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slideLayouts/slideLayout35.xml" ContentType="application/vnd.openxmlformats-officedocument.presentationml.slideLayout+xml"/>
  <Override PartName="/ppt/slideMasters/slideMaster12.xml" ContentType="application/vnd.openxmlformats-officedocument.presentationml.slideMaster+xml"/>
  <Override PartName="/ppt/slides/slide66.xml" ContentType="application/vnd.openxmlformats-officedocument.presentationml.slide+xml"/>
  <Override PartName="/ppt/slideLayouts/slideLayout263.xml" ContentType="application/vnd.openxmlformats-officedocument.presentationml.slideLayout+xml"/>
  <Override PartName="/ppt/slideLayouts/slideLayout193.xml" ContentType="application/vnd.openxmlformats-officedocument.presentationml.slideLayout+xml"/>
  <Override PartName="/ppt/notesSlides/notesSlide9.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Layouts/slideLayout86.xml" ContentType="application/vnd.openxmlformats-officedocument.presentationml.slideLayout+xml"/>
  <Override PartName="/ppt/slideLayouts/slideLayout21.xml" ContentType="application/vnd.openxmlformats-officedocument.presentationml.slideLayout+xml"/>
  <Override PartName="/ppt/slideLayouts/slideLayout114.xml" ContentType="application/vnd.openxmlformats-officedocument.presentationml.slideLayout+xml"/>
  <Override PartName="/ppt/slideLayouts/slideLayout224.xml" ContentType="application/vnd.openxmlformats-officedocument.presentationml.slideLayout+xml"/>
  <Override PartName="/ppt/slideLayouts/slideLayout211.xml" ContentType="application/vnd.openxmlformats-officedocument.presentationml.slideLayout+xml"/>
  <Override PartName="/ppt/slideLayouts/slideLayout3.xml" ContentType="application/vnd.openxmlformats-officedocument.presentationml.slideLayout+xml"/>
  <Override PartName="/ppt/slideLayouts/slideLayout139.xml" ContentType="application/vnd.openxmlformats-officedocument.presentationml.slideLayout+xml"/>
  <Override PartName="/ppt/slideLayouts/slideLayout24.xml" ContentType="application/vnd.openxmlformats-officedocument.presentationml.slideLayout+xml"/>
  <Override PartName="/ppt/slideLayouts/slideLayout302.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Override PartName="/ppt/slideLayouts/slideLayout217.xml" ContentType="application/vnd.openxmlformats-officedocument.presentationml.slideLayout+xml"/>
  <Default Extension="wmf" ContentType="image/x-wmf"/>
  <Override PartName="/ppt/slideLayouts/slideLayout69.xml" ContentType="application/vnd.openxmlformats-officedocument.presentationml.slideLayout+xml"/>
  <Override PartName="/ppt/slideMasters/slideMaster24.xml" ContentType="application/vnd.openxmlformats-officedocument.presentationml.slideMaster+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theme/theme19.xml" ContentType="application/vnd.openxmlformats-officedocument.theme+xml"/>
  <Override PartName="/ppt/slideLayouts/slideLayout170.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37.xml" ContentType="application/vnd.openxmlformats-officedocument.presentationml.slide+xml"/>
  <Override PartName="/ppt/slideLayouts/slideLayout72.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Default Extension="vml" ContentType="application/vnd.openxmlformats-officedocument.vmlDrawing"/>
  <Override PartName="/ppt/slideLayouts/slideLayout223.xml" ContentType="application/vnd.openxmlformats-officedocument.presentationml.slideLayout+xml"/>
  <Override PartName="/ppt/slideLayouts/slideLayout203.xml" ContentType="application/vnd.openxmlformats-officedocument.presentationml.slideLayout+xml"/>
  <Override PartName="/ppt/embeddings/Microsoft_Equation1.bin" ContentType="application/vnd.openxmlformats-officedocument.oleObject"/>
  <Override PartName="/ppt/slideLayouts/slideLayout238.xml" ContentType="application/vnd.openxmlformats-officedocument.presentationml.slideLayout+xml"/>
  <Override PartName="/ppt/slides/slide56.xml" ContentType="application/vnd.openxmlformats-officedocument.presentationml.slide+xml"/>
  <Override PartName="/ppt/slideMasters/slideMaster9.xml" ContentType="application/vnd.openxmlformats-officedocument.presentationml.slideMaster+xml"/>
  <Override PartName="/ppt/slides/slide53.xml" ContentType="application/vnd.openxmlformats-officedocument.presentationml.slide+xml"/>
  <Override PartName="/ppt/slides/slide76.xml" ContentType="application/vnd.openxmlformats-officedocument.presentationml.slide+xml"/>
  <Override PartName="/ppt/slideLayouts/slideLayout19.xml" ContentType="application/vnd.openxmlformats-officedocument.presentationml.slideLayout+xml"/>
  <Override PartName="/ppt/slideLayouts/slideLayout126.xml" ContentType="application/vnd.openxmlformats-officedocument.presentationml.slideLayout+xml"/>
  <Override PartName="/ppt/slideLayouts/slideLayout171.xml" ContentType="application/vnd.openxmlformats-officedocument.presentationml.slideLayout+xml"/>
  <Override PartName="/ppt/slides/slide55.xml" ContentType="application/vnd.openxmlformats-officedocument.presentationml.slide+xml"/>
  <Override PartName="/ppt/theme/theme18.xml" ContentType="application/vnd.openxmlformats-officedocument.theme+xml"/>
  <Override PartName="/ppt/embeddings/Microsoft_Equation3.bin" ContentType="application/vnd.openxmlformats-officedocument.oleObject"/>
  <Override PartName="/ppt/slideLayouts/slideLayout119.xml" ContentType="application/vnd.openxmlformats-officedocument.presentationml.slideLayout+xml"/>
  <Override PartName="/ppt/slideLayouts/slideLayout27.xml" ContentType="application/vnd.openxmlformats-officedocument.presentationml.slideLayout+xml"/>
  <Override PartName="/ppt/slideLayouts/slideLayout160.xml" ContentType="application/vnd.openxmlformats-officedocument.presentationml.slideLayout+xml"/>
  <Override PartName="/ppt/slides/slide19.xml" ContentType="application/vnd.openxmlformats-officedocument.presentationml.slide+xml"/>
  <Override PartName="/ppt/slideMasters/slideMaster25.xml" ContentType="application/vnd.openxmlformats-officedocument.presentationml.slideMaster+xml"/>
  <Override PartName="/ppt/slideLayouts/slideLayout132.xml" ContentType="application/vnd.openxmlformats-officedocument.presentationml.slideLayout+xml"/>
  <Override PartName="/ppt/slideMasters/slideMaster4.xml" ContentType="application/vnd.openxmlformats-officedocument.presentationml.slideMaster+xml"/>
  <Override PartName="/ppt/slideLayouts/slideLayout30.xml" ContentType="application/vnd.openxmlformats-officedocument.presentationml.slideLayout+xml"/>
  <Override PartName="/ppt/slideLayouts/slideLayout262.xml" ContentType="application/vnd.openxmlformats-officedocument.presentationml.slideLayout+xml"/>
  <Override PartName="/ppt/notesSlides/notesSlide2.xml" ContentType="application/vnd.openxmlformats-officedocument.presentationml.notesSlide+xml"/>
  <Override PartName="/ppt/theme/theme4.xml" ContentType="application/vnd.openxmlformats-officedocument.theme+xml"/>
  <Override PartName="/ppt/notesSlides/notesSlide25.xml" ContentType="application/vnd.openxmlformats-officedocument.presentationml.notesSlide+xml"/>
  <Override PartName="/ppt/slideLayouts/slideLayout173.xml" ContentType="application/vnd.openxmlformats-officedocument.presentationml.slideLayout+xml"/>
  <Override PartName="/ppt/slideLayouts/slideLayout66.xml" ContentType="application/vnd.openxmlformats-officedocument.presentationml.slideLayout+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8.xml" ContentType="application/vnd.openxmlformats-officedocument.presentationml.notesSlide+xml"/>
  <Override PartName="/ppt/slideLayouts/slideLayout109.xml" ContentType="application/vnd.openxmlformats-officedocument.presentationml.slideLayout+xml"/>
  <Override PartName="/ppt/slideLayouts/slideLayout10.xml" ContentType="application/vnd.openxmlformats-officedocument.presentationml.slideLayout+xml"/>
  <Override PartName="/ppt/slideLayouts/slideLayout213.xml" ContentType="application/vnd.openxmlformats-officedocument.presentationml.slideLayout+xml"/>
  <Override PartName="/ppt/slides/slide54.xml" ContentType="application/vnd.openxmlformats-officedocument.presentationml.slide+xml"/>
  <Override PartName="/ppt/slideLayouts/slideLayout43.xml" ContentType="application/vnd.openxmlformats-officedocument.presentationml.slideLayout+xml"/>
  <Override PartName="/ppt/slideLayouts/slideLayout70.xml" ContentType="application/vnd.openxmlformats-officedocument.presentationml.slideLayout+xml"/>
  <Override PartName="/ppt/slideLayouts/slideLayout184.xml" ContentType="application/vnd.openxmlformats-officedocument.presentationml.slideLayout+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Layouts/slideLayout165.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slideMasters/slideMaster20.xml" ContentType="application/vnd.openxmlformats-officedocument.presentationml.slideMaster+xml"/>
  <Override PartName="/ppt/slideLayouts/slideLayout225.xml" ContentType="application/vnd.openxmlformats-officedocument.presentationml.slideLayout+xml"/>
  <Override PartName="/ppt/slideLayouts/slideLayout245.xml" ContentType="application/vnd.openxmlformats-officedocument.presentationml.slideLayout+xml"/>
  <Override PartName="/ppt/slideLayouts/slideLayout117.xml" ContentType="application/vnd.openxmlformats-officedocument.presentationml.slideLayout+xml"/>
  <Override PartName="/ppt/slides/slide40.xml" ContentType="application/vnd.openxmlformats-officedocument.presentationml.slide+xml"/>
  <Override PartName="/ppt/slideLayouts/slideLayout18.xml" ContentType="application/vnd.openxmlformats-officedocument.presentationml.slideLayout+xml"/>
  <Override PartName="/ppt/slideLayouts/slideLayout75.xml" ContentType="application/vnd.openxmlformats-officedocument.presentationml.slideLayout+xml"/>
  <Override PartName="/ppt/slideLayouts/slideLayout231.xml" ContentType="application/vnd.openxmlformats-officedocument.presentationml.slideLayout+xml"/>
  <Override PartName="/ppt/notesSlides/notesSlide37.xml" ContentType="application/vnd.openxmlformats-officedocument.presentationml.notesSlide+xml"/>
  <Override PartName="/ppt/slideLayouts/slideLayout74.xml" ContentType="application/vnd.openxmlformats-officedocument.presentationml.slideLayout+xml"/>
  <Override PartName="/ppt/theme/themeOverride3.xml" ContentType="application/vnd.openxmlformats-officedocument.themeOverride+xml"/>
  <Override PartName="/ppt/theme/theme26.xml" ContentType="application/vnd.openxmlformats-officedocument.theme+xml"/>
  <Override PartName="/ppt/slideLayouts/slideLayout174.xml" ContentType="application/vnd.openxmlformats-officedocument.presentationml.slideLayout+xml"/>
  <Override PartName="/ppt/slideLayouts/slideLayout87.xml" ContentType="application/vnd.openxmlformats-officedocument.presentationml.slideLayout+xml"/>
  <Override PartName="/ppt/slideLayouts/slideLayout274.xml" ContentType="application/vnd.openxmlformats-officedocument.presentationml.slideLayout+xml"/>
  <Override PartName="/ppt/slideLayouts/slideLayout241.xml" ContentType="application/vnd.openxmlformats-officedocument.presentationml.slideLayout+xml"/>
  <Override PartName="/ppt/slideLayouts/slideLayout246.xml" ContentType="application/vnd.openxmlformats-officedocument.presentationml.slideLayout+xml"/>
  <Default Extension="jpeg" ContentType="image/jpeg"/>
  <Override PartName="/ppt/slideLayouts/slideLayout123.xml" ContentType="application/vnd.openxmlformats-officedocument.presentationml.slideLayout+xml"/>
  <Override PartName="/ppt/slides/slide3.xml" ContentType="application/vnd.openxmlformats-officedocument.presentationml.slide+xml"/>
  <Default Extension="tiff" ContentType="image/tiff"/>
  <Override PartName="/ppt/theme/theme23.xml" ContentType="application/vnd.openxmlformats-officedocument.theme+xml"/>
  <Override PartName="/ppt/slideLayouts/slideLayout293.xml" ContentType="application/vnd.openxmlformats-officedocument.presentationml.slideLayout+xml"/>
  <Override PartName="/ppt/slideLayouts/slideLayout59.xml" ContentType="application/vnd.openxmlformats-officedocument.presentationml.slideLayout+xml"/>
  <Override PartName="/ppt/slideLayouts/slideLayout13.xml" ContentType="application/vnd.openxmlformats-officedocument.presentationml.slideLayout+xml"/>
  <Override PartName="/ppt/slides/slide75.xml" ContentType="application/vnd.openxmlformats-officedocument.presentationml.slide+xml"/>
  <Override PartName="/ppt/slideLayouts/slideLayout278.xml" ContentType="application/vnd.openxmlformats-officedocument.presentationml.slideLayout+xml"/>
  <Override PartName="/ppt/slideLayouts/slideLayout42.xml" ContentType="application/vnd.openxmlformats-officedocument.presentationml.slideLayout+xml"/>
  <Default Extension="rels" ContentType="application/vnd.openxmlformats-package.relationships+xml"/>
  <Override PartName="/ppt/slideLayouts/slideLayout15.xml" ContentType="application/vnd.openxmlformats-officedocument.presentationml.slideLayout+xml"/>
  <Override PartName="/ppt/slideLayouts/slideLayout121.xml" ContentType="application/vnd.openxmlformats-officedocument.presentationml.slideLayout+xml"/>
  <Override PartName="/ppt/slides/slide9.xml" ContentType="application/vnd.openxmlformats-officedocument.presentationml.slide+xml"/>
  <Override PartName="/ppt/slideLayouts/slideLayout112.xml" ContentType="application/vnd.openxmlformats-officedocument.presentationml.slideLayout+xml"/>
  <Override PartName="/ppt/slides/slide39.xml" ContentType="application/vnd.openxmlformats-officedocument.presentationml.slide+xml"/>
  <Override PartName="/ppt/slideLayouts/slideLayout232.xml" ContentType="application/vnd.openxmlformats-officedocument.presentationml.slideLayout+xml"/>
  <Override PartName="/ppt/slideLayouts/slideLayout242.xml" ContentType="application/vnd.openxmlformats-officedocument.presentationml.slideLayout+xml"/>
  <Override PartName="/ppt/slideLayouts/slideLayout259.xml" ContentType="application/vnd.openxmlformats-officedocument.presentationml.slideLayout+xml"/>
  <Override PartName="/ppt/slides/slide29.xml" ContentType="application/vnd.openxmlformats-officedocument.presentationml.slide+xml"/>
  <Override PartName="/ppt/slideLayouts/slideLayout92.xml" ContentType="application/vnd.openxmlformats-officedocument.presentationml.slideLayout+xml"/>
  <Override PartName="/ppt/slideLayouts/slideLayout299.xml" ContentType="application/vnd.openxmlformats-officedocument.presentationml.slideLayout+xml"/>
  <Override PartName="/ppt/notesSlides/notesSlide11.xml" ContentType="application/vnd.openxmlformats-officedocument.presentationml.notesSlide+xml"/>
  <Override PartName="/ppt/slideLayouts/slideLayout115.xml" ContentType="application/vnd.openxmlformats-officedocument.presentationml.slideLayout+xml"/>
  <Override PartName="/ppt/slideLayouts/slideLayout157.xml" ContentType="application/vnd.openxmlformats-officedocument.presentationml.slideLayout+xml"/>
  <Override PartName="/ppt/slideLayouts/slideLayout249.xml" ContentType="application/vnd.openxmlformats-officedocument.presentationml.slideLayout+xml"/>
  <Override PartName="/ppt/slideLayouts/slideLayout127.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theme/theme16.xml" ContentType="application/vnd.openxmlformats-officedocument.theme+xml"/>
  <Override PartName="/ppt/slides/slide36.xml" ContentType="application/vnd.openxmlformats-officedocument.presentationml.slide+xml"/>
  <Override PartName="/ppt/slides/slide18.xml" ContentType="application/vnd.openxmlformats-officedocument.presentationml.slide+xml"/>
  <Override PartName="/ppt/slideLayouts/slideLayout155.xml" ContentType="application/vnd.openxmlformats-officedocument.presentationml.slideLayout+xml"/>
  <Override PartName="/ppt/notesSlides/notesSlide16.xml" ContentType="application/vnd.openxmlformats-officedocument.presentationml.notesSlide+xml"/>
  <Override PartName="/ppt/slideLayouts/slideLayout108.xml" ContentType="application/vnd.openxmlformats-officedocument.presentationml.slideLayout+xml"/>
  <Override PartName="/ppt/slideLayouts/slideLayout240.xml" ContentType="application/vnd.openxmlformats-officedocument.presentationml.slideLayout+xml"/>
  <Override PartName="/ppt/embeddings/Microsoft_Equation8.bin" ContentType="application/vnd.openxmlformats-officedocument.oleObject"/>
  <Override PartName="/ppt/slideLayouts/slideLayout17.xml" ContentType="application/vnd.openxmlformats-officedocument.presentationml.slideLayout+xml"/>
  <Override PartName="/ppt/slideLayouts/slideLayout147.xml" ContentType="application/vnd.openxmlformats-officedocument.presentationml.slideLayout+xml"/>
  <Override PartName="/ppt/slideLayouts/slideLayout222.xml" ContentType="application/vnd.openxmlformats-officedocument.presentationml.slideLayout+xml"/>
  <Override PartName="/ppt/notesMasters/notesMaster1.xml" ContentType="application/vnd.openxmlformats-officedocument.presentationml.notesMaster+xml"/>
  <Override PartName="/ppt/slideLayouts/slideLayout181.xml" ContentType="application/vnd.openxmlformats-officedocument.presentationml.slideLayout+xml"/>
  <Override PartName="/ppt/slides/slide62.xml" ContentType="application/vnd.openxmlformats-officedocument.presentationml.slide+xml"/>
  <Override PartName="/ppt/slideLayouts/slideLayout111.xml" ContentType="application/vnd.openxmlformats-officedocument.presentationml.slideLayout+xml"/>
  <Override PartName="/ppt/viewProps.xml" ContentType="application/vnd.openxmlformats-officedocument.presentationml.viewProps+xml"/>
  <Override PartName="/ppt/slideLayouts/slideLayout76.xml" ContentType="application/vnd.openxmlformats-officedocument.presentationml.slideLayout+xml"/>
  <Override PartName="/ppt/embeddings/Microsoft_Equation4.bin" ContentType="application/vnd.openxmlformats-officedocument.oleObject"/>
  <Override PartName="/ppt/slides/slide13.xml" ContentType="application/vnd.openxmlformats-officedocument.presentationml.slide+xml"/>
  <Override PartName="/ppt/embeddings/Microsoft_Equation5.bin" ContentType="application/vnd.openxmlformats-officedocument.oleObject"/>
  <Override PartName="/ppt/notesSlides/notesSlide6.xml" ContentType="application/vnd.openxmlformats-officedocument.presentationml.notesSlide+xml"/>
  <Override PartName="/ppt/slideLayouts/slideLayout98.xml" ContentType="application/vnd.openxmlformats-officedocument.presentationml.slideLayout+xml"/>
  <Override PartName="/ppt/slideLayouts/slideLayout90.xml" ContentType="application/vnd.openxmlformats-officedocument.presentationml.slideLayout+xml"/>
  <Override PartName="/ppt/slideLayouts/slideLayout57.xml" ContentType="application/vnd.openxmlformats-officedocument.presentationml.slideLayout+xml"/>
  <Override PartName="/ppt/slideLayouts/slideLayout176.xml" ContentType="application/vnd.openxmlformats-officedocument.presentationml.slideLayout+xml"/>
  <Override PartName="/ppt/slideLayouts/slideLayout96.xml" ContentType="application/vnd.openxmlformats-officedocument.presentationml.slideLayout+xml"/>
  <Override PartName="/ppt/slideLayouts/slideLayout2.xml" ContentType="application/vnd.openxmlformats-officedocument.presentationml.slideLayout+xml"/>
  <Override PartName="/ppt/slideLayouts/slideLayout196.xml" ContentType="application/vnd.openxmlformats-officedocument.presentationml.slideLayout+xml"/>
  <Override PartName="/ppt/slideLayouts/slideLayout20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200.xml" ContentType="application/vnd.openxmlformats-officedocument.presentationml.slideLayout+xml"/>
  <Override PartName="/ppt/slideLayouts/slideLayout198.xml" ContentType="application/vnd.openxmlformats-officedocument.presentationml.slideLayout+xml"/>
  <Override PartName="/ppt/slideLayouts/slideLayout257.xml" ContentType="application/vnd.openxmlformats-officedocument.presentationml.slideLayout+xml"/>
  <Override PartName="/ppt/slideLayouts/slideLayout210.xml" ContentType="application/vnd.openxmlformats-officedocument.presentationml.slideLayout+xml"/>
  <Override PartName="/ppt/slideLayouts/slideLayout285.xml" ContentType="application/vnd.openxmlformats-officedocument.presentationml.slideLayout+xml"/>
  <Override PartName="/ppt/notesSlides/notesSlide39.xml" ContentType="application/vnd.openxmlformats-officedocument.presentationml.notesSlide+xml"/>
  <Override PartName="/ppt/slideLayouts/slideLayout45.xml" ContentType="application/vnd.openxmlformats-officedocument.presentationml.slideLayout+xml"/>
  <Override PartName="/ppt/slides/slide12.xml" ContentType="application/vnd.openxmlformats-officedocument.presentationml.slide+xml"/>
  <Override PartName="/ppt/slideLayouts/slideLayout216.xml" ContentType="application/vnd.openxmlformats-officedocument.presentationml.slideLayout+xml"/>
  <Override PartName="/ppt/slideLayouts/slideLayout267.xml" ContentType="application/vnd.openxmlformats-officedocument.presentationml.slideLayout+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Layouts/slideLayout97.xml" ContentType="application/vnd.openxmlformats-officedocument.presentationml.slideLayout+xml"/>
  <Override PartName="/ppt/slideLayouts/slideLayout124.xml" ContentType="application/vnd.openxmlformats-officedocument.presentationml.slideLayout+xml"/>
  <Override PartName="/ppt/slideLayouts/slideLayout134.xml" ContentType="application/vnd.openxmlformats-officedocument.presentationml.slideLayout+xml"/>
  <Override PartName="/ppt/slides/slide69.xml" ContentType="application/vnd.openxmlformats-officedocument.presentationml.slide+xml"/>
  <Override PartName="/ppt/slides/slide35.xml" ContentType="application/vnd.openxmlformats-officedocument.presentationml.slide+xml"/>
  <Override PartName="/ppt/slideLayouts/slideLayout137.xml" ContentType="application/vnd.openxmlformats-officedocument.presentationml.slideLayout+xml"/>
  <Override PartName="/ppt/slides/slide42.xml" ContentType="application/vnd.openxmlformats-officedocument.presentationml.slide+xml"/>
  <Override PartName="/ppt/slideLayouts/slideLayout153.xml" ContentType="application/vnd.openxmlformats-officedocument.presentationml.slideLayout+xml"/>
  <Override PartName="/ppt/slideLayouts/slideLayout80.xml" ContentType="application/vnd.openxmlformats-officedocument.presentationml.slideLayout+xml"/>
  <Override PartName="/ppt/slideLayouts/slideLayout229.xml" ContentType="application/vnd.openxmlformats-officedocument.presentationml.slideLayout+xml"/>
  <Override PartName="/ppt/theme/theme25.xml" ContentType="application/vnd.openxmlformats-officedocument.theme+xml"/>
  <Override PartName="/ppt/slideLayouts/slideLayout163.xml" ContentType="application/vnd.openxmlformats-officedocument.presentationml.slideLayout+xml"/>
  <Override PartName="/ppt/slideLayouts/slideLayout34.xml" ContentType="application/vnd.openxmlformats-officedocument.presentationml.slideLayout+xml"/>
  <Override PartName="/ppt/slideLayouts/slideLayout89.xml" ContentType="application/vnd.openxmlformats-officedocument.presentationml.slideLayout+xml"/>
  <Override PartName="/ppt/slideLayouts/slideLayout113.xml" ContentType="application/vnd.openxmlformats-officedocument.presentationml.slideLayout+xml"/>
  <Override PartName="/ppt/slides/slide50.xml" ContentType="application/vnd.openxmlformats-officedocument.presentationml.slide+xml"/>
  <Override PartName="/ppt/slideLayouts/slideLayout138.xml" ContentType="application/vnd.openxmlformats-officedocument.presentationml.slideLayout+xml"/>
  <Override PartName="/ppt/slides/slide57.xml" ContentType="application/vnd.openxmlformats-officedocument.presentationml.slide+xml"/>
  <Override PartName="/ppt/slideLayouts/slideLayout221.xml" ContentType="application/vnd.openxmlformats-officedocument.presentationml.slideLayout+xml"/>
  <Override PartName="/ppt/slideLayouts/slideLayout260.xml" ContentType="application/vnd.openxmlformats-officedocument.presentationml.slideLayout+xml"/>
  <Override PartName="/ppt/slideLayouts/slideLayout212.xml" ContentType="application/vnd.openxmlformats-officedocument.presentationml.slideLayout+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Layouts/slideLayout130.xml" ContentType="application/vnd.openxmlformats-officedocument.presentationml.slideLayout+xml"/>
  <Override PartName="/ppt/slideLayouts/slideLayout156.xml" ContentType="application/vnd.openxmlformats-officedocument.presentationml.slideLayout+xml"/>
  <Override PartName="/ppt/slideLayouts/slideLayout190.xml" ContentType="application/vnd.openxmlformats-officedocument.presentationml.slideLayout+xml"/>
  <Override PartName="/ppt/slideLayouts/slideLayout215.xml" ContentType="application/vnd.openxmlformats-officedocument.presentationml.slideLayout+xml"/>
  <Override PartName="/ppt/slideLayouts/slideLayout235.xml" ContentType="application/vnd.openxmlformats-officedocument.presentationml.slideLayout+xml"/>
  <Override PartName="/ppt/slideLayouts/slideLayout301.xml" ContentType="application/vnd.openxmlformats-officedocument.presentationml.slideLayout+xml"/>
  <Override PartName="/ppt/embeddings/Microsoft_Equation2.bin" ContentType="application/vnd.openxmlformats-officedocument.oleObject"/>
  <Override PartName="/ppt/slides/slide63.xml" ContentType="application/vnd.openxmlformats-officedocument.presentationml.slide+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s/slide34.xml" ContentType="application/vnd.openxmlformats-officedocument.presentationml.slide+xml"/>
  <Override PartName="/ppt/slideLayouts/slideLayout48.xml" ContentType="application/vnd.openxmlformats-officedocument.presentationml.slideLayout+xml"/>
  <Override PartName="/ppt/notesSlides/notesSlide5.xml" ContentType="application/vnd.openxmlformats-officedocument.presentationml.notesSlide+xml"/>
  <Override PartName="/ppt/slideLayouts/slideLayout236.xml" ContentType="application/vnd.openxmlformats-officedocument.presentationml.slideLayout+xml"/>
  <Override PartName="/ppt/slideLayouts/slideLayout271.xml" ContentType="application/vnd.openxmlformats-officedocument.presentationml.slideLayout+xml"/>
  <Override PartName="/ppt/slideLayouts/slideLayout151.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slideLayouts/slideLayout136.xml" ContentType="application/vnd.openxmlformats-officedocument.presentationml.slideLayout+xml"/>
  <Override PartName="/ppt/slideLayouts/slideLayout220.xml" ContentType="application/vnd.openxmlformats-officedocument.presentationml.slideLayout+xml"/>
  <Override PartName="/ppt/slides/slide72.xml" ContentType="application/vnd.openxmlformats-officedocument.presentationml.slide+xml"/>
  <Override PartName="/ppt/slideLayouts/slideLayout256.xml" ContentType="application/vnd.openxmlformats-officedocument.presentationml.slideLayout+xml"/>
  <Override PartName="/ppt/slides/slide8.xml" ContentType="application/vnd.openxmlformats-officedocument.presentationml.slide+xml"/>
  <Override PartName="/ppt/slideLayouts/slideLayout31.xml" ContentType="application/vnd.openxmlformats-officedocument.presentationml.slideLayout+xml"/>
  <Override PartName="/ppt/slideLayouts/slideLayout291.xml" ContentType="application/vnd.openxmlformats-officedocument.presentationml.slideLayout+xml"/>
  <Override PartName="/ppt/slideLayouts/slideLayout54.xml" ContentType="application/vnd.openxmlformats-officedocument.presentationml.slideLayout+xml"/>
  <Override PartName="/ppt/slideLayouts/slideLayout185.xml" ContentType="application/vnd.openxmlformats-officedocument.presentationml.slideLayout+xml"/>
  <Override PartName="/ppt/theme/theme22.xml" ContentType="application/vnd.openxmlformats-officedocument.theme+xml"/>
  <Override PartName="/ppt/slideLayouts/slideLayout205.xml" ContentType="application/vnd.openxmlformats-officedocument.presentationml.slideLayout+xml"/>
  <Override PartName="/ppt/slideLayouts/slideLayout194.xml" ContentType="application/vnd.openxmlformats-officedocument.presentationml.slideLayout+xml"/>
  <Override PartName="/ppt/slideLayouts/slideLayout219.xml" ContentType="application/vnd.openxmlformats-officedocument.presentationml.slideLayout+xml"/>
  <Override PartName="/ppt/notesSlides/notesSlide30.xml" ContentType="application/vnd.openxmlformats-officedocument.presentationml.notesSlide+xml"/>
  <Override PartName="/ppt/slides/slide71.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slideLayouts/slideLayout189.xml" ContentType="application/vnd.openxmlformats-officedocument.presentationml.slideLayout+xml"/>
  <Override PartName="/ppt/slideMasters/slideMaster11.xml" ContentType="application/vnd.openxmlformats-officedocument.presentationml.slideMaster+xml"/>
  <Override PartName="/ppt/slideLayouts/slideLayout135.xml" ContentType="application/vnd.openxmlformats-officedocument.presentationml.slideLayout+xml"/>
  <Override PartName="/ppt/slides/slide28.xml" ContentType="application/vnd.openxmlformats-officedocument.presentationml.slide+xml"/>
  <Override PartName="/ppt/slideLayouts/slideLayout243.xml" ContentType="application/vnd.openxmlformats-officedocument.presentationml.slideLayout+xml"/>
  <Override PartName="/ppt/slideLayouts/slideLayout281.xml" ContentType="application/vnd.openxmlformats-officedocument.presentationml.slideLayout+xml"/>
  <Override PartName="/ppt/slideMasters/slideMaster13.xml" ContentType="application/vnd.openxmlformats-officedocument.presentationml.slideMaster+xml"/>
  <Override PartName="/docProps/app.xml" ContentType="application/vnd.openxmlformats-officedocument.extended-properties+xml"/>
  <Override PartName="/ppt/slideLayouts/slideLayout273.xml" ContentType="application/vnd.openxmlformats-officedocument.presentationml.slideLayout+xml"/>
  <Override PartName="/ppt/slides/slide47.xml" ContentType="application/vnd.openxmlformats-officedocument.presentationml.slide+xml"/>
  <Override PartName="/ppt/slideLayouts/slideLayout93.xml" ContentType="application/vnd.openxmlformats-officedocument.presentationml.slideLayout+xml"/>
  <Override PartName="/ppt/slideLayouts/slideLayout79.xml" ContentType="application/vnd.openxmlformats-officedocument.presentationml.slideLayout+xml"/>
  <Override PartName="/ppt/slideLayouts/slideLayout106.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133.xml" ContentType="application/vnd.openxmlformats-officedocument.presentationml.slideLayout+xml"/>
  <Override PartName="/ppt/slideLayouts/slideLayout143.xml" ContentType="application/vnd.openxmlformats-officedocument.presentationml.slideLayout+xml"/>
  <Override PartName="/ppt/slideLayouts/slideLayout195.xml" ContentType="application/vnd.openxmlformats-officedocument.presentationml.slideLayout+xml"/>
  <Override PartName="/ppt/slideLayouts/slideLayout56.xml" ContentType="application/vnd.openxmlformats-officedocument.presentationml.slideLayout+xml"/>
  <Override PartName="/ppt/notesSlides/notesSlide15.xml" ContentType="application/vnd.openxmlformats-officedocument.presentationml.notesSlide+xml"/>
  <Override PartName="/ppt/slideLayouts/slideLayout105.xml" ContentType="application/vnd.openxmlformats-officedocument.presentationml.slideLayout+xml"/>
  <Override PartName="/ppt/slideLayouts/slideLayout100.xml" ContentType="application/vnd.openxmlformats-officedocument.presentationml.slideLayout+xml"/>
  <Override PartName="/ppt/slideLayouts/slideLayout159.xml" ContentType="application/vnd.openxmlformats-officedocument.presentationml.slideLayout+xml"/>
  <Override PartName="/ppt/slideMasters/slideMaster16.xml" ContentType="application/vnd.openxmlformats-officedocument.presentationml.slideMaster+xml"/>
  <Override PartName="/ppt/slideLayouts/slideLayout64.xml" ContentType="application/vnd.openxmlformats-officedocument.presentationml.slideLayout+xml"/>
  <Override PartName="/ppt/notesSlides/notesSlide23.xml" ContentType="application/vnd.openxmlformats-officedocument.presentationml.notesSlide+xml"/>
  <Override PartName="/ppt/slideLayouts/slideLayout129.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239.xml" ContentType="application/vnd.openxmlformats-officedocument.presentationml.slideLayout+xml"/>
  <Override PartName="/ppt/slideLayouts/slideLayout53.xml" ContentType="application/vnd.openxmlformats-officedocument.presentationml.slideLayout+xml"/>
  <Override PartName="/ppt/slideLayouts/slideLayout188.xml" ContentType="application/vnd.openxmlformats-officedocument.presentationml.slideLayout+xml"/>
  <Override PartName="/ppt/slideLayouts/slideLayout68.xml" ContentType="application/vnd.openxmlformats-officedocument.presentationml.slideLayout+xml"/>
  <Override PartName="/ppt/slideLayouts/slideLayout255.xml" ContentType="application/vnd.openxmlformats-officedocument.presentationml.slideLayout+xml"/>
  <Override PartName="/ppt/slideLayouts/slideLayout37.xml" ContentType="application/vnd.openxmlformats-officedocument.presentationml.slideLayout+xml"/>
  <Default Extension="pict" ContentType="image/pict"/>
  <Override PartName="/ppt/notesSlides/notesSlide13.xml" ContentType="application/vnd.openxmlformats-officedocument.presentationml.notesSlide+xml"/>
  <Override PartName="/ppt/slideLayouts/slideLayout168.xml" ContentType="application/vnd.openxmlformats-officedocument.presentationml.slideLayout+xml"/>
  <Override PartName="/ppt/slideLayouts/slideLayout104.xml" ContentType="application/vnd.openxmlformats-officedocument.presentationml.slideLayout+xml"/>
  <Override PartName="/ppt/slides/slide78.xml" ContentType="application/vnd.openxmlformats-officedocument.presentationml.slide+xml"/>
  <Override PartName="/ppt/slideMasters/slideMaster23.xml" ContentType="application/vnd.openxmlformats-officedocument.presentationml.slideMaster+xml"/>
  <Override PartName="/ppt/slideLayouts/slideLayout297.xml" ContentType="application/vnd.openxmlformats-officedocument.presentationml.slideLayout+xml"/>
  <Override PartName="/ppt/slides/slide43.xml" ContentType="application/vnd.openxmlformats-officedocument.presentationml.slide+xml"/>
  <Override PartName="/ppt/slideLayouts/slideLayout204.xml" ContentType="application/vnd.openxmlformats-officedocument.presentationml.slideLayout+xml"/>
  <Override PartName="/ppt/slideLayouts/slideLayout146.xml" ContentType="application/vnd.openxmlformats-officedocument.presentationml.slideLayout+xml"/>
  <Override PartName="/ppt/theme/theme20.xml" ContentType="application/vnd.openxmlformats-officedocument.theme+xml"/>
  <Override PartName="/ppt/slideLayouts/slideLayout145.xml" ContentType="application/vnd.openxmlformats-officedocument.presentationml.slideLayout+xml"/>
  <Override PartName="/ppt/slideLayouts/slideLayout175.xml" ContentType="application/vnd.openxmlformats-officedocument.presentationml.slideLayout+xml"/>
  <Default Extension="png" ContentType="image/png"/>
  <Override PartName="/ppt/slideLayouts/slideLayout253.xml" ContentType="application/vnd.openxmlformats-officedocument.presentationml.slideLayout+xml"/>
  <Override PartName="/ppt/slideLayouts/slideLayout261.xml" ContentType="application/vnd.openxmlformats-officedocument.presentationml.slideLayout+xml"/>
  <Override PartName="/ppt/slideLayouts/slideLayout82.xml" ContentType="application/vnd.openxmlformats-officedocument.presentationml.slideLayout+xml"/>
  <Override PartName="/ppt/slideLayouts/slideLayout118.xml" ContentType="application/vnd.openxmlformats-officedocument.presentationml.slideLayout+xml"/>
  <Override PartName="/ppt/slideLayouts/slideLayout26.xml" ContentType="application/vnd.openxmlformats-officedocument.presentationml.slideLayout+xml"/>
  <Override PartName="/ppt/slideLayouts/slideLayout36.xml" ContentType="application/vnd.openxmlformats-officedocument.presentationml.slideLayout+xml"/>
  <Override PartName="/ppt/slideLayouts/slideLayout65.xml" ContentType="application/vnd.openxmlformats-officedocument.presentationml.slideLayout+xml"/>
  <Override PartName="/ppt/slideLayouts/slideLayout214.xml" ContentType="application/vnd.openxmlformats-officedocument.presentationml.slideLayout+xml"/>
  <Override PartName="/ppt/slideLayouts/slideLayout275.xml" ContentType="application/vnd.openxmlformats-officedocument.presentationml.slideLayout+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slideMasters/slideMaster21.xml" ContentType="application/vnd.openxmlformats-officedocument.presentationml.slideMaster+xml"/>
  <Override PartName="/ppt/theme/theme8.xml" ContentType="application/vnd.openxmlformats-officedocument.theme+xml"/>
  <Override PartName="/ppt/notesSlides/notesSlide24.xml" ContentType="application/vnd.openxmlformats-officedocument.presentationml.notesSlide+xml"/>
  <Override PartName="/ppt/slideLayouts/slideLayout292.xml" ContentType="application/vnd.openxmlformats-officedocument.presentationml.slideLayout+xml"/>
  <Override PartName="/ppt/slideLayouts/slideLayout47.xml" ContentType="application/vnd.openxmlformats-officedocument.presentationml.slideLayout+xml"/>
  <Override PartName="/ppt/slideLayouts/slideLayout183.xml" ContentType="application/vnd.openxmlformats-officedocument.presentationml.slideLayout+xml"/>
  <Override PartName="/ppt/slideLayouts/slideLayout289.xml" ContentType="application/vnd.openxmlformats-officedocument.presentationml.slideLayout+xml"/>
  <Override PartName="/ppt/slideLayouts/slideLayout58.xml" ContentType="application/vnd.openxmlformats-officedocument.presentationml.slideLayout+xml"/>
  <Override PartName="/ppt/slides/slide41.xml" ContentType="application/vnd.openxmlformats-officedocument.presentationml.slide+xml"/>
  <Override PartName="/ppt/slideLayouts/slideLayout233.xml" ContentType="application/vnd.openxmlformats-officedocument.presentationml.slideLayout+xml"/>
  <Override PartName="/ppt/slideMasters/slideMaster6.xml" ContentType="application/vnd.openxmlformats-officedocument.presentationml.slideMaster+xml"/>
  <Override PartName="/ppt/slideLayouts/slideLayout191.xml" ContentType="application/vnd.openxmlformats-officedocument.presentationml.slideLayout+xml"/>
  <Override PartName="/ppt/notesSlides/notesSlide14.xml" ContentType="application/vnd.openxmlformats-officedocument.presentationml.notesSlide+xml"/>
  <Override PartName="/ppt/theme/theme2.xml" ContentType="application/vnd.openxmlformats-officedocument.theme+xml"/>
  <Override PartName="/ppt/slideLayouts/slideLayout154.xml" ContentType="application/vnd.openxmlformats-officedocument.presentationml.slideLayout+xml"/>
  <Override PartName="/ppt/slides/slide2.xml" ContentType="application/vnd.openxmlformats-officedocument.presentationml.slide+xml"/>
  <Override PartName="/ppt/slideLayouts/slideLayout279.xml" ContentType="application/vnd.openxmlformats-officedocument.presentationml.slideLayout+xml"/>
  <Override PartName="/ppt/slideLayouts/slideLayout250.xml" ContentType="application/vnd.openxmlformats-officedocument.presentationml.slideLayout+xml"/>
  <Override PartName="/ppt/slideLayouts/slideLayout149.xml" ContentType="application/vnd.openxmlformats-officedocument.presentationml.slideLayout+xml"/>
  <Override PartName="/ppt/slideMasters/slideMaster7.xml" ContentType="application/vnd.openxmlformats-officedocument.presentationml.slideMaster+xml"/>
  <Override PartName="/ppt/slideMasters/slideMaster17.xml" ContentType="application/vnd.openxmlformats-officedocument.presentationml.slideMaster+xml"/>
  <Override PartName="/ppt/slideLayouts/slideLayout84.xml" ContentType="application/vnd.openxmlformats-officedocument.presentationml.slideLayout+xml"/>
  <Override PartName="/ppt/notesSlides/notesSlide21.xml" ContentType="application/vnd.openxmlformats-officedocument.presentationml.notesSlide+xml"/>
  <Override PartName="/ppt/slideLayouts/slideLayout81.xml" ContentType="application/vnd.openxmlformats-officedocument.presentationml.slideLayout+xml"/>
  <Override PartName="/ppt/slideMasters/slideMaster8.xml" ContentType="application/vnd.openxmlformats-officedocument.presentationml.slideMaster+xml"/>
  <Override PartName="/ppt/slideLayouts/slideLayout283.xml" ContentType="application/vnd.openxmlformats-officedocument.presentationml.slideLayout+xml"/>
  <Override PartName="/ppt/slides/slide58.xml" ContentType="application/vnd.openxmlformats-officedocument.presentationml.slide+xml"/>
  <Default Extension="xml" ContentType="application/xml"/>
  <Override PartName="/ppt/slideLayouts/slideLayout29.xml" ContentType="application/vnd.openxmlformats-officedocument.presentationml.slideLayout+xml"/>
  <Override PartName="/ppt/slideLayouts/slideLayout62.xml" ContentType="application/vnd.openxmlformats-officedocument.presentationml.slideLayout+xml"/>
  <Override PartName="/ppt/slideLayouts/slideLayout177.xml" ContentType="application/vnd.openxmlformats-officedocument.presentationml.slideLayout+xml"/>
  <Override PartName="/ppt/slideMasters/slideMaster14.xml" ContentType="application/vnd.openxmlformats-officedocument.presentationml.slideMaster+xml"/>
  <Override PartName="/ppt/slides/slide25.xml" ContentType="application/vnd.openxmlformats-officedocument.presentationml.slide+xml"/>
  <Override PartName="/ppt/slideLayouts/slideLayout102.xml" ContentType="application/vnd.openxmlformats-officedocument.presentationml.slideLayout+xml"/>
  <Override PartName="/ppt/slideLayouts/slideLayout164.xml" ContentType="application/vnd.openxmlformats-officedocument.presentationml.slideLayout+xml"/>
  <Override PartName="/ppt/slideLayouts/slideLayout252.xml" ContentType="application/vnd.openxmlformats-officedocument.presentationml.slideLayout+xml"/>
  <Override PartName="/ppt/notesSlides/notesSlide19.xml" ContentType="application/vnd.openxmlformats-officedocument.presentationml.notesSlide+xml"/>
  <Override PartName="/ppt/slides/slide14.xml" ContentType="application/vnd.openxmlformats-officedocument.presentationml.slide+xml"/>
  <Override PartName="/ppt/slideLayouts/slideLayout295.xml" ContentType="application/vnd.openxmlformats-officedocument.presentationml.slideLayout+xml"/>
  <Override PartName="/ppt/theme/theme13.xml" ContentType="application/vnd.openxmlformats-officedocument.theme+xml"/>
  <Override PartName="/ppt/embeddings/oleObject1.bin" ContentType="application/vnd.openxmlformats-officedocument.oleObject"/>
  <Override PartName="/ppt/slideLayouts/slideLayout265.xml" ContentType="application/vnd.openxmlformats-officedocument.presentationml.slideLayout+xml"/>
  <Override PartName="/ppt/slides/slide44.xml" ContentType="application/vnd.openxmlformats-officedocument.presentationml.slide+xml"/>
  <Override PartName="/ppt/slideLayouts/slideLayout85.xml" ContentType="application/vnd.openxmlformats-officedocument.presentationml.slideLayout+xml"/>
  <Override PartName="/ppt/notesSlides/notesSlide26.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Layouts/slideLayout201.xml" ContentType="application/vnd.openxmlformats-officedocument.presentationml.slideLayout+xml"/>
  <Override PartName="/ppt/slides/slide70.xml" ContentType="application/vnd.openxmlformats-officedocument.presentationml.slide+xml"/>
  <Override PartName="/ppt/slideLayouts/slideLayout158.xml" ContentType="application/vnd.openxmlformats-officedocument.presentationml.slideLayout+xml"/>
  <Override PartName="/ppt/slides/slide48.xml" ContentType="application/vnd.openxmlformats-officedocument.presentationml.slide+xml"/>
  <Override PartName="/ppt/presentation.xml" ContentType="application/vnd.openxmlformats-officedocument.presentationml.presentation.main+xml"/>
  <Override PartName="/ppt/slides/slide77.xml" ContentType="application/vnd.openxmlformats-officedocument.presentationml.slide+xml"/>
  <Override PartName="/ppt/slides/slide79.xml" ContentType="application/vnd.openxmlformats-officedocument.presentationml.slide+xml"/>
  <Override PartName="/ppt/slideLayouts/slideLayout73.xml" ContentType="application/vnd.openxmlformats-officedocument.presentationml.slideLayout+xml"/>
  <Override PartName="/ppt/slideLayouts/slideLayout83.xml" ContentType="application/vnd.openxmlformats-officedocument.presentationml.slideLayout+xml"/>
  <Override PartName="/ppt/slideLayouts/slideLayout237.xml" ContentType="application/vnd.openxmlformats-officedocument.presentationml.slideLayout+xml"/>
  <Override PartName="/ppt/slideLayouts/slideLayout269.xml" ContentType="application/vnd.openxmlformats-officedocument.presentationml.slideLayout+xml"/>
  <Override PartName="/ppt/slideLayouts/slideLayout192.xml" ContentType="application/vnd.openxmlformats-officedocument.presentationml.slideLayout+xml"/>
  <Override PartName="/ppt/slideLayouts/slideLayout282.xml" ContentType="application/vnd.openxmlformats-officedocument.presentationml.slideLayout+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78.xml" ContentType="application/vnd.openxmlformats-officedocument.presentationml.slideLayout+xml"/>
  <Override PartName="/ppt/slideLayouts/slideLayout284.xml" ContentType="application/vnd.openxmlformats-officedocument.presentationml.slideLayout+xml"/>
  <Override PartName="/ppt/slideLayouts/slideLayout94.xml" ContentType="application/vnd.openxmlformats-officedocument.presentationml.slideLayout+xml"/>
  <Override PartName="/ppt/slides/slide74.xml" ContentType="application/vnd.openxmlformats-officedocument.presentationml.slide+xml"/>
  <Override PartName="/ppt/slideLayouts/slideLayout286.xml" ContentType="application/vnd.openxmlformats-officedocument.presentationml.slideLayout+xml"/>
  <Override PartName="/ppt/theme/themeOverride1.xml" ContentType="application/vnd.openxmlformats-officedocument.themeOverride+xml"/>
  <Override PartName="/ppt/slideLayouts/slideLayout44.xml" ContentType="application/vnd.openxmlformats-officedocument.presentationml.slideLayout+xml"/>
  <Override PartName="/ppt/slides/slide15.xml" ContentType="application/vnd.openxmlformats-officedocument.presentationml.slide+xml"/>
  <Override PartName="/ppt/slideLayouts/slideLayout277.xml" ContentType="application/vnd.openxmlformats-officedocument.presentationml.slideLayout+xml"/>
  <Override PartName="/ppt/embeddings/Microsoft_Equation9.bin" ContentType="application/vnd.openxmlformats-officedocument.oleObject"/>
  <Override PartName="/ppt/theme/theme12.xml" ContentType="application/vnd.openxmlformats-officedocument.theme+xml"/>
  <Override PartName="/ppt/slides/slide73.xml" ContentType="application/vnd.openxmlformats-officedocument.presentationml.slide+xml"/>
  <Override PartName="/ppt/slideLayouts/slideLayout120.xml" ContentType="application/vnd.openxmlformats-officedocument.presentationml.slideLayout+xml"/>
  <Override PartName="/ppt/slideLayouts/slideLayout264.xml" ContentType="application/vnd.openxmlformats-officedocument.presentationml.slideLayout+xml"/>
  <Override PartName="/ppt/slides/slide32.xml" ContentType="application/vnd.openxmlformats-officedocument.presentationml.slide+xml"/>
  <Override PartName="/ppt/slideLayouts/slideLayout197.xml" ContentType="application/vnd.openxmlformats-officedocument.presentationml.slideLayout+xml"/>
  <Override PartName="/ppt/slides/slide16.xml" ContentType="application/vnd.openxmlformats-officedocument.presentationml.slide+xml"/>
  <Override PartName="/ppt/slides/slide38.xml" ContentType="application/vnd.openxmlformats-officedocument.presentationml.slide+xml"/>
  <Override PartName="/ppt/slideLayouts/slideLayout179.xml" ContentType="application/vnd.openxmlformats-officedocument.presentationml.slideLayout+xml"/>
  <Override PartName="/ppt/notesSlides/notesSlide22.xml" ContentType="application/vnd.openxmlformats-officedocument.presentationml.notesSlide+xml"/>
  <Override PartName="/ppt/slideLayouts/slideLayout116.xml" ContentType="application/vnd.openxmlformats-officedocument.presentationml.slideLayout+xml"/>
  <Override PartName="/ppt/slides/slide22.xml" ContentType="application/vnd.openxmlformats-officedocument.presentationml.slide+xml"/>
  <Override PartName="/ppt/slideLayouts/slideLayout162.xml" ContentType="application/vnd.openxmlformats-officedocument.presentationml.slideLayout+xml"/>
  <Override PartName="/ppt/slideLayouts/slideLayout258.xml" ContentType="application/vnd.openxmlformats-officedocument.presentationml.slideLayout+xml"/>
  <Override PartName="/ppt/slideLayouts/slideLayout51.xml" ContentType="application/vnd.openxmlformats-officedocument.presentationml.slideLayout+xml"/>
  <Override PartName="/ppt/slides/slide30.xml" ContentType="application/vnd.openxmlformats-officedocument.presentationml.slide+xml"/>
  <Override PartName="/ppt/slideLayouts/slideLayout178.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95.xml" ContentType="application/vnd.openxmlformats-officedocument.presentationml.slideLayout+xml"/>
  <Override PartName="/ppt/slideLayouts/slideLayout208.xml" ContentType="application/vnd.openxmlformats-officedocument.presentationml.slideLayout+xml"/>
  <Override PartName="/ppt/slideLayouts/slideLayout166.xml" ContentType="application/vnd.openxmlformats-officedocument.presentationml.slideLayout+xml"/>
  <Override PartName="/ppt/slides/slide21.xml" ContentType="application/vnd.openxmlformats-officedocument.presentationml.slide+xml"/>
  <Override PartName="/ppt/slideLayouts/slideLayout254.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s/slide52.xml" ContentType="application/vnd.openxmlformats-officedocument.presentationml.slide+xml"/>
  <Override PartName="/ppt/slides/slide51.xml" ContentType="application/vnd.openxmlformats-officedocument.presentationml.slide+xml"/>
  <Override PartName="/ppt/slides/slide65.xml" ContentType="application/vnd.openxmlformats-officedocument.presentationml.slide+xml"/>
  <Override PartName="/ppt/slides/slide7.xml" ContentType="application/vnd.openxmlformats-officedocument.presentationml.slide+xml"/>
  <Override PartName="/ppt/theme/theme11.xml" ContentType="application/vnd.openxmlformats-officedocument.theme+xml"/>
  <Override PartName="/ppt/slideLayouts/slideLayout206.xml" ContentType="application/vnd.openxmlformats-officedocument.presentationml.slideLayout+xml"/>
  <Override PartName="/ppt/slideLayouts/slideLayout167.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51.xml" ContentType="application/vnd.openxmlformats-officedocument.presentationml.slideLayout+xml"/>
  <Override PartName="/ppt/notesSlides/notesSlide4.xml" ContentType="application/vnd.openxmlformats-officedocument.presentationml.notesSlide+xml"/>
  <Override PartName="/ppt/notesSlides/notesSlide41.xml" ContentType="application/vnd.openxmlformats-officedocument.presentationml.notesSlide+xml"/>
  <Override PartName="/ppt/slideLayouts/slideLayout77.xml" ContentType="application/vnd.openxmlformats-officedocument.presentationml.slideLayout+xml"/>
  <Override PartName="/ppt/slideLayouts/slideLayout32.xml" ContentType="application/vnd.openxmlformats-officedocument.presentationml.slideLayout+xml"/>
  <Override PartName="/ppt/slideLayouts/slideLayout67.xml" ContentType="application/vnd.openxmlformats-officedocument.presentationml.slideLayout+xml"/>
  <Override PartName="/ppt/notesSlides/notesSlide17.xml" ContentType="application/vnd.openxmlformats-officedocument.presentationml.notesSlide+xml"/>
  <Override PartName="/ppt/slideMasters/slideMaster26.xml" ContentType="application/vnd.openxmlformats-officedocument.presentationml.slideMaster+xml"/>
  <Override PartName="/ppt/slideLayouts/slideLayout91.xml" ContentType="application/vnd.openxmlformats-officedocument.presentationml.slideLayout+xml"/>
  <Override PartName="/ppt/slideMasters/slideMaster5.xml" ContentType="application/vnd.openxmlformats-officedocument.presentationml.slideMaster+xml"/>
  <Override PartName="/ppt/slideLayouts/slideLayout186.xml" ContentType="application/vnd.openxmlformats-officedocument.presentationml.slideLayout+xml"/>
  <Override PartName="/ppt/slideLayouts/slideLayout4.xml" ContentType="application/vnd.openxmlformats-officedocument.presentationml.slideLayout+xml"/>
  <Override PartName="/ppt/slideLayouts/slideLayout110.xml" ContentType="application/vnd.openxmlformats-officedocument.presentationml.slideLayout+xml"/>
  <Override PartName="/ppt/slideLayouts/slideLayout6.xml" ContentType="application/vnd.openxmlformats-officedocument.presentationml.slideLayout+xml"/>
  <Override PartName="/ppt/slideLayouts/slideLayout296.xml" ContentType="application/vnd.openxmlformats-officedocument.presentationml.slideLayout+xml"/>
  <Override PartName="/ppt/slideLayouts/slideLayout14.xml" ContentType="application/vnd.openxmlformats-officedocument.presentationml.slideLayout+xml"/>
  <Override PartName="/ppt/notesSlides/notesSlide43.xml" ContentType="application/vnd.openxmlformats-officedocument.presentationml.notesSlide+xml"/>
  <Override PartName="/ppt/slideLayouts/slideLayout169.xml" ContentType="application/vnd.openxmlformats-officedocument.presentationml.slideLayout+xml"/>
  <Override PartName="/ppt/theme/theme10.xml" ContentType="application/vnd.openxmlformats-officedocument.theme+xml"/>
  <Override PartName="/ppt/presProps.xml" ContentType="application/vnd.openxmlformats-officedocument.presentationml.presProps+xml"/>
  <Override PartName="/ppt/theme/theme5.xml" ContentType="application/vnd.openxmlformats-officedocument.theme+xml"/>
  <Override PartName="/ppt/slideMasters/slideMaster19.xml" ContentType="application/vnd.openxmlformats-officedocument.presentationml.slideMaster+xml"/>
  <Override PartName="/ppt/slideLayouts/slideLayout103.xml" ContentType="application/vnd.openxmlformats-officedocument.presentationml.slideLayout+xml"/>
  <Override PartName="/ppt/notesSlides/notesSlide18.xml" ContentType="application/vnd.openxmlformats-officedocument.presentationml.notesSlide+xml"/>
  <Override PartName="/ppt/theme/themeOverride2.xml" ContentType="application/vnd.openxmlformats-officedocument.themeOverride+xml"/>
  <Override PartName="/ppt/slideLayouts/slideLayout142.xml" ContentType="application/vnd.openxmlformats-officedocument.presentationml.slideLayout+xml"/>
  <Override PartName="/ppt/slides/slide27.xml" ContentType="application/vnd.openxmlformats-officedocument.presentationml.slide+xml"/>
  <Override PartName="/ppt/slideLayouts/slideLayout152.xml" ContentType="application/vnd.openxmlformats-officedocument.presentationml.slideLayout+xml"/>
  <Override PartName="/ppt/slideLayouts/slideLayout16.xml" ContentType="application/vnd.openxmlformats-officedocument.presentationml.slideLayout+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slideLayouts/slideLayout182.xml" ContentType="application/vnd.openxmlformats-officedocument.presentationml.slideLayout+xml"/>
  <Override PartName="/ppt/slideLayouts/slideLayout131.xml" ContentType="application/vnd.openxmlformats-officedocument.presentationml.slideLayout+xml"/>
  <Override PartName="/ppt/slideLayouts/slideLayout199.xml" ContentType="application/vnd.openxmlformats-officedocument.presentationml.slideLayout+xml"/>
  <Override PartName="/ppt/slides/slide67.xml" ContentType="application/vnd.openxmlformats-officedocument.presentationml.slide+xml"/>
  <Override PartName="/ppt/slideLayouts/slideLayout244.xml" ContentType="application/vnd.openxmlformats-officedocument.presentationml.slideLayout+xml"/>
  <Override PartName="/ppt/slideLayouts/slideLayout41.xml" ContentType="application/vnd.openxmlformats-officedocument.presentationml.slideLayout+xml"/>
  <Override PartName="/ppt/slideLayouts/slideLayout161.xml" ContentType="application/vnd.openxmlformats-officedocument.presentationml.slideLayout+xml"/>
  <Override PartName="/ppt/slideLayouts/slideLayout287.xml" ContentType="application/vnd.openxmlformats-officedocument.presentationml.slideLayout+xml"/>
  <Override PartName="/ppt/slideLayouts/slideLayout290.xml" ContentType="application/vnd.openxmlformats-officedocument.presentationml.slideLayout+xml"/>
  <Override PartName="/ppt/slides/slide46.xml" ContentType="application/vnd.openxmlformats-officedocument.presentationml.slide+xml"/>
  <Override PartName="/ppt/slideLayouts/slideLayout141.xml" ContentType="application/vnd.openxmlformats-officedocument.presentationml.slideLayout+xml"/>
  <Override PartName="/ppt/slideLayouts/slideLayout300.xml" ContentType="application/vnd.openxmlformats-officedocument.presentationml.slideLayout+xml"/>
  <Override PartName="/ppt/slideLayouts/slideLayout33.xml" ContentType="application/vnd.openxmlformats-officedocument.presentationml.slideLayout+xml"/>
  <Override PartName="/ppt/slideMasters/slideMaster10.xml" ContentType="application/vnd.openxmlformats-officedocument.presentationml.slideMaster+xml"/>
  <Override PartName="/ppt/slideLayouts/slideLayout101.xml" ContentType="application/vnd.openxmlformats-officedocument.presentationml.slideLayout+xml"/>
  <Override PartName="/ppt/slideLayouts/slideLayout294.xml" ContentType="application/vnd.openxmlformats-officedocument.presentationml.slideLayout+xml"/>
  <Override PartName="/ppt/theme/theme15.xml" ContentType="application/vnd.openxmlformats-officedocument.theme+xml"/>
  <Override PartName="/ppt/slideLayouts/slideLayout55.xml" ContentType="application/vnd.openxmlformats-officedocument.presentationml.slideLayout+xml"/>
  <Override PartName="/ppt/slideLayouts/slideLayout122.xml" ContentType="application/vnd.openxmlformats-officedocument.presentationml.slideLayout+xml"/>
  <Override PartName="/ppt/slideMasters/slideMaster3.xml" ContentType="application/vnd.openxmlformats-officedocument.presentationml.slideMaster+xml"/>
  <Override PartName="/ppt/slideLayouts/slideLayout248.xml" ContentType="application/vnd.openxmlformats-officedocument.presentationml.slideLayout+xml"/>
  <Override PartName="/ppt/slideLayouts/slideLayout38.xml" ContentType="application/vnd.openxmlformats-officedocument.presentationml.slideLayout+xml"/>
  <Override PartName="/ppt/slideLayouts/slideLayout180.xml" ContentType="application/vnd.openxmlformats-officedocument.presentationml.slideLayout+xml"/>
  <Override PartName="/ppt/slideLayouts/slideLayout268.xml" ContentType="application/vnd.openxmlformats-officedocument.presentationml.slideLayout+xml"/>
  <Override PartName="/ppt/slideLayouts/slideLayout60.xml" ContentType="application/vnd.openxmlformats-officedocument.presentationml.slideLayout+xml"/>
  <Override PartName="/ppt/notesSlides/notesSlide34.xml" ContentType="application/vnd.openxmlformats-officedocument.presentationml.notesSlide+xml"/>
  <Override PartName="/ppt/slideLayouts/slideLayout88.xml" ContentType="application/vnd.openxmlformats-officedocument.presentationml.slideLayout+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Layouts/slideLayout280.xml" ContentType="application/vnd.openxmlformats-officedocument.presentationml.slideLayout+xml"/>
  <Override PartName="/ppt/slideLayouts/slideLayout50.xml" ContentType="application/vnd.openxmlformats-officedocument.presentationml.slideLayout+xml"/>
  <Override PartName="/ppt/slideLayouts/slideLayout107.xml" ContentType="application/vnd.openxmlformats-officedocument.presentationml.slideLayout+xml"/>
  <Override PartName="/ppt/slideLayouts/slideLayout187.xml" ContentType="application/vnd.openxmlformats-officedocument.presentationml.slideLayout+xml"/>
  <Override PartName="/ppt/slideMasters/slideMaster15.xml" ContentType="application/vnd.openxmlformats-officedocument.presentationml.slideMaster+xml"/>
  <Override PartName="/ppt/slideLayouts/slideLayout207.xml" ContentType="application/vnd.openxmlformats-officedocument.presentationml.slideLayout+xml"/>
  <Override PartName="/ppt/theme/theme17.xml" ContentType="application/vnd.openxmlformats-officedocument.theme+xml"/>
  <Override PartName="/ppt/slideLayouts/slideLayout52.xml" ContentType="application/vnd.openxmlformats-officedocument.presentationml.slideLayout+xml"/>
  <Override PartName="/ppt/slideLayouts/slideLayout71.xml" ContentType="application/vnd.openxmlformats-officedocument.presentationml.slideLayout+xml"/>
  <Override PartName="/ppt/slideLayouts/slideLayout46.xml" ContentType="application/vnd.openxmlformats-officedocument.presentationml.slideLayout+xml"/>
  <Override PartName="/ppt/slideMasters/slideMaster18.xml" ContentType="application/vnd.openxmlformats-officedocument.presentationml.slideMaster+xml"/>
  <Override PartName="/ppt/slideLayouts/slideLayout148.xml" ContentType="application/vnd.openxmlformats-officedocument.presentationml.slideLayout+xml"/>
  <Override PartName="/ppt/slideLayouts/slideLayout28.xml" ContentType="application/vnd.openxmlformats-officedocument.presentationml.slideLayout+xml"/>
  <Override PartName="/ppt/theme/theme24.xml" ContentType="application/vnd.openxmlformats-officedocument.theme+xml"/>
  <Override PartName="/ppt/notesSlides/notesSlide12.xml" ContentType="application/vnd.openxmlformats-officedocument.presentationml.notesSlide+xml"/>
  <Override PartName="/ppt/embeddings/Microsoft_Equation7.bin" ContentType="application/vnd.openxmlformats-officedocument.oleObject"/>
  <Override PartName="/ppt/slideLayouts/slideLayout266.xml" ContentType="application/vnd.openxmlformats-officedocument.presentationml.slideLayout+xml"/>
  <Override PartName="/ppt/slideLayouts/slideLayout230.xml" ContentType="application/vnd.openxmlformats-officedocument.presentationml.slideLayout+xml"/>
  <Override PartName="/ppt/slideLayouts/slideLayout128.xml" ContentType="application/vnd.openxmlformats-officedocument.presentationml.slideLayout+xml"/>
  <Override PartName="/ppt/slideLayouts/slideLayout218.xml" ContentType="application/vnd.openxmlformats-officedocument.presentationml.slideLayout+xml"/>
  <Override PartName="/ppt/slideLayouts/slideLayout1.xml" ContentType="application/vnd.openxmlformats-officedocument.presentationml.slideLayout+xml"/>
  <Override PartName="/ppt/slideLayouts/slideLayout288.xml" ContentType="application/vnd.openxmlformats-officedocument.presentationml.slideLayout+xml"/>
  <Override PartName="/ppt/slideLayouts/slideLayout298.xml" ContentType="application/vnd.openxmlformats-officedocument.presentationml.slideLayout+xml"/>
  <Override PartName="/ppt/theme/theme1.xml" ContentType="application/vnd.openxmlformats-officedocument.theme+xml"/>
  <Override PartName="/ppt/slideLayouts/slideLayout202.xml" ContentType="application/vnd.openxmlformats-officedocument.presentationml.slideLayout+xml"/>
  <Override PartName="/ppt/slideLayouts/slideLayout39.xml" ContentType="application/vnd.openxmlformats-officedocument.presentationml.slideLayout+xml"/>
  <Override PartName="/ppt/slideLayouts/slideLayout276.xml" ContentType="application/vnd.openxmlformats-officedocument.presentationml.slideLayout+xml"/>
  <Override PartName="/ppt/slideLayouts/slideLayout228.xml" ContentType="application/vnd.openxmlformats-officedocument.presentationml.slideLayout+xml"/>
  <Override PartName="/ppt/slideLayouts/slideLayout61.xml" ContentType="application/vnd.openxmlformats-officedocument.presentationml.slideLayout+xml"/>
  <Override PartName="/ppt/slides/slide4.xml" ContentType="application/vnd.openxmlformats-officedocument.presentationml.slide+xml"/>
  <Override PartName="/ppt/slideLayouts/slideLayout140.xml" ContentType="application/vnd.openxmlformats-officedocument.presentationml.slideLayout+xml"/>
  <Override PartName="/ppt/slideLayouts/slideLayout247.xml" ContentType="application/vnd.openxmlformats-officedocument.presentationml.slideLayout+xml"/>
  <Override PartName="/ppt/slideLayouts/slideLayout99.xml" ContentType="application/vnd.openxmlformats-officedocument.presentationml.slideLayout+xml"/>
  <Override PartName="/ppt/slideLayouts/slideLayout40.xml" ContentType="application/vnd.openxmlformats-officedocument.presentationml.slideLayout+xml"/>
  <Override PartName="/ppt/slideLayouts/slideLayout49.xml" ContentType="application/vnd.openxmlformats-officedocument.presentationml.slideLayout+xml"/>
  <Override PartName="/ppt/slideMasters/slideMaster22.xml" ContentType="application/vnd.openxmlformats-officedocument.presentationml.slideMaster+xml"/>
  <Override PartName="/ppt/embeddings/Microsoft_Equation6.bin" ContentType="application/vnd.openxmlformats-officedocument.oleObject"/>
  <Override PartName="/ppt/theme/theme27.xml" ContentType="application/vnd.openxmlformats-officedocument.theme+xml"/>
  <Override PartName="/ppt/slides/slide60.xml" ContentType="application/vnd.openxmlformats-officedocument.presentationml.slide+xml"/>
  <Override PartName="/ppt/slideLayouts/slideLayout272.xml" ContentType="application/vnd.openxmlformats-officedocument.presentationml.slideLayout+xml"/>
  <Override PartName="/ppt/slides/slide24.xml" ContentType="application/vnd.openxmlformats-officedocument.presentationml.slide+xml"/>
  <Override PartName="/ppt/theme/theme7.xml" ContentType="application/vnd.openxmlformats-officedocument.theme+xml"/>
  <Override PartName="/ppt/slides/slide6.xml" ContentType="application/vnd.openxmlformats-officedocument.presentationml.slide+xml"/>
  <Default Extension="pdf" ContentType="application/pdf"/>
  <Override PartName="/ppt/slideLayouts/slideLayout270.xml" ContentType="application/vnd.openxmlformats-officedocument.presentationml.slideLayout+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erverZoom="10000" strictFirstAndLastChars="0" saveSubsetFonts="1" autoCompressPictures="0">
  <p:sldMasterIdLst>
    <p:sldMasterId id="2147483657" r:id="rId1"/>
    <p:sldMasterId id="2147483660" r:id="rId2"/>
    <p:sldMasterId id="2147483658" r:id="rId3"/>
    <p:sldMasterId id="2147483773" r:id="rId4"/>
    <p:sldMasterId id="2147483785" r:id="rId5"/>
    <p:sldMasterId id="2147483809" r:id="rId6"/>
    <p:sldMasterId id="2147483821" r:id="rId7"/>
    <p:sldMasterId id="2147483833" r:id="rId8"/>
    <p:sldMasterId id="2147483845" r:id="rId9"/>
    <p:sldMasterId id="2147483869" r:id="rId10"/>
    <p:sldMasterId id="2147483881" r:id="rId11"/>
    <p:sldMasterId id="2147483908" r:id="rId12"/>
    <p:sldMasterId id="2147483922" r:id="rId13"/>
    <p:sldMasterId id="2147483963" r:id="rId14"/>
    <p:sldMasterId id="2147483987" r:id="rId15"/>
    <p:sldMasterId id="2147484000" r:id="rId16"/>
    <p:sldMasterId id="2147484112" r:id="rId17"/>
    <p:sldMasterId id="2147484124" r:id="rId18"/>
    <p:sldMasterId id="2147484136" r:id="rId19"/>
    <p:sldMasterId id="2147484211" r:id="rId20"/>
    <p:sldMasterId id="2147484223" r:id="rId21"/>
    <p:sldMasterId id="2147484274" r:id="rId22"/>
    <p:sldMasterId id="2147484325" r:id="rId23"/>
    <p:sldMasterId id="2147484337" r:id="rId24"/>
    <p:sldMasterId id="2147484349" r:id="rId25"/>
    <p:sldMasterId id="2147484362" r:id="rId26"/>
  </p:sldMasterIdLst>
  <p:notesMasterIdLst>
    <p:notesMasterId r:id="rId106"/>
  </p:notesMasterIdLst>
  <p:sldIdLst>
    <p:sldId id="660" r:id="rId27"/>
    <p:sldId id="1185" r:id="rId28"/>
    <p:sldId id="1302" r:id="rId29"/>
    <p:sldId id="1061" r:id="rId30"/>
    <p:sldId id="1068" r:id="rId31"/>
    <p:sldId id="1333" r:id="rId32"/>
    <p:sldId id="1305" r:id="rId33"/>
    <p:sldId id="1310" r:id="rId34"/>
    <p:sldId id="1214" r:id="rId35"/>
    <p:sldId id="1066" r:id="rId36"/>
    <p:sldId id="1097" r:id="rId37"/>
    <p:sldId id="1067" r:id="rId38"/>
    <p:sldId id="1103" r:id="rId39"/>
    <p:sldId id="1307" r:id="rId40"/>
    <p:sldId id="1107" r:id="rId41"/>
    <p:sldId id="1306" r:id="rId42"/>
    <p:sldId id="1073" r:id="rId43"/>
    <p:sldId id="1312" r:id="rId44"/>
    <p:sldId id="1098" r:id="rId45"/>
    <p:sldId id="1111" r:id="rId46"/>
    <p:sldId id="1309" r:id="rId47"/>
    <p:sldId id="1253" r:id="rId48"/>
    <p:sldId id="1274" r:id="rId49"/>
    <p:sldId id="1254" r:id="rId50"/>
    <p:sldId id="1308" r:id="rId51"/>
    <p:sldId id="1322" r:id="rId52"/>
    <p:sldId id="1181" r:id="rId53"/>
    <p:sldId id="1182" r:id="rId54"/>
    <p:sldId id="1284" r:id="rId55"/>
    <p:sldId id="1146" r:id="rId56"/>
    <p:sldId id="1140" r:id="rId57"/>
    <p:sldId id="1141" r:id="rId58"/>
    <p:sldId id="1154" r:id="rId59"/>
    <p:sldId id="1155" r:id="rId60"/>
    <p:sldId id="1156" r:id="rId61"/>
    <p:sldId id="1157" r:id="rId62"/>
    <p:sldId id="1158" r:id="rId63"/>
    <p:sldId id="1286" r:id="rId64"/>
    <p:sldId id="1144" r:id="rId65"/>
    <p:sldId id="1287" r:id="rId66"/>
    <p:sldId id="1164" r:id="rId67"/>
    <p:sldId id="1142" r:id="rId68"/>
    <p:sldId id="1311" r:id="rId69"/>
    <p:sldId id="1166" r:id="rId70"/>
    <p:sldId id="1216" r:id="rId71"/>
    <p:sldId id="1313" r:id="rId72"/>
    <p:sldId id="1314" r:id="rId73"/>
    <p:sldId id="1217" r:id="rId74"/>
    <p:sldId id="1218" r:id="rId75"/>
    <p:sldId id="1315" r:id="rId76"/>
    <p:sldId id="1316" r:id="rId77"/>
    <p:sldId id="1317" r:id="rId78"/>
    <p:sldId id="1318" r:id="rId79"/>
    <p:sldId id="1319" r:id="rId80"/>
    <p:sldId id="1133" r:id="rId81"/>
    <p:sldId id="1125" r:id="rId82"/>
    <p:sldId id="1000" r:id="rId83"/>
    <p:sldId id="1183" r:id="rId84"/>
    <p:sldId id="1222" r:id="rId85"/>
    <p:sldId id="1184" r:id="rId86"/>
    <p:sldId id="1320" r:id="rId87"/>
    <p:sldId id="1321" r:id="rId88"/>
    <p:sldId id="1323" r:id="rId89"/>
    <p:sldId id="1324" r:id="rId90"/>
    <p:sldId id="1170" r:id="rId91"/>
    <p:sldId id="1326" r:id="rId92"/>
    <p:sldId id="1327" r:id="rId93"/>
    <p:sldId id="1328" r:id="rId94"/>
    <p:sldId id="1115" r:id="rId95"/>
    <p:sldId id="1242" r:id="rId96"/>
    <p:sldId id="1243" r:id="rId97"/>
    <p:sldId id="1244" r:id="rId98"/>
    <p:sldId id="1329" r:id="rId99"/>
    <p:sldId id="1331" r:id="rId100"/>
    <p:sldId id="1332" r:id="rId101"/>
    <p:sldId id="1147" r:id="rId102"/>
    <p:sldId id="1150" r:id="rId103"/>
    <p:sldId id="1152" r:id="rId104"/>
    <p:sldId id="522" r:id="rId105"/>
  </p:sldIdLst>
  <p:sldSz cx="9144000" cy="6858000" type="screen4x3"/>
  <p:notesSz cx="6858000" cy="9144000"/>
  <p:defaultTextStyle>
    <a:defPPr>
      <a:defRPr lang="en-US"/>
    </a:defPPr>
    <a:lvl1pPr algn="l" rtl="0" fontAlgn="base">
      <a:spcBef>
        <a:spcPct val="0"/>
      </a:spcBef>
      <a:spcAft>
        <a:spcPct val="0"/>
      </a:spcAft>
      <a:defRPr kern="1200">
        <a:solidFill>
          <a:srgbClr val="000000"/>
        </a:solidFill>
        <a:latin typeface="Arial" pitchFamily="-106" charset="0"/>
        <a:ea typeface="Arial" pitchFamily="-106" charset="0"/>
        <a:cs typeface="Arial" pitchFamily="-106" charset="0"/>
        <a:sym typeface="Arial" pitchFamily="-106" charset="0"/>
      </a:defRPr>
    </a:lvl1pPr>
    <a:lvl2pPr marL="457059" algn="l" rtl="0" fontAlgn="base">
      <a:spcBef>
        <a:spcPct val="0"/>
      </a:spcBef>
      <a:spcAft>
        <a:spcPct val="0"/>
      </a:spcAft>
      <a:defRPr kern="1200">
        <a:solidFill>
          <a:srgbClr val="000000"/>
        </a:solidFill>
        <a:latin typeface="Arial" pitchFamily="-106" charset="0"/>
        <a:ea typeface="Arial" pitchFamily="-106" charset="0"/>
        <a:cs typeface="Arial" pitchFamily="-106" charset="0"/>
        <a:sym typeface="Arial" pitchFamily="-106" charset="0"/>
      </a:defRPr>
    </a:lvl2pPr>
    <a:lvl3pPr marL="914117" algn="l" rtl="0" fontAlgn="base">
      <a:spcBef>
        <a:spcPct val="0"/>
      </a:spcBef>
      <a:spcAft>
        <a:spcPct val="0"/>
      </a:spcAft>
      <a:defRPr kern="1200">
        <a:solidFill>
          <a:srgbClr val="000000"/>
        </a:solidFill>
        <a:latin typeface="Arial" pitchFamily="-106" charset="0"/>
        <a:ea typeface="Arial" pitchFamily="-106" charset="0"/>
        <a:cs typeface="Arial" pitchFamily="-106" charset="0"/>
        <a:sym typeface="Arial" pitchFamily="-106" charset="0"/>
      </a:defRPr>
    </a:lvl3pPr>
    <a:lvl4pPr marL="1371178" algn="l" rtl="0" fontAlgn="base">
      <a:spcBef>
        <a:spcPct val="0"/>
      </a:spcBef>
      <a:spcAft>
        <a:spcPct val="0"/>
      </a:spcAft>
      <a:defRPr kern="1200">
        <a:solidFill>
          <a:srgbClr val="000000"/>
        </a:solidFill>
        <a:latin typeface="Arial" pitchFamily="-106" charset="0"/>
        <a:ea typeface="Arial" pitchFamily="-106" charset="0"/>
        <a:cs typeface="Arial" pitchFamily="-106" charset="0"/>
        <a:sym typeface="Arial" pitchFamily="-106" charset="0"/>
      </a:defRPr>
    </a:lvl4pPr>
    <a:lvl5pPr marL="1828236" algn="l" rtl="0" fontAlgn="base">
      <a:spcBef>
        <a:spcPct val="0"/>
      </a:spcBef>
      <a:spcAft>
        <a:spcPct val="0"/>
      </a:spcAft>
      <a:defRPr kern="1200">
        <a:solidFill>
          <a:srgbClr val="000000"/>
        </a:solidFill>
        <a:latin typeface="Arial" pitchFamily="-106" charset="0"/>
        <a:ea typeface="Arial" pitchFamily="-106" charset="0"/>
        <a:cs typeface="Arial" pitchFamily="-106" charset="0"/>
        <a:sym typeface="Arial" pitchFamily="-106" charset="0"/>
      </a:defRPr>
    </a:lvl5pPr>
    <a:lvl6pPr marL="2285295" algn="l" defTabSz="457059" rtl="0" eaLnBrk="1" latinLnBrk="0" hangingPunct="1">
      <a:defRPr kern="1200">
        <a:solidFill>
          <a:srgbClr val="000000"/>
        </a:solidFill>
        <a:latin typeface="Arial" pitchFamily="-106" charset="0"/>
        <a:ea typeface="Arial" pitchFamily="-106" charset="0"/>
        <a:cs typeface="Arial" pitchFamily="-106" charset="0"/>
        <a:sym typeface="Arial" pitchFamily="-106" charset="0"/>
      </a:defRPr>
    </a:lvl6pPr>
    <a:lvl7pPr marL="2742356" algn="l" defTabSz="457059" rtl="0" eaLnBrk="1" latinLnBrk="0" hangingPunct="1">
      <a:defRPr kern="1200">
        <a:solidFill>
          <a:srgbClr val="000000"/>
        </a:solidFill>
        <a:latin typeface="Arial" pitchFamily="-106" charset="0"/>
        <a:ea typeface="Arial" pitchFamily="-106" charset="0"/>
        <a:cs typeface="Arial" pitchFamily="-106" charset="0"/>
        <a:sym typeface="Arial" pitchFamily="-106" charset="0"/>
      </a:defRPr>
    </a:lvl7pPr>
    <a:lvl8pPr marL="3199412" algn="l" defTabSz="457059" rtl="0" eaLnBrk="1" latinLnBrk="0" hangingPunct="1">
      <a:defRPr kern="1200">
        <a:solidFill>
          <a:srgbClr val="000000"/>
        </a:solidFill>
        <a:latin typeface="Arial" pitchFamily="-106" charset="0"/>
        <a:ea typeface="Arial" pitchFamily="-106" charset="0"/>
        <a:cs typeface="Arial" pitchFamily="-106" charset="0"/>
        <a:sym typeface="Arial" pitchFamily="-106" charset="0"/>
      </a:defRPr>
    </a:lvl8pPr>
    <a:lvl9pPr marL="3656473" algn="l" defTabSz="457059" rtl="0" eaLnBrk="1" latinLnBrk="0" hangingPunct="1">
      <a:defRPr kern="1200">
        <a:solidFill>
          <a:srgbClr val="000000"/>
        </a:solidFill>
        <a:latin typeface="Arial" pitchFamily="-106" charset="0"/>
        <a:ea typeface="Arial" pitchFamily="-106" charset="0"/>
        <a:cs typeface="Arial" pitchFamily="-106" charset="0"/>
        <a:sym typeface="Arial" pitchFamily="-106"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E4E400"/>
    <a:srgbClr val="10156F"/>
    <a:srgbClr val="161D90"/>
    <a:srgbClr val="DF2926"/>
    <a:srgbClr val="12BB23"/>
    <a:srgbClr val="FFFB37"/>
    <a:srgbClr val="4D4C4C"/>
    <a:srgbClr val="403C3D"/>
    <a:srgbClr val="4A454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ferSingleView="1">
    <p:restoredLeft sz="32787"/>
    <p:restoredTop sz="90929"/>
  </p:normalViewPr>
  <p:slideViewPr>
    <p:cSldViewPr>
      <p:cViewPr>
        <p:scale>
          <a:sx n="100" d="100"/>
          <a:sy n="100" d="100"/>
        </p:scale>
        <p:origin x="-2264" y="-1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98" d="100"/>
          <a:sy n="98" d="100"/>
        </p:scale>
        <p:origin x="-2504"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38.xml"/><Relationship Id="rId60" Type="http://schemas.openxmlformats.org/officeDocument/2006/relationships/slide" Target="slides/slide34.xml"/><Relationship Id="rId70" Type="http://schemas.openxmlformats.org/officeDocument/2006/relationships/slide" Target="slides/slide44.xml"/><Relationship Id="rId94" Type="http://schemas.openxmlformats.org/officeDocument/2006/relationships/slide" Target="slides/slide68.xml"/><Relationship Id="rId7" Type="http://schemas.openxmlformats.org/officeDocument/2006/relationships/slideMaster" Target="slideMasters/slideMaster7.xml"/><Relationship Id="rId74" Type="http://schemas.openxmlformats.org/officeDocument/2006/relationships/slide" Target="slides/slide48.xml"/><Relationship Id="rId102" Type="http://schemas.openxmlformats.org/officeDocument/2006/relationships/slide" Target="slides/slide76.xml"/><Relationship Id="rId25" Type="http://schemas.openxmlformats.org/officeDocument/2006/relationships/slideMaster" Target="slideMasters/slideMaster25.xml"/><Relationship Id="rId106" Type="http://schemas.openxmlformats.org/officeDocument/2006/relationships/notesMaster" Target="notesMasters/notesMaster1.xml"/><Relationship Id="rId96" Type="http://schemas.openxmlformats.org/officeDocument/2006/relationships/slide" Target="slides/slide70.xml"/><Relationship Id="rId10" Type="http://schemas.openxmlformats.org/officeDocument/2006/relationships/slideMaster" Target="slideMasters/slideMaster10.xml"/><Relationship Id="rId50" Type="http://schemas.openxmlformats.org/officeDocument/2006/relationships/slide" Target="slides/slide24.xml"/><Relationship Id="rId17" Type="http://schemas.openxmlformats.org/officeDocument/2006/relationships/slideMaster" Target="slideMasters/slideMaster17.xml"/><Relationship Id="rId107" Type="http://schemas.openxmlformats.org/officeDocument/2006/relationships/printerSettings" Target="printerSettings/printerSettings1.bin"/><Relationship Id="rId71" Type="http://schemas.openxmlformats.org/officeDocument/2006/relationships/slide" Target="slides/slide45.xml"/><Relationship Id="rId4" Type="http://schemas.openxmlformats.org/officeDocument/2006/relationships/slideMaster" Target="slideMasters/slideMaster4.xml"/><Relationship Id="rId28" Type="http://schemas.openxmlformats.org/officeDocument/2006/relationships/slide" Target="slides/slide2.xml"/><Relationship Id="rId89" Type="http://schemas.openxmlformats.org/officeDocument/2006/relationships/slide" Target="slides/slide63.xml"/><Relationship Id="rId88" Type="http://schemas.openxmlformats.org/officeDocument/2006/relationships/slide" Target="slides/slide62.xml"/><Relationship Id="rId82" Type="http://schemas.openxmlformats.org/officeDocument/2006/relationships/slide" Target="slides/slide56.xml"/><Relationship Id="rId69" Type="http://schemas.openxmlformats.org/officeDocument/2006/relationships/slide" Target="slides/slide43.xml"/><Relationship Id="rId38" Type="http://schemas.openxmlformats.org/officeDocument/2006/relationships/slide" Target="slides/slide12.xml"/><Relationship Id="rId20" Type="http://schemas.openxmlformats.org/officeDocument/2006/relationships/slideMaster" Target="slideMasters/slideMaster20.xml"/><Relationship Id="rId2" Type="http://schemas.openxmlformats.org/officeDocument/2006/relationships/slideMaster" Target="slideMasters/slideMaster2.xml"/><Relationship Id="rId72" Type="http://schemas.openxmlformats.org/officeDocument/2006/relationships/slide" Target="slides/slide46.xml"/><Relationship Id="rId35" Type="http://schemas.openxmlformats.org/officeDocument/2006/relationships/slide" Target="slides/slide9.xml"/><Relationship Id="rId75" Type="http://schemas.openxmlformats.org/officeDocument/2006/relationships/slide" Target="slides/slide49.xml"/><Relationship Id="rId80" Type="http://schemas.openxmlformats.org/officeDocument/2006/relationships/slide" Target="slides/slide54.xml"/><Relationship Id="rId31" Type="http://schemas.openxmlformats.org/officeDocument/2006/relationships/slide" Target="slides/slide5.xml"/><Relationship Id="rId62" Type="http://schemas.openxmlformats.org/officeDocument/2006/relationships/slide" Target="slides/slide36.xml"/><Relationship Id="rId79" Type="http://schemas.openxmlformats.org/officeDocument/2006/relationships/slide" Target="slides/slide53.xml"/><Relationship Id="rId97" Type="http://schemas.openxmlformats.org/officeDocument/2006/relationships/slide" Target="slides/slide71.xml"/><Relationship Id="rId111" Type="http://schemas.openxmlformats.org/officeDocument/2006/relationships/tableStyles" Target="tableStyles.xml"/><Relationship Id="rId98" Type="http://schemas.openxmlformats.org/officeDocument/2006/relationships/slide" Target="slides/slide72.xml"/><Relationship Id="rId1" Type="http://schemas.openxmlformats.org/officeDocument/2006/relationships/slideMaster" Target="slideMasters/slideMaster1.xml"/><Relationship Id="rId24" Type="http://schemas.openxmlformats.org/officeDocument/2006/relationships/slideMaster" Target="slideMasters/slideMaster24.xml"/><Relationship Id="rId47" Type="http://schemas.openxmlformats.org/officeDocument/2006/relationships/slide" Target="slides/slide21.xml"/><Relationship Id="rId56" Type="http://schemas.openxmlformats.org/officeDocument/2006/relationships/slide" Target="slides/slide30.xml"/><Relationship Id="rId48" Type="http://schemas.openxmlformats.org/officeDocument/2006/relationships/slide" Target="slides/slide22.xml"/><Relationship Id="rId32" Type="http://schemas.openxmlformats.org/officeDocument/2006/relationships/slide" Target="slides/slide6.xml"/><Relationship Id="rId13" Type="http://schemas.openxmlformats.org/officeDocument/2006/relationships/slideMaster" Target="slideMasters/slideMaster13.xml"/><Relationship Id="rId52" Type="http://schemas.openxmlformats.org/officeDocument/2006/relationships/slide" Target="slides/slide26.xml"/><Relationship Id="rId54" Type="http://schemas.openxmlformats.org/officeDocument/2006/relationships/slide" Target="slides/slide28.xml"/><Relationship Id="rId101" Type="http://schemas.openxmlformats.org/officeDocument/2006/relationships/slide" Target="slides/slide75.xml"/><Relationship Id="rId23" Type="http://schemas.openxmlformats.org/officeDocument/2006/relationships/slideMaster" Target="slideMasters/slideMaster23.xml"/><Relationship Id="rId61" Type="http://schemas.openxmlformats.org/officeDocument/2006/relationships/slide" Target="slides/slide35.xml"/><Relationship Id="rId53" Type="http://schemas.openxmlformats.org/officeDocument/2006/relationships/slide" Target="slides/slide27.xml"/><Relationship Id="rId84" Type="http://schemas.openxmlformats.org/officeDocument/2006/relationships/slide" Target="slides/slide58.xml"/><Relationship Id="rId30" Type="http://schemas.openxmlformats.org/officeDocument/2006/relationships/slide" Target="slides/slide4.xml"/><Relationship Id="rId29" Type="http://schemas.openxmlformats.org/officeDocument/2006/relationships/slide" Target="slides/slide3.xml"/><Relationship Id="rId83" Type="http://schemas.openxmlformats.org/officeDocument/2006/relationships/slide" Target="slides/slide57.xml"/><Relationship Id="rId41" Type="http://schemas.openxmlformats.org/officeDocument/2006/relationships/slide" Target="slides/slide15.xml"/><Relationship Id="rId5" Type="http://schemas.openxmlformats.org/officeDocument/2006/relationships/slideMaster" Target="slideMasters/slideMaster5.xml"/><Relationship Id="rId22" Type="http://schemas.openxmlformats.org/officeDocument/2006/relationships/slideMaster" Target="slideMasters/slideMaster22.xml"/><Relationship Id="rId95" Type="http://schemas.openxmlformats.org/officeDocument/2006/relationships/slide" Target="slides/slide69.xml"/><Relationship Id="rId39" Type="http://schemas.openxmlformats.org/officeDocument/2006/relationships/slide" Target="slides/slide13.xml"/><Relationship Id="rId43" Type="http://schemas.openxmlformats.org/officeDocument/2006/relationships/slide" Target="slides/slide17.xml"/><Relationship Id="rId104" Type="http://schemas.openxmlformats.org/officeDocument/2006/relationships/slide" Target="slides/slide78.xml"/><Relationship Id="rId90" Type="http://schemas.openxmlformats.org/officeDocument/2006/relationships/slide" Target="slides/slide64.xml"/><Relationship Id="rId77" Type="http://schemas.openxmlformats.org/officeDocument/2006/relationships/slide" Target="slides/slide51.xml"/><Relationship Id="rId63" Type="http://schemas.openxmlformats.org/officeDocument/2006/relationships/slide" Target="slides/slide37.xml"/><Relationship Id="rId85" Type="http://schemas.openxmlformats.org/officeDocument/2006/relationships/slide" Target="slides/slide59.xml"/><Relationship Id="rId105" Type="http://schemas.openxmlformats.org/officeDocument/2006/relationships/slide" Target="slides/slide79.xml"/><Relationship Id="rId9" Type="http://schemas.openxmlformats.org/officeDocument/2006/relationships/slideMaster" Target="slideMasters/slideMaster9.xml"/><Relationship Id="rId18" Type="http://schemas.openxmlformats.org/officeDocument/2006/relationships/slideMaster" Target="slideMasters/slideMaster18.xml"/><Relationship Id="rId27" Type="http://schemas.openxmlformats.org/officeDocument/2006/relationships/slide" Target="slides/slide1.xml"/><Relationship Id="rId99" Type="http://schemas.openxmlformats.org/officeDocument/2006/relationships/slide" Target="slides/slide73.xml"/><Relationship Id="rId14" Type="http://schemas.openxmlformats.org/officeDocument/2006/relationships/slideMaster" Target="slideMasters/slideMaster14.xml"/><Relationship Id="rId103" Type="http://schemas.openxmlformats.org/officeDocument/2006/relationships/slide" Target="slides/slide77.xml"/><Relationship Id="rId92" Type="http://schemas.openxmlformats.org/officeDocument/2006/relationships/slide" Target="slides/slide66.xml"/><Relationship Id="rId45" Type="http://schemas.openxmlformats.org/officeDocument/2006/relationships/slide" Target="slides/slide19.xml"/><Relationship Id="rId58" Type="http://schemas.openxmlformats.org/officeDocument/2006/relationships/slide" Target="slides/slide32.xml"/><Relationship Id="rId42" Type="http://schemas.openxmlformats.org/officeDocument/2006/relationships/slide" Target="slides/slide16.xml"/><Relationship Id="rId73" Type="http://schemas.openxmlformats.org/officeDocument/2006/relationships/slide" Target="slides/slide47.xml"/><Relationship Id="rId87" Type="http://schemas.openxmlformats.org/officeDocument/2006/relationships/slide" Target="slides/slide61.xml"/><Relationship Id="rId6" Type="http://schemas.openxmlformats.org/officeDocument/2006/relationships/slideMaster" Target="slideMasters/slideMaster6.xml"/><Relationship Id="rId49" Type="http://schemas.openxmlformats.org/officeDocument/2006/relationships/slide" Target="slides/slide23.xml"/><Relationship Id="rId44" Type="http://schemas.openxmlformats.org/officeDocument/2006/relationships/slide" Target="slides/slide18.xml"/><Relationship Id="rId19" Type="http://schemas.openxmlformats.org/officeDocument/2006/relationships/slideMaster" Target="slideMasters/slideMaster19.xml"/><Relationship Id="rId57" Type="http://schemas.openxmlformats.org/officeDocument/2006/relationships/slide" Target="slides/slide31.xml"/><Relationship Id="rId109" Type="http://schemas.openxmlformats.org/officeDocument/2006/relationships/viewProps" Target="viewProps.xml"/><Relationship Id="rId46" Type="http://schemas.openxmlformats.org/officeDocument/2006/relationships/slide" Target="slides/slide20.xml"/><Relationship Id="rId86" Type="http://schemas.openxmlformats.org/officeDocument/2006/relationships/slide" Target="slides/slide60.xml"/><Relationship Id="rId59" Type="http://schemas.openxmlformats.org/officeDocument/2006/relationships/slide" Target="slides/slide33.xml"/><Relationship Id="rId51" Type="http://schemas.openxmlformats.org/officeDocument/2006/relationships/slide" Target="slides/slide25.xml"/><Relationship Id="rId66" Type="http://schemas.openxmlformats.org/officeDocument/2006/relationships/slide" Target="slides/slide40.xml"/><Relationship Id="rId55" Type="http://schemas.openxmlformats.org/officeDocument/2006/relationships/slide" Target="slides/slide29.xml"/><Relationship Id="rId34" Type="http://schemas.openxmlformats.org/officeDocument/2006/relationships/slide" Target="slides/slide8.xml"/><Relationship Id="rId81" Type="http://schemas.openxmlformats.org/officeDocument/2006/relationships/slide" Target="slides/slide55.xml"/><Relationship Id="rId40" Type="http://schemas.openxmlformats.org/officeDocument/2006/relationships/slide" Target="slides/slide14.xml"/><Relationship Id="rId36" Type="http://schemas.openxmlformats.org/officeDocument/2006/relationships/slide" Target="slides/slide10.xml"/><Relationship Id="rId76" Type="http://schemas.openxmlformats.org/officeDocument/2006/relationships/slide" Target="slides/slide50.xml"/><Relationship Id="rId8" Type="http://schemas.openxmlformats.org/officeDocument/2006/relationships/slideMaster" Target="slideMasters/slideMaster8.xml"/><Relationship Id="rId65" Type="http://schemas.openxmlformats.org/officeDocument/2006/relationships/slide" Target="slides/slide39.xml"/><Relationship Id="rId67" Type="http://schemas.openxmlformats.org/officeDocument/2006/relationships/slide" Target="slides/slide41.xml"/><Relationship Id="rId37" Type="http://schemas.openxmlformats.org/officeDocument/2006/relationships/slide" Target="slides/slide11.xml"/><Relationship Id="rId110" Type="http://schemas.openxmlformats.org/officeDocument/2006/relationships/theme" Target="theme/theme1.xml"/><Relationship Id="rId12" Type="http://schemas.openxmlformats.org/officeDocument/2006/relationships/slideMaster" Target="slideMasters/slideMaster12.xml"/><Relationship Id="rId108" Type="http://schemas.openxmlformats.org/officeDocument/2006/relationships/presProps" Target="presProps.xml"/><Relationship Id="rId3" Type="http://schemas.openxmlformats.org/officeDocument/2006/relationships/slideMaster" Target="slideMasters/slideMaster3.xml"/><Relationship Id="rId26" Type="http://schemas.openxmlformats.org/officeDocument/2006/relationships/slideMaster" Target="slideMasters/slideMaster26.xml"/><Relationship Id="rId100" Type="http://schemas.openxmlformats.org/officeDocument/2006/relationships/slide" Target="slides/slide74.xml"/><Relationship Id="rId11" Type="http://schemas.openxmlformats.org/officeDocument/2006/relationships/slideMaster" Target="slideMasters/slideMaster11.xml"/><Relationship Id="rId68" Type="http://schemas.openxmlformats.org/officeDocument/2006/relationships/slide" Target="slides/slide42.xml"/><Relationship Id="rId16" Type="http://schemas.openxmlformats.org/officeDocument/2006/relationships/slideMaster" Target="slideMasters/slideMaster16.xml"/><Relationship Id="rId33" Type="http://schemas.openxmlformats.org/officeDocument/2006/relationships/slide" Target="slides/slide7.xml"/><Relationship Id="rId91" Type="http://schemas.openxmlformats.org/officeDocument/2006/relationships/slide" Target="slides/slide65.xml"/><Relationship Id="rId93" Type="http://schemas.openxmlformats.org/officeDocument/2006/relationships/slide" Target="slides/slide67.xml"/><Relationship Id="rId78" Type="http://schemas.openxmlformats.org/officeDocument/2006/relationships/slide" Target="slides/slide52.xml"/><Relationship Id="rId15" Type="http://schemas.openxmlformats.org/officeDocument/2006/relationships/slideMaster" Target="slideMasters/slideMaster15.xml"/><Relationship Id="rId21" Type="http://schemas.openxmlformats.org/officeDocument/2006/relationships/slideMaster" Target="slideMasters/slideMaster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ict"/></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pict"/><Relationship Id="rId3" Type="http://schemas.openxmlformats.org/officeDocument/2006/relationships/image" Target="../media/image24.pict"/><Relationship Id="rId1" Type="http://schemas.openxmlformats.org/officeDocument/2006/relationships/image" Target="../media/image22.pict"/></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9.pict"/><Relationship Id="rId3" Type="http://schemas.openxmlformats.org/officeDocument/2006/relationships/image" Target="../media/image24.pict"/><Relationship Id="rId1" Type="http://schemas.openxmlformats.org/officeDocument/2006/relationships/image" Target="../media/image28.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p:cNvSpPr>
          <p:nvPr>
            <p:ph type="hdr" sz="quarter"/>
          </p:nvPr>
        </p:nvSpPr>
        <p:spPr bwMode="auto">
          <a:xfrm>
            <a:off x="0" y="0"/>
            <a:ext cx="29718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2531" name="Rectangle 3"/>
          <p:cNvSpPr>
            <a:spLocks noGrp="1"/>
          </p:cNvSpPr>
          <p:nvPr>
            <p:ph type="dt" idx="1"/>
          </p:nvPr>
        </p:nvSpPr>
        <p:spPr bwMode="auto">
          <a:xfrm>
            <a:off x="3886200" y="0"/>
            <a:ext cx="29718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2533" name="Rectangle 5"/>
          <p:cNvSpPr>
            <a:spLocks noGrp="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4" name="Rectangle 6"/>
          <p:cNvSpPr>
            <a:spLocks noGrp="1"/>
          </p:cNvSpPr>
          <p:nvPr>
            <p:ph type="ftr" sz="quarter" idx="4"/>
          </p:nvPr>
        </p:nvSpPr>
        <p:spPr bwMode="auto">
          <a:xfrm>
            <a:off x="0" y="8686800"/>
            <a:ext cx="2971800" cy="457200"/>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2535" name="Rectangle 7"/>
          <p:cNvSpPr>
            <a:spLocks noGrp="1"/>
          </p:cNvSpPr>
          <p:nvPr>
            <p:ph type="sldNum" sz="quarter" idx="5"/>
          </p:nvPr>
        </p:nvSpPr>
        <p:spPr bwMode="auto">
          <a:xfrm>
            <a:off x="3886200" y="8686800"/>
            <a:ext cx="2971800" cy="457200"/>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DE0102A-026B-B843-9320-75FB8598CBC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06" charset="0"/>
        <a:ea typeface="+mn-ea"/>
        <a:cs typeface="+mn-cs"/>
      </a:defRPr>
    </a:lvl1pPr>
    <a:lvl2pPr marL="457059" algn="l" rtl="0" fontAlgn="base">
      <a:spcBef>
        <a:spcPct val="30000"/>
      </a:spcBef>
      <a:spcAft>
        <a:spcPct val="0"/>
      </a:spcAft>
      <a:defRPr sz="1200" kern="1200">
        <a:solidFill>
          <a:schemeClr val="tx1"/>
        </a:solidFill>
        <a:latin typeface="Times New Roman" pitchFamily="-106" charset="0"/>
        <a:ea typeface="ＭＳ Ｐゴシック" pitchFamily="-106" charset="-128"/>
        <a:cs typeface="+mn-cs"/>
      </a:defRPr>
    </a:lvl2pPr>
    <a:lvl3pPr marL="914117" algn="l" rtl="0" fontAlgn="base">
      <a:spcBef>
        <a:spcPct val="30000"/>
      </a:spcBef>
      <a:spcAft>
        <a:spcPct val="0"/>
      </a:spcAft>
      <a:defRPr sz="1200" kern="1200">
        <a:solidFill>
          <a:schemeClr val="tx1"/>
        </a:solidFill>
        <a:latin typeface="Times New Roman" pitchFamily="-106" charset="0"/>
        <a:ea typeface="ＭＳ Ｐゴシック" pitchFamily="-106" charset="-128"/>
        <a:cs typeface="+mn-cs"/>
      </a:defRPr>
    </a:lvl3pPr>
    <a:lvl4pPr marL="1371178" algn="l" rtl="0" fontAlgn="base">
      <a:spcBef>
        <a:spcPct val="30000"/>
      </a:spcBef>
      <a:spcAft>
        <a:spcPct val="0"/>
      </a:spcAft>
      <a:defRPr sz="1200" kern="1200">
        <a:solidFill>
          <a:schemeClr val="tx1"/>
        </a:solidFill>
        <a:latin typeface="Times New Roman" pitchFamily="-106" charset="0"/>
        <a:ea typeface="ＭＳ Ｐゴシック" pitchFamily="-106" charset="-128"/>
        <a:cs typeface="+mn-cs"/>
      </a:defRPr>
    </a:lvl4pPr>
    <a:lvl5pPr marL="1828236" algn="l" rtl="0" fontAlgn="base">
      <a:spcBef>
        <a:spcPct val="30000"/>
      </a:spcBef>
      <a:spcAft>
        <a:spcPct val="0"/>
      </a:spcAft>
      <a:defRPr sz="1200" kern="1200">
        <a:solidFill>
          <a:schemeClr val="tx1"/>
        </a:solidFill>
        <a:latin typeface="Times New Roman" pitchFamily="-106" charset="0"/>
        <a:ea typeface="ＭＳ Ｐゴシック" pitchFamily="-106" charset="-128"/>
        <a:cs typeface="+mn-cs"/>
      </a:defRPr>
    </a:lvl5pPr>
    <a:lvl6pPr marL="2285295" algn="l" defTabSz="457059" rtl="0" eaLnBrk="1" latinLnBrk="0" hangingPunct="1">
      <a:defRPr sz="1200" kern="1200">
        <a:solidFill>
          <a:schemeClr val="tx1"/>
        </a:solidFill>
        <a:latin typeface="+mn-lt"/>
        <a:ea typeface="+mn-ea"/>
        <a:cs typeface="+mn-cs"/>
      </a:defRPr>
    </a:lvl6pPr>
    <a:lvl7pPr marL="2742356" algn="l" defTabSz="457059" rtl="0" eaLnBrk="1" latinLnBrk="0" hangingPunct="1">
      <a:defRPr sz="1200" kern="1200">
        <a:solidFill>
          <a:schemeClr val="tx1"/>
        </a:solidFill>
        <a:latin typeface="+mn-lt"/>
        <a:ea typeface="+mn-ea"/>
        <a:cs typeface="+mn-cs"/>
      </a:defRPr>
    </a:lvl7pPr>
    <a:lvl8pPr marL="3199412" algn="l" defTabSz="457059" rtl="0" eaLnBrk="1" latinLnBrk="0" hangingPunct="1">
      <a:defRPr sz="1200" kern="1200">
        <a:solidFill>
          <a:schemeClr val="tx1"/>
        </a:solidFill>
        <a:latin typeface="+mn-lt"/>
        <a:ea typeface="+mn-ea"/>
        <a:cs typeface="+mn-cs"/>
      </a:defRPr>
    </a:lvl8pPr>
    <a:lvl9pPr marL="3656473" algn="l" defTabSz="4570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51C982C7-7318-6A46-BB2B-86D9A2D7BFC6}" type="slidenum">
              <a:rPr lang="en-US"/>
              <a:pPr/>
              <a:t>1</a:t>
            </a:fld>
            <a:endParaRPr lang="en-US"/>
          </a:p>
        </p:txBody>
      </p:sp>
      <p:sp>
        <p:nvSpPr>
          <p:cNvPr id="913410" name="Rectangle 2"/>
          <p:cNvSpPr>
            <a:spLocks noGrp="1" noRot="1" noChangeAspect="1" noChangeArrowheads="1"/>
          </p:cNvSpPr>
          <p:nvPr>
            <p:ph type="sldImg"/>
          </p:nvPr>
        </p:nvSpPr>
        <p:spPr bwMode="auto">
          <a:xfrm>
            <a:off x="1144588" y="685800"/>
            <a:ext cx="4573587" cy="3430588"/>
          </a:xfrm>
          <a:prstGeom prst="rect">
            <a:avLst/>
          </a:prstGeom>
          <a:solidFill>
            <a:srgbClr val="FFFFFF"/>
          </a:solidFill>
          <a:ln>
            <a:solidFill>
              <a:srgbClr val="000000"/>
            </a:solidFill>
            <a:miter lim="800000"/>
            <a:headEnd/>
            <a:tailEnd/>
          </a:ln>
        </p:spPr>
      </p:sp>
      <p:sp>
        <p:nvSpPr>
          <p:cNvPr id="913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0361" tIns="45181" rIns="90361" bIns="45181">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91558C5A-5D61-194D-B190-9C1D4145B9DE}" type="slidenum">
              <a:rPr lang="en-US"/>
              <a:pPr/>
              <a:t>18</a:t>
            </a:fld>
            <a:endParaRPr lang="en-US"/>
          </a:p>
        </p:txBody>
      </p:sp>
      <p:sp>
        <p:nvSpPr>
          <p:cNvPr id="1314818" name="Rectangle 2"/>
          <p:cNvSpPr>
            <a:spLocks noGrp="1" noRot="1" noChangeAspect="1" noChangeArrowheads="1" noTextEdit="1"/>
          </p:cNvSpPr>
          <p:nvPr>
            <p:ph type="sldImg"/>
          </p:nvPr>
        </p:nvSpPr>
        <p:spPr>
          <a:ln/>
        </p:spPr>
      </p:sp>
      <p:sp>
        <p:nvSpPr>
          <p:cNvPr id="1314819" name="Rectangle 3"/>
          <p:cNvSpPr>
            <a:spLocks noGrp="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876909A2-CF65-864F-B079-F33CB5D7C390}" type="slidenum">
              <a:rPr lang="en-US"/>
              <a:pPr/>
              <a:t>19</a:t>
            </a:fld>
            <a:endParaRPr lang="en-US"/>
          </a:p>
        </p:txBody>
      </p:sp>
      <p:sp>
        <p:nvSpPr>
          <p:cNvPr id="2199554" name="Rectangle 2"/>
          <p:cNvSpPr>
            <a:spLocks noGrp="1" noRot="1" noChangeAspect="1" noChangeArrowheads="1" noTextEdit="1"/>
          </p:cNvSpPr>
          <p:nvPr>
            <p:ph type="sldImg"/>
          </p:nvPr>
        </p:nvSpPr>
        <p:spPr>
          <a:ln/>
        </p:spPr>
      </p:sp>
      <p:sp>
        <p:nvSpPr>
          <p:cNvPr id="2199555" name="Rectangle 3"/>
          <p:cNvSpPr>
            <a:spLocks noGrp="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2582876B-C6EB-6A48-A305-B841869891FB}" type="slidenum">
              <a:rPr lang="en-US"/>
              <a:pPr/>
              <a:t>20</a:t>
            </a:fld>
            <a:endParaRPr lang="en-US"/>
          </a:p>
        </p:txBody>
      </p:sp>
      <p:sp>
        <p:nvSpPr>
          <p:cNvPr id="2259970" name="Rectangle 2"/>
          <p:cNvSpPr>
            <a:spLocks noGrp="1" noRot="1" noChangeAspect="1" noChangeArrowheads="1" noTextEdit="1"/>
          </p:cNvSpPr>
          <p:nvPr>
            <p:ph type="sldImg"/>
          </p:nvPr>
        </p:nvSpPr>
        <p:spPr>
          <a:ln/>
        </p:spPr>
      </p:sp>
      <p:sp>
        <p:nvSpPr>
          <p:cNvPr id="2259971" name="Rectangle 3"/>
          <p:cNvSpPr>
            <a:spLocks noGrp="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02" name="Rectangle 7"/>
          <p:cNvSpPr>
            <a:spLocks noGrp="1"/>
          </p:cNvSpPr>
          <p:nvPr>
            <p:ph type="sldNum" sz="quarter" idx="5"/>
          </p:nvPr>
        </p:nvSpPr>
        <p:spPr>
          <a:noFill/>
        </p:spPr>
        <p:txBody>
          <a:bodyPr/>
          <a:lstStyle/>
          <a:p>
            <a:fld id="{CC59768B-3672-CE41-9B2F-4A4F8B7131A2}" type="slidenum">
              <a:rPr lang="en-US"/>
              <a:pPr/>
              <a:t>22</a:t>
            </a:fld>
            <a:endParaRPr lang="en-US"/>
          </a:p>
        </p:txBody>
      </p:sp>
      <p:sp>
        <p:nvSpPr>
          <p:cNvPr id="256003" name="Rectangle 2"/>
          <p:cNvSpPr>
            <a:spLocks noGrp="1" noRot="1" noChangeAspect="1" noChangeArrowheads="1"/>
          </p:cNvSpPr>
          <p:nvPr>
            <p:ph type="sldImg"/>
          </p:nvPr>
        </p:nvSpPr>
        <p:spPr>
          <a:xfrm>
            <a:off x="1144588" y="685800"/>
            <a:ext cx="4573587" cy="3430588"/>
          </a:xfrm>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p:spPr>
        <p:txBody>
          <a:bodyPr lIns="90361" tIns="45181" rIns="90361" bIns="45181"/>
          <a:lstStyle/>
          <a:p>
            <a:pPr eaLnBrk="1" hangingPunct="1"/>
            <a:endParaRPr lang="en-US">
              <a:latin typeface="Times New Roman" pitchFamily="-110"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5A18F0E8-56AA-F54D-92A7-401A97EAB8FB}" type="slidenum">
              <a:rPr lang="en-US"/>
              <a:pPr/>
              <a:t>23</a:t>
            </a:fld>
            <a:endParaRPr lang="en-US"/>
          </a:p>
        </p:txBody>
      </p:sp>
      <p:sp>
        <p:nvSpPr>
          <p:cNvPr id="818178" name="Rectangle 2"/>
          <p:cNvSpPr>
            <a:spLocks noGrp="1" noRot="1" noChangeAspect="1" noChangeArrowheads="1"/>
          </p:cNvSpPr>
          <p:nvPr>
            <p:ph type="sldImg"/>
          </p:nvPr>
        </p:nvSpPr>
        <p:spPr bwMode="auto">
          <a:xfrm>
            <a:off x="1144588" y="685800"/>
            <a:ext cx="4573587" cy="3430588"/>
          </a:xfrm>
          <a:prstGeom prst="rect">
            <a:avLst/>
          </a:prstGeom>
          <a:solidFill>
            <a:srgbClr val="FFFFFF"/>
          </a:solidFill>
          <a:ln>
            <a:solidFill>
              <a:srgbClr val="000000"/>
            </a:solidFill>
            <a:miter lim="800000"/>
            <a:headEnd/>
            <a:tailEnd/>
          </a:ln>
        </p:spPr>
      </p:sp>
      <p:sp>
        <p:nvSpPr>
          <p:cNvPr id="818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0361" tIns="45181" rIns="90361" bIns="45181">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8050" name="Rectangle 7"/>
          <p:cNvSpPr>
            <a:spLocks noGrp="1"/>
          </p:cNvSpPr>
          <p:nvPr>
            <p:ph type="sldNum" sz="quarter" idx="5"/>
          </p:nvPr>
        </p:nvSpPr>
        <p:spPr>
          <a:noFill/>
        </p:spPr>
        <p:txBody>
          <a:bodyPr/>
          <a:lstStyle/>
          <a:p>
            <a:fld id="{09E3EB3D-F419-FC40-9D80-06D53697F47F}" type="slidenum">
              <a:rPr lang="en-US"/>
              <a:pPr/>
              <a:t>24</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p:cNvSpPr>
          <p:nvPr>
            <p:ph type="body" idx="1"/>
          </p:nvPr>
        </p:nvSpPr>
        <p:spPr>
          <a:noFill/>
          <a:ln w="9525"/>
        </p:spPr>
        <p:txBody>
          <a:bodyPr/>
          <a:lstStyle/>
          <a:p>
            <a:pPr eaLnBrk="1" hangingPunct="1"/>
            <a:endParaRPr lang="en-US">
              <a:latin typeface="Times New Roman" pitchFamily="-110"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15"/>
          <p:cNvSpPr>
            <a:spLocks noGrp="1" noChangeArrowheads="1"/>
          </p:cNvSpPr>
          <p:nvPr>
            <p:ph type="sldNum"/>
          </p:nvPr>
        </p:nvSpPr>
        <p:spPr>
          <a:ln/>
        </p:spPr>
        <p:txBody>
          <a:bodyPr/>
          <a:lstStyle/>
          <a:p>
            <a:fld id="{9D296502-6BE8-124D-A3ED-E71CEEA14239}" type="slidenum">
              <a:rPr lang="en-GB"/>
              <a:pPr/>
              <a:t>26</a:t>
            </a:fld>
            <a:endParaRPr lang="en-GB"/>
          </a:p>
        </p:txBody>
      </p:sp>
      <p:sp>
        <p:nvSpPr>
          <p:cNvPr id="135169" name="Text Box 1"/>
          <p:cNvSpPr txBox="1">
            <a:spLocks noChangeArrowheads="1"/>
          </p:cNvSpPr>
          <p:nvPr/>
        </p:nvSpPr>
        <p:spPr bwMode="auto">
          <a:xfrm>
            <a:off x="1143000" y="685512"/>
            <a:ext cx="4572000"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35170" name="Text Box 2"/>
          <p:cNvSpPr txBox="1">
            <a:spLocks noChangeArrowheads="1"/>
          </p:cNvSpPr>
          <p:nvPr>
            <p:ph type="body"/>
          </p:nvPr>
        </p:nvSpPr>
        <p:spPr bwMode="auto">
          <a:xfrm>
            <a:off x="686360" y="4342535"/>
            <a:ext cx="5474074" cy="4101523"/>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0B71D425-6468-174C-A7C0-7F9147956363}" type="slidenum">
              <a:rPr lang="en-US"/>
              <a:pPr/>
              <a:t>27</a:t>
            </a:fld>
            <a:endParaRPr lang="en-US"/>
          </a:p>
        </p:txBody>
      </p:sp>
      <p:sp>
        <p:nvSpPr>
          <p:cNvPr id="2247682" name="Rectangle 2"/>
          <p:cNvSpPr>
            <a:spLocks noGrp="1" noRot="1" noChangeAspect="1" noChangeArrowheads="1" noTextEdit="1"/>
          </p:cNvSpPr>
          <p:nvPr>
            <p:ph type="sldImg"/>
          </p:nvPr>
        </p:nvSpPr>
        <p:spPr>
          <a:ln/>
        </p:spPr>
      </p:sp>
      <p:sp>
        <p:nvSpPr>
          <p:cNvPr id="2247683" name="Rectangle 3"/>
          <p:cNvSpPr>
            <a:spLocks noGrp="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4ED61200-B6AC-0846-84AF-447EA1B27B0D}" type="slidenum">
              <a:rPr lang="en-US"/>
              <a:pPr/>
              <a:t>28</a:t>
            </a:fld>
            <a:endParaRPr lang="en-US"/>
          </a:p>
        </p:txBody>
      </p:sp>
      <p:sp>
        <p:nvSpPr>
          <p:cNvPr id="2249730" name="Rectangle 2"/>
          <p:cNvSpPr>
            <a:spLocks noGrp="1" noRot="1" noChangeAspect="1" noChangeArrowheads="1" noTextEdit="1"/>
          </p:cNvSpPr>
          <p:nvPr>
            <p:ph type="sldImg"/>
          </p:nvPr>
        </p:nvSpPr>
        <p:spPr>
          <a:ln/>
        </p:spPr>
      </p:sp>
      <p:sp>
        <p:nvSpPr>
          <p:cNvPr id="2249731" name="Rectangle 3"/>
          <p:cNvSpPr>
            <a:spLocks noGrp="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698CECEC-0ED9-1D42-B9F3-1F4354505D55}" type="slidenum">
              <a:rPr lang="en-US"/>
              <a:pPr/>
              <a:t>29</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p:cNvSpPr>
          <p:nvPr>
            <p:ph type="body" idx="1"/>
          </p:nvPr>
        </p:nvSpPr>
        <p:spPr/>
        <p:txBody>
          <a:bodyPr/>
          <a:lstStyle/>
          <a:p>
            <a:r>
              <a:rPr lang="en-US"/>
              <a:t>High-z dataset is focused on following up Sne from other surveys (SNLS, SDSS, Essence) in the NIR in order to get light-curves in the rest-frame I-band.  All our source surveys are now completed, so our final sample is 75 (we had counted on SNLS going another season to get to 100).  Observing in the NIR has the advantage of reducing the effects of reddening by a factor of 2.  SNIae are also better standard candles in the NIR bands (stretch-correction is smaller).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DDD05545-69E6-5C4B-A906-5F6AD63CA4DE}" type="slidenum">
              <a:rPr lang="en-US"/>
              <a:pPr/>
              <a:t>4</a:t>
            </a:fld>
            <a:endParaRPr lang="en-US"/>
          </a:p>
        </p:txBody>
      </p:sp>
      <p:sp>
        <p:nvSpPr>
          <p:cNvPr id="2040834" name="Text Box 2"/>
          <p:cNvSpPr txBox="1">
            <a:spLocks noGrp="1" noRot="1" noChangeAspect="1" noChangeArrowheads="1"/>
          </p:cNvSpPr>
          <p:nvPr>
            <p:ph type="sldImg"/>
          </p:nvPr>
        </p:nvSpPr>
        <p:spPr bwMode="auto">
          <a:xfrm>
            <a:off x="1562100" y="860425"/>
            <a:ext cx="3930650" cy="2947988"/>
          </a:xfrm>
          <a:prstGeom prst="rect">
            <a:avLst/>
          </a:prstGeom>
          <a:solidFill>
            <a:srgbClr val="FFFFFF"/>
          </a:solidFill>
          <a:ln>
            <a:solidFill>
              <a:srgbClr val="000000"/>
            </a:solidFill>
            <a:miter lim="800000"/>
            <a:headEnd/>
            <a:tailEnd/>
          </a:ln>
        </p:spPr>
      </p:sp>
      <p:sp>
        <p:nvSpPr>
          <p:cNvPr id="2040835" name="Text Box 3"/>
          <p:cNvSpPr txBox="1">
            <a:spLocks noGrp="1" noChangeArrowheads="1"/>
          </p:cNvSpPr>
          <p:nvPr>
            <p:ph type="body" idx="1"/>
          </p:nvPr>
        </p:nvSpPr>
        <p:spPr bwMode="auto">
          <a:xfrm>
            <a:off x="1076325" y="4094163"/>
            <a:ext cx="4906963" cy="3190875"/>
          </a:xfrm>
          <a:prstGeom prst="rect">
            <a:avLst/>
          </a:prstGeom>
          <a:noFill/>
          <a:ln>
            <a:round/>
            <a:headEnd/>
            <a:tailEnd/>
          </a:ln>
        </p:spPr>
        <p:txBody>
          <a:bodyPr wrap="none" lIns="82058" tIns="41029" rIns="82058" bIns="41029" anchor="ct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29A828B1-0A98-C943-AD9D-466A66AC08A6}" type="slidenum">
              <a:rPr lang="en-US"/>
              <a:pPr/>
              <a:t>31</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p:cNvSpPr>
          <p:nvPr>
            <p:ph type="body" idx="1"/>
          </p:nvPr>
        </p:nvSpPr>
        <p:spPr/>
        <p:txBody>
          <a:bodyPr/>
          <a:lstStyle/>
          <a:p>
            <a:r>
              <a:rPr lang="en-US"/>
              <a:t>This graph shows the first rest-frame I-band Hubble diagram based on CSP observations only.  Red points are from the low-z campaign and blue are from the high-z campaign.  Several cosmological models are shown.  Bottom panel shows residuals from the Omega_matter=0.3, Omega_lambda=0 model.  Yellow points are binned data. Black points are from SNLS (Astier et. al)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0C3F1293-F528-4641-B590-1DE2C247CEDB}" type="slidenum">
              <a:rPr lang="en-US"/>
              <a:pPr/>
              <a:t>32</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p:cNvSpPr>
          <p:nvPr>
            <p:ph type="body" idx="1"/>
          </p:nvPr>
        </p:nvSpPr>
        <p:spPr/>
        <p:txBody>
          <a:bodyPr/>
          <a:lstStyle/>
          <a:p>
            <a:r>
              <a:rPr lang="en-US"/>
              <a:t>Using the CSP Snia sample if 34 low-z and 25 high-z Sne, we obtain the following confidence contours on w.  The final error of 0.13 is statistical and will decrase by a factor of ~ sqrt(2) when the whole sample is analyzed.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p:spPr>
        <p:txBody>
          <a:bodyPr lIns="89858" tIns="44930" rIns="89858" bIns="44930"/>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869DE296-4083-BA4D-AEDE-BC1E7D59A99A}" type="slidenum">
              <a:rPr lang="en-US">
                <a:latin typeface="Arial Narrow" pitchFamily="-106" charset="0"/>
              </a:rPr>
              <a:pPr/>
              <a:t>40</a:t>
            </a:fld>
            <a:endParaRPr lang="en-US">
              <a:latin typeface="Arial Narrow" pitchFamily="-106" charset="0"/>
            </a:endParaRPr>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pitchFamily="-106" charset="0"/>
                <a:ea typeface="ＭＳ Ｐゴシック" pitchFamily="-106" charset="-128"/>
                <a:cs typeface="ＭＳ Ｐゴシック" pitchFamily="-106" charset="-128"/>
              </a:rPr>
              <a:t>We promptly tell other astronomers about our discoveries, providing coordinates and charts. Some end up collaborating with us, some competing. This is good for science. Anyone who requests to be on our list is included. We also do a lot of our own follow-up observations.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AAE266D-8B73-554C-A4CE-6B956865A83D}" type="slidenum">
              <a:rPr lang="en-US">
                <a:latin typeface="Arial Narrow" pitchFamily="-106" charset="0"/>
              </a:rPr>
              <a:pPr/>
              <a:t>41</a:t>
            </a:fld>
            <a:endParaRPr lang="en-US">
              <a:latin typeface="Arial Narrow" pitchFamily="-106" charset="0"/>
            </a:endParaRPr>
          </a:p>
        </p:txBody>
      </p:sp>
      <p:sp>
        <p:nvSpPr>
          <p:cNvPr id="46083" name="Rectangle 1026"/>
          <p:cNvSpPr>
            <a:spLocks noGrp="1" noRot="1" noChangeAspect="1" noChangeArrowheads="1"/>
          </p:cNvSpPr>
          <p:nvPr>
            <p:ph type="sldImg"/>
          </p:nvPr>
        </p:nvSpPr>
        <p:spPr>
          <a:solidFill>
            <a:srgbClr val="FFFFFF"/>
          </a:solidFill>
          <a:ln/>
        </p:spPr>
      </p:sp>
      <p:sp>
        <p:nvSpPr>
          <p:cNvPr id="46084"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Times" pitchFamily="-106" charset="0"/>
                <a:ea typeface="ＭＳ Ｐゴシック" pitchFamily="-106" charset="-128"/>
                <a:cs typeface="ＭＳ Ｐゴシック" pitchFamily="-106" charset="-128"/>
              </a:rPr>
              <a:t>Our sample of SNe Ia, added to the Jha et al. (2007) sample of SNe Ia. We have roughly doubled the existing sample, though our objects have a lower average redshift. Error bars are large at low redshifts due to peculiar motions.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7322D51-9D63-4943-81CF-D0BEBCF5BF41}" type="slidenum">
              <a:rPr lang="en-US"/>
              <a:pPr/>
              <a:t>44</a:t>
            </a:fld>
            <a:endParaRPr lang="en-US"/>
          </a:p>
        </p:txBody>
      </p:sp>
      <p:sp>
        <p:nvSpPr>
          <p:cNvPr id="12289" name="Text Box 1"/>
          <p:cNvSpPr txBox="1">
            <a:spLocks noChangeArrowheads="1"/>
          </p:cNvSpPr>
          <p:nvPr/>
        </p:nvSpPr>
        <p:spPr bwMode="auto">
          <a:xfrm>
            <a:off x="1210236" y="694171"/>
            <a:ext cx="4436129" cy="3427556"/>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2290" name="Text Box 2"/>
          <p:cNvSpPr txBox="1">
            <a:spLocks noGrp="1" noChangeArrowheads="1"/>
          </p:cNvSpPr>
          <p:nvPr>
            <p:ph type="body"/>
          </p:nvPr>
        </p:nvSpPr>
        <p:spPr bwMode="auto">
          <a:xfrm>
            <a:off x="686361" y="4342535"/>
            <a:ext cx="5483879" cy="4111625"/>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44418" name="Rectangle 15"/>
          <p:cNvSpPr>
            <a:spLocks noGrp="1" noChangeArrowheads="1"/>
          </p:cNvSpPr>
          <p:nvPr>
            <p:ph type="sldNum" sz="quarter" idx="5"/>
          </p:nvPr>
        </p:nvSpPr>
        <p:spPr>
          <a:noFill/>
        </p:spPr>
        <p:txBody>
          <a:bodyPr/>
          <a:lstStyle/>
          <a:p>
            <a:fld id="{47AC21F7-47C4-E043-B588-745BCE139A48}" type="slidenum">
              <a:rPr lang="en-GB">
                <a:latin typeface="Arial" pitchFamily="-110" charset="0"/>
                <a:ea typeface="Arial" pitchFamily="-110" charset="0"/>
                <a:cs typeface="Arial" pitchFamily="-110" charset="0"/>
                <a:sym typeface="Arial" pitchFamily="-110" charset="0"/>
              </a:rPr>
              <a:pPr/>
              <a:t>45</a:t>
            </a:fld>
            <a:endParaRPr lang="en-GB">
              <a:latin typeface="Arial" pitchFamily="-110" charset="0"/>
              <a:ea typeface="Arial" pitchFamily="-110" charset="0"/>
              <a:cs typeface="Arial" pitchFamily="-110" charset="0"/>
              <a:sym typeface="Arial" pitchFamily="-110" charset="0"/>
            </a:endParaRPr>
          </a:p>
        </p:txBody>
      </p:sp>
      <p:sp>
        <p:nvSpPr>
          <p:cNvPr id="44441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444420" name="Text Box 2"/>
          <p:cNvSpPr>
            <a:spLocks noGrp="1" noChangeArrowheads="1"/>
          </p:cNvSpPr>
          <p:nvPr>
            <p:ph type="body"/>
          </p:nvPr>
        </p:nvSpPr>
        <p:spPr>
          <a:xfrm>
            <a:off x="685800" y="4341813"/>
            <a:ext cx="5475288" cy="4102100"/>
          </a:xfrm>
          <a:noFill/>
          <a:ln w="9525"/>
        </p:spPr>
        <p:txBody>
          <a:bodyPr wrap="none" anchor="ctr"/>
          <a:lstStyle/>
          <a:p>
            <a:endParaRPr lang="en-US">
              <a:latin typeface="Times New Roman" pitchFamily="-110"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3A92744D-3721-C448-8953-1A57ED948BB0}" type="slidenum">
              <a:rPr lang="en-US"/>
              <a:pPr/>
              <a:t>46</a:t>
            </a:fld>
            <a:endParaRPr lang="en-US"/>
          </a:p>
        </p:txBody>
      </p:sp>
      <p:sp>
        <p:nvSpPr>
          <p:cNvPr id="1337346" name="Rectangle 2"/>
          <p:cNvSpPr>
            <a:spLocks noGrp="1" noRot="1" noChangeAspect="1" noChangeArrowheads="1" noTextEdit="1"/>
          </p:cNvSpPr>
          <p:nvPr>
            <p:ph type="sldImg"/>
          </p:nvPr>
        </p:nvSpPr>
        <p:spPr>
          <a:ln/>
        </p:spPr>
      </p:sp>
      <p:sp>
        <p:nvSpPr>
          <p:cNvPr id="1337347" name="Rectangle 3"/>
          <p:cNvSpPr>
            <a:spLocks noGrp="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B06408C2-6097-2B4E-B1E0-4A5F63637E55}" type="slidenum">
              <a:rPr lang="en-US"/>
              <a:pPr/>
              <a:t>47</a:t>
            </a:fld>
            <a:endParaRPr lang="en-US"/>
          </a:p>
        </p:txBody>
      </p:sp>
      <p:sp>
        <p:nvSpPr>
          <p:cNvPr id="1339394" name="Rectangle 2"/>
          <p:cNvSpPr>
            <a:spLocks noGrp="1" noRot="1" noChangeAspect="1" noChangeArrowheads="1" noTextEdit="1"/>
          </p:cNvSpPr>
          <p:nvPr>
            <p:ph type="sldImg"/>
          </p:nvPr>
        </p:nvSpPr>
        <p:spPr>
          <a:ln/>
        </p:spPr>
      </p:sp>
      <p:sp>
        <p:nvSpPr>
          <p:cNvPr id="1339395" name="Rectangle 3"/>
          <p:cNvSpPr>
            <a:spLocks noGrp="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2AA570EE-450E-2D4B-BF95-6E30AC16A74E}" type="slidenum">
              <a:rPr lang="en-US"/>
              <a:pPr/>
              <a:t>5</a:t>
            </a:fld>
            <a:endParaRPr lang="en-US"/>
          </a:p>
        </p:txBody>
      </p:sp>
      <p:sp>
        <p:nvSpPr>
          <p:cNvPr id="2055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55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46466" name="Rectangle 15"/>
          <p:cNvSpPr>
            <a:spLocks noGrp="1" noChangeArrowheads="1"/>
          </p:cNvSpPr>
          <p:nvPr>
            <p:ph type="sldNum" sz="quarter" idx="5"/>
          </p:nvPr>
        </p:nvSpPr>
        <p:spPr>
          <a:noFill/>
        </p:spPr>
        <p:txBody>
          <a:bodyPr/>
          <a:lstStyle/>
          <a:p>
            <a:fld id="{76B4FA11-6487-3046-B57D-8BD6310C6466}" type="slidenum">
              <a:rPr lang="en-GB">
                <a:latin typeface="Arial" pitchFamily="-110" charset="0"/>
                <a:ea typeface="Arial" pitchFamily="-110" charset="0"/>
                <a:cs typeface="Arial" pitchFamily="-110" charset="0"/>
                <a:sym typeface="Arial" pitchFamily="-110" charset="0"/>
              </a:rPr>
              <a:pPr/>
              <a:t>48</a:t>
            </a:fld>
            <a:endParaRPr lang="en-GB">
              <a:latin typeface="Arial" pitchFamily="-110" charset="0"/>
              <a:ea typeface="Arial" pitchFamily="-110" charset="0"/>
              <a:cs typeface="Arial" pitchFamily="-110" charset="0"/>
              <a:sym typeface="Arial" pitchFamily="-110" charset="0"/>
            </a:endParaRPr>
          </a:p>
        </p:txBody>
      </p:sp>
      <p:sp>
        <p:nvSpPr>
          <p:cNvPr id="44646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446468" name="Text Box 2"/>
          <p:cNvSpPr>
            <a:spLocks noGrp="1" noChangeArrowheads="1"/>
          </p:cNvSpPr>
          <p:nvPr>
            <p:ph type="body"/>
          </p:nvPr>
        </p:nvSpPr>
        <p:spPr>
          <a:xfrm>
            <a:off x="685800" y="4341813"/>
            <a:ext cx="5475288" cy="4102100"/>
          </a:xfrm>
          <a:noFill/>
          <a:ln w="9525"/>
        </p:spPr>
        <p:txBody>
          <a:bodyPr wrap="none" anchor="ctr"/>
          <a:lstStyle/>
          <a:p>
            <a:endParaRPr lang="en-US">
              <a:latin typeface="Times New Roman" pitchFamily="-110"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48514" name="Rectangle 15"/>
          <p:cNvSpPr>
            <a:spLocks noGrp="1" noChangeArrowheads="1"/>
          </p:cNvSpPr>
          <p:nvPr>
            <p:ph type="sldNum" sz="quarter" idx="5"/>
          </p:nvPr>
        </p:nvSpPr>
        <p:spPr>
          <a:noFill/>
        </p:spPr>
        <p:txBody>
          <a:bodyPr/>
          <a:lstStyle/>
          <a:p>
            <a:fld id="{3D47477A-B4DD-244F-A822-C2E9F486DEA5}" type="slidenum">
              <a:rPr lang="en-GB">
                <a:latin typeface="Arial" pitchFamily="-110" charset="0"/>
                <a:ea typeface="Arial" pitchFamily="-110" charset="0"/>
                <a:cs typeface="Arial" pitchFamily="-110" charset="0"/>
                <a:sym typeface="Arial" pitchFamily="-110" charset="0"/>
              </a:rPr>
              <a:pPr/>
              <a:t>49</a:t>
            </a:fld>
            <a:endParaRPr lang="en-GB">
              <a:latin typeface="Arial" pitchFamily="-110" charset="0"/>
              <a:ea typeface="Arial" pitchFamily="-110" charset="0"/>
              <a:cs typeface="Arial" pitchFamily="-110" charset="0"/>
              <a:sym typeface="Arial" pitchFamily="-110" charset="0"/>
            </a:endParaRPr>
          </a:p>
        </p:txBody>
      </p:sp>
      <p:sp>
        <p:nvSpPr>
          <p:cNvPr id="44851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448516" name="Text Box 2"/>
          <p:cNvSpPr>
            <a:spLocks noGrp="1" noChangeArrowheads="1"/>
          </p:cNvSpPr>
          <p:nvPr>
            <p:ph type="body"/>
          </p:nvPr>
        </p:nvSpPr>
        <p:spPr>
          <a:xfrm>
            <a:off x="685800" y="4341813"/>
            <a:ext cx="5475288" cy="4102100"/>
          </a:xfrm>
          <a:noFill/>
          <a:ln w="9525"/>
        </p:spPr>
        <p:txBody>
          <a:bodyPr wrap="none" anchor="ctr"/>
          <a:lstStyle/>
          <a:p>
            <a:endParaRPr lang="en-US">
              <a:latin typeface="Times New Roman" pitchFamily="-110"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81FB27AE-8735-974E-83D6-A3BF74F1FE84}" type="slidenum">
              <a:rPr lang="en-US"/>
              <a:pPr/>
              <a:t>57</a:t>
            </a:fld>
            <a:endParaRPr lang="en-US"/>
          </a:p>
        </p:txBody>
      </p:sp>
      <p:sp>
        <p:nvSpPr>
          <p:cNvPr id="18216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21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4834" name="Rectangle 7"/>
          <p:cNvSpPr>
            <a:spLocks noGrp="1"/>
          </p:cNvSpPr>
          <p:nvPr>
            <p:ph type="sldNum" sz="quarter" idx="5"/>
          </p:nvPr>
        </p:nvSpPr>
        <p:spPr>
          <a:noFill/>
        </p:spPr>
        <p:txBody>
          <a:bodyPr/>
          <a:lstStyle/>
          <a:p>
            <a:fld id="{82D5E068-2A8B-AE49-97F5-6FD0A0841F78}" type="slidenum">
              <a:rPr lang="en-US">
                <a:latin typeface="Arial" charset="0"/>
                <a:ea typeface="Arial" charset="0"/>
                <a:cs typeface="Arial" charset="0"/>
                <a:sym typeface="Arial" charset="0"/>
              </a:rPr>
              <a:pPr/>
              <a:t>58</a:t>
            </a:fld>
            <a:endParaRPr lang="en-US">
              <a:latin typeface="Arial" charset="0"/>
              <a:ea typeface="Arial" charset="0"/>
              <a:cs typeface="Arial" charset="0"/>
              <a:sym typeface="Arial" charset="0"/>
            </a:endParaRPr>
          </a:p>
        </p:txBody>
      </p:sp>
      <p:sp>
        <p:nvSpPr>
          <p:cNvPr id="504835"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5048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9106" name="Rectangle 7"/>
          <p:cNvSpPr>
            <a:spLocks noGrp="1"/>
          </p:cNvSpPr>
          <p:nvPr>
            <p:ph type="sldNum" sz="quarter" idx="5"/>
          </p:nvPr>
        </p:nvSpPr>
        <p:spPr>
          <a:noFill/>
        </p:spPr>
        <p:txBody>
          <a:bodyPr/>
          <a:lstStyle/>
          <a:p>
            <a:fld id="{A7741F14-8E9B-BF42-B9CD-012F2C9F3203}" type="slidenum">
              <a:rPr lang="en-US">
                <a:latin typeface="Arial" pitchFamily="-110" charset="0"/>
                <a:ea typeface="Arial" pitchFamily="-110" charset="0"/>
                <a:cs typeface="Arial" pitchFamily="-110" charset="0"/>
                <a:sym typeface="Arial" pitchFamily="-110" charset="0"/>
              </a:rPr>
              <a:pPr/>
              <a:t>59</a:t>
            </a:fld>
            <a:endParaRPr lang="en-US">
              <a:latin typeface="Arial" pitchFamily="-110" charset="0"/>
              <a:ea typeface="Arial" pitchFamily="-110" charset="0"/>
              <a:cs typeface="Arial" pitchFamily="-110" charset="0"/>
              <a:sym typeface="Arial" pitchFamily="-110" charset="0"/>
            </a:endParaRPr>
          </a:p>
        </p:txBody>
      </p:sp>
      <p:sp>
        <p:nvSpPr>
          <p:cNvPr id="559107" name="Rectangle 2"/>
          <p:cNvSpPr>
            <a:spLocks noGrp="1" noRot="1" noChangeAspect="1" noChangeArrowheads="1"/>
          </p:cNvSpPr>
          <p:nvPr>
            <p:ph type="sldImg"/>
          </p:nvPr>
        </p:nvSpPr>
        <p:spPr>
          <a:solidFill>
            <a:srgbClr val="FFFFFF"/>
          </a:solidFill>
          <a:ln/>
        </p:spPr>
      </p:sp>
      <p:sp>
        <p:nvSpPr>
          <p:cNvPr id="559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10"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6882" name="Rectangle 7"/>
          <p:cNvSpPr>
            <a:spLocks noGrp="1"/>
          </p:cNvSpPr>
          <p:nvPr>
            <p:ph type="sldNum" sz="quarter" idx="5"/>
          </p:nvPr>
        </p:nvSpPr>
        <p:spPr>
          <a:noFill/>
        </p:spPr>
        <p:txBody>
          <a:bodyPr/>
          <a:lstStyle/>
          <a:p>
            <a:fld id="{469A8A7B-E62E-7645-81DB-F9DAF7539898}" type="slidenum">
              <a:rPr lang="en-US">
                <a:latin typeface="Arial" charset="0"/>
                <a:ea typeface="Arial" charset="0"/>
                <a:cs typeface="Arial" charset="0"/>
                <a:sym typeface="Arial" charset="0"/>
              </a:rPr>
              <a:pPr/>
              <a:t>60</a:t>
            </a:fld>
            <a:endParaRPr lang="en-US">
              <a:latin typeface="Arial" charset="0"/>
              <a:ea typeface="Arial" charset="0"/>
              <a:cs typeface="Arial" charset="0"/>
              <a:sym typeface="Arial" charset="0"/>
            </a:endParaRPr>
          </a:p>
        </p:txBody>
      </p:sp>
      <p:sp>
        <p:nvSpPr>
          <p:cNvPr id="506883" name="Rectangle 2"/>
          <p:cNvSpPr>
            <a:spLocks noGrp="1" noRot="1" noChangeAspect="1" noChangeArrowheads="1" noTextEdit="1"/>
          </p:cNvSpPr>
          <p:nvPr>
            <p:ph type="sldImg"/>
          </p:nvPr>
        </p:nvSpPr>
        <p:spPr>
          <a:xfrm>
            <a:off x="1103313" y="676275"/>
            <a:ext cx="4598987" cy="3449638"/>
          </a:xfrm>
          <a:ln/>
        </p:spPr>
      </p:sp>
      <p:sp>
        <p:nvSpPr>
          <p:cNvPr id="506884" name="Text Box 3"/>
          <p:cNvSpPr>
            <a:spLocks noGrp="1" noChangeArrowheads="1"/>
          </p:cNvSpPr>
          <p:nvPr>
            <p:ph type="body" idx="1"/>
          </p:nvPr>
        </p:nvSpPr>
        <p:spPr>
          <a:xfrm>
            <a:off x="1074738" y="4094163"/>
            <a:ext cx="4910137" cy="3273425"/>
          </a:xfrm>
          <a:solidFill>
            <a:srgbClr val="FFFFFF"/>
          </a:solidFill>
          <a:ln>
            <a:solidFill>
              <a:srgbClr val="000000"/>
            </a:solidFill>
          </a:ln>
        </p:spPr>
        <p:txBody>
          <a:bodyPr lIns="86493" tIns="43247" rIns="86493" bIns="43247"/>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56F95D51-AB77-8047-A723-6238E58E8411}" type="slidenum">
              <a:rPr lang="en-US"/>
              <a:pPr/>
              <a:t>69</a:t>
            </a:fld>
            <a:endParaRPr lang="en-US"/>
          </a:p>
        </p:txBody>
      </p:sp>
      <p:sp>
        <p:nvSpPr>
          <p:cNvPr id="1391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916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7"/>
          <p:cNvSpPr>
            <a:spLocks noGrp="1"/>
          </p:cNvSpPr>
          <p:nvPr>
            <p:ph type="sldNum" sz="quarter" idx="5"/>
          </p:nvPr>
        </p:nvSpPr>
        <p:spPr>
          <a:noFill/>
        </p:spPr>
        <p:txBody>
          <a:bodyPr/>
          <a:lstStyle/>
          <a:p>
            <a:fld id="{1567CFC8-FF0C-F94B-8B03-D9B295BF017E}" type="slidenum">
              <a:rPr lang="en-US"/>
              <a:pPr/>
              <a:t>70</a:t>
            </a:fld>
            <a:endParaRPr lang="en-US"/>
          </a:p>
        </p:txBody>
      </p:sp>
      <p:sp>
        <p:nvSpPr>
          <p:cNvPr id="155651" name="Rectangle 2"/>
          <p:cNvSpPr>
            <a:spLocks noGrp="1" noRot="1" noChangeAspect="1" noChangeArrowheads="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pPr eaLnBrk="1" hangingPunct="1"/>
            <a:endParaRPr lang="en-US">
              <a:latin typeface="Times New Roman" pitchFamily="-110"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7"/>
          <p:cNvSpPr>
            <a:spLocks noGrp="1"/>
          </p:cNvSpPr>
          <p:nvPr>
            <p:ph type="sldNum" sz="quarter" idx="5"/>
          </p:nvPr>
        </p:nvSpPr>
        <p:spPr>
          <a:noFill/>
        </p:spPr>
        <p:txBody>
          <a:bodyPr/>
          <a:lstStyle/>
          <a:p>
            <a:fld id="{43DBBA82-D3F3-C840-A823-828655B87424}" type="slidenum">
              <a:rPr lang="en-US"/>
              <a:pPr/>
              <a:t>71</a:t>
            </a:fld>
            <a:endParaRPr lang="en-US"/>
          </a:p>
        </p:txBody>
      </p:sp>
      <p:sp>
        <p:nvSpPr>
          <p:cNvPr id="157699" name="Rectangle 2"/>
          <p:cNvSpPr>
            <a:spLocks noGrp="1" noRot="1" noChangeAspect="1" noChangeArrowheads="1"/>
          </p:cNvSpPr>
          <p:nvPr>
            <p:ph type="sldImg"/>
          </p:nvPr>
        </p:nvSpPr>
        <p:spPr>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pPr eaLnBrk="1" hangingPunct="1"/>
            <a:endParaRPr lang="en-US">
              <a:latin typeface="Times New Roman" pitchFamily="-110"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7"/>
          <p:cNvSpPr>
            <a:spLocks noGrp="1"/>
          </p:cNvSpPr>
          <p:nvPr>
            <p:ph type="sldNum" sz="quarter" idx="5"/>
          </p:nvPr>
        </p:nvSpPr>
        <p:spPr>
          <a:noFill/>
        </p:spPr>
        <p:txBody>
          <a:bodyPr/>
          <a:lstStyle/>
          <a:p>
            <a:fld id="{E7096629-82D1-3E41-959F-1FA357F136FC}" type="slidenum">
              <a:rPr lang="en-US"/>
              <a:pPr/>
              <a:t>72</a:t>
            </a:fld>
            <a:endParaRPr lang="en-US"/>
          </a:p>
        </p:txBody>
      </p:sp>
      <p:sp>
        <p:nvSpPr>
          <p:cNvPr id="159747" name="Rectangle 2"/>
          <p:cNvSpPr>
            <a:spLocks noGrp="1" noRot="1" noChangeAspect="1" noChangeArrowheads="1"/>
          </p:cNvSpPr>
          <p:nvPr>
            <p:ph type="sldImg"/>
          </p:nvPr>
        </p:nvSpPr>
        <p:spPr>
          <a:xfrm>
            <a:off x="1144588" y="685800"/>
            <a:ext cx="4573587" cy="3430588"/>
          </a:xfrm>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lIns="90361" tIns="45181" rIns="90361" bIns="45181"/>
          <a:lstStyle/>
          <a:p>
            <a:pPr eaLnBrk="1" hangingPunct="1"/>
            <a:endParaRPr lang="en-US">
              <a:latin typeface="Times New Roman" pitchFamily="-110"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7BA5C3F3-FC58-7649-A786-2DBF27A54C4D}" type="slidenum">
              <a:rPr lang="en-US"/>
              <a:pPr/>
              <a:t>10</a:t>
            </a:fld>
            <a:endParaRPr lang="en-US"/>
          </a:p>
        </p:txBody>
      </p:sp>
      <p:sp>
        <p:nvSpPr>
          <p:cNvPr id="20510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510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85104E-3606-254C-AB57-BAA4D035FB98}" type="slidenum">
              <a:rPr lang="en-US"/>
              <a:pPr/>
              <a:t>76</a:t>
            </a:fld>
            <a:endParaRPr lang="en-US"/>
          </a:p>
        </p:txBody>
      </p:sp>
      <p:sp>
        <p:nvSpPr>
          <p:cNvPr id="359426" name="Rectangle 2"/>
          <p:cNvSpPr>
            <a:spLocks noGrp="1" noRot="1" noChangeAspect="1" noChangeArrowheads="1"/>
          </p:cNvSpPr>
          <p:nvPr>
            <p:ph type="sldImg"/>
          </p:nvPr>
        </p:nvSpPr>
        <p:spPr bwMode="auto">
          <a:xfrm>
            <a:off x="1116013" y="676275"/>
            <a:ext cx="4603750" cy="3452813"/>
          </a:xfrm>
          <a:prstGeom prst="rect">
            <a:avLst/>
          </a:prstGeom>
          <a:solidFill>
            <a:srgbClr val="FFFFFF"/>
          </a:solidFill>
          <a:ln>
            <a:solidFill>
              <a:srgbClr val="000000"/>
            </a:solidFill>
            <a:miter lim="800000"/>
            <a:headEnd/>
            <a:tailEnd/>
          </a:ln>
        </p:spPr>
      </p:sp>
      <p:sp>
        <p:nvSpPr>
          <p:cNvPr id="359427" name="Rectangle 3"/>
          <p:cNvSpPr>
            <a:spLocks noGrp="1" noChangeArrowheads="1"/>
          </p:cNvSpPr>
          <p:nvPr>
            <p:ph type="body" idx="1"/>
          </p:nvPr>
        </p:nvSpPr>
        <p:spPr bwMode="auto">
          <a:xfrm>
            <a:off x="892175" y="4354513"/>
            <a:ext cx="5048250" cy="4129087"/>
          </a:xfrm>
          <a:prstGeom prst="rect">
            <a:avLst/>
          </a:prstGeom>
          <a:solidFill>
            <a:srgbClr val="FFFFFF"/>
          </a:solidFill>
          <a:ln>
            <a:solidFill>
              <a:srgbClr val="000000"/>
            </a:solidFill>
            <a:miter lim="800000"/>
            <a:headEnd/>
            <a:tailEnd/>
          </a:ln>
        </p:spPr>
        <p:txBody>
          <a:bodyPr lIns="89725" tIns="44862" rIns="89725" bIns="44862">
            <a:prstTxWarp prst="textNoShape">
              <a:avLst/>
            </a:prstTxWarp>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D2E77-3C9A-6442-AC1C-5240C6A920D7}" type="slidenum">
              <a:rPr lang="en-US"/>
              <a:pPr/>
              <a:t>77</a:t>
            </a:fld>
            <a:endParaRPr lang="en-US"/>
          </a:p>
        </p:txBody>
      </p:sp>
      <p:sp>
        <p:nvSpPr>
          <p:cNvPr id="162818" name="Rectangle 2"/>
          <p:cNvSpPr>
            <a:spLocks noGrp="1" noRot="1" noChangeAspect="1" noChangeArrowheads="1" noTextEdit="1"/>
          </p:cNvSpPr>
          <p:nvPr>
            <p:ph type="sldImg"/>
          </p:nvPr>
        </p:nvSpPr>
        <p:spPr bwMode="auto">
          <a:xfrm>
            <a:off x="1116013" y="676275"/>
            <a:ext cx="4603750" cy="3452813"/>
          </a:xfrm>
          <a:prstGeom prst="rect">
            <a:avLst/>
          </a:prstGeom>
          <a:solidFill>
            <a:srgbClr val="FFFFFF"/>
          </a:solidFill>
          <a:ln>
            <a:solidFill>
              <a:srgbClr val="000000"/>
            </a:solidFill>
            <a:miter lim="800000"/>
            <a:headEnd/>
            <a:tailEnd/>
          </a:ln>
        </p:spPr>
      </p:sp>
      <p:sp>
        <p:nvSpPr>
          <p:cNvPr id="162819" name="Rectangle 3"/>
          <p:cNvSpPr>
            <a:spLocks noGrp="1" noChangeArrowheads="1"/>
          </p:cNvSpPr>
          <p:nvPr>
            <p:ph type="body" idx="1"/>
          </p:nvPr>
        </p:nvSpPr>
        <p:spPr bwMode="auto">
          <a:xfrm>
            <a:off x="892175" y="4354513"/>
            <a:ext cx="5048250" cy="4129087"/>
          </a:xfrm>
          <a:prstGeom prst="rect">
            <a:avLst/>
          </a:prstGeom>
          <a:solidFill>
            <a:srgbClr val="FFFFFF"/>
          </a:solidFill>
          <a:ln>
            <a:solidFill>
              <a:srgbClr val="000000"/>
            </a:solidFill>
            <a:miter lim="800000"/>
            <a:headEnd/>
            <a:tailEnd/>
          </a:ln>
        </p:spPr>
        <p:txBody>
          <a:bodyPr lIns="89725" tIns="44862" rIns="89725" bIns="44862">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A6FA9-7E30-D546-BEFC-079BA97F1E45}" type="slidenum">
              <a:rPr lang="en-US"/>
              <a:pPr/>
              <a:t>78</a:t>
            </a:fld>
            <a:endParaRPr lang="en-US"/>
          </a:p>
        </p:txBody>
      </p:sp>
      <p:sp>
        <p:nvSpPr>
          <p:cNvPr id="390146" name="Rectangle 2"/>
          <p:cNvSpPr>
            <a:spLocks noGrp="1" noRot="1" noChangeAspect="1" noChangeArrowheads="1"/>
          </p:cNvSpPr>
          <p:nvPr>
            <p:ph type="sldImg"/>
          </p:nvPr>
        </p:nvSpPr>
        <p:spPr bwMode="auto">
          <a:xfrm>
            <a:off x="1116013" y="676275"/>
            <a:ext cx="4603750" cy="3452813"/>
          </a:xfrm>
          <a:prstGeom prst="rect">
            <a:avLst/>
          </a:prstGeom>
          <a:solidFill>
            <a:srgbClr val="FFFFFF"/>
          </a:solidFill>
          <a:ln>
            <a:solidFill>
              <a:srgbClr val="000000"/>
            </a:solidFill>
            <a:miter lim="800000"/>
            <a:headEnd/>
            <a:tailEnd/>
          </a:ln>
        </p:spPr>
      </p:sp>
      <p:sp>
        <p:nvSpPr>
          <p:cNvPr id="390147" name="Rectangle 3"/>
          <p:cNvSpPr>
            <a:spLocks noGrp="1" noChangeArrowheads="1"/>
          </p:cNvSpPr>
          <p:nvPr>
            <p:ph type="body" idx="1"/>
          </p:nvPr>
        </p:nvSpPr>
        <p:spPr bwMode="auto">
          <a:xfrm>
            <a:off x="892175" y="4354513"/>
            <a:ext cx="5048250" cy="4129087"/>
          </a:xfrm>
          <a:prstGeom prst="rect">
            <a:avLst/>
          </a:prstGeom>
          <a:solidFill>
            <a:srgbClr val="FFFFFF"/>
          </a:solidFill>
          <a:ln>
            <a:solidFill>
              <a:srgbClr val="000000"/>
            </a:solidFill>
            <a:miter lim="800000"/>
            <a:headEnd/>
            <a:tailEnd/>
          </a:ln>
        </p:spPr>
        <p:txBody>
          <a:bodyPr lIns="89940" tIns="44970" rIns="89940" bIns="44970">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336919E0-FAC5-064F-BC8A-03B41D0F3A96}" type="slidenum">
              <a:rPr lang="en-US"/>
              <a:pPr/>
              <a:t>79</a:t>
            </a:fld>
            <a:endParaRPr lang="en-US"/>
          </a:p>
        </p:txBody>
      </p:sp>
      <p:sp>
        <p:nvSpPr>
          <p:cNvPr id="532482" name="Rectangle 2"/>
          <p:cNvSpPr>
            <a:spLocks noGrp="1" noRot="1" noChangeAspect="1" noChangeArrowheads="1"/>
          </p:cNvSpPr>
          <p:nvPr>
            <p:ph type="sldImg"/>
          </p:nvPr>
        </p:nvSpPr>
        <p:spPr bwMode="auto">
          <a:xfrm>
            <a:off x="1144588" y="685800"/>
            <a:ext cx="4573587" cy="3430588"/>
          </a:xfrm>
          <a:prstGeom prst="rect">
            <a:avLst/>
          </a:prstGeom>
          <a:solidFill>
            <a:srgbClr val="FFFFFF"/>
          </a:solidFill>
          <a:ln>
            <a:solidFill>
              <a:srgbClr val="000000"/>
            </a:solidFill>
            <a:miter lim="800000"/>
            <a:headEnd/>
            <a:tailEnd/>
          </a:ln>
        </p:spPr>
      </p:sp>
      <p:sp>
        <p:nvSpPr>
          <p:cNvPr id="532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0361" tIns="45181" rIns="90361" bIns="45181">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CEB7A04C-7C5B-5749-B422-9674B283F6D7}" type="slidenum">
              <a:rPr lang="en-US"/>
              <a:pPr/>
              <a:t>11</a:t>
            </a:fld>
            <a:endParaRPr lang="en-US"/>
          </a:p>
        </p:txBody>
      </p:sp>
      <p:sp>
        <p:nvSpPr>
          <p:cNvPr id="21975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97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6" tIns="45718" rIns="91436" bIns="45718">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1FC35D02-F486-634A-81A8-AB7EAC006BCF}" type="slidenum">
              <a:rPr lang="en-US"/>
              <a:pPr/>
              <a:t>12</a:t>
            </a:fld>
            <a:endParaRPr lang="en-US"/>
          </a:p>
        </p:txBody>
      </p:sp>
      <p:sp>
        <p:nvSpPr>
          <p:cNvPr id="2053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53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BD91EB5B-7339-814E-8C56-0101D527A435}" type="slidenum">
              <a:rPr lang="en-US"/>
              <a:pPr/>
              <a:t>13</a:t>
            </a:fld>
            <a:endParaRPr lang="en-US"/>
          </a:p>
        </p:txBody>
      </p:sp>
      <p:sp>
        <p:nvSpPr>
          <p:cNvPr id="22333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333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0680034F-3785-A048-965B-A333FCEB1DC7}" type="slidenum">
              <a:rPr lang="en-US"/>
              <a:pPr/>
              <a:t>15</a:t>
            </a:fld>
            <a:endParaRPr lang="en-US"/>
          </a:p>
        </p:txBody>
      </p:sp>
      <p:sp>
        <p:nvSpPr>
          <p:cNvPr id="2241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41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9EA38B24-BB01-DA40-85B5-16EF9FAAD561}" type="slidenum">
              <a:rPr lang="en-US"/>
              <a:pPr/>
              <a:t>17</a:t>
            </a:fld>
            <a:endParaRPr lang="en-US"/>
          </a:p>
        </p:txBody>
      </p:sp>
      <p:sp>
        <p:nvSpPr>
          <p:cNvPr id="2105346" name="Rectangle 2"/>
          <p:cNvSpPr>
            <a:spLocks noGrp="1" noRot="1" noChangeAspect="1" noChangeArrowheads="1" noTextEdit="1"/>
          </p:cNvSpPr>
          <p:nvPr>
            <p:ph type="sldImg"/>
          </p:nvPr>
        </p:nvSpPr>
        <p:spPr>
          <a:ln/>
        </p:spPr>
      </p:sp>
      <p:sp>
        <p:nvSpPr>
          <p:cNvPr id="2105347" name="Rectangle 3"/>
          <p:cNvSpPr>
            <a:spLocks noGrp="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slideMaster" Target="../slideMasters/slideMaster10.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hemeOverride" Target="../theme/themeOverride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hemeOverride" Target="../theme/themeOverride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59" indent="0" algn="ctr">
              <a:buNone/>
              <a:defRPr/>
            </a:lvl2pPr>
            <a:lvl3pPr marL="914117" indent="0" algn="ctr">
              <a:buNone/>
              <a:defRPr/>
            </a:lvl3pPr>
            <a:lvl4pPr marL="1371178" indent="0" algn="ctr">
              <a:buNone/>
              <a:defRPr/>
            </a:lvl4pPr>
            <a:lvl5pPr marL="1828236" indent="0" algn="ctr">
              <a:buNone/>
              <a:defRPr/>
            </a:lvl5pPr>
            <a:lvl6pPr marL="2285295" indent="0" algn="ctr">
              <a:buNone/>
              <a:defRPr/>
            </a:lvl6pPr>
            <a:lvl7pPr marL="2742356" indent="0" algn="ctr">
              <a:buNone/>
              <a:defRPr/>
            </a:lvl7pPr>
            <a:lvl8pPr marL="3199412" indent="0" algn="ctr">
              <a:buNone/>
              <a:defRPr/>
            </a:lvl8pPr>
            <a:lvl9pPr marL="3656473"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9A663E52-2F91-CC4F-9667-3BF5137FF4A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C928FE76-82C5-2A44-968A-4E2B9EFA66BF}"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430DBB-2ED4-DC42-BA75-2D47EBA4CC87}"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EF7BD2-8016-504F-8AE9-56CCC7583D9D}"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7176" name="Picture 8"/>
          <p:cNvPicPr>
            <a:picLocks noChangeAspect="1" noChangeArrowheads="1"/>
          </p:cNvPicPr>
          <p:nvPr/>
        </p:nvPicPr>
        <p:blipFill>
          <a:blip r:embed="rId2"/>
          <a:srcRect/>
          <a:stretch>
            <a:fillRect/>
          </a:stretch>
        </p:blipFill>
        <p:spPr bwMode="auto">
          <a:xfrm>
            <a:off x="152401" y="76200"/>
            <a:ext cx="974725" cy="1143000"/>
          </a:xfrm>
          <a:prstGeom prst="rect">
            <a:avLst/>
          </a:prstGeom>
          <a:noFill/>
        </p:spPr>
      </p:pic>
      <p:sp>
        <p:nvSpPr>
          <p:cNvPr id="7178" name="Line 10"/>
          <p:cNvSpPr>
            <a:spLocks noChangeShapeType="1"/>
          </p:cNvSpPr>
          <p:nvPr/>
        </p:nvSpPr>
        <p:spPr bwMode="auto">
          <a:xfrm>
            <a:off x="1295400" y="1143000"/>
            <a:ext cx="7315200" cy="0"/>
          </a:xfrm>
          <a:prstGeom prst="line">
            <a:avLst/>
          </a:prstGeom>
          <a:noFill/>
          <a:ln w="38100">
            <a:solidFill>
              <a:srgbClr val="000066"/>
            </a:solidFill>
            <a:round/>
            <a:headEnd/>
            <a:tailEnd/>
          </a:ln>
          <a:effectLst/>
        </p:spPr>
        <p:txBody>
          <a:bodyPr wrap="none" lIns="91420" tIns="45711" rIns="91420" bIns="45711" anchor="ctr">
            <a:prstTxWarp prst="textNoShape">
              <a:avLst/>
            </a:prstTxWarp>
          </a:bodyPr>
          <a:lstStyle/>
          <a:p>
            <a:endParaRPr lang="en-US"/>
          </a:p>
        </p:txBody>
      </p:sp>
      <p:pic>
        <p:nvPicPr>
          <p:cNvPr id="7182" name="Picture 14"/>
          <p:cNvPicPr>
            <a:picLocks noChangeAspect="1" noChangeArrowheads="1"/>
          </p:cNvPicPr>
          <p:nvPr/>
        </p:nvPicPr>
        <p:blipFill>
          <a:blip r:embed="rId3"/>
          <a:srcRect/>
          <a:stretch>
            <a:fillRect/>
          </a:stretch>
        </p:blipFill>
        <p:spPr bwMode="auto">
          <a:xfrm>
            <a:off x="1447803" y="5791200"/>
            <a:ext cx="696913" cy="838200"/>
          </a:xfrm>
          <a:prstGeom prst="rect">
            <a:avLst/>
          </a:prstGeom>
          <a:noFill/>
        </p:spPr>
      </p:pic>
      <p:sp>
        <p:nvSpPr>
          <p:cNvPr id="7183" name="Rectangle 15"/>
          <p:cNvSpPr>
            <a:spLocks noGrp="1" noChangeArrowheads="1"/>
          </p:cNvSpPr>
          <p:nvPr>
            <p:ph type="subTitle" sz="quarter" idx="1"/>
          </p:nvPr>
        </p:nvSpPr>
        <p:spPr>
          <a:xfrm>
            <a:off x="1371600" y="3810000"/>
            <a:ext cx="6400800" cy="1219200"/>
          </a:xfrm>
        </p:spPr>
        <p:txBody>
          <a:bodyPr/>
          <a:lstStyle>
            <a:lvl1pPr marL="0" indent="0" algn="ctr">
              <a:buFont typeface="Zapf Dingbats" pitchFamily="-106" charset="2"/>
              <a:buNone/>
              <a:defRPr/>
            </a:lvl1pPr>
          </a:lstStyle>
          <a:p>
            <a:r>
              <a:rPr lang="en-US"/>
              <a:t>Click to edit Master subtitle style</a:t>
            </a:r>
          </a:p>
        </p:txBody>
      </p:sp>
      <p:sp>
        <p:nvSpPr>
          <p:cNvPr id="7184" name="Rectangle 16"/>
          <p:cNvSpPr>
            <a:spLocks noGrp="1" noChangeArrowheads="1"/>
          </p:cNvSpPr>
          <p:nvPr>
            <p:ph type="ctrTitle" sz="quarter"/>
          </p:nvPr>
        </p:nvSpPr>
        <p:spPr>
          <a:xfrm>
            <a:off x="685800" y="1905000"/>
            <a:ext cx="7772400" cy="1143000"/>
          </a:xfrm>
        </p:spPr>
        <p:txBody>
          <a:bodyPr/>
          <a:lstStyle>
            <a:lvl1pPr>
              <a:defRPr sz="2800"/>
            </a:lvl1pPr>
          </a:lstStyle>
          <a:p>
            <a:r>
              <a:rPr lang="en-US"/>
              <a:t>Click to edit Master title style</a:t>
            </a:r>
          </a:p>
        </p:txBody>
      </p:sp>
      <p:sp>
        <p:nvSpPr>
          <p:cNvPr id="7186" name="Text Box 18"/>
          <p:cNvSpPr txBox="1">
            <a:spLocks noChangeArrowheads="1"/>
          </p:cNvSpPr>
          <p:nvPr/>
        </p:nvSpPr>
        <p:spPr bwMode="auto">
          <a:xfrm>
            <a:off x="2286011" y="5822950"/>
            <a:ext cx="4467849" cy="754034"/>
          </a:xfrm>
          <a:prstGeom prst="rect">
            <a:avLst/>
          </a:prstGeom>
          <a:noFill/>
          <a:ln w="9525">
            <a:noFill/>
            <a:miter lim="800000"/>
            <a:headEnd/>
            <a:tailEnd/>
          </a:ln>
          <a:effectLst/>
        </p:spPr>
        <p:txBody>
          <a:bodyPr wrap="none" lIns="91420" tIns="45711" rIns="91420" bIns="45711">
            <a:prstTxWarp prst="textNoShape">
              <a:avLst/>
            </a:prstTxWarp>
            <a:spAutoFit/>
          </a:bodyPr>
          <a:lstStyle/>
          <a:p>
            <a:pPr algn="ctr"/>
            <a:r>
              <a:rPr lang="en-US" sz="1400" dirty="0"/>
              <a:t>An Advanced Simulation and Computing (ASC) </a:t>
            </a:r>
          </a:p>
          <a:p>
            <a:pPr algn="ctr"/>
            <a:r>
              <a:rPr lang="en-US" sz="1400" dirty="0"/>
              <a:t>Academic Strategic Alliances Program (ASAP) Center</a:t>
            </a:r>
          </a:p>
          <a:p>
            <a:pPr algn="ctr"/>
            <a:r>
              <a:rPr lang="en-US" sz="1400" dirty="0"/>
              <a:t>at The University of Chicago</a:t>
            </a:r>
          </a:p>
        </p:txBody>
      </p:sp>
      <p:sp>
        <p:nvSpPr>
          <p:cNvPr id="7189" name="Text Box 21"/>
          <p:cNvSpPr txBox="1">
            <a:spLocks noChangeArrowheads="1"/>
          </p:cNvSpPr>
          <p:nvPr/>
        </p:nvSpPr>
        <p:spPr bwMode="auto">
          <a:xfrm>
            <a:off x="1273178" y="381000"/>
            <a:ext cx="7337425" cy="457200"/>
          </a:xfrm>
          <a:prstGeom prst="rect">
            <a:avLst/>
          </a:prstGeom>
          <a:noFill/>
          <a:ln w="9525">
            <a:noFill/>
            <a:miter lim="800000"/>
            <a:headEnd/>
            <a:tailEnd/>
          </a:ln>
          <a:effectLst/>
        </p:spPr>
        <p:txBody>
          <a:bodyPr wrap="none" lIns="91420" tIns="45711" rIns="91420" bIns="45711">
            <a:prstTxWarp prst="textNoShape">
              <a:avLst/>
            </a:prstTxWarp>
            <a:spAutoFit/>
          </a:bodyPr>
          <a:lstStyle/>
          <a:p>
            <a:r>
              <a:rPr lang="en-US" sz="2400" dirty="0"/>
              <a:t>The Center for Astrophysical Thermonuclear Flashes</a:t>
            </a:r>
            <a:endParaRPr lang="en-US" sz="2400" dirty="0">
              <a:latin typeface="Times" pitchFamily="-106" charset="0"/>
            </a:endParaRPr>
          </a:p>
        </p:txBody>
      </p:sp>
      <p:pic>
        <p:nvPicPr>
          <p:cNvPr id="7191" name="Picture 23"/>
          <p:cNvPicPr>
            <a:picLocks noChangeAspect="1" noChangeArrowheads="1"/>
          </p:cNvPicPr>
          <p:nvPr/>
        </p:nvPicPr>
        <p:blipFill>
          <a:blip r:embed="rId4"/>
          <a:srcRect/>
          <a:stretch>
            <a:fillRect/>
          </a:stretch>
        </p:blipFill>
        <p:spPr bwMode="auto">
          <a:xfrm>
            <a:off x="6705600" y="5741989"/>
            <a:ext cx="895350" cy="887412"/>
          </a:xfrm>
          <a:prstGeom prst="rect">
            <a:avLst/>
          </a:prstGeom>
          <a:noFill/>
        </p:spPr>
      </p:pic>
    </p:spTree>
  </p:cSld>
  <p:clrMapOvr>
    <a:masterClrMapping/>
  </p:clrMapOvr>
  <p:transition>
    <p:pull dir="r"/>
  </p:transition>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transition>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07" indent="0">
              <a:buNone/>
              <a:defRPr sz="1800"/>
            </a:lvl2pPr>
            <a:lvl3pPr marL="914212" indent="0">
              <a:buNone/>
              <a:defRPr sz="1600"/>
            </a:lvl3pPr>
            <a:lvl4pPr marL="1371317" indent="0">
              <a:buNone/>
              <a:defRPr sz="1400"/>
            </a:lvl4pPr>
            <a:lvl5pPr marL="1828423" indent="0">
              <a:buNone/>
              <a:defRPr sz="1400"/>
            </a:lvl5pPr>
            <a:lvl6pPr marL="2285529" indent="0">
              <a:buNone/>
              <a:defRPr sz="1400"/>
            </a:lvl6pPr>
            <a:lvl7pPr marL="2742636" indent="0">
              <a:buNone/>
              <a:defRPr sz="1400"/>
            </a:lvl7pPr>
            <a:lvl8pPr marL="3199740" indent="0">
              <a:buNone/>
              <a:defRPr sz="1400"/>
            </a:lvl8pPr>
            <a:lvl9pPr marL="3656847" indent="0">
              <a:buNone/>
              <a:defRPr sz="1400"/>
            </a:lvl9pPr>
          </a:lstStyle>
          <a:p>
            <a:pPr lvl="0"/>
            <a:r>
              <a:rPr lang="en-US" smtClean="0"/>
              <a:t>Click to edit Master text styles</a:t>
            </a:r>
          </a:p>
        </p:txBody>
      </p:sp>
    </p:spTree>
  </p:cSld>
  <p:clrMapOvr>
    <a:masterClrMapping/>
  </p:clrMapOvr>
  <p:transition>
    <p:pull dir="r"/>
  </p:transition>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86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295400"/>
            <a:ext cx="3886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transition>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7" indent="0">
              <a:buNone/>
              <a:defRPr sz="2000" b="1"/>
            </a:lvl2pPr>
            <a:lvl3pPr marL="914212" indent="0">
              <a:buNone/>
              <a:defRPr sz="1800" b="1"/>
            </a:lvl3pPr>
            <a:lvl4pPr marL="1371317" indent="0">
              <a:buNone/>
              <a:defRPr sz="1600" b="1"/>
            </a:lvl4pPr>
            <a:lvl5pPr marL="1828423" indent="0">
              <a:buNone/>
              <a:defRPr sz="1600" b="1"/>
            </a:lvl5pPr>
            <a:lvl6pPr marL="2285529" indent="0">
              <a:buNone/>
              <a:defRPr sz="1600" b="1"/>
            </a:lvl6pPr>
            <a:lvl7pPr marL="2742636" indent="0">
              <a:buNone/>
              <a:defRPr sz="1600" b="1"/>
            </a:lvl7pPr>
            <a:lvl8pPr marL="3199740" indent="0">
              <a:buNone/>
              <a:defRPr sz="1600" b="1"/>
            </a:lvl8pPr>
            <a:lvl9pPr marL="36568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07" indent="0">
              <a:buNone/>
              <a:defRPr sz="2000" b="1"/>
            </a:lvl2pPr>
            <a:lvl3pPr marL="914212" indent="0">
              <a:buNone/>
              <a:defRPr sz="1800" b="1"/>
            </a:lvl3pPr>
            <a:lvl4pPr marL="1371317" indent="0">
              <a:buNone/>
              <a:defRPr sz="1600" b="1"/>
            </a:lvl4pPr>
            <a:lvl5pPr marL="1828423" indent="0">
              <a:buNone/>
              <a:defRPr sz="1600" b="1"/>
            </a:lvl5pPr>
            <a:lvl6pPr marL="2285529" indent="0">
              <a:buNone/>
              <a:defRPr sz="1600" b="1"/>
            </a:lvl6pPr>
            <a:lvl7pPr marL="2742636" indent="0">
              <a:buNone/>
              <a:defRPr sz="1600" b="1"/>
            </a:lvl7pPr>
            <a:lvl8pPr marL="3199740" indent="0">
              <a:buNone/>
              <a:defRPr sz="1600" b="1"/>
            </a:lvl8pPr>
            <a:lvl9pPr marL="36568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transition>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pull dir="r"/>
  </p:transition>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pull dir="r"/>
  </p:transition>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7" indent="0">
              <a:buNone/>
              <a:defRPr sz="1200"/>
            </a:lvl2pPr>
            <a:lvl3pPr marL="914212" indent="0">
              <a:buNone/>
              <a:defRPr sz="1000"/>
            </a:lvl3pPr>
            <a:lvl4pPr marL="1371317" indent="0">
              <a:buNone/>
              <a:defRPr sz="900"/>
            </a:lvl4pPr>
            <a:lvl5pPr marL="1828423" indent="0">
              <a:buNone/>
              <a:defRPr sz="900"/>
            </a:lvl5pPr>
            <a:lvl6pPr marL="2285529" indent="0">
              <a:buNone/>
              <a:defRPr sz="900"/>
            </a:lvl6pPr>
            <a:lvl7pPr marL="2742636" indent="0">
              <a:buNone/>
              <a:defRPr sz="900"/>
            </a:lvl7pPr>
            <a:lvl8pPr marL="3199740" indent="0">
              <a:buNone/>
              <a:defRPr sz="900"/>
            </a:lvl8pPr>
            <a:lvl9pPr marL="3656847" indent="0">
              <a:buNone/>
              <a:defRPr sz="900"/>
            </a:lvl9pPr>
          </a:lstStyle>
          <a:p>
            <a:pPr lvl="0"/>
            <a:r>
              <a:rPr lang="en-US" smtClean="0"/>
              <a:t>Click to edit Master text styles</a:t>
            </a:r>
          </a:p>
        </p:txBody>
      </p:sp>
    </p:spTree>
  </p:cSld>
  <p:clrMapOvr>
    <a:masterClrMapping/>
  </p:clrMapOvr>
  <p:transition>
    <p:pull dir="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EED5F018-C279-AC49-A148-FBC166EC1BCA}" type="slidenum">
              <a:rPr lang="en-US"/>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7" indent="0">
              <a:buNone/>
              <a:defRPr sz="2800"/>
            </a:lvl2pPr>
            <a:lvl3pPr marL="914212" indent="0">
              <a:buNone/>
              <a:defRPr sz="2400"/>
            </a:lvl3pPr>
            <a:lvl4pPr marL="1371317" indent="0">
              <a:buNone/>
              <a:defRPr sz="2000"/>
            </a:lvl4pPr>
            <a:lvl5pPr marL="1828423" indent="0">
              <a:buNone/>
              <a:defRPr sz="2000"/>
            </a:lvl5pPr>
            <a:lvl6pPr marL="2285529" indent="0">
              <a:buNone/>
              <a:defRPr sz="2000"/>
            </a:lvl6pPr>
            <a:lvl7pPr marL="2742636" indent="0">
              <a:buNone/>
              <a:defRPr sz="2000"/>
            </a:lvl7pPr>
            <a:lvl8pPr marL="3199740" indent="0">
              <a:buNone/>
              <a:defRPr sz="2000"/>
            </a:lvl8pPr>
            <a:lvl9pPr marL="3656847"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7" indent="0">
              <a:buNone/>
              <a:defRPr sz="1200"/>
            </a:lvl2pPr>
            <a:lvl3pPr marL="914212" indent="0">
              <a:buNone/>
              <a:defRPr sz="1000"/>
            </a:lvl3pPr>
            <a:lvl4pPr marL="1371317" indent="0">
              <a:buNone/>
              <a:defRPr sz="900"/>
            </a:lvl4pPr>
            <a:lvl5pPr marL="1828423" indent="0">
              <a:buNone/>
              <a:defRPr sz="900"/>
            </a:lvl5pPr>
            <a:lvl6pPr marL="2285529" indent="0">
              <a:buNone/>
              <a:defRPr sz="900"/>
            </a:lvl6pPr>
            <a:lvl7pPr marL="2742636" indent="0">
              <a:buNone/>
              <a:defRPr sz="900"/>
            </a:lvl7pPr>
            <a:lvl8pPr marL="3199740" indent="0">
              <a:buNone/>
              <a:defRPr sz="900"/>
            </a:lvl8pPr>
            <a:lvl9pPr marL="3656847" indent="0">
              <a:buNone/>
              <a:defRPr sz="900"/>
            </a:lvl9pPr>
          </a:lstStyle>
          <a:p>
            <a:pPr lvl="0"/>
            <a:r>
              <a:rPr lang="en-US" smtClean="0"/>
              <a:t>Click to edit Master text styles</a:t>
            </a:r>
          </a:p>
        </p:txBody>
      </p:sp>
    </p:spTree>
  </p:cSld>
  <p:clrMapOvr>
    <a:masterClrMapping/>
  </p:clrMapOvr>
  <p:transition>
    <p:pull dir="r"/>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19812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791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pull dir="r"/>
  </p:transition>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07" indent="0" algn="ctr">
              <a:buNone/>
              <a:defRPr/>
            </a:lvl2pPr>
            <a:lvl3pPr marL="914212" indent="0" algn="ctr">
              <a:buNone/>
              <a:defRPr/>
            </a:lvl3pPr>
            <a:lvl4pPr marL="1371317" indent="0" algn="ctr">
              <a:buNone/>
              <a:defRPr/>
            </a:lvl4pPr>
            <a:lvl5pPr marL="1828423" indent="0" algn="ctr">
              <a:buNone/>
              <a:defRPr/>
            </a:lvl5pPr>
            <a:lvl6pPr marL="2285529" indent="0" algn="ctr">
              <a:buNone/>
              <a:defRPr/>
            </a:lvl6pPr>
            <a:lvl7pPr marL="2742636" indent="0" algn="ctr">
              <a:buNone/>
              <a:defRPr/>
            </a:lvl7pPr>
            <a:lvl8pPr marL="3199740" indent="0" algn="ctr">
              <a:buNone/>
              <a:defRPr/>
            </a:lvl8pPr>
            <a:lvl9pPr marL="3656847"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BC6B18B-1698-8841-B555-A20125308922}" type="slidenum">
              <a:rPr lang="en-US"/>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C5D72F67-1F00-3B4E-8CE1-AD56B5BDB03A}" type="slidenum">
              <a:rPr lang="en-US"/>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07" indent="0">
              <a:buNone/>
              <a:defRPr sz="1800"/>
            </a:lvl2pPr>
            <a:lvl3pPr marL="914212" indent="0">
              <a:buNone/>
              <a:defRPr sz="1600"/>
            </a:lvl3pPr>
            <a:lvl4pPr marL="1371317" indent="0">
              <a:buNone/>
              <a:defRPr sz="1400"/>
            </a:lvl4pPr>
            <a:lvl5pPr marL="1828423" indent="0">
              <a:buNone/>
              <a:defRPr sz="1400"/>
            </a:lvl5pPr>
            <a:lvl6pPr marL="2285529" indent="0">
              <a:buNone/>
              <a:defRPr sz="1400"/>
            </a:lvl6pPr>
            <a:lvl7pPr marL="2742636" indent="0">
              <a:buNone/>
              <a:defRPr sz="1400"/>
            </a:lvl7pPr>
            <a:lvl8pPr marL="3199740" indent="0">
              <a:buNone/>
              <a:defRPr sz="1400"/>
            </a:lvl8pPr>
            <a:lvl9pPr marL="3656847"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C8366A1E-4813-EC45-B699-E34403FC3CFE}" type="slidenum">
              <a:rPr lang="en-US"/>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D22D9BE0-3EC6-E449-A916-CC894D626776}" type="slidenum">
              <a:rPr lang="en-US"/>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7" indent="0">
              <a:buNone/>
              <a:defRPr sz="2000" b="1"/>
            </a:lvl2pPr>
            <a:lvl3pPr marL="914212" indent="0">
              <a:buNone/>
              <a:defRPr sz="1800" b="1"/>
            </a:lvl3pPr>
            <a:lvl4pPr marL="1371317" indent="0">
              <a:buNone/>
              <a:defRPr sz="1600" b="1"/>
            </a:lvl4pPr>
            <a:lvl5pPr marL="1828423" indent="0">
              <a:buNone/>
              <a:defRPr sz="1600" b="1"/>
            </a:lvl5pPr>
            <a:lvl6pPr marL="2285529" indent="0">
              <a:buNone/>
              <a:defRPr sz="1600" b="1"/>
            </a:lvl6pPr>
            <a:lvl7pPr marL="2742636" indent="0">
              <a:buNone/>
              <a:defRPr sz="1600" b="1"/>
            </a:lvl7pPr>
            <a:lvl8pPr marL="3199740" indent="0">
              <a:buNone/>
              <a:defRPr sz="1600" b="1"/>
            </a:lvl8pPr>
            <a:lvl9pPr marL="36568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07" indent="0">
              <a:buNone/>
              <a:defRPr sz="2000" b="1"/>
            </a:lvl2pPr>
            <a:lvl3pPr marL="914212" indent="0">
              <a:buNone/>
              <a:defRPr sz="1800" b="1"/>
            </a:lvl3pPr>
            <a:lvl4pPr marL="1371317" indent="0">
              <a:buNone/>
              <a:defRPr sz="1600" b="1"/>
            </a:lvl4pPr>
            <a:lvl5pPr marL="1828423" indent="0">
              <a:buNone/>
              <a:defRPr sz="1600" b="1"/>
            </a:lvl5pPr>
            <a:lvl6pPr marL="2285529" indent="0">
              <a:buNone/>
              <a:defRPr sz="1600" b="1"/>
            </a:lvl6pPr>
            <a:lvl7pPr marL="2742636" indent="0">
              <a:buNone/>
              <a:defRPr sz="1600" b="1"/>
            </a:lvl7pPr>
            <a:lvl8pPr marL="3199740" indent="0">
              <a:buNone/>
              <a:defRPr sz="1600" b="1"/>
            </a:lvl8pPr>
            <a:lvl9pPr marL="36568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9ACA7308-187B-FC4E-B37E-D646B033D04D}" type="slidenum">
              <a:rPr lang="en-US"/>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1C728950-E1C2-4344-A9C3-F39360B28C6A}" type="slidenum">
              <a:rPr lang="en-US"/>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3167218D-59B9-7348-9A67-B3E6941021B3}"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608258" name="Rectangle 2"/>
          <p:cNvSpPr>
            <a:spLocks noGrp="1" noChangeArrowheads="1"/>
          </p:cNvSpPr>
          <p:nvPr>
            <p:ph type="ctrTitle"/>
          </p:nvPr>
        </p:nvSpPr>
        <p:spPr>
          <a:xfrm>
            <a:off x="685800" y="762000"/>
            <a:ext cx="7772400" cy="1143000"/>
          </a:xfrm>
        </p:spPr>
        <p:txBody>
          <a:bodyPr/>
          <a:lstStyle>
            <a:lvl1pPr>
              <a:defRPr sz="6600"/>
            </a:lvl1pPr>
          </a:lstStyle>
          <a:p>
            <a:r>
              <a:rPr lang="en-US"/>
              <a:t>Click to edit Master title style</a:t>
            </a:r>
          </a:p>
        </p:txBody>
      </p:sp>
      <p:sp>
        <p:nvSpPr>
          <p:cNvPr id="608259" name="Rectangle 3"/>
          <p:cNvSpPr>
            <a:spLocks noGrp="1" noChangeArrowheads="1"/>
          </p:cNvSpPr>
          <p:nvPr>
            <p:ph type="subTitle" idx="1"/>
          </p:nvPr>
        </p:nvSpPr>
        <p:spPr>
          <a:xfrm>
            <a:off x="1371600" y="2552701"/>
            <a:ext cx="6400800" cy="1752600"/>
          </a:xfrm>
        </p:spPr>
        <p:txBody>
          <a:bodyPr/>
          <a:lstStyle>
            <a:lvl1pPr marL="0" indent="0" algn="ctr">
              <a:buFontTx/>
              <a:buNone/>
              <a:defRPr/>
            </a:lvl1pPr>
          </a:lstStyle>
          <a:p>
            <a:r>
              <a:rPr lang="en-US"/>
              <a:t>Click to edit Master subtitle style</a:t>
            </a:r>
          </a:p>
        </p:txBody>
      </p:sp>
      <p:sp>
        <p:nvSpPr>
          <p:cNvPr id="608260" name="Rectangle 4"/>
          <p:cNvSpPr>
            <a:spLocks noGrp="1" noChangeArrowheads="1"/>
          </p:cNvSpPr>
          <p:nvPr>
            <p:ph type="dt" sz="half" idx="2"/>
          </p:nvPr>
        </p:nvSpPr>
        <p:spPr/>
        <p:txBody>
          <a:bodyPr/>
          <a:lstStyle>
            <a:lvl1pPr>
              <a:defRPr sz="1400">
                <a:solidFill>
                  <a:schemeClr val="tx1"/>
                </a:solidFill>
              </a:defRPr>
            </a:lvl1pPr>
          </a:lstStyle>
          <a:p>
            <a:endParaRPr lang="en-US"/>
          </a:p>
          <a:p>
            <a:endParaRPr lang="en-US"/>
          </a:p>
        </p:txBody>
      </p:sp>
      <p:sp>
        <p:nvSpPr>
          <p:cNvPr id="608261" name="Rectangle 5"/>
          <p:cNvSpPr>
            <a:spLocks noGrp="1" noChangeArrowheads="1"/>
          </p:cNvSpPr>
          <p:nvPr>
            <p:ph type="ftr" sz="quarter" idx="3"/>
          </p:nvPr>
        </p:nvSpPr>
        <p:spPr/>
        <p:txBody>
          <a:bodyPr/>
          <a:lstStyle>
            <a:lvl1pPr>
              <a:defRPr sz="1200"/>
            </a:lvl1pPr>
          </a:lstStyle>
          <a:p>
            <a:endParaRPr lang="en-US"/>
          </a:p>
        </p:txBody>
      </p:sp>
      <p:sp>
        <p:nvSpPr>
          <p:cNvPr id="608262" name="Rectangle 6"/>
          <p:cNvSpPr>
            <a:spLocks noGrp="1" noChangeArrowheads="1"/>
          </p:cNvSpPr>
          <p:nvPr>
            <p:ph type="sldNum" sz="quarter" idx="4"/>
          </p:nvPr>
        </p:nvSpPr>
        <p:spPr>
          <a:xfrm>
            <a:off x="6781800" y="6400800"/>
            <a:ext cx="1905000" cy="457200"/>
          </a:xfrm>
        </p:spPr>
        <p:txBody>
          <a:bodyPr/>
          <a:lstStyle>
            <a:lvl1pPr>
              <a:defRPr>
                <a:latin typeface="+mn-lt"/>
              </a:defRPr>
            </a:lvl1pPr>
          </a:lstStyle>
          <a:p>
            <a:endParaRPr lang="en-US"/>
          </a:p>
          <a:p>
            <a:fld id="{2C0B072A-2679-1549-BA28-034DACE45BBB}"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7" indent="0">
              <a:buNone/>
              <a:defRPr sz="1200"/>
            </a:lvl2pPr>
            <a:lvl3pPr marL="914212" indent="0">
              <a:buNone/>
              <a:defRPr sz="1000"/>
            </a:lvl3pPr>
            <a:lvl4pPr marL="1371317" indent="0">
              <a:buNone/>
              <a:defRPr sz="900"/>
            </a:lvl4pPr>
            <a:lvl5pPr marL="1828423" indent="0">
              <a:buNone/>
              <a:defRPr sz="900"/>
            </a:lvl5pPr>
            <a:lvl6pPr marL="2285529" indent="0">
              <a:buNone/>
              <a:defRPr sz="900"/>
            </a:lvl6pPr>
            <a:lvl7pPr marL="2742636" indent="0">
              <a:buNone/>
              <a:defRPr sz="900"/>
            </a:lvl7pPr>
            <a:lvl8pPr marL="3199740" indent="0">
              <a:buNone/>
              <a:defRPr sz="900"/>
            </a:lvl8pPr>
            <a:lvl9pPr marL="36568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D65A7E91-D83D-9F45-BF0E-7E0F34AB2350}" type="slidenum">
              <a:rPr lang="en-US"/>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7" indent="0">
              <a:buNone/>
              <a:defRPr sz="2800"/>
            </a:lvl2pPr>
            <a:lvl3pPr marL="914212" indent="0">
              <a:buNone/>
              <a:defRPr sz="2400"/>
            </a:lvl3pPr>
            <a:lvl4pPr marL="1371317" indent="0">
              <a:buNone/>
              <a:defRPr sz="2000"/>
            </a:lvl4pPr>
            <a:lvl5pPr marL="1828423" indent="0">
              <a:buNone/>
              <a:defRPr sz="2000"/>
            </a:lvl5pPr>
            <a:lvl6pPr marL="2285529" indent="0">
              <a:buNone/>
              <a:defRPr sz="2000"/>
            </a:lvl6pPr>
            <a:lvl7pPr marL="2742636" indent="0">
              <a:buNone/>
              <a:defRPr sz="2000"/>
            </a:lvl7pPr>
            <a:lvl8pPr marL="3199740" indent="0">
              <a:buNone/>
              <a:defRPr sz="2000"/>
            </a:lvl8pPr>
            <a:lvl9pPr marL="3656847"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7" indent="0">
              <a:buNone/>
              <a:defRPr sz="1200"/>
            </a:lvl2pPr>
            <a:lvl3pPr marL="914212" indent="0">
              <a:buNone/>
              <a:defRPr sz="1000"/>
            </a:lvl3pPr>
            <a:lvl4pPr marL="1371317" indent="0">
              <a:buNone/>
              <a:defRPr sz="900"/>
            </a:lvl4pPr>
            <a:lvl5pPr marL="1828423" indent="0">
              <a:buNone/>
              <a:defRPr sz="900"/>
            </a:lvl5pPr>
            <a:lvl6pPr marL="2285529" indent="0">
              <a:buNone/>
              <a:defRPr sz="900"/>
            </a:lvl6pPr>
            <a:lvl7pPr marL="2742636" indent="0">
              <a:buNone/>
              <a:defRPr sz="900"/>
            </a:lvl7pPr>
            <a:lvl8pPr marL="3199740" indent="0">
              <a:buNone/>
              <a:defRPr sz="900"/>
            </a:lvl8pPr>
            <a:lvl9pPr marL="36568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18CD927-E6AF-9545-B324-7D6B608BE3A9}" type="slidenum">
              <a:rPr lang="en-US"/>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C2E01B5C-B22F-EB46-A830-1CBB64BCA420}" type="slidenum">
              <a:rPr lang="en-US"/>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D436AEED-A633-714F-9D6F-9EAC2BCD883D}" type="slidenum">
              <a:rPr lang="en-US"/>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1"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8531243D-FBB2-124D-B788-460C3705537A}" type="slidenum">
              <a:rPr lang="en-US"/>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1"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fld id="{6CCB34BA-02C9-9748-A2A8-578669F29289}" type="slidenum">
              <a:rPr lang="en-US"/>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1"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fld id="{6839C74A-D715-4344-9344-6BA181021FE2}" type="slidenum">
              <a:rPr lang="en-US"/>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F77D0-30ED-6547-8BEF-AE0A003922A1}"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F9E680-E7F8-2B45-BA2E-04B830609AAD}"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435984-2E27-404B-BD9E-301FD3B2FAD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z="1400" smtClean="0">
                <a:latin typeface="+mn-lt"/>
              </a:defRPr>
            </a:lvl1pPr>
          </a:lstStyle>
          <a:p>
            <a:endParaRPr lang="en-US"/>
          </a:p>
          <a:p>
            <a:fld id="{C99993F7-7B01-0E49-9804-C8920B9A8AEF}" type="slidenum">
              <a:rPr lang="en-US"/>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C61A44-596C-2347-BB32-4778F39FA74C}"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7E734C-8F39-BD40-B9AF-16103FCB0861}"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DC791BD-0794-B647-A292-9E4A6A08F2EE}"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6CECC3B-20B0-614C-BE22-BD869D383D47}"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447E75-77A1-DC43-9F74-C712A5DAAF91}"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3DD016-A917-DE4F-AC9D-E86E3B12FA09}"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F43D0B-2EEE-974D-9FCE-A32F1921327E}"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E1D774-A0FB-884F-8D4F-C26A02ED9154}"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178E18-68CC-FE41-848C-7BE15D7E9BAE}"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F1A9BCD-BB38-4A4B-B27B-5166AB0E3F7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59" indent="0">
              <a:buNone/>
              <a:defRPr sz="1800"/>
            </a:lvl2pPr>
            <a:lvl3pPr marL="914117" indent="0">
              <a:buNone/>
              <a:defRPr sz="1600"/>
            </a:lvl3pPr>
            <a:lvl4pPr marL="1371178" indent="0">
              <a:buNone/>
              <a:defRPr sz="1400"/>
            </a:lvl4pPr>
            <a:lvl5pPr marL="1828236" indent="0">
              <a:buNone/>
              <a:defRPr sz="1400"/>
            </a:lvl5pPr>
            <a:lvl6pPr marL="2285295" indent="0">
              <a:buNone/>
              <a:defRPr sz="1400"/>
            </a:lvl6pPr>
            <a:lvl7pPr marL="2742356" indent="0">
              <a:buNone/>
              <a:defRPr sz="1400"/>
            </a:lvl7pPr>
            <a:lvl8pPr marL="3199412" indent="0">
              <a:buNone/>
              <a:defRPr sz="1400"/>
            </a:lvl8pPr>
            <a:lvl9pPr marL="3656473"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z="1400" smtClean="0">
                <a:latin typeface="+mn-lt"/>
              </a:defRPr>
            </a:lvl1pPr>
          </a:lstStyle>
          <a:p>
            <a:endParaRPr lang="en-US"/>
          </a:p>
          <a:p>
            <a:fld id="{52578A4B-F260-F64F-941D-9698557D3621}" type="slidenum">
              <a:rPr lang="en-US"/>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683" indent="0" algn="ctr">
              <a:buNone/>
              <a:defRPr/>
            </a:lvl2pPr>
            <a:lvl3pPr marL="829366" indent="0" algn="ctr">
              <a:buNone/>
              <a:defRPr/>
            </a:lvl3pPr>
            <a:lvl4pPr marL="1244049" indent="0" algn="ctr">
              <a:buNone/>
              <a:defRPr/>
            </a:lvl4pPr>
            <a:lvl5pPr marL="1658732" indent="0" algn="ctr">
              <a:buNone/>
              <a:defRPr/>
            </a:lvl5pPr>
            <a:lvl6pPr marL="2073416" indent="0" algn="ctr">
              <a:buNone/>
              <a:defRPr/>
            </a:lvl6pPr>
            <a:lvl7pPr marL="2488099" indent="0" algn="ctr">
              <a:buNone/>
              <a:defRPr/>
            </a:lvl7pPr>
            <a:lvl8pPr marL="2902782" indent="0" algn="ctr">
              <a:buNone/>
              <a:defRPr/>
            </a:lvl8pPr>
            <a:lvl9pPr marL="3317465"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smtClean="0"/>
            </a:lvl1pPr>
          </a:lstStyle>
          <a:p>
            <a:fld id="{2C3793CF-E757-D346-A7C2-46FC9E2D40AE}" type="slidenum">
              <a:rPr lang="en-US"/>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smtClean="0"/>
            </a:lvl1pPr>
          </a:lstStyle>
          <a:p>
            <a:fld id="{D7BEB1F7-9D0E-3648-ABFD-8FCD466AC101}" type="slidenum">
              <a:rPr lang="en-US"/>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4"/>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683" indent="0">
              <a:buNone/>
              <a:defRPr sz="1600"/>
            </a:lvl2pPr>
            <a:lvl3pPr marL="829366" indent="0">
              <a:buNone/>
              <a:defRPr sz="1500"/>
            </a:lvl3pPr>
            <a:lvl4pPr marL="1244049" indent="0">
              <a:buNone/>
              <a:defRPr sz="1300"/>
            </a:lvl4pPr>
            <a:lvl5pPr marL="1658732" indent="0">
              <a:buNone/>
              <a:defRPr sz="1300"/>
            </a:lvl5pPr>
            <a:lvl6pPr marL="2073416" indent="0">
              <a:buNone/>
              <a:defRPr sz="1300"/>
            </a:lvl6pPr>
            <a:lvl7pPr marL="2488099" indent="0">
              <a:buNone/>
              <a:defRPr sz="1300"/>
            </a:lvl7pPr>
            <a:lvl8pPr marL="2902782" indent="0">
              <a:buNone/>
              <a:defRPr sz="1300"/>
            </a:lvl8pPr>
            <a:lvl9pPr marL="3317465" indent="0">
              <a:buNone/>
              <a:defRPr sz="13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smtClean="0"/>
            </a:lvl1pPr>
          </a:lstStyle>
          <a:p>
            <a:fld id="{E5F2E899-9124-2940-9526-528C3D59E7EE}" type="slidenum">
              <a:rPr lang="en-US"/>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2890"/>
            <a:ext cx="4042080" cy="452207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6800" y="1602890"/>
            <a:ext cx="4043520" cy="452207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smtClean="0"/>
            </a:lvl1pPr>
          </a:lstStyle>
          <a:p>
            <a:fld id="{78CE801A-94BE-8B47-9496-09331C3B9703}" type="slidenum">
              <a:rPr lang="en-US"/>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71"/>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smtClean="0"/>
            </a:lvl1pPr>
          </a:lstStyle>
          <a:p>
            <a:fld id="{69026F20-E525-ED4C-810F-56E84C2D926B}" type="slidenum">
              <a:rPr lang="en-US"/>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smtClean="0"/>
            </a:lvl1pPr>
          </a:lstStyle>
          <a:p>
            <a:fld id="{EC87BDDD-90F6-8D4D-BF6D-ACC0230CFD1E}" type="slidenum">
              <a:rPr lang="en-US"/>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smtClean="0"/>
            </a:lvl1pPr>
          </a:lstStyle>
          <a:p>
            <a:fld id="{8F04F4D5-9C3F-EF4D-B7ED-EAD1FC9BE3BA}" type="slidenum">
              <a:rPr lang="en-US"/>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2" y="273630"/>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2"/>
            <a:ext cx="3008160" cy="4692013"/>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smtClean="0"/>
            </a:lvl1pPr>
          </a:lstStyle>
          <a:p>
            <a:fld id="{942C487F-05F9-9742-AC35-C289EB2E4F00}" type="slidenum">
              <a:rPr lang="en-US"/>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2"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2" y="612065"/>
            <a:ext cx="5486400" cy="4115952"/>
          </a:xfrm>
        </p:spPr>
        <p:txBody>
          <a:bodyPr/>
          <a:lstStyle>
            <a:lvl1pPr marL="0" indent="0">
              <a:buNone/>
              <a:defRPr sz="2900"/>
            </a:lvl1pPr>
            <a:lvl2pPr marL="414683" indent="0">
              <a:buNone/>
              <a:defRPr sz="2500"/>
            </a:lvl2pPr>
            <a:lvl3pPr marL="829366" indent="0">
              <a:buNone/>
              <a:defRPr sz="2200"/>
            </a:lvl3pPr>
            <a:lvl4pPr marL="1244049" indent="0">
              <a:buNone/>
              <a:defRPr sz="1800"/>
            </a:lvl4pPr>
            <a:lvl5pPr marL="1658732" indent="0">
              <a:buNone/>
              <a:defRPr sz="1800"/>
            </a:lvl5pPr>
            <a:lvl6pPr marL="2073416" indent="0">
              <a:buNone/>
              <a:defRPr sz="1800"/>
            </a:lvl6pPr>
            <a:lvl7pPr marL="2488099" indent="0">
              <a:buNone/>
              <a:defRPr sz="1800"/>
            </a:lvl7pPr>
            <a:lvl8pPr marL="2902782" indent="0">
              <a:buNone/>
              <a:defRPr sz="1800"/>
            </a:lvl8pPr>
            <a:lvl9pPr marL="3317465" indent="0">
              <a:buNone/>
              <a:defRPr sz="1800"/>
            </a:lvl9pPr>
          </a:lstStyle>
          <a:p>
            <a:endParaRPr lang="en-US"/>
          </a:p>
        </p:txBody>
      </p:sp>
      <p:sp>
        <p:nvSpPr>
          <p:cNvPr id="4" name="Text Placeholder 3"/>
          <p:cNvSpPr>
            <a:spLocks noGrp="1"/>
          </p:cNvSpPr>
          <p:nvPr>
            <p:ph type="body" sz="half" idx="2"/>
          </p:nvPr>
        </p:nvSpPr>
        <p:spPr>
          <a:xfrm>
            <a:off x="1792802" y="5367444"/>
            <a:ext cx="5486400" cy="805044"/>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smtClean="0"/>
            </a:lvl1pPr>
          </a:lstStyle>
          <a:p>
            <a:fld id="{947067A9-A574-C746-A379-3C29924CB213}" type="slidenum">
              <a:rPr lang="en-US"/>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smtClean="0"/>
            </a:lvl1pPr>
          </a:lstStyle>
          <a:p>
            <a:fld id="{5DFF72B7-A21D-0343-B7C2-0E35101835A2}"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1" y="19812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z="1400" smtClean="0">
                <a:latin typeface="+mn-lt"/>
              </a:defRPr>
            </a:lvl1pPr>
          </a:lstStyle>
          <a:p>
            <a:endParaRPr lang="en-US"/>
          </a:p>
          <a:p>
            <a:fld id="{1F6516E3-01EB-0A47-BF0C-3B69BE8AC9C4}" type="slidenum">
              <a:rPr lang="en-US"/>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5440" y="273630"/>
            <a:ext cx="2054880" cy="585133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0" y="273630"/>
            <a:ext cx="6030720" cy="58513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smtClean="0"/>
            </a:lvl1pPr>
          </a:lstStyle>
          <a:p>
            <a:fld id="{2243991D-7315-8F4B-BA6E-E66161931C40}" type="slidenum">
              <a:rPr lang="en-US"/>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BCB16BC9-32AE-1C48-8EBA-127F111164FA}" type="slidenum">
              <a:rPr lang="en-US"/>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686D3C40-E55B-964F-BB16-B80AA667585E}" type="slidenum">
              <a:rPr lang="en-US"/>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0554AD76-87EA-814C-B13F-29060B23F0B7}" type="slidenum">
              <a:rPr lang="en-US"/>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solidFill>
                  <a:schemeClr val="tx1"/>
                </a:solidFill>
              </a:defRPr>
            </a:lvl1pPr>
          </a:lstStyle>
          <a:p>
            <a:endParaRPr lang="en-US"/>
          </a:p>
          <a:p>
            <a:fld id="{6C0C4C2B-4CC9-A449-BAC0-57F7FBBFC7F4}" type="slidenum">
              <a:rPr lang="en-US"/>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solidFill>
                  <a:schemeClr val="tx1"/>
                </a:solidFill>
              </a:defRPr>
            </a:lvl1pPr>
          </a:lstStyle>
          <a:p>
            <a:endParaRPr lang="en-US"/>
          </a:p>
          <a:p>
            <a:fld id="{5848E854-366C-FC4B-8991-8CBD33BFE276}" type="slidenum">
              <a:rPr lang="en-US"/>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solidFill>
                  <a:schemeClr val="tx1"/>
                </a:solidFill>
              </a:defRPr>
            </a:lvl1pPr>
          </a:lstStyle>
          <a:p>
            <a:endParaRPr lang="en-US"/>
          </a:p>
          <a:p>
            <a:fld id="{F8209944-466E-734F-9E5F-77F68D849B28}" type="slidenum">
              <a:rPr lang="en-US"/>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solidFill>
                  <a:schemeClr val="tx1"/>
                </a:solidFill>
              </a:defRPr>
            </a:lvl1pPr>
          </a:lstStyle>
          <a:p>
            <a:endParaRPr lang="en-US"/>
          </a:p>
          <a:p>
            <a:fld id="{7BC0E950-241A-1C45-9B4C-0A14C02B7F42}" type="slidenum">
              <a:rPr lang="en-US"/>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solidFill>
                  <a:schemeClr val="tx1"/>
                </a:solidFill>
              </a:defRPr>
            </a:lvl1pPr>
          </a:lstStyle>
          <a:p>
            <a:endParaRPr lang="en-US"/>
          </a:p>
          <a:p>
            <a:fld id="{3B216CC8-4EDB-C249-9497-091C66A1D415}" type="slidenum">
              <a:rPr lang="en-US"/>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solidFill>
                  <a:schemeClr val="tx1"/>
                </a:solidFill>
              </a:defRPr>
            </a:lvl1pPr>
          </a:lstStyle>
          <a:p>
            <a:endParaRPr lang="en-US"/>
          </a:p>
          <a:p>
            <a:fld id="{6D72A959-499E-E744-B650-C9A5662BD013}"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7" indent="0">
              <a:buNone/>
              <a:defRPr sz="1800" b="1"/>
            </a:lvl3pPr>
            <a:lvl4pPr marL="1371178" indent="0">
              <a:buNone/>
              <a:defRPr sz="1600" b="1"/>
            </a:lvl4pPr>
            <a:lvl5pPr marL="1828236" indent="0">
              <a:buNone/>
              <a:defRPr sz="1600" b="1"/>
            </a:lvl5pPr>
            <a:lvl6pPr marL="2285295" indent="0">
              <a:buNone/>
              <a:defRPr sz="1600" b="1"/>
            </a:lvl6pPr>
            <a:lvl7pPr marL="2742356" indent="0">
              <a:buNone/>
              <a:defRPr sz="1600" b="1"/>
            </a:lvl7pPr>
            <a:lvl8pPr marL="3199412" indent="0">
              <a:buNone/>
              <a:defRPr sz="1600" b="1"/>
            </a:lvl8pPr>
            <a:lvl9pPr marL="365647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59" indent="0">
              <a:buNone/>
              <a:defRPr sz="2000" b="1"/>
            </a:lvl2pPr>
            <a:lvl3pPr marL="914117" indent="0">
              <a:buNone/>
              <a:defRPr sz="1800" b="1"/>
            </a:lvl3pPr>
            <a:lvl4pPr marL="1371178" indent="0">
              <a:buNone/>
              <a:defRPr sz="1600" b="1"/>
            </a:lvl4pPr>
            <a:lvl5pPr marL="1828236" indent="0">
              <a:buNone/>
              <a:defRPr sz="1600" b="1"/>
            </a:lvl5pPr>
            <a:lvl6pPr marL="2285295" indent="0">
              <a:buNone/>
              <a:defRPr sz="1600" b="1"/>
            </a:lvl6pPr>
            <a:lvl7pPr marL="2742356" indent="0">
              <a:buNone/>
              <a:defRPr sz="1600" b="1"/>
            </a:lvl7pPr>
            <a:lvl8pPr marL="3199412" indent="0">
              <a:buNone/>
              <a:defRPr sz="1600" b="1"/>
            </a:lvl8pPr>
            <a:lvl9pPr marL="365647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z="1400" smtClean="0">
                <a:latin typeface="+mn-lt"/>
              </a:defRPr>
            </a:lvl1pPr>
          </a:lstStyle>
          <a:p>
            <a:endParaRPr lang="en-US"/>
          </a:p>
          <a:p>
            <a:fld id="{EEE2ABC2-2008-CD40-B63E-7AA8C3C88FF0}" type="slidenum">
              <a:rPr lang="en-US"/>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D4C20481-DA89-4341-9490-3CF64C858047}" type="slidenum">
              <a:rPr lang="en-US"/>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370AB3C6-DB13-654E-A67A-19D9E5CCA523}" type="slidenum">
              <a:rPr lang="en-US"/>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A5B4219-AA03-8B43-A7FF-AC33929A3E25}"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FB8C70B-8D3B-5C4C-B47E-424C86FE6E3C}"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9E85A98D-3CE6-B940-A52E-CABC30BD6C70}"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FDB92216-77D4-E948-BAD5-4F35A8F0BA07}"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8C885801-AA33-154A-B248-F1A37B27D0FB}"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F20413D3-05D0-5647-B134-24F56BB41406}"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B45A6CC4-82B3-8C42-9955-BCA8ECE8E49B}"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0D0B716D-CB9F-9D41-AF67-A40F34947F0C}"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z="1400" smtClean="0">
                <a:latin typeface="+mn-lt"/>
              </a:defRPr>
            </a:lvl1pPr>
          </a:lstStyle>
          <a:p>
            <a:endParaRPr lang="en-US"/>
          </a:p>
          <a:p>
            <a:fld id="{AD696CCD-0230-A049-94DD-BD6B5A08940F}" type="slidenum">
              <a:rPr lang="en-US"/>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7741549E-1783-0141-8DE5-FC7F5E2D12D2}"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82532AA-DECB-8740-83FC-2C9F134804C0}"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553CBB0C-6880-A241-8CCD-382672519159}"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D7E6DEEB-5030-6249-B38F-C6229583E7D0}"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smtClean="0"/>
              <a:t>Click to edit Master subtitle style</a:t>
            </a:r>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514" y="1906589"/>
            <a:ext cx="3825875"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1906589"/>
            <a:ext cx="3827462"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z="1400" smtClean="0">
                <a:latin typeface="+mn-lt"/>
              </a:defRPr>
            </a:lvl1pPr>
          </a:lstStyle>
          <a:p>
            <a:endParaRPr lang="en-US"/>
          </a:p>
          <a:p>
            <a:fld id="{9B741C59-2E34-0940-9A08-CFAD86BE5DAA}" type="slidenum">
              <a:rPr lang="en-US"/>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4" y="568325"/>
            <a:ext cx="1951037" cy="5657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568325"/>
            <a:ext cx="5702300" cy="565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597" indent="0" algn="ctr">
              <a:buNone/>
              <a:defRPr/>
            </a:lvl2pPr>
            <a:lvl3pPr marL="829194" indent="0" algn="ctr">
              <a:buNone/>
              <a:defRPr/>
            </a:lvl3pPr>
            <a:lvl4pPr marL="1243791" indent="0" algn="ctr">
              <a:buNone/>
              <a:defRPr/>
            </a:lvl4pPr>
            <a:lvl5pPr marL="1658388" indent="0" algn="ctr">
              <a:buNone/>
              <a:defRPr/>
            </a:lvl5pPr>
            <a:lvl6pPr marL="2072986" indent="0" algn="ctr">
              <a:buNone/>
              <a:defRPr/>
            </a:lvl6pPr>
            <a:lvl7pPr marL="2487583" indent="0" algn="ctr">
              <a:buNone/>
              <a:defRPr/>
            </a:lvl7pPr>
            <a:lvl8pPr marL="2902180" indent="0" algn="ctr">
              <a:buNone/>
              <a:defRPr/>
            </a:lvl8pPr>
            <a:lvl9pPr marL="3316777"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41B164E2-6976-CA4A-B72F-52075E503A74}" type="slidenum">
              <a:rPr lang="en-GB"/>
              <a:pPr>
                <a:defRPr/>
              </a:pPr>
              <a:t>‹#›</a:t>
            </a:fld>
            <a:endParaRPr lang="en-GB"/>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D097EB65-D860-2A4B-A06E-762A76921B16}" type="slidenum">
              <a:rPr lang="en-GB"/>
              <a:pPr>
                <a:defRPr/>
              </a:pPr>
              <a:t>‹#›</a:t>
            </a:fld>
            <a:endParaRPr lang="en-GB"/>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6"/>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597" indent="0">
              <a:buNone/>
              <a:defRPr sz="1600"/>
            </a:lvl2pPr>
            <a:lvl3pPr marL="829194" indent="0">
              <a:buNone/>
              <a:defRPr sz="1500"/>
            </a:lvl3pPr>
            <a:lvl4pPr marL="1243791" indent="0">
              <a:buNone/>
              <a:defRPr sz="1300"/>
            </a:lvl4pPr>
            <a:lvl5pPr marL="1658388" indent="0">
              <a:buNone/>
              <a:defRPr sz="1300"/>
            </a:lvl5pPr>
            <a:lvl6pPr marL="2072986" indent="0">
              <a:buNone/>
              <a:defRPr sz="1300"/>
            </a:lvl6pPr>
            <a:lvl7pPr marL="2487583" indent="0">
              <a:buNone/>
              <a:defRPr sz="1300"/>
            </a:lvl7pPr>
            <a:lvl8pPr marL="2902180" indent="0">
              <a:buNone/>
              <a:defRPr sz="1300"/>
            </a:lvl8pPr>
            <a:lvl9pPr marL="3316777" indent="0">
              <a:buNone/>
              <a:defRPr sz="13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4E35EA90-801F-DC41-9B04-1C4F1A9E00E6}" type="slidenum">
              <a:rPr lang="en-GB"/>
              <a:pPr>
                <a:defRPr/>
              </a:pPr>
              <a:t>‹#›</a:t>
            </a:fld>
            <a:endParaRPr lang="en-GB"/>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29"/>
            <a:ext cx="4037760" cy="451199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2480" y="1604329"/>
            <a:ext cx="4037760" cy="451199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C275E041-518E-4B48-AD74-07C095B54DFD}" type="slidenum">
              <a:rPr lang="en-GB"/>
              <a:pPr>
                <a:defRPr/>
              </a:pPr>
              <a:t>‹#›</a:t>
            </a:fld>
            <a:endParaRPr lang="en-GB"/>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73"/>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597" indent="0">
              <a:buNone/>
              <a:defRPr sz="1800" b="1"/>
            </a:lvl2pPr>
            <a:lvl3pPr marL="829194" indent="0">
              <a:buNone/>
              <a:defRPr sz="1600" b="1"/>
            </a:lvl3pPr>
            <a:lvl4pPr marL="1243791" indent="0">
              <a:buNone/>
              <a:defRPr sz="1500" b="1"/>
            </a:lvl4pPr>
            <a:lvl5pPr marL="1658388" indent="0">
              <a:buNone/>
              <a:defRPr sz="1500" b="1"/>
            </a:lvl5pPr>
            <a:lvl6pPr marL="2072986" indent="0">
              <a:buNone/>
              <a:defRPr sz="1500" b="1"/>
            </a:lvl6pPr>
            <a:lvl7pPr marL="2487583" indent="0">
              <a:buNone/>
              <a:defRPr sz="1500" b="1"/>
            </a:lvl7pPr>
            <a:lvl8pPr marL="2902180" indent="0">
              <a:buNone/>
              <a:defRPr sz="1500" b="1"/>
            </a:lvl8pPr>
            <a:lvl9pPr marL="3316777"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597" indent="0">
              <a:buNone/>
              <a:defRPr sz="1800" b="1"/>
            </a:lvl2pPr>
            <a:lvl3pPr marL="829194" indent="0">
              <a:buNone/>
              <a:defRPr sz="1600" b="1"/>
            </a:lvl3pPr>
            <a:lvl4pPr marL="1243791" indent="0">
              <a:buNone/>
              <a:defRPr sz="1500" b="1"/>
            </a:lvl4pPr>
            <a:lvl5pPr marL="1658388" indent="0">
              <a:buNone/>
              <a:defRPr sz="1500" b="1"/>
            </a:lvl5pPr>
            <a:lvl6pPr marL="2072986" indent="0">
              <a:buNone/>
              <a:defRPr sz="1500" b="1"/>
            </a:lvl6pPr>
            <a:lvl7pPr marL="2487583" indent="0">
              <a:buNone/>
              <a:defRPr sz="1500" b="1"/>
            </a:lvl7pPr>
            <a:lvl8pPr marL="2902180" indent="0">
              <a:buNone/>
              <a:defRPr sz="1500" b="1"/>
            </a:lvl8pPr>
            <a:lvl9pPr marL="3316777"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GB"/>
          </a:p>
        </p:txBody>
      </p:sp>
      <p:sp>
        <p:nvSpPr>
          <p:cNvPr id="9" name="Rectangle 5"/>
          <p:cNvSpPr>
            <a:spLocks noGrp="1" noChangeArrowheads="1"/>
          </p:cNvSpPr>
          <p:nvPr>
            <p:ph type="sldNum" idx="12"/>
          </p:nvPr>
        </p:nvSpPr>
        <p:spPr>
          <a:ln/>
        </p:spPr>
        <p:txBody>
          <a:bodyPr/>
          <a:lstStyle>
            <a:lvl1pPr>
              <a:defRPr/>
            </a:lvl1pPr>
          </a:lstStyle>
          <a:p>
            <a:pPr>
              <a:defRPr/>
            </a:pPr>
            <a:fld id="{0B67F2A2-6572-7D46-B2AF-B6AFC44C981E}"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059" indent="0">
              <a:buNone/>
              <a:defRPr sz="1200"/>
            </a:lvl2pPr>
            <a:lvl3pPr marL="914117" indent="0">
              <a:buNone/>
              <a:defRPr sz="1000"/>
            </a:lvl3pPr>
            <a:lvl4pPr marL="1371178" indent="0">
              <a:buNone/>
              <a:defRPr sz="900"/>
            </a:lvl4pPr>
            <a:lvl5pPr marL="1828236" indent="0">
              <a:buNone/>
              <a:defRPr sz="900"/>
            </a:lvl5pPr>
            <a:lvl6pPr marL="2285295" indent="0">
              <a:buNone/>
              <a:defRPr sz="900"/>
            </a:lvl6pPr>
            <a:lvl7pPr marL="2742356" indent="0">
              <a:buNone/>
              <a:defRPr sz="900"/>
            </a:lvl7pPr>
            <a:lvl8pPr marL="3199412" indent="0">
              <a:buNone/>
              <a:defRPr sz="900"/>
            </a:lvl8pPr>
            <a:lvl9pPr marL="365647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z="1400" smtClean="0">
                <a:latin typeface="+mn-lt"/>
              </a:defRPr>
            </a:lvl1pPr>
          </a:lstStyle>
          <a:p>
            <a:endParaRPr lang="en-US"/>
          </a:p>
          <a:p>
            <a:fld id="{B9174B68-A0EE-DA49-9372-2D174DA006C7}" type="slidenum">
              <a:rPr lang="en-US"/>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0074C101-FFCE-2947-8E0F-E6A35D67E975}" type="slidenum">
              <a:rPr lang="en-GB"/>
              <a:pPr>
                <a:defRPr/>
              </a:pPr>
              <a:t>‹#›</a:t>
            </a:fld>
            <a:endParaRPr lang="en-GB"/>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4794A019-384F-F04C-BA9E-FA07F15276B5}" type="slidenum">
              <a:rPr lang="en-GB"/>
              <a:pPr>
                <a:defRPr/>
              </a:pPr>
              <a:t>‹#›</a:t>
            </a:fld>
            <a:endParaRPr lang="en-GB"/>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4" y="273632"/>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4"/>
            <a:ext cx="3008160" cy="4692013"/>
          </a:xfrm>
        </p:spPr>
        <p:txBody>
          <a:bodyPr/>
          <a:lstStyle>
            <a:lvl1pPr marL="0" indent="0">
              <a:buNone/>
              <a:defRPr sz="1300"/>
            </a:lvl1pPr>
            <a:lvl2pPr marL="414597" indent="0">
              <a:buNone/>
              <a:defRPr sz="1100"/>
            </a:lvl2pPr>
            <a:lvl3pPr marL="829194" indent="0">
              <a:buNone/>
              <a:defRPr sz="900"/>
            </a:lvl3pPr>
            <a:lvl4pPr marL="1243791" indent="0">
              <a:buNone/>
              <a:defRPr sz="800"/>
            </a:lvl4pPr>
            <a:lvl5pPr marL="1658388" indent="0">
              <a:buNone/>
              <a:defRPr sz="800"/>
            </a:lvl5pPr>
            <a:lvl6pPr marL="2072986" indent="0">
              <a:buNone/>
              <a:defRPr sz="800"/>
            </a:lvl6pPr>
            <a:lvl7pPr marL="2487583" indent="0">
              <a:buNone/>
              <a:defRPr sz="800"/>
            </a:lvl7pPr>
            <a:lvl8pPr marL="2902180" indent="0">
              <a:buNone/>
              <a:defRPr sz="800"/>
            </a:lvl8pPr>
            <a:lvl9pPr marL="3316777"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3FA30047-7817-A340-9D7A-27B2EB94D6BE}" type="slidenum">
              <a:rPr lang="en-GB"/>
              <a:pPr>
                <a:defRPr/>
              </a:pPr>
              <a:t>‹#›</a:t>
            </a:fld>
            <a:endParaRPr lang="en-GB"/>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4"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4" y="612065"/>
            <a:ext cx="5486400" cy="4115952"/>
          </a:xfrm>
        </p:spPr>
        <p:txBody>
          <a:bodyPr/>
          <a:lstStyle>
            <a:lvl1pPr marL="0" indent="0">
              <a:buNone/>
              <a:defRPr sz="2900"/>
            </a:lvl1pPr>
            <a:lvl2pPr marL="414597" indent="0">
              <a:buNone/>
              <a:defRPr sz="2500"/>
            </a:lvl2pPr>
            <a:lvl3pPr marL="829194" indent="0">
              <a:buNone/>
              <a:defRPr sz="2200"/>
            </a:lvl3pPr>
            <a:lvl4pPr marL="1243791" indent="0">
              <a:buNone/>
              <a:defRPr sz="1800"/>
            </a:lvl4pPr>
            <a:lvl5pPr marL="1658388" indent="0">
              <a:buNone/>
              <a:defRPr sz="1800"/>
            </a:lvl5pPr>
            <a:lvl6pPr marL="2072986" indent="0">
              <a:buNone/>
              <a:defRPr sz="1800"/>
            </a:lvl6pPr>
            <a:lvl7pPr marL="2487583" indent="0">
              <a:buNone/>
              <a:defRPr sz="1800"/>
            </a:lvl7pPr>
            <a:lvl8pPr marL="2902180" indent="0">
              <a:buNone/>
              <a:defRPr sz="1800"/>
            </a:lvl8pPr>
            <a:lvl9pPr marL="3316777" indent="0">
              <a:buNone/>
              <a:defRPr sz="1800"/>
            </a:lvl9pPr>
          </a:lstStyle>
          <a:p>
            <a:pPr lvl="0"/>
            <a:endParaRPr lang="en-US" noProof="0" smtClean="0"/>
          </a:p>
        </p:txBody>
      </p:sp>
      <p:sp>
        <p:nvSpPr>
          <p:cNvPr id="4" name="Text Placeholder 3"/>
          <p:cNvSpPr>
            <a:spLocks noGrp="1"/>
          </p:cNvSpPr>
          <p:nvPr>
            <p:ph type="body" sz="half" idx="2"/>
          </p:nvPr>
        </p:nvSpPr>
        <p:spPr>
          <a:xfrm>
            <a:off x="1792804" y="5367444"/>
            <a:ext cx="5486400" cy="805044"/>
          </a:xfrm>
        </p:spPr>
        <p:txBody>
          <a:bodyPr/>
          <a:lstStyle>
            <a:lvl1pPr marL="0" indent="0">
              <a:buNone/>
              <a:defRPr sz="1300"/>
            </a:lvl1pPr>
            <a:lvl2pPr marL="414597" indent="0">
              <a:buNone/>
              <a:defRPr sz="1100"/>
            </a:lvl2pPr>
            <a:lvl3pPr marL="829194" indent="0">
              <a:buNone/>
              <a:defRPr sz="900"/>
            </a:lvl3pPr>
            <a:lvl4pPr marL="1243791" indent="0">
              <a:buNone/>
              <a:defRPr sz="800"/>
            </a:lvl4pPr>
            <a:lvl5pPr marL="1658388" indent="0">
              <a:buNone/>
              <a:defRPr sz="800"/>
            </a:lvl5pPr>
            <a:lvl6pPr marL="2072986" indent="0">
              <a:buNone/>
              <a:defRPr sz="800"/>
            </a:lvl6pPr>
            <a:lvl7pPr marL="2487583" indent="0">
              <a:buNone/>
              <a:defRPr sz="800"/>
            </a:lvl7pPr>
            <a:lvl8pPr marL="2902180" indent="0">
              <a:buNone/>
              <a:defRPr sz="800"/>
            </a:lvl8pPr>
            <a:lvl9pPr marL="3316777"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ADB143B8-714E-5D41-9C32-ED99EF159767}" type="slidenum">
              <a:rPr lang="en-GB"/>
              <a:pPr>
                <a:defRPr/>
              </a:pPr>
              <a:t>‹#›</a:t>
            </a:fld>
            <a:endParaRPr lang="en-GB"/>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20C34526-BAB2-0E46-BE63-64B75C1197E8}" type="slidenum">
              <a:rPr lang="en-GB"/>
              <a:pPr>
                <a:defRPr/>
              </a:pPr>
              <a:t>‹#›</a:t>
            </a:fld>
            <a:endParaRPr lang="en-GB"/>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804" y="273629"/>
            <a:ext cx="2053440" cy="5842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4" y="273629"/>
            <a:ext cx="6022080" cy="5842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78776DE3-3909-9C4C-9D8D-2899E3316E9A}" type="slidenum">
              <a:rPr lang="en-GB"/>
              <a:pPr>
                <a:defRPr/>
              </a:pPr>
              <a:t>‹#›</a:t>
            </a:fld>
            <a:endParaRPr lang="en-GB"/>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640" indent="0" algn="ctr">
              <a:buNone/>
              <a:defRPr/>
            </a:lvl2pPr>
            <a:lvl3pPr marL="829280" indent="0" algn="ctr">
              <a:buNone/>
              <a:defRPr/>
            </a:lvl3pPr>
            <a:lvl4pPr marL="1243920" indent="0" algn="ctr">
              <a:buNone/>
              <a:defRPr/>
            </a:lvl4pPr>
            <a:lvl5pPr marL="1658560" indent="0" algn="ctr">
              <a:buNone/>
              <a:defRPr/>
            </a:lvl5pPr>
            <a:lvl6pPr marL="2073201" indent="0" algn="ctr">
              <a:buNone/>
              <a:defRPr/>
            </a:lvl6pPr>
            <a:lvl7pPr marL="2487841" indent="0" algn="ctr">
              <a:buNone/>
              <a:defRPr/>
            </a:lvl7pPr>
            <a:lvl8pPr marL="2902481" indent="0" algn="ctr">
              <a:buNone/>
              <a:defRPr/>
            </a:lvl8pPr>
            <a:lvl9pPr marL="3317121"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A9DBC03C-158C-A441-9158-4792086BF8AA}" type="slidenum">
              <a:rPr lang="en-GB"/>
              <a:pPr>
                <a:defRPr/>
              </a:pPr>
              <a:t>‹#›</a:t>
            </a:fld>
            <a:endParaRPr lang="en-GB"/>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D17959EF-FD18-A146-88A7-49305988C995}" type="slidenum">
              <a:rPr lang="en-GB"/>
              <a:pPr>
                <a:defRPr/>
              </a:pPr>
              <a:t>‹#›</a:t>
            </a:fld>
            <a:endParaRPr lang="en-GB"/>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5"/>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640" indent="0">
              <a:buNone/>
              <a:defRPr sz="1600"/>
            </a:lvl2pPr>
            <a:lvl3pPr marL="829280" indent="0">
              <a:buNone/>
              <a:defRPr sz="1500"/>
            </a:lvl3pPr>
            <a:lvl4pPr marL="1243920" indent="0">
              <a:buNone/>
              <a:defRPr sz="1300"/>
            </a:lvl4pPr>
            <a:lvl5pPr marL="1658560" indent="0">
              <a:buNone/>
              <a:defRPr sz="1300"/>
            </a:lvl5pPr>
            <a:lvl6pPr marL="2073201" indent="0">
              <a:buNone/>
              <a:defRPr sz="1300"/>
            </a:lvl6pPr>
            <a:lvl7pPr marL="2487841" indent="0">
              <a:buNone/>
              <a:defRPr sz="1300"/>
            </a:lvl7pPr>
            <a:lvl8pPr marL="2902481" indent="0">
              <a:buNone/>
              <a:defRPr sz="1300"/>
            </a:lvl8pPr>
            <a:lvl9pPr marL="3317121" indent="0">
              <a:buNone/>
              <a:defRPr sz="13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BE9133B1-D53D-B746-8F9B-3B3BCED5F021}" type="slidenum">
              <a:rPr lang="en-GB"/>
              <a:pPr>
                <a:defRPr/>
              </a:pPr>
              <a:t>‹#›</a:t>
            </a:fld>
            <a:endParaRPr lang="en-GB"/>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29"/>
            <a:ext cx="4037760" cy="451199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2480" y="1604329"/>
            <a:ext cx="4037760" cy="451199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168A164E-65FE-5245-8834-5FECA16B4387}"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727D8CB6-38EB-2D4E-B6E5-B2A2D0DCC16A}"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7" indent="0">
              <a:buNone/>
              <a:defRPr sz="2400"/>
            </a:lvl3pPr>
            <a:lvl4pPr marL="1371178" indent="0">
              <a:buNone/>
              <a:defRPr sz="2000"/>
            </a:lvl4pPr>
            <a:lvl5pPr marL="1828236" indent="0">
              <a:buNone/>
              <a:defRPr sz="2000"/>
            </a:lvl5pPr>
            <a:lvl6pPr marL="2285295" indent="0">
              <a:buNone/>
              <a:defRPr sz="2000"/>
            </a:lvl6pPr>
            <a:lvl7pPr marL="2742356" indent="0">
              <a:buNone/>
              <a:defRPr sz="2000"/>
            </a:lvl7pPr>
            <a:lvl8pPr marL="3199412" indent="0">
              <a:buNone/>
              <a:defRPr sz="2000"/>
            </a:lvl8pPr>
            <a:lvl9pPr marL="365647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7" indent="0">
              <a:buNone/>
              <a:defRPr sz="1000"/>
            </a:lvl3pPr>
            <a:lvl4pPr marL="1371178" indent="0">
              <a:buNone/>
              <a:defRPr sz="900"/>
            </a:lvl4pPr>
            <a:lvl5pPr marL="1828236" indent="0">
              <a:buNone/>
              <a:defRPr sz="900"/>
            </a:lvl5pPr>
            <a:lvl6pPr marL="2285295" indent="0">
              <a:buNone/>
              <a:defRPr sz="900"/>
            </a:lvl6pPr>
            <a:lvl7pPr marL="2742356" indent="0">
              <a:buNone/>
              <a:defRPr sz="900"/>
            </a:lvl7pPr>
            <a:lvl8pPr marL="3199412" indent="0">
              <a:buNone/>
              <a:defRPr sz="900"/>
            </a:lvl8pPr>
            <a:lvl9pPr marL="365647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z="1400" smtClean="0">
                <a:latin typeface="+mn-lt"/>
              </a:defRPr>
            </a:lvl1pPr>
          </a:lstStyle>
          <a:p>
            <a:endParaRPr lang="en-US"/>
          </a:p>
          <a:p>
            <a:fld id="{AA15A617-3FD3-7F41-87B8-A5A9360CDB53}" type="slidenum">
              <a:rPr lang="en-US"/>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72"/>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640" indent="0">
              <a:buNone/>
              <a:defRPr sz="1800" b="1"/>
            </a:lvl2pPr>
            <a:lvl3pPr marL="829280" indent="0">
              <a:buNone/>
              <a:defRPr sz="1600" b="1"/>
            </a:lvl3pPr>
            <a:lvl4pPr marL="1243920" indent="0">
              <a:buNone/>
              <a:defRPr sz="1500" b="1"/>
            </a:lvl4pPr>
            <a:lvl5pPr marL="1658560" indent="0">
              <a:buNone/>
              <a:defRPr sz="1500" b="1"/>
            </a:lvl5pPr>
            <a:lvl6pPr marL="2073201" indent="0">
              <a:buNone/>
              <a:defRPr sz="1500" b="1"/>
            </a:lvl6pPr>
            <a:lvl7pPr marL="2487841" indent="0">
              <a:buNone/>
              <a:defRPr sz="1500" b="1"/>
            </a:lvl7pPr>
            <a:lvl8pPr marL="2902481" indent="0">
              <a:buNone/>
              <a:defRPr sz="1500" b="1"/>
            </a:lvl8pPr>
            <a:lvl9pPr marL="3317121"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640" indent="0">
              <a:buNone/>
              <a:defRPr sz="1800" b="1"/>
            </a:lvl2pPr>
            <a:lvl3pPr marL="829280" indent="0">
              <a:buNone/>
              <a:defRPr sz="1600" b="1"/>
            </a:lvl3pPr>
            <a:lvl4pPr marL="1243920" indent="0">
              <a:buNone/>
              <a:defRPr sz="1500" b="1"/>
            </a:lvl4pPr>
            <a:lvl5pPr marL="1658560" indent="0">
              <a:buNone/>
              <a:defRPr sz="1500" b="1"/>
            </a:lvl5pPr>
            <a:lvl6pPr marL="2073201" indent="0">
              <a:buNone/>
              <a:defRPr sz="1500" b="1"/>
            </a:lvl6pPr>
            <a:lvl7pPr marL="2487841" indent="0">
              <a:buNone/>
              <a:defRPr sz="1500" b="1"/>
            </a:lvl7pPr>
            <a:lvl8pPr marL="2902481" indent="0">
              <a:buNone/>
              <a:defRPr sz="1500" b="1"/>
            </a:lvl8pPr>
            <a:lvl9pPr marL="3317121"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GB"/>
          </a:p>
        </p:txBody>
      </p:sp>
      <p:sp>
        <p:nvSpPr>
          <p:cNvPr id="9" name="Rectangle 5"/>
          <p:cNvSpPr>
            <a:spLocks noGrp="1" noChangeArrowheads="1"/>
          </p:cNvSpPr>
          <p:nvPr>
            <p:ph type="sldNum" idx="12"/>
          </p:nvPr>
        </p:nvSpPr>
        <p:spPr>
          <a:ln/>
        </p:spPr>
        <p:txBody>
          <a:bodyPr/>
          <a:lstStyle>
            <a:lvl1pPr>
              <a:defRPr/>
            </a:lvl1pPr>
          </a:lstStyle>
          <a:p>
            <a:pPr>
              <a:defRPr/>
            </a:pPr>
            <a:fld id="{2F2A4477-7309-1346-BEE2-778DF2E81647}" type="slidenum">
              <a:rPr lang="en-GB"/>
              <a:pPr>
                <a:defRPr/>
              </a:pPr>
              <a:t>‹#›</a:t>
            </a:fld>
            <a:endParaRPr lang="en-GB"/>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BF52E847-78C5-1D40-9AED-A949EDC37A9C}" type="slidenum">
              <a:rPr lang="en-GB"/>
              <a:pPr>
                <a:defRPr/>
              </a:pPr>
              <a:t>‹#›</a:t>
            </a:fld>
            <a:endParaRPr lang="en-GB"/>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6F23B316-DD20-7F47-893D-E0B50802243C}" type="slidenum">
              <a:rPr lang="en-GB"/>
              <a:pPr>
                <a:defRPr/>
              </a:pPr>
              <a:t>‹#›</a:t>
            </a:fld>
            <a:endParaRPr lang="en-GB"/>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3" y="273631"/>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3"/>
            <a:ext cx="3008160" cy="4692013"/>
          </a:xfrm>
        </p:spPr>
        <p:txBody>
          <a:bodyPr/>
          <a:lstStyle>
            <a:lvl1pPr marL="0" indent="0">
              <a:buNone/>
              <a:defRPr sz="1300"/>
            </a:lvl1pPr>
            <a:lvl2pPr marL="414640" indent="0">
              <a:buNone/>
              <a:defRPr sz="1100"/>
            </a:lvl2pPr>
            <a:lvl3pPr marL="829280" indent="0">
              <a:buNone/>
              <a:defRPr sz="900"/>
            </a:lvl3pPr>
            <a:lvl4pPr marL="1243920" indent="0">
              <a:buNone/>
              <a:defRPr sz="800"/>
            </a:lvl4pPr>
            <a:lvl5pPr marL="1658560" indent="0">
              <a:buNone/>
              <a:defRPr sz="800"/>
            </a:lvl5pPr>
            <a:lvl6pPr marL="2073201" indent="0">
              <a:buNone/>
              <a:defRPr sz="800"/>
            </a:lvl6pPr>
            <a:lvl7pPr marL="2487841" indent="0">
              <a:buNone/>
              <a:defRPr sz="800"/>
            </a:lvl7pPr>
            <a:lvl8pPr marL="2902481" indent="0">
              <a:buNone/>
              <a:defRPr sz="800"/>
            </a:lvl8pPr>
            <a:lvl9pPr marL="3317121"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E5C8717F-9727-5A4A-AA54-7A9B4EC06D8D}" type="slidenum">
              <a:rPr lang="en-GB"/>
              <a:pPr>
                <a:defRPr/>
              </a:pPr>
              <a:t>‹#›</a:t>
            </a:fld>
            <a:endParaRPr lang="en-GB"/>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3"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3" y="612065"/>
            <a:ext cx="5486400" cy="4115952"/>
          </a:xfrm>
        </p:spPr>
        <p:txBody>
          <a:bodyPr/>
          <a:lstStyle>
            <a:lvl1pPr marL="0" indent="0">
              <a:buNone/>
              <a:defRPr sz="2900"/>
            </a:lvl1pPr>
            <a:lvl2pPr marL="414640" indent="0">
              <a:buNone/>
              <a:defRPr sz="2500"/>
            </a:lvl2pPr>
            <a:lvl3pPr marL="829280" indent="0">
              <a:buNone/>
              <a:defRPr sz="2200"/>
            </a:lvl3pPr>
            <a:lvl4pPr marL="1243920" indent="0">
              <a:buNone/>
              <a:defRPr sz="1800"/>
            </a:lvl4pPr>
            <a:lvl5pPr marL="1658560" indent="0">
              <a:buNone/>
              <a:defRPr sz="1800"/>
            </a:lvl5pPr>
            <a:lvl6pPr marL="2073201" indent="0">
              <a:buNone/>
              <a:defRPr sz="1800"/>
            </a:lvl6pPr>
            <a:lvl7pPr marL="2487841" indent="0">
              <a:buNone/>
              <a:defRPr sz="1800"/>
            </a:lvl7pPr>
            <a:lvl8pPr marL="2902481" indent="0">
              <a:buNone/>
              <a:defRPr sz="1800"/>
            </a:lvl8pPr>
            <a:lvl9pPr marL="3317121" indent="0">
              <a:buNone/>
              <a:defRPr sz="1800"/>
            </a:lvl9pPr>
          </a:lstStyle>
          <a:p>
            <a:pPr lvl="0"/>
            <a:endParaRPr lang="en-US" noProof="0" smtClean="0"/>
          </a:p>
        </p:txBody>
      </p:sp>
      <p:sp>
        <p:nvSpPr>
          <p:cNvPr id="4" name="Text Placeholder 3"/>
          <p:cNvSpPr>
            <a:spLocks noGrp="1"/>
          </p:cNvSpPr>
          <p:nvPr>
            <p:ph type="body" sz="half" idx="2"/>
          </p:nvPr>
        </p:nvSpPr>
        <p:spPr>
          <a:xfrm>
            <a:off x="1792803" y="5367444"/>
            <a:ext cx="5486400" cy="805044"/>
          </a:xfrm>
        </p:spPr>
        <p:txBody>
          <a:bodyPr/>
          <a:lstStyle>
            <a:lvl1pPr marL="0" indent="0">
              <a:buNone/>
              <a:defRPr sz="1300"/>
            </a:lvl1pPr>
            <a:lvl2pPr marL="414640" indent="0">
              <a:buNone/>
              <a:defRPr sz="1100"/>
            </a:lvl2pPr>
            <a:lvl3pPr marL="829280" indent="0">
              <a:buNone/>
              <a:defRPr sz="900"/>
            </a:lvl3pPr>
            <a:lvl4pPr marL="1243920" indent="0">
              <a:buNone/>
              <a:defRPr sz="800"/>
            </a:lvl4pPr>
            <a:lvl5pPr marL="1658560" indent="0">
              <a:buNone/>
              <a:defRPr sz="800"/>
            </a:lvl5pPr>
            <a:lvl6pPr marL="2073201" indent="0">
              <a:buNone/>
              <a:defRPr sz="800"/>
            </a:lvl6pPr>
            <a:lvl7pPr marL="2487841" indent="0">
              <a:buNone/>
              <a:defRPr sz="800"/>
            </a:lvl7pPr>
            <a:lvl8pPr marL="2902481" indent="0">
              <a:buNone/>
              <a:defRPr sz="800"/>
            </a:lvl8pPr>
            <a:lvl9pPr marL="3317121" indent="0">
              <a:buNone/>
              <a:defRPr sz="8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B74B0EBC-27DA-174B-8A1E-E4B593B83CB7}" type="slidenum">
              <a:rPr lang="en-GB"/>
              <a:pPr>
                <a:defRPr/>
              </a:pPr>
              <a:t>‹#›</a:t>
            </a:fld>
            <a:endParaRPr lang="en-GB"/>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9F5439EA-386D-1B43-9D9F-0497BD980D62}" type="slidenum">
              <a:rPr lang="en-GB"/>
              <a:pPr>
                <a:defRPr/>
              </a:pPr>
              <a:t>‹#›</a:t>
            </a:fld>
            <a:endParaRPr lang="en-GB"/>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803" y="273629"/>
            <a:ext cx="2053440" cy="5842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3" y="273629"/>
            <a:ext cx="6022080" cy="5842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6B31CDBF-DA5A-CD43-B981-9D59AE6E77B0}" type="slidenum">
              <a:rPr lang="en-GB"/>
              <a:pPr>
                <a:defRPr/>
              </a:pPr>
              <a:t>‹#›</a:t>
            </a:fld>
            <a:endParaRPr lang="en-GB"/>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a:prstGeom prst="rect">
            <a:avLst/>
          </a:prstGeom>
        </p:spPr>
        <p:txBody>
          <a:bodyPr vert="horz" lIns="91410" tIns="45706" rIns="91410" bIns="45706"/>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19BB1FC1-254F-664C-BA05-F4EDA224695F}" type="slidenum">
              <a:rPr lang="en-US"/>
              <a:pPr>
                <a:defRPr/>
              </a:pPr>
              <a:t>‹#›</a:t>
            </a:fld>
            <a:endParaRPr lang="en-US"/>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3"/>
            <a:ext cx="8229600" cy="4525963"/>
          </a:xfrm>
          <a:prstGeom prst="rect">
            <a:avLst/>
          </a:prstGeom>
        </p:spPr>
        <p:txBody>
          <a:bodyPr vert="horz" lIns="91410" tIns="45706" rIns="91410"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0F65235B-85CF-E64C-B143-49658F70FEA3}" type="slidenum">
              <a:rPr lang="en-US"/>
              <a:pPr>
                <a:defRPr/>
              </a:pPr>
              <a:t>‹#›</a:t>
            </a:fld>
            <a:endParaRPr lang="en-US"/>
          </a:p>
        </p:txBody>
      </p:sp>
    </p:spTree>
  </p:cSld>
  <p:clrMapOvr>
    <a:masterClrMapping/>
  </p:clrMapOvr>
  <p:transition/>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a:prstGeom prst="rect">
            <a:avLst/>
          </a:prstGeom>
        </p:spPr>
        <p:txBody>
          <a:bodyPr vert="horz" lIns="91410" tIns="45706" rIns="91410" bIns="45706"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7C430AB4-C837-534C-9DCA-27EEF0484A11}"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z="1400" smtClean="0">
                <a:latin typeface="+mn-lt"/>
              </a:defRPr>
            </a:lvl1pPr>
          </a:lstStyle>
          <a:p>
            <a:endParaRPr lang="en-US"/>
          </a:p>
          <a:p>
            <a:fld id="{550F8F60-980A-2F44-86D8-64513D2588DB}" type="slidenum">
              <a:rPr lang="en-US"/>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a:prstGeom prst="rect">
            <a:avLst/>
          </a:prstGeom>
        </p:spPr>
        <p:txBody>
          <a:bodyPr vert="horz" lIns="91410" tIns="45706" rIns="91410"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a:prstGeom prst="rect">
            <a:avLst/>
          </a:prstGeom>
        </p:spPr>
        <p:txBody>
          <a:bodyPr vert="horz" lIns="91410" tIns="45706" rIns="91410" bIns="4570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EE9EF628-B4B8-2342-9E97-FC4DED80D395}" type="slidenum">
              <a:rPr lang="en-US"/>
              <a:pPr>
                <a:defRPr/>
              </a:pPr>
              <a:t>‹#›</a:t>
            </a:fld>
            <a:endParaRPr lang="en-US"/>
          </a:p>
        </p:txBody>
      </p:sp>
    </p:spTree>
  </p:cSld>
  <p:clrMapOvr>
    <a:masterClrMapping/>
  </p:clrMapOvr>
  <p:transition/>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a:prstGeom prst="rect">
            <a:avLst/>
          </a:prstGeom>
        </p:spPr>
        <p:txBody>
          <a:bodyPr vert="horz" lIns="91410" tIns="45706" rIns="91410" bIns="45706"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410" tIns="45706" rIns="91410"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a:prstGeom prst="rect">
            <a:avLst/>
          </a:prstGeom>
        </p:spPr>
        <p:txBody>
          <a:bodyPr vert="horz" lIns="91410" tIns="45706" rIns="91410" bIns="45706"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lIns="91410" tIns="45706" rIns="91410" bIns="4570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endParaRPr lang="en-US"/>
          </a:p>
          <a:p>
            <a:pPr>
              <a:defRPr/>
            </a:pPr>
            <a:fld id="{7D70ED72-0E67-3344-995A-1B4ED7C57B90}" type="slidenum">
              <a:rPr lang="en-US"/>
              <a:pPr>
                <a:defRPr/>
              </a:pPr>
              <a:t>‹#›</a:t>
            </a:fld>
            <a:endParaRPr lang="en-US"/>
          </a:p>
        </p:txBody>
      </p:sp>
    </p:spTree>
  </p:cSld>
  <p:clrMapOvr>
    <a:masterClrMapping/>
  </p:clrMapOvr>
  <p:transition/>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endParaRPr lang="en-US"/>
          </a:p>
          <a:p>
            <a:pPr>
              <a:defRPr/>
            </a:pPr>
            <a:fld id="{D6A43952-411F-A84B-BDF4-4477FF77C3B3}" type="slidenum">
              <a:rPr lang="en-US"/>
              <a:pPr>
                <a:defRPr/>
              </a:pPr>
              <a:t>‹#›</a:t>
            </a:fld>
            <a:endParaRPr lang="en-US"/>
          </a:p>
        </p:txBody>
      </p:sp>
    </p:spTree>
  </p:cSld>
  <p:clrMapOvr>
    <a:masterClrMapping/>
  </p:clrMapOvr>
  <p:transition/>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endParaRPr lang="en-US"/>
          </a:p>
          <a:p>
            <a:pPr>
              <a:defRPr/>
            </a:pPr>
            <a:fld id="{8845D4CD-1C56-0149-8CD1-B4355523CAF6}" type="slidenum">
              <a:rPr lang="en-US"/>
              <a:pPr>
                <a:defRPr/>
              </a:pPr>
              <a:t>‹#›</a:t>
            </a:fld>
            <a:endParaRPr lang="en-US"/>
          </a:p>
        </p:txBody>
      </p:sp>
    </p:spTree>
  </p:cSld>
  <p:clrMapOvr>
    <a:masterClrMapping/>
  </p:clrMapOvr>
  <p:transition/>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3"/>
            <a:ext cx="5111750" cy="5853113"/>
          </a:xfrm>
          <a:prstGeom prst="rect">
            <a:avLst/>
          </a:prstGeom>
        </p:spPr>
        <p:txBody>
          <a:bodyPr vert="horz" lIns="91410" tIns="45706" rIns="91410" bIns="4570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vert="horz" lIns="91410" tIns="45706" rIns="91410" bIns="45706"/>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8F59C16F-74E8-A94A-9860-0F9EF0D0FC36}" type="slidenum">
              <a:rPr lang="en-US"/>
              <a:pPr>
                <a:defRPr/>
              </a:pPr>
              <a:t>‹#›</a:t>
            </a:fld>
            <a:endParaRPr lang="en-US"/>
          </a:p>
        </p:txBody>
      </p:sp>
    </p:spTree>
  </p:cSld>
  <p:clrMapOvr>
    <a:masterClrMapping/>
  </p:clrMapOvr>
  <p:transition/>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lIns="91410" tIns="45706" rIns="91410" bIns="45706"/>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en-US" noProof="0" smtClean="0">
              <a:sym typeface="Times New Roman" pitchFamily="30"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lIns="91410" tIns="45706" rIns="91410" bIns="45706"/>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428E515B-BA8A-5D40-8C49-0F9E7659C941}" type="slidenum">
              <a:rPr lang="en-US"/>
              <a:pPr>
                <a:defRPr/>
              </a:pPr>
              <a:t>‹#›</a:t>
            </a:fld>
            <a:endParaRPr lang="en-US"/>
          </a:p>
        </p:txBody>
      </p:sp>
    </p:spTree>
  </p:cSld>
  <p:clrMapOvr>
    <a:masterClrMapping/>
  </p:clrMapOvr>
  <p:transition/>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3"/>
            <a:ext cx="8229600" cy="4525963"/>
          </a:xfrm>
          <a:prstGeom prst="rect">
            <a:avLst/>
          </a:prstGeom>
        </p:spPr>
        <p:txBody>
          <a:bodyPr vert="eaVert" lIns="91410" tIns="45706" rIns="91410"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7318960F-B245-ED4A-BC34-894AC5087340}" type="slidenum">
              <a:rPr lang="en-US"/>
              <a:pPr>
                <a:defRPr/>
              </a:pPr>
              <a:t>‹#›</a:t>
            </a:fld>
            <a:endParaRPr lang="en-US"/>
          </a:p>
        </p:txBody>
      </p:sp>
    </p:spTree>
  </p:cSld>
  <p:clrMapOvr>
    <a:masterClrMapping/>
  </p:clrMapOvr>
  <p:transition/>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568325"/>
            <a:ext cx="2057400" cy="5557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68325"/>
            <a:ext cx="6019800" cy="5557838"/>
          </a:xfrm>
          <a:prstGeom prst="rect">
            <a:avLst/>
          </a:prstGeom>
        </p:spPr>
        <p:txBody>
          <a:bodyPr vert="eaVert" lIns="91410" tIns="45706" rIns="91410"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136367F3-8872-434E-B358-EDE0B7C8F8EE}" type="slidenum">
              <a:rPr lang="en-US"/>
              <a:pPr>
                <a:defRPr/>
              </a:pPr>
              <a:t>‹#›</a:t>
            </a:fld>
            <a:endParaRPr lang="en-US"/>
          </a:p>
        </p:txBody>
      </p:sp>
    </p:spTree>
  </p:cSld>
  <p:clrMapOvr>
    <a:masterClrMapping/>
  </p:clrMapOvr>
  <p:transition/>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71516" y="568325"/>
            <a:ext cx="7805737" cy="11445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a:prstGeom prst="rect">
            <a:avLst/>
          </a:prstGeom>
        </p:spPr>
        <p:txBody>
          <a:bodyPr vert="horz" lIns="91410" tIns="45706" rIns="91410"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91"/>
            <a:ext cx="8229600" cy="2187575"/>
          </a:xfrm>
          <a:prstGeom prst="rect">
            <a:avLst/>
          </a:prstGeom>
        </p:spPr>
        <p:txBody>
          <a:bodyPr vert="horz" lIns="91410" tIns="45706" rIns="91410" bIns="4570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37AC8BFA-10CE-3646-AE00-EB2F8D331626}" type="slidenum">
              <a:rPr lang="en-US"/>
              <a:pPr>
                <a:defRPr/>
              </a:pPr>
              <a:t>‹#›</a:t>
            </a:fld>
            <a:endParaRPr lang="en-US"/>
          </a:p>
        </p:txBody>
      </p:sp>
    </p:spTree>
  </p:cSld>
  <p:clrMapOvr>
    <a:masterClrMapping/>
  </p:clrMapOvr>
  <p:transition/>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260C2155-2E9D-C94F-959F-FB3BF0D1FCF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1" y="0"/>
            <a:ext cx="20193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1" y="0"/>
            <a:ext cx="59055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z="1400" smtClean="0">
                <a:latin typeface="+mn-lt"/>
              </a:defRPr>
            </a:lvl1pPr>
          </a:lstStyle>
          <a:p>
            <a:endParaRPr lang="en-US"/>
          </a:p>
          <a:p>
            <a:fld id="{638EE8BD-AF5C-804B-94A1-2FFEB245754F}" type="slidenum">
              <a:rPr lang="en-US"/>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AEE8484E-FA22-C44B-98A7-9BCCF1F021CF}" type="slidenum">
              <a:rPr lang="en-US"/>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46081814-F498-944B-AD89-322C68D68A20}" type="slidenum">
              <a:rPr lang="en-US"/>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solidFill>
                  <a:schemeClr val="tx1"/>
                </a:solidFill>
              </a:defRPr>
            </a:lvl1pPr>
          </a:lstStyle>
          <a:p>
            <a:endParaRPr lang="en-US"/>
          </a:p>
          <a:p>
            <a:fld id="{1081870E-F682-BB4F-A845-21CBCE4C5EE2}" type="slidenum">
              <a:rPr lang="en-US"/>
              <a:pPr/>
              <a:t>‹#›</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solidFill>
                  <a:schemeClr val="tx1"/>
                </a:solidFill>
              </a:defRPr>
            </a:lvl1pPr>
          </a:lstStyle>
          <a:p>
            <a:endParaRPr lang="en-US"/>
          </a:p>
          <a:p>
            <a:fld id="{9F57A0E0-643F-FF45-AAA9-79D283D6F42D}" type="slidenum">
              <a:rPr lang="en-US"/>
              <a:pPr/>
              <a:t>‹#›</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solidFill>
                  <a:schemeClr val="tx1"/>
                </a:solidFill>
              </a:defRPr>
            </a:lvl1pPr>
          </a:lstStyle>
          <a:p>
            <a:endParaRPr lang="en-US"/>
          </a:p>
          <a:p>
            <a:fld id="{3D44790F-01D6-8E48-8D09-490EF0943210}" type="slidenum">
              <a:rPr lang="en-US"/>
              <a:pPr/>
              <a:t>‹#›</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solidFill>
                  <a:schemeClr val="tx1"/>
                </a:solidFill>
              </a:defRPr>
            </a:lvl1pPr>
          </a:lstStyle>
          <a:p>
            <a:endParaRPr lang="en-US"/>
          </a:p>
          <a:p>
            <a:fld id="{CDA6ABC8-1B12-1E47-8469-09988770B361}" type="slidenum">
              <a:rPr lang="en-US"/>
              <a:pPr/>
              <a:t>‹#›</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solidFill>
                  <a:schemeClr val="tx1"/>
                </a:solidFill>
              </a:defRPr>
            </a:lvl1pPr>
          </a:lstStyle>
          <a:p>
            <a:endParaRPr lang="en-US"/>
          </a:p>
          <a:p>
            <a:fld id="{FC9C6BE8-7856-954A-AE36-2BA4726822E5}" type="slidenum">
              <a:rPr lang="en-US"/>
              <a:pPr/>
              <a:t>‹#›</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solidFill>
                  <a:schemeClr val="tx1"/>
                </a:solidFill>
              </a:defRPr>
            </a:lvl1pPr>
          </a:lstStyle>
          <a:p>
            <a:endParaRPr lang="en-US"/>
          </a:p>
          <a:p>
            <a:fld id="{34C3BE63-0520-1D42-8F6B-8684850117E1}" type="slidenum">
              <a:rPr lang="en-US"/>
              <a:pPr/>
              <a:t>‹#›</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EB3ACA3A-5505-9948-8D15-0CD8F3C211F3}" type="slidenum">
              <a:rPr lang="en-US"/>
              <a:pPr/>
              <a:t>‹#›</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CF4081BA-16AA-0241-AF00-267AA294A161}"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1" y="1905001"/>
            <a:ext cx="7772400" cy="774008"/>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1" y="3492500"/>
            <a:ext cx="6102350" cy="1752600"/>
          </a:xfrm>
        </p:spPr>
        <p:txBody>
          <a:bodyPr/>
          <a:lstStyle>
            <a:lvl1pPr marL="0" indent="0" algn="r">
              <a:buFont typeface="Wingdings" pitchFamily="-106" charset="2"/>
              <a:buNone/>
              <a:defRPr/>
            </a:lvl1pPr>
          </a:lstStyle>
          <a:p>
            <a:r>
              <a:rPr lang="en-US"/>
              <a:t>Click to edit Master subtitle style</a:t>
            </a:r>
          </a:p>
        </p:txBody>
      </p:sp>
      <p:sp>
        <p:nvSpPr>
          <p:cNvPr id="598023" name="Rectangle 7"/>
          <p:cNvSpPr>
            <a:spLocks noGrp="1" noChangeArrowheads="1"/>
          </p:cNvSpPr>
          <p:nvPr>
            <p:ph type="dt" sz="half" idx="2"/>
          </p:nvPr>
        </p:nvSpPr>
        <p:spPr>
          <a:xfrm>
            <a:off x="381000" y="6400800"/>
            <a:ext cx="1905000" cy="457200"/>
          </a:xfrm>
        </p:spPr>
        <p:txBody>
          <a:bodyPr/>
          <a:lstStyle>
            <a:lvl1pPr>
              <a:defRPr sz="1400"/>
            </a:lvl1pPr>
          </a:lstStyle>
          <a:p>
            <a:endParaRPr lang="en-US"/>
          </a:p>
        </p:txBody>
      </p:sp>
      <p:sp>
        <p:nvSpPr>
          <p:cNvPr id="598024" name="Rectangle 8"/>
          <p:cNvSpPr>
            <a:spLocks noGrp="1" noChangeArrowheads="1"/>
          </p:cNvSpPr>
          <p:nvPr>
            <p:ph type="ftr" sz="quarter" idx="3"/>
          </p:nvPr>
        </p:nvSpPr>
        <p:spPr>
          <a:xfrm>
            <a:off x="3733800" y="6400800"/>
            <a:ext cx="1066800" cy="457200"/>
          </a:xfrm>
        </p:spPr>
        <p:txBody>
          <a:bodyPr/>
          <a:lstStyle>
            <a:lvl1pPr>
              <a:defRPr sz="1400">
                <a:solidFill>
                  <a:schemeClr val="tx1"/>
                </a:solidFill>
              </a:defRPr>
            </a:lvl1pPr>
          </a:lstStyle>
          <a:p>
            <a:endParaRPr lang="en-US"/>
          </a:p>
          <a:p>
            <a:endParaRPr lang="en-US"/>
          </a:p>
        </p:txBody>
      </p:sp>
      <p:sp>
        <p:nvSpPr>
          <p:cNvPr id="598025" name="Rectangle 9"/>
          <p:cNvSpPr>
            <a:spLocks noGrp="1" noChangeArrowheads="1"/>
          </p:cNvSpPr>
          <p:nvPr>
            <p:ph type="sldNum" sz="quarter" idx="4"/>
          </p:nvPr>
        </p:nvSpPr>
        <p:spPr>
          <a:xfrm>
            <a:off x="6629400" y="6400800"/>
            <a:ext cx="1905000" cy="457200"/>
          </a:xfrm>
        </p:spPr>
        <p:txBody>
          <a:bodyPr/>
          <a:lstStyle>
            <a:lvl1pPr>
              <a:defRPr/>
            </a:lvl1pPr>
          </a:lstStyle>
          <a:p>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1" y="2271607"/>
            <a:ext cx="7772400" cy="776394"/>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1" y="3492500"/>
            <a:ext cx="6102350" cy="1752600"/>
          </a:xfrm>
        </p:spPr>
        <p:txBody>
          <a:bodyPr/>
          <a:lstStyle>
            <a:lvl1pPr marL="0" indent="0" algn="r">
              <a:buFont typeface="Wingdings" pitchFamily="-106" charset="2"/>
              <a:buNone/>
              <a:defRPr/>
            </a:lvl1pPr>
          </a:lstStyle>
          <a:p>
            <a:r>
              <a:rPr lang="en-US"/>
              <a:t>Click to edit Master subtitle style</a:t>
            </a:r>
          </a:p>
        </p:txBody>
      </p:sp>
      <p:sp>
        <p:nvSpPr>
          <p:cNvPr id="4" name="Rectangle 7"/>
          <p:cNvSpPr>
            <a:spLocks noGrp="1" noChangeArrowheads="1"/>
          </p:cNvSpPr>
          <p:nvPr>
            <p:ph type="dt" sz="half" idx="10"/>
          </p:nvPr>
        </p:nvSpPr>
        <p:spPr>
          <a:xfrm>
            <a:off x="381000" y="6400800"/>
            <a:ext cx="1905000" cy="457200"/>
          </a:xfrm>
        </p:spPr>
        <p:txBody>
          <a:bodyPr/>
          <a:lstStyle>
            <a:lvl1pPr>
              <a:defRPr sz="1400"/>
            </a:lvl1pPr>
          </a:lstStyle>
          <a:p>
            <a:endParaRPr lang="en-US"/>
          </a:p>
        </p:txBody>
      </p:sp>
      <p:sp>
        <p:nvSpPr>
          <p:cNvPr id="5" name="Rectangle 8"/>
          <p:cNvSpPr>
            <a:spLocks noGrp="1" noChangeArrowheads="1"/>
          </p:cNvSpPr>
          <p:nvPr>
            <p:ph type="ftr" sz="quarter" idx="11"/>
          </p:nvPr>
        </p:nvSpPr>
        <p:spPr>
          <a:xfrm>
            <a:off x="3733800" y="6400800"/>
            <a:ext cx="1066800" cy="457200"/>
          </a:xfrm>
        </p:spPr>
        <p:txBody>
          <a:bodyPr/>
          <a:lstStyle>
            <a:lvl1pPr>
              <a:defRPr sz="1400">
                <a:solidFill>
                  <a:schemeClr val="tx1"/>
                </a:solidFill>
              </a:defRPr>
            </a:lvl1pPr>
          </a:lstStyle>
          <a:p>
            <a:endParaRPr lang="en-US"/>
          </a:p>
          <a:p>
            <a:endParaRPr lang="en-US"/>
          </a:p>
        </p:txBody>
      </p:sp>
      <p:sp>
        <p:nvSpPr>
          <p:cNvPr id="6" name="Rectangle 9"/>
          <p:cNvSpPr>
            <a:spLocks noGrp="1" noChangeArrowheads="1"/>
          </p:cNvSpPr>
          <p:nvPr>
            <p:ph type="sldNum" sz="quarter" idx="12"/>
          </p:nvPr>
        </p:nvSpPr>
        <p:spPr>
          <a:xfrm>
            <a:off x="6629400" y="6400800"/>
            <a:ext cx="1905000" cy="457200"/>
          </a:xfrm>
        </p:spPr>
        <p:txBody>
          <a:bodyPr/>
          <a:lstStyle>
            <a:lvl1pPr>
              <a:defRPr/>
            </a:lvl1pPr>
          </a:lstStyle>
          <a:p>
            <a:r>
              <a:rPr lang="en-US"/>
              <a:t>                                     &lt;#&gt;</a:t>
            </a:r>
          </a:p>
        </p:txBody>
      </p:sp>
    </p:spTree>
  </p:cSld>
  <p:clrMapOvr>
    <a:overrideClrMapping bg1="dk1" tx1="lt1" bg2="dk2" tx2="lt2" accent1="accent1" accent2="accent2" accent3="accent3" accent4="accent4" accent5="accent5" accent6="accent6" hlink="hlink" folHlink="folHlink"/>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4" y="1941514"/>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4"/>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41244"/>
            <a:ext cx="8229600" cy="77639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28508"/>
            <a:ext cx="3008313" cy="706592"/>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876"/>
            <a:ext cx="5486400" cy="399462"/>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722313"/>
            <a:ext cx="1538863"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1" y="722313"/>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1" y="707919"/>
            <a:ext cx="8637588" cy="776394"/>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4" y="1941514"/>
            <a:ext cx="4027487" cy="4114800"/>
          </a:xfrm>
        </p:spPr>
        <p:txBody>
          <a:bodyPr/>
          <a:lstStyle/>
          <a:p>
            <a:pPr lvl="0"/>
            <a:endParaRPr lang="en-US" noProof="0" smtClean="0"/>
          </a:p>
        </p:txBody>
      </p:sp>
      <p:sp>
        <p:nvSpPr>
          <p:cNvPr id="4" name="Text Placeholder 3"/>
          <p:cNvSpPr>
            <a:spLocks noGrp="1"/>
          </p:cNvSpPr>
          <p:nvPr>
            <p:ph type="body" sz="half" idx="2"/>
          </p:nvPr>
        </p:nvSpPr>
        <p:spPr>
          <a:xfrm>
            <a:off x="4508501" y="1941514"/>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1" y="707919"/>
            <a:ext cx="8637588" cy="776394"/>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4" y="19415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4"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1" y="707919"/>
            <a:ext cx="8637588" cy="776394"/>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4" y="1941514"/>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4"/>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1" y="2271607"/>
            <a:ext cx="7772400" cy="776394"/>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1" y="3492500"/>
            <a:ext cx="6102350" cy="1752600"/>
          </a:xfrm>
        </p:spPr>
        <p:txBody>
          <a:bodyPr/>
          <a:lstStyle>
            <a:lvl1pPr marL="0" indent="0" algn="r">
              <a:buFont typeface="Wingdings" pitchFamily="-110" charset="2"/>
              <a:buNone/>
              <a:defRPr/>
            </a:lvl1pPr>
          </a:lstStyle>
          <a:p>
            <a:r>
              <a:rPr lang="en-US"/>
              <a:t>Click to edit Master subtitle style</a:t>
            </a:r>
          </a:p>
        </p:txBody>
      </p:sp>
      <p:sp>
        <p:nvSpPr>
          <p:cNvPr id="598023" name="Rectangle 7"/>
          <p:cNvSpPr>
            <a:spLocks noGrp="1" noChangeArrowheads="1"/>
          </p:cNvSpPr>
          <p:nvPr>
            <p:ph type="dt" sz="half" idx="2"/>
          </p:nvPr>
        </p:nvSpPr>
        <p:spPr>
          <a:xfrm>
            <a:off x="381000" y="6400800"/>
            <a:ext cx="1905000" cy="457200"/>
          </a:xfrm>
        </p:spPr>
        <p:txBody>
          <a:bodyPr/>
          <a:lstStyle>
            <a:lvl1pPr>
              <a:defRPr sz="1400"/>
            </a:lvl1pPr>
          </a:lstStyle>
          <a:p>
            <a:endParaRPr lang="en-US"/>
          </a:p>
        </p:txBody>
      </p:sp>
      <p:sp>
        <p:nvSpPr>
          <p:cNvPr id="598024" name="Rectangle 8"/>
          <p:cNvSpPr>
            <a:spLocks noGrp="1" noChangeArrowheads="1"/>
          </p:cNvSpPr>
          <p:nvPr>
            <p:ph type="ftr" sz="quarter" idx="3"/>
          </p:nvPr>
        </p:nvSpPr>
        <p:spPr>
          <a:xfrm>
            <a:off x="3733800" y="6400800"/>
            <a:ext cx="1066800" cy="457200"/>
          </a:xfrm>
        </p:spPr>
        <p:txBody>
          <a:bodyPr/>
          <a:lstStyle>
            <a:lvl1pPr>
              <a:defRPr sz="1400">
                <a:solidFill>
                  <a:schemeClr val="tx1"/>
                </a:solidFill>
              </a:defRPr>
            </a:lvl1pPr>
          </a:lstStyle>
          <a:p>
            <a:endParaRPr lang="en-US"/>
          </a:p>
          <a:p>
            <a:endParaRPr lang="en-US"/>
          </a:p>
        </p:txBody>
      </p:sp>
      <p:sp>
        <p:nvSpPr>
          <p:cNvPr id="598025" name="Rectangle 9"/>
          <p:cNvSpPr>
            <a:spLocks noGrp="1" noChangeArrowheads="1"/>
          </p:cNvSpPr>
          <p:nvPr>
            <p:ph type="sldNum" sz="quarter" idx="4"/>
          </p:nvPr>
        </p:nvSpPr>
        <p:spPr>
          <a:xfrm>
            <a:off x="6629400" y="6400800"/>
            <a:ext cx="1905000" cy="457200"/>
          </a:xfrm>
        </p:spPr>
        <p:txBody>
          <a:bodyPr/>
          <a:lstStyle>
            <a:lvl1pPr>
              <a:defRPr/>
            </a:lvl1pPr>
          </a:lstStyle>
          <a:p>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4" y="1941514"/>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4"/>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41244"/>
            <a:ext cx="8229600" cy="77639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59" indent="0">
              <a:buNone/>
              <a:defRPr sz="1800"/>
            </a:lvl2pPr>
            <a:lvl3pPr marL="914117" indent="0">
              <a:buNone/>
              <a:defRPr sz="1600"/>
            </a:lvl3pPr>
            <a:lvl4pPr marL="1371178" indent="0">
              <a:buNone/>
              <a:defRPr sz="1400"/>
            </a:lvl4pPr>
            <a:lvl5pPr marL="1828236" indent="0">
              <a:buNone/>
              <a:defRPr sz="1400"/>
            </a:lvl5pPr>
            <a:lvl6pPr marL="2285295" indent="0">
              <a:buNone/>
              <a:defRPr sz="1400"/>
            </a:lvl6pPr>
            <a:lvl7pPr marL="2742356" indent="0">
              <a:buNone/>
              <a:defRPr sz="1400"/>
            </a:lvl7pPr>
            <a:lvl8pPr marL="3199412" indent="0">
              <a:buNone/>
              <a:defRPr sz="1400"/>
            </a:lvl8pPr>
            <a:lvl9pPr marL="3656473"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28508"/>
            <a:ext cx="3008313" cy="706592"/>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876"/>
            <a:ext cx="5486400" cy="399462"/>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722313"/>
            <a:ext cx="1538863"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1" y="722313"/>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1" y="707919"/>
            <a:ext cx="8637588" cy="776394"/>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4" y="19415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4"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429000" y="64008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59436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381000" y="6400800"/>
            <a:ext cx="1905000" cy="457200"/>
          </a:xfrm>
        </p:spPr>
        <p:txBody>
          <a:bodyPr/>
          <a:lstStyle>
            <a:lvl1pPr>
              <a:defRPr/>
            </a:lvl1pPr>
          </a:lstStyle>
          <a:p>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1" y="707919"/>
            <a:ext cx="8637588" cy="776394"/>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4" y="1941514"/>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4"/>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429000" y="64008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59436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381000" y="6400800"/>
            <a:ext cx="1905000" cy="457200"/>
          </a:xfrm>
        </p:spPr>
        <p:txBody>
          <a:bodyPr/>
          <a:lstStyle>
            <a:lvl1pPr>
              <a:defRPr/>
            </a:lvl1pPr>
          </a:lstStyle>
          <a:p>
            <a:endParaRPr 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1" y="707919"/>
            <a:ext cx="8637588" cy="776394"/>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4" y="1941514"/>
            <a:ext cx="4027487" cy="4114800"/>
          </a:xfrm>
        </p:spPr>
        <p:txBody>
          <a:bodyPr/>
          <a:lstStyle/>
          <a:p>
            <a:endParaRPr lang="en-US"/>
          </a:p>
        </p:txBody>
      </p:sp>
      <p:sp>
        <p:nvSpPr>
          <p:cNvPr id="4" name="Text Placeholder 3"/>
          <p:cNvSpPr>
            <a:spLocks noGrp="1"/>
          </p:cNvSpPr>
          <p:nvPr>
            <p:ph type="body" sz="half" idx="2"/>
          </p:nvPr>
        </p:nvSpPr>
        <p:spPr>
          <a:xfrm>
            <a:off x="4508501" y="1941514"/>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429000" y="64008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59436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381000" y="6400800"/>
            <a:ext cx="1905000" cy="457200"/>
          </a:xfrm>
        </p:spPr>
        <p:txBody>
          <a:bodyPr/>
          <a:lstStyle>
            <a:lvl1pPr>
              <a:defRPr/>
            </a:lvl1pPr>
          </a:lstStyle>
          <a:p>
            <a:endParaRPr 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smtClean="0"/>
            </a:lvl1pPr>
          </a:lstStyle>
          <a:p>
            <a:fld id="{3B69D6D2-F53B-1049-A5C0-305AA0598646}" type="slidenum">
              <a:rPr lang="en-GB"/>
              <a:pPr/>
              <a:t>‹#›</a:t>
            </a:fld>
            <a:endParaRPr lang="en-GB"/>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smtClean="0"/>
            </a:lvl1pPr>
          </a:lstStyle>
          <a:p>
            <a:fld id="{D25A6E51-F87D-484D-99CD-CC502B4D9960}" type="slidenum">
              <a:rPr lang="en-GB"/>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4" y="1941514"/>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2" y="1941514"/>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smtClean="0"/>
            </a:lvl1pPr>
          </a:lstStyle>
          <a:p>
            <a:fld id="{31DF21C7-0684-FD4F-9A71-570AF09273B7}" type="slidenum">
              <a:rPr lang="en-GB"/>
              <a:pPr/>
              <a:t>‹#›</a:t>
            </a:fld>
            <a:endParaRPr lang="en-GB"/>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29"/>
            <a:ext cx="4037760" cy="451199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2480" y="1604329"/>
            <a:ext cx="4037760" cy="451199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GB"/>
          </a:p>
        </p:txBody>
      </p:sp>
      <p:sp>
        <p:nvSpPr>
          <p:cNvPr id="6" name="Footer Placeholder 5"/>
          <p:cNvSpPr>
            <a:spLocks noGrp="1"/>
          </p:cNvSpPr>
          <p:nvPr>
            <p:ph type="ftr" idx="11"/>
          </p:nvPr>
        </p:nvSpPr>
        <p:spPr/>
        <p:txBody>
          <a:bodyPr/>
          <a:lstStyle>
            <a:lvl1pPr>
              <a:defRPr/>
            </a:lvl1pPr>
          </a:lstStyle>
          <a:p>
            <a:endParaRPr lang="en-GB"/>
          </a:p>
        </p:txBody>
      </p:sp>
      <p:sp>
        <p:nvSpPr>
          <p:cNvPr id="7" name="Slide Number Placeholder 6"/>
          <p:cNvSpPr>
            <a:spLocks noGrp="1"/>
          </p:cNvSpPr>
          <p:nvPr>
            <p:ph type="sldNum" idx="12"/>
          </p:nvPr>
        </p:nvSpPr>
        <p:spPr/>
        <p:txBody>
          <a:bodyPr/>
          <a:lstStyle>
            <a:lvl1pPr>
              <a:defRPr smtClean="0"/>
            </a:lvl1pPr>
          </a:lstStyle>
          <a:p>
            <a:fld id="{4F0B508A-81AE-C04E-84F8-FEE59D36E54A}" type="slidenum">
              <a:rPr lang="en-GB"/>
              <a:pPr/>
              <a:t>‹#›</a:t>
            </a:fld>
            <a:endParaRPr lang="en-GB"/>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GB"/>
          </a:p>
        </p:txBody>
      </p:sp>
      <p:sp>
        <p:nvSpPr>
          <p:cNvPr id="8" name="Footer Placeholder 7"/>
          <p:cNvSpPr>
            <a:spLocks noGrp="1"/>
          </p:cNvSpPr>
          <p:nvPr>
            <p:ph type="ftr" idx="11"/>
          </p:nvPr>
        </p:nvSpPr>
        <p:spPr/>
        <p:txBody>
          <a:bodyPr/>
          <a:lstStyle>
            <a:lvl1pPr>
              <a:defRPr/>
            </a:lvl1pPr>
          </a:lstStyle>
          <a:p>
            <a:endParaRPr lang="en-GB"/>
          </a:p>
        </p:txBody>
      </p:sp>
      <p:sp>
        <p:nvSpPr>
          <p:cNvPr id="9" name="Slide Number Placeholder 8"/>
          <p:cNvSpPr>
            <a:spLocks noGrp="1"/>
          </p:cNvSpPr>
          <p:nvPr>
            <p:ph type="sldNum" idx="12"/>
          </p:nvPr>
        </p:nvSpPr>
        <p:spPr/>
        <p:txBody>
          <a:bodyPr/>
          <a:lstStyle>
            <a:lvl1pPr>
              <a:defRPr smtClean="0"/>
            </a:lvl1pPr>
          </a:lstStyle>
          <a:p>
            <a:fld id="{1A2114DE-42D3-7248-863B-5C76C1AFAC88}" type="slidenum">
              <a:rPr lang="en-GB"/>
              <a:pPr/>
              <a:t>‹#›</a:t>
            </a:fld>
            <a:endParaRPr lang="en-GB"/>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GB"/>
          </a:p>
        </p:txBody>
      </p:sp>
      <p:sp>
        <p:nvSpPr>
          <p:cNvPr id="4" name="Footer Placeholder 3"/>
          <p:cNvSpPr>
            <a:spLocks noGrp="1"/>
          </p:cNvSpPr>
          <p:nvPr>
            <p:ph type="ftr" idx="11"/>
          </p:nvPr>
        </p:nvSpPr>
        <p:spPr/>
        <p:txBody>
          <a:bodyPr/>
          <a:lstStyle>
            <a:lvl1pPr>
              <a:defRPr/>
            </a:lvl1pPr>
          </a:lstStyle>
          <a:p>
            <a:endParaRPr lang="en-GB"/>
          </a:p>
        </p:txBody>
      </p:sp>
      <p:sp>
        <p:nvSpPr>
          <p:cNvPr id="5" name="Slide Number Placeholder 4"/>
          <p:cNvSpPr>
            <a:spLocks noGrp="1"/>
          </p:cNvSpPr>
          <p:nvPr>
            <p:ph type="sldNum" idx="12"/>
          </p:nvPr>
        </p:nvSpPr>
        <p:spPr/>
        <p:txBody>
          <a:bodyPr/>
          <a:lstStyle>
            <a:lvl1pPr>
              <a:defRPr smtClean="0"/>
            </a:lvl1pPr>
          </a:lstStyle>
          <a:p>
            <a:fld id="{0BB3B728-5791-B44C-9998-3EFBEFC9D116}" type="slidenum">
              <a:rPr lang="en-GB"/>
              <a:pPr/>
              <a:t>‹#›</a:t>
            </a:fld>
            <a:endParaRPr lang="en-GB"/>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GB"/>
          </a:p>
        </p:txBody>
      </p:sp>
      <p:sp>
        <p:nvSpPr>
          <p:cNvPr id="3" name="Footer Placeholder 2"/>
          <p:cNvSpPr>
            <a:spLocks noGrp="1"/>
          </p:cNvSpPr>
          <p:nvPr>
            <p:ph type="ftr" idx="11"/>
          </p:nvPr>
        </p:nvSpPr>
        <p:spPr/>
        <p:txBody>
          <a:bodyPr/>
          <a:lstStyle>
            <a:lvl1pPr>
              <a:defRPr/>
            </a:lvl1pPr>
          </a:lstStyle>
          <a:p>
            <a:endParaRPr lang="en-GB"/>
          </a:p>
        </p:txBody>
      </p:sp>
      <p:sp>
        <p:nvSpPr>
          <p:cNvPr id="4" name="Slide Number Placeholder 3"/>
          <p:cNvSpPr>
            <a:spLocks noGrp="1"/>
          </p:cNvSpPr>
          <p:nvPr>
            <p:ph type="sldNum" idx="12"/>
          </p:nvPr>
        </p:nvSpPr>
        <p:spPr/>
        <p:txBody>
          <a:bodyPr/>
          <a:lstStyle>
            <a:lvl1pPr>
              <a:defRPr smtClean="0"/>
            </a:lvl1pPr>
          </a:lstStyle>
          <a:p>
            <a:fld id="{22929E2A-B3B7-C04B-937A-D35ACE3C067D}" type="slidenum">
              <a:rPr lang="en-GB"/>
              <a:pPr/>
              <a:t>‹#›</a:t>
            </a:fld>
            <a:endParaRPr lang="en-GB"/>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GB"/>
          </a:p>
        </p:txBody>
      </p:sp>
      <p:sp>
        <p:nvSpPr>
          <p:cNvPr id="6" name="Footer Placeholder 5"/>
          <p:cNvSpPr>
            <a:spLocks noGrp="1"/>
          </p:cNvSpPr>
          <p:nvPr>
            <p:ph type="ftr" idx="11"/>
          </p:nvPr>
        </p:nvSpPr>
        <p:spPr/>
        <p:txBody>
          <a:bodyPr/>
          <a:lstStyle>
            <a:lvl1pPr>
              <a:defRPr/>
            </a:lvl1pPr>
          </a:lstStyle>
          <a:p>
            <a:endParaRPr lang="en-GB"/>
          </a:p>
        </p:txBody>
      </p:sp>
      <p:sp>
        <p:nvSpPr>
          <p:cNvPr id="7" name="Slide Number Placeholder 6"/>
          <p:cNvSpPr>
            <a:spLocks noGrp="1"/>
          </p:cNvSpPr>
          <p:nvPr>
            <p:ph type="sldNum" idx="12"/>
          </p:nvPr>
        </p:nvSpPr>
        <p:spPr/>
        <p:txBody>
          <a:bodyPr/>
          <a:lstStyle>
            <a:lvl1pPr>
              <a:defRPr smtClean="0"/>
            </a:lvl1pPr>
          </a:lstStyle>
          <a:p>
            <a:fld id="{EB4C32E8-8579-EF4D-8643-FFE889C51FF0}" type="slidenum">
              <a:rPr lang="en-GB"/>
              <a:pPr/>
              <a:t>‹#›</a:t>
            </a:fld>
            <a:endParaRPr lang="en-GB"/>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GB"/>
          </a:p>
        </p:txBody>
      </p:sp>
      <p:sp>
        <p:nvSpPr>
          <p:cNvPr id="6" name="Footer Placeholder 5"/>
          <p:cNvSpPr>
            <a:spLocks noGrp="1"/>
          </p:cNvSpPr>
          <p:nvPr>
            <p:ph type="ftr" idx="11"/>
          </p:nvPr>
        </p:nvSpPr>
        <p:spPr/>
        <p:txBody>
          <a:bodyPr/>
          <a:lstStyle>
            <a:lvl1pPr>
              <a:defRPr/>
            </a:lvl1pPr>
          </a:lstStyle>
          <a:p>
            <a:endParaRPr lang="en-GB"/>
          </a:p>
        </p:txBody>
      </p:sp>
      <p:sp>
        <p:nvSpPr>
          <p:cNvPr id="7" name="Slide Number Placeholder 6"/>
          <p:cNvSpPr>
            <a:spLocks noGrp="1"/>
          </p:cNvSpPr>
          <p:nvPr>
            <p:ph type="sldNum" idx="12"/>
          </p:nvPr>
        </p:nvSpPr>
        <p:spPr/>
        <p:txBody>
          <a:bodyPr/>
          <a:lstStyle>
            <a:lvl1pPr>
              <a:defRPr smtClean="0"/>
            </a:lvl1pPr>
          </a:lstStyle>
          <a:p>
            <a:fld id="{0C898E78-F87A-FC4D-86AC-ACF2235337BD}" type="slidenum">
              <a:rPr lang="en-GB"/>
              <a:pPr/>
              <a:t>‹#›</a:t>
            </a:fld>
            <a:endParaRPr lang="en-GB"/>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smtClean="0"/>
            </a:lvl1pPr>
          </a:lstStyle>
          <a:p>
            <a:fld id="{4A0183D8-0243-8249-A89E-C0B2A34A8B29}" type="slidenum">
              <a:rPr lang="en-GB"/>
              <a:pPr/>
              <a:t>‹#›</a:t>
            </a:fld>
            <a:endParaRPr lang="en-GB"/>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801" y="273629"/>
            <a:ext cx="2053440" cy="5842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1" y="273629"/>
            <a:ext cx="6022080" cy="5842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smtClean="0"/>
            </a:lvl1pPr>
          </a:lstStyle>
          <a:p>
            <a:fld id="{B4AD11BE-6BC2-0148-9062-FFBACBFE2C42}" type="slidenum">
              <a:rPr lang="en-GB"/>
              <a:pPr/>
              <a:t>‹#›</a:t>
            </a:fld>
            <a:endParaRPr lang="en-GB"/>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4EC8A1B8-2494-2542-8ABC-DB2AFABF31D0}"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40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7" indent="0">
              <a:buNone/>
              <a:defRPr sz="1800" b="1"/>
            </a:lvl3pPr>
            <a:lvl4pPr marL="1371178" indent="0">
              <a:buNone/>
              <a:defRPr sz="1600" b="1"/>
            </a:lvl4pPr>
            <a:lvl5pPr marL="1828236" indent="0">
              <a:buNone/>
              <a:defRPr sz="1600" b="1"/>
            </a:lvl5pPr>
            <a:lvl6pPr marL="2285295" indent="0">
              <a:buNone/>
              <a:defRPr sz="1600" b="1"/>
            </a:lvl6pPr>
            <a:lvl7pPr marL="2742356" indent="0">
              <a:buNone/>
              <a:defRPr sz="1600" b="1"/>
            </a:lvl7pPr>
            <a:lvl8pPr marL="3199412" indent="0">
              <a:buNone/>
              <a:defRPr sz="1600" b="1"/>
            </a:lvl8pPr>
            <a:lvl9pPr marL="365647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59" indent="0">
              <a:buNone/>
              <a:defRPr sz="2000" b="1"/>
            </a:lvl2pPr>
            <a:lvl3pPr marL="914117" indent="0">
              <a:buNone/>
              <a:defRPr sz="1800" b="1"/>
            </a:lvl3pPr>
            <a:lvl4pPr marL="1371178" indent="0">
              <a:buNone/>
              <a:defRPr sz="1600" b="1"/>
            </a:lvl4pPr>
            <a:lvl5pPr marL="1828236" indent="0">
              <a:buNone/>
              <a:defRPr sz="1600" b="1"/>
            </a:lvl5pPr>
            <a:lvl6pPr marL="2285295" indent="0">
              <a:buNone/>
              <a:defRPr sz="1600" b="1"/>
            </a:lvl6pPr>
            <a:lvl7pPr marL="2742356" indent="0">
              <a:buNone/>
              <a:defRPr sz="1600" b="1"/>
            </a:lvl7pPr>
            <a:lvl8pPr marL="3199412" indent="0">
              <a:buNone/>
              <a:defRPr sz="1600" b="1"/>
            </a:lvl8pPr>
            <a:lvl9pPr marL="365647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05186BA7-3EA6-F744-9169-A4AE84B37373}" type="slidenum">
              <a:rPr lang="en-US"/>
              <a:pPr/>
              <a:t>‹#›</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25631B9E-DA18-1D4A-98AC-9A2C506BDC56}" type="slidenum">
              <a:rPr lang="en-US"/>
              <a:pPr/>
              <a:t>‹#›</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solidFill>
                  <a:schemeClr val="tx1"/>
                </a:solidFill>
              </a:defRPr>
            </a:lvl1pPr>
          </a:lstStyle>
          <a:p>
            <a:endParaRPr lang="en-US"/>
          </a:p>
          <a:p>
            <a:fld id="{2CD26B95-9BD9-C84F-8155-D99522509215}" type="slidenum">
              <a:rPr lang="en-US"/>
              <a:pPr/>
              <a:t>‹#›</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solidFill>
                  <a:schemeClr val="tx1"/>
                </a:solidFill>
              </a:defRPr>
            </a:lvl1pPr>
          </a:lstStyle>
          <a:p>
            <a:endParaRPr lang="en-US"/>
          </a:p>
          <a:p>
            <a:fld id="{631E6A96-43D5-424E-9A0F-367E754FA8F8}" type="slidenum">
              <a:rPr lang="en-US"/>
              <a:pPr/>
              <a:t>‹#›</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solidFill>
                  <a:schemeClr val="tx1"/>
                </a:solidFill>
              </a:defRPr>
            </a:lvl1pPr>
          </a:lstStyle>
          <a:p>
            <a:endParaRPr lang="en-US"/>
          </a:p>
          <a:p>
            <a:fld id="{D55A84ED-E10D-8648-8571-6EC2FC7DF4CD}" type="slidenum">
              <a:rPr lang="en-US"/>
              <a:pPr/>
              <a:t>‹#›</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solidFill>
                  <a:schemeClr val="tx1"/>
                </a:solidFill>
              </a:defRPr>
            </a:lvl1pPr>
          </a:lstStyle>
          <a:p>
            <a:endParaRPr lang="en-US"/>
          </a:p>
          <a:p>
            <a:fld id="{AE44045E-B70D-B245-9ABF-2B34B28C2546}" type="slidenum">
              <a:rPr lang="en-US"/>
              <a:pPr/>
              <a:t>‹#›</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solidFill>
                  <a:schemeClr val="tx1"/>
                </a:solidFill>
              </a:defRPr>
            </a:lvl1pPr>
          </a:lstStyle>
          <a:p>
            <a:endParaRPr lang="en-US"/>
          </a:p>
          <a:p>
            <a:fld id="{E7E1764D-7274-DC4C-B679-A8C692F3CA37}" type="slidenum">
              <a:rPr lang="en-US"/>
              <a:pPr/>
              <a:t>‹#›</a:t>
            </a:fld>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solidFill>
                  <a:schemeClr val="tx1"/>
                </a:solidFill>
              </a:defRPr>
            </a:lvl1pPr>
          </a:lstStyle>
          <a:p>
            <a:endParaRPr lang="en-US"/>
          </a:p>
          <a:p>
            <a:fld id="{7FE22CDA-3873-0446-8AE7-C45F9F6B7350}" type="slidenum">
              <a:rPr lang="en-US"/>
              <a:pPr/>
              <a:t>‹#›</a:t>
            </a:fld>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E5C424FD-3200-F24D-BFF2-E6CCACC2381C}" type="slidenum">
              <a:rPr lang="en-US"/>
              <a:pPr/>
              <a:t>‹#›</a:t>
            </a:fld>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B04BA6A7-55FB-1A4A-8DB5-F1320143DDCA}"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10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CF4019-00F5-7141-AA39-97C0CAD1818C}" type="slidenum">
              <a:rPr lang="en-US"/>
              <a:pPr>
                <a:defRPr/>
              </a:pPr>
              <a:t>‹#›</a:t>
            </a:fld>
            <a:endParaRPr lang="en-U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0B227B-171B-DC4B-A461-74375FCF33A3}" type="slidenum">
              <a:rPr lang="en-US"/>
              <a:pPr>
                <a:defRPr/>
              </a:pPr>
              <a:t>‹#›</a:t>
            </a:fld>
            <a:endParaRPr 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41FE37A-CB34-0B48-B1CD-84ED1A2F928F}" type="slidenum">
              <a:rPr lang="en-US"/>
              <a:pPr>
                <a:defRPr/>
              </a:pPr>
              <a:t>‹#›</a:t>
            </a:fld>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C1353154-0E15-ED47-8242-7E4C19DCBCB7}" type="slidenum">
              <a:rPr lang="en-US"/>
              <a:pPr>
                <a:defRPr/>
              </a:pPr>
              <a:t>‹#›</a:t>
            </a:fld>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9" name="Rectangle 6"/>
          <p:cNvSpPr>
            <a:spLocks noGrp="1" noChangeArrowheads="1"/>
          </p:cNvSpPr>
          <p:nvPr>
            <p:ph type="sldNum" sz="quarter" idx="12"/>
          </p:nvPr>
        </p:nvSpPr>
        <p:spPr/>
        <p:txBody>
          <a:bodyPr/>
          <a:lstStyle>
            <a:lvl1pPr>
              <a:defRPr/>
            </a:lvl1pPr>
          </a:lstStyle>
          <a:p>
            <a:pPr>
              <a:defRPr/>
            </a:pPr>
            <a:fld id="{F17A6794-20BB-DF4E-A7FD-F22F61BB26BF}" type="slidenum">
              <a:rPr lang="en-US"/>
              <a:pPr>
                <a:defRPr/>
              </a:pPr>
              <a:t>‹#›</a:t>
            </a:fld>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5" name="Rectangle 6"/>
          <p:cNvSpPr>
            <a:spLocks noGrp="1" noChangeArrowheads="1"/>
          </p:cNvSpPr>
          <p:nvPr>
            <p:ph type="sldNum" sz="quarter" idx="12"/>
          </p:nvPr>
        </p:nvSpPr>
        <p:spPr/>
        <p:txBody>
          <a:bodyPr/>
          <a:lstStyle>
            <a:lvl1pPr>
              <a:defRPr/>
            </a:lvl1pPr>
          </a:lstStyle>
          <a:p>
            <a:pPr>
              <a:defRPr/>
            </a:pPr>
            <a:fld id="{8FA7FF64-FB6C-074F-A102-BE51EEEE0CD0}" type="slidenum">
              <a:rPr lang="en-US"/>
              <a:pPr>
                <a:defRPr/>
              </a:pPr>
              <a:t>‹#›</a:t>
            </a:fld>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4" name="Rectangle 6"/>
          <p:cNvSpPr>
            <a:spLocks noGrp="1" noChangeArrowheads="1"/>
          </p:cNvSpPr>
          <p:nvPr>
            <p:ph type="sldNum" sz="quarter" idx="12"/>
          </p:nvPr>
        </p:nvSpPr>
        <p:spPr/>
        <p:txBody>
          <a:bodyPr/>
          <a:lstStyle>
            <a:lvl1pPr>
              <a:defRPr/>
            </a:lvl1pPr>
          </a:lstStyle>
          <a:p>
            <a:pPr>
              <a:defRPr/>
            </a:pPr>
            <a:fld id="{825B536A-88FA-314D-A790-CD91474304AF}" type="slidenum">
              <a:rPr lang="en-US"/>
              <a:pPr>
                <a:defRPr/>
              </a:pPr>
              <a:t>‹#›</a:t>
            </a:fld>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E77C034B-0CC0-2943-A991-1DDBA1DF98D2}" type="slidenum">
              <a:rPr lang="en-US"/>
              <a:pPr>
                <a:defRPr/>
              </a:pPr>
              <a:t>‹#›</a:t>
            </a:fld>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0518B3CA-F3EC-4F49-A798-2F8E84836AC8}" type="slidenum">
              <a:rPr lang="en-US"/>
              <a:pPr>
                <a:defRPr/>
              </a:pPr>
              <a:t>‹#›</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4F83F16D-7F68-D74B-A631-F676C9C530AB}"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333207CA-EE98-E44B-91B7-1522E45BEB3B}" type="slidenum">
              <a:rPr lang="en-US"/>
              <a:pPr>
                <a:defRPr/>
              </a:pPr>
              <a:t>‹#›</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79957A5E-6379-AF4F-8658-0882A98DF26D}" type="slidenum">
              <a:rPr lang="en-US"/>
              <a:pPr>
                <a:defRPr/>
              </a:pPr>
              <a:t>‹#›</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smtClean="0"/>
            </a:lvl1pPr>
          </a:lstStyle>
          <a:p>
            <a:fld id="{53D042FD-0992-2E49-B37E-4E87FCF3F0DD}" type="slidenum">
              <a:rPr lang="en-GB"/>
              <a:pPr/>
              <a:t>‹#›</a:t>
            </a:fld>
            <a:endParaRPr lang="en-GB"/>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smtClean="0"/>
            </a:lvl1pPr>
          </a:lstStyle>
          <a:p>
            <a:fld id="{BA015113-C7F7-0D4A-88A2-BCD5B8B087D2}" type="slidenum">
              <a:rPr lang="en-GB"/>
              <a:pPr/>
              <a:t>‹#›</a:t>
            </a:fld>
            <a:endParaRPr lang="en-GB"/>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smtClean="0"/>
            </a:lvl1pPr>
          </a:lstStyle>
          <a:p>
            <a:fld id="{1420BC0B-0E72-B14D-818F-EAEFC8DF06BA}" type="slidenum">
              <a:rPr lang="en-GB"/>
              <a:pPr/>
              <a:t>‹#›</a:t>
            </a:fld>
            <a:endParaRPr lang="en-GB"/>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29"/>
            <a:ext cx="4037760" cy="451199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2480" y="1604329"/>
            <a:ext cx="4037760" cy="451199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GB"/>
          </a:p>
        </p:txBody>
      </p:sp>
      <p:sp>
        <p:nvSpPr>
          <p:cNvPr id="6" name="Footer Placeholder 5"/>
          <p:cNvSpPr>
            <a:spLocks noGrp="1"/>
          </p:cNvSpPr>
          <p:nvPr>
            <p:ph type="ftr" idx="11"/>
          </p:nvPr>
        </p:nvSpPr>
        <p:spPr/>
        <p:txBody>
          <a:bodyPr/>
          <a:lstStyle>
            <a:lvl1pPr>
              <a:defRPr/>
            </a:lvl1pPr>
          </a:lstStyle>
          <a:p>
            <a:endParaRPr lang="en-GB"/>
          </a:p>
        </p:txBody>
      </p:sp>
      <p:sp>
        <p:nvSpPr>
          <p:cNvPr id="7" name="Slide Number Placeholder 6"/>
          <p:cNvSpPr>
            <a:spLocks noGrp="1"/>
          </p:cNvSpPr>
          <p:nvPr>
            <p:ph type="sldNum" idx="12"/>
          </p:nvPr>
        </p:nvSpPr>
        <p:spPr/>
        <p:txBody>
          <a:bodyPr/>
          <a:lstStyle>
            <a:lvl1pPr>
              <a:defRPr smtClean="0"/>
            </a:lvl1pPr>
          </a:lstStyle>
          <a:p>
            <a:fld id="{260E1CC2-71D7-F04E-BCCD-AAC1A10010FE}" type="slidenum">
              <a:rPr lang="en-GB"/>
              <a:pPr/>
              <a:t>‹#›</a:t>
            </a:fld>
            <a:endParaRPr lang="en-GB"/>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GB"/>
          </a:p>
        </p:txBody>
      </p:sp>
      <p:sp>
        <p:nvSpPr>
          <p:cNvPr id="8" name="Footer Placeholder 7"/>
          <p:cNvSpPr>
            <a:spLocks noGrp="1"/>
          </p:cNvSpPr>
          <p:nvPr>
            <p:ph type="ftr" idx="11"/>
          </p:nvPr>
        </p:nvSpPr>
        <p:spPr/>
        <p:txBody>
          <a:bodyPr/>
          <a:lstStyle>
            <a:lvl1pPr>
              <a:defRPr/>
            </a:lvl1pPr>
          </a:lstStyle>
          <a:p>
            <a:endParaRPr lang="en-GB"/>
          </a:p>
        </p:txBody>
      </p:sp>
      <p:sp>
        <p:nvSpPr>
          <p:cNvPr id="9" name="Slide Number Placeholder 8"/>
          <p:cNvSpPr>
            <a:spLocks noGrp="1"/>
          </p:cNvSpPr>
          <p:nvPr>
            <p:ph type="sldNum" idx="12"/>
          </p:nvPr>
        </p:nvSpPr>
        <p:spPr/>
        <p:txBody>
          <a:bodyPr/>
          <a:lstStyle>
            <a:lvl1pPr>
              <a:defRPr smtClean="0"/>
            </a:lvl1pPr>
          </a:lstStyle>
          <a:p>
            <a:fld id="{C5DF3B77-22A2-364C-819B-2490277CDCFE}" type="slidenum">
              <a:rPr lang="en-GB"/>
              <a:pPr/>
              <a:t>‹#›</a:t>
            </a:fld>
            <a:endParaRPr lang="en-GB"/>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GB"/>
          </a:p>
        </p:txBody>
      </p:sp>
      <p:sp>
        <p:nvSpPr>
          <p:cNvPr id="4" name="Footer Placeholder 3"/>
          <p:cNvSpPr>
            <a:spLocks noGrp="1"/>
          </p:cNvSpPr>
          <p:nvPr>
            <p:ph type="ftr" idx="11"/>
          </p:nvPr>
        </p:nvSpPr>
        <p:spPr/>
        <p:txBody>
          <a:bodyPr/>
          <a:lstStyle>
            <a:lvl1pPr>
              <a:defRPr/>
            </a:lvl1pPr>
          </a:lstStyle>
          <a:p>
            <a:endParaRPr lang="en-GB"/>
          </a:p>
        </p:txBody>
      </p:sp>
      <p:sp>
        <p:nvSpPr>
          <p:cNvPr id="5" name="Slide Number Placeholder 4"/>
          <p:cNvSpPr>
            <a:spLocks noGrp="1"/>
          </p:cNvSpPr>
          <p:nvPr>
            <p:ph type="sldNum" idx="12"/>
          </p:nvPr>
        </p:nvSpPr>
        <p:spPr/>
        <p:txBody>
          <a:bodyPr/>
          <a:lstStyle>
            <a:lvl1pPr>
              <a:defRPr smtClean="0"/>
            </a:lvl1pPr>
          </a:lstStyle>
          <a:p>
            <a:fld id="{E22ED9FB-3AD8-474F-989C-FE9373E60894}" type="slidenum">
              <a:rPr lang="en-GB"/>
              <a:pPr/>
              <a:t>‹#›</a:t>
            </a:fld>
            <a:endParaRPr lang="en-GB"/>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GB"/>
          </a:p>
        </p:txBody>
      </p:sp>
      <p:sp>
        <p:nvSpPr>
          <p:cNvPr id="3" name="Footer Placeholder 2"/>
          <p:cNvSpPr>
            <a:spLocks noGrp="1"/>
          </p:cNvSpPr>
          <p:nvPr>
            <p:ph type="ftr" idx="11"/>
          </p:nvPr>
        </p:nvSpPr>
        <p:spPr/>
        <p:txBody>
          <a:bodyPr/>
          <a:lstStyle>
            <a:lvl1pPr>
              <a:defRPr/>
            </a:lvl1pPr>
          </a:lstStyle>
          <a:p>
            <a:endParaRPr lang="en-GB"/>
          </a:p>
        </p:txBody>
      </p:sp>
      <p:sp>
        <p:nvSpPr>
          <p:cNvPr id="4" name="Slide Number Placeholder 3"/>
          <p:cNvSpPr>
            <a:spLocks noGrp="1"/>
          </p:cNvSpPr>
          <p:nvPr>
            <p:ph type="sldNum" idx="12"/>
          </p:nvPr>
        </p:nvSpPr>
        <p:spPr/>
        <p:txBody>
          <a:bodyPr/>
          <a:lstStyle>
            <a:lvl1pPr>
              <a:defRPr smtClean="0"/>
            </a:lvl1pPr>
          </a:lstStyle>
          <a:p>
            <a:fld id="{EE2A3DA1-E961-454E-9BC8-A7BEFB30C81E}" type="slidenum">
              <a:rPr lang="en-GB"/>
              <a:pPr/>
              <a:t>‹#›</a:t>
            </a:fld>
            <a:endParaRPr lang="en-GB"/>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GB"/>
          </a:p>
        </p:txBody>
      </p:sp>
      <p:sp>
        <p:nvSpPr>
          <p:cNvPr id="6" name="Footer Placeholder 5"/>
          <p:cNvSpPr>
            <a:spLocks noGrp="1"/>
          </p:cNvSpPr>
          <p:nvPr>
            <p:ph type="ftr" idx="11"/>
          </p:nvPr>
        </p:nvSpPr>
        <p:spPr/>
        <p:txBody>
          <a:bodyPr/>
          <a:lstStyle>
            <a:lvl1pPr>
              <a:defRPr/>
            </a:lvl1pPr>
          </a:lstStyle>
          <a:p>
            <a:endParaRPr lang="en-GB"/>
          </a:p>
        </p:txBody>
      </p:sp>
      <p:sp>
        <p:nvSpPr>
          <p:cNvPr id="7" name="Slide Number Placeholder 6"/>
          <p:cNvSpPr>
            <a:spLocks noGrp="1"/>
          </p:cNvSpPr>
          <p:nvPr>
            <p:ph type="sldNum" idx="12"/>
          </p:nvPr>
        </p:nvSpPr>
        <p:spPr/>
        <p:txBody>
          <a:bodyPr/>
          <a:lstStyle>
            <a:lvl1pPr>
              <a:defRPr smtClean="0"/>
            </a:lvl1pPr>
          </a:lstStyle>
          <a:p>
            <a:fld id="{5F2AC3C2-794D-684D-B500-5EA243FFF783}"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59" indent="0">
              <a:buNone/>
              <a:defRPr sz="1800"/>
            </a:lvl2pPr>
            <a:lvl3pPr marL="914117" indent="0">
              <a:buNone/>
              <a:defRPr sz="1600"/>
            </a:lvl3pPr>
            <a:lvl4pPr marL="1371178" indent="0">
              <a:buNone/>
              <a:defRPr sz="1400"/>
            </a:lvl4pPr>
            <a:lvl5pPr marL="1828236" indent="0">
              <a:buNone/>
              <a:defRPr sz="1400"/>
            </a:lvl5pPr>
            <a:lvl6pPr marL="2285295" indent="0">
              <a:buNone/>
              <a:defRPr sz="1400"/>
            </a:lvl6pPr>
            <a:lvl7pPr marL="2742356" indent="0">
              <a:buNone/>
              <a:defRPr sz="1400"/>
            </a:lvl7pPr>
            <a:lvl8pPr marL="3199412" indent="0">
              <a:buNone/>
              <a:defRPr sz="1400"/>
            </a:lvl8pPr>
            <a:lvl9pPr marL="3656473"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solidFill>
                  <a:schemeClr val="tx1"/>
                </a:solidFill>
              </a:defRPr>
            </a:lvl1pPr>
          </a:lstStyle>
          <a:p>
            <a:endParaRPr lang="en-US"/>
          </a:p>
          <a:p>
            <a:fld id="{D39DA707-077F-6849-9036-51777F1400FC}"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707882"/>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059" indent="0">
              <a:buNone/>
              <a:defRPr sz="1200"/>
            </a:lvl2pPr>
            <a:lvl3pPr marL="914117" indent="0">
              <a:buNone/>
              <a:defRPr sz="1000"/>
            </a:lvl3pPr>
            <a:lvl4pPr marL="1371178" indent="0">
              <a:buNone/>
              <a:defRPr sz="900"/>
            </a:lvl4pPr>
            <a:lvl5pPr marL="1828236" indent="0">
              <a:buNone/>
              <a:defRPr sz="900"/>
            </a:lvl5pPr>
            <a:lvl6pPr marL="2285295" indent="0">
              <a:buNone/>
              <a:defRPr sz="900"/>
            </a:lvl6pPr>
            <a:lvl7pPr marL="2742356" indent="0">
              <a:buNone/>
              <a:defRPr sz="900"/>
            </a:lvl7pPr>
            <a:lvl8pPr marL="3199412" indent="0">
              <a:buNone/>
              <a:defRPr sz="900"/>
            </a:lvl8pPr>
            <a:lvl9pPr marL="365647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GB"/>
          </a:p>
        </p:txBody>
      </p:sp>
      <p:sp>
        <p:nvSpPr>
          <p:cNvPr id="6" name="Footer Placeholder 5"/>
          <p:cNvSpPr>
            <a:spLocks noGrp="1"/>
          </p:cNvSpPr>
          <p:nvPr>
            <p:ph type="ftr" idx="11"/>
          </p:nvPr>
        </p:nvSpPr>
        <p:spPr/>
        <p:txBody>
          <a:bodyPr/>
          <a:lstStyle>
            <a:lvl1pPr>
              <a:defRPr/>
            </a:lvl1pPr>
          </a:lstStyle>
          <a:p>
            <a:endParaRPr lang="en-GB"/>
          </a:p>
        </p:txBody>
      </p:sp>
      <p:sp>
        <p:nvSpPr>
          <p:cNvPr id="7" name="Slide Number Placeholder 6"/>
          <p:cNvSpPr>
            <a:spLocks noGrp="1"/>
          </p:cNvSpPr>
          <p:nvPr>
            <p:ph type="sldNum" idx="12"/>
          </p:nvPr>
        </p:nvSpPr>
        <p:spPr/>
        <p:txBody>
          <a:bodyPr/>
          <a:lstStyle>
            <a:lvl1pPr>
              <a:defRPr smtClean="0"/>
            </a:lvl1pPr>
          </a:lstStyle>
          <a:p>
            <a:fld id="{A69C5628-B28C-AC44-9C10-6CF350B99BD7}" type="slidenum">
              <a:rPr lang="en-GB"/>
              <a:pPr/>
              <a:t>‹#›</a:t>
            </a:fld>
            <a:endParaRPr lang="en-GB"/>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smtClean="0"/>
            </a:lvl1pPr>
          </a:lstStyle>
          <a:p>
            <a:fld id="{89457163-1BB9-A84A-9CD2-3FB0354BA63D}" type="slidenum">
              <a:rPr lang="en-GB"/>
              <a:pPr/>
              <a:t>‹#›</a:t>
            </a:fld>
            <a:endParaRPr lang="en-GB"/>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801" y="273629"/>
            <a:ext cx="2053440" cy="584269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1" y="273629"/>
            <a:ext cx="6022080" cy="58426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smtClean="0"/>
            </a:lvl1pPr>
          </a:lstStyle>
          <a:p>
            <a:fld id="{9C4DC549-2F13-AE4F-8F68-4B6C25F4529B}" type="slidenum">
              <a:rPr lang="en-GB"/>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40010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7" indent="0">
              <a:buNone/>
              <a:defRPr sz="2400"/>
            </a:lvl3pPr>
            <a:lvl4pPr marL="1371178" indent="0">
              <a:buNone/>
              <a:defRPr sz="2000"/>
            </a:lvl4pPr>
            <a:lvl5pPr marL="1828236" indent="0">
              <a:buNone/>
              <a:defRPr sz="2000"/>
            </a:lvl5pPr>
            <a:lvl6pPr marL="2285295" indent="0">
              <a:buNone/>
              <a:defRPr sz="2000"/>
            </a:lvl6pPr>
            <a:lvl7pPr marL="2742356" indent="0">
              <a:buNone/>
              <a:defRPr sz="2000"/>
            </a:lvl7pPr>
            <a:lvl8pPr marL="3199412" indent="0">
              <a:buNone/>
              <a:defRPr sz="2000"/>
            </a:lvl8pPr>
            <a:lvl9pPr marL="365647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7" indent="0">
              <a:buNone/>
              <a:defRPr sz="1000"/>
            </a:lvl3pPr>
            <a:lvl4pPr marL="1371178" indent="0">
              <a:buNone/>
              <a:defRPr sz="900"/>
            </a:lvl4pPr>
            <a:lvl5pPr marL="1828236" indent="0">
              <a:buNone/>
              <a:defRPr sz="900"/>
            </a:lvl5pPr>
            <a:lvl6pPr marL="2285295" indent="0">
              <a:buNone/>
              <a:defRPr sz="900"/>
            </a:lvl6pPr>
            <a:lvl7pPr marL="2742356" indent="0">
              <a:buNone/>
              <a:defRPr sz="900"/>
            </a:lvl7pPr>
            <a:lvl8pPr marL="3199412" indent="0">
              <a:buNone/>
              <a:defRPr sz="900"/>
            </a:lvl8pPr>
            <a:lvl9pPr marL="365647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16249" y="722315"/>
            <a:ext cx="1538824"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2" y="722315"/>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1" y="722314"/>
            <a:ext cx="8637588" cy="77400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4" y="1941514"/>
            <a:ext cx="4027487" cy="4114800"/>
          </a:xfrm>
        </p:spPr>
        <p:txBody>
          <a:bodyPr/>
          <a:lstStyle/>
          <a:p>
            <a:endParaRPr lang="en-US"/>
          </a:p>
        </p:txBody>
      </p:sp>
      <p:sp>
        <p:nvSpPr>
          <p:cNvPr id="4" name="Text Placeholder 3"/>
          <p:cNvSpPr>
            <a:spLocks noGrp="1"/>
          </p:cNvSpPr>
          <p:nvPr>
            <p:ph type="body" sz="half" idx="2"/>
          </p:nvPr>
        </p:nvSpPr>
        <p:spPr>
          <a:xfrm>
            <a:off x="4508502" y="1941514"/>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429000" y="64008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59436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381000" y="6400800"/>
            <a:ext cx="1905000" cy="457200"/>
          </a:xfrm>
        </p:spPr>
        <p:txBody>
          <a:bodyPr/>
          <a:lstStyle>
            <a:lvl1pPr>
              <a:defRPr/>
            </a:lvl1pPr>
          </a:lstStyle>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1" y="722314"/>
            <a:ext cx="8637588" cy="77400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4" y="1941514"/>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4"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429000" y="64008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59436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381000" y="6400800"/>
            <a:ext cx="1905000" cy="457200"/>
          </a:xfrm>
        </p:spPr>
        <p:txBody>
          <a:bodyPr/>
          <a:lstStyle>
            <a:lvl1pPr>
              <a:defRPr/>
            </a:lvl1pPr>
          </a:lstStyle>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5" y="2130849"/>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2"/>
            <a:ext cx="6400354" cy="1752451"/>
          </a:xfrm>
        </p:spPr>
        <p:txBody>
          <a:bodyPr/>
          <a:lstStyle>
            <a:lvl1pPr marL="0" indent="0" algn="ctr">
              <a:buNone/>
              <a:defRPr/>
            </a:lvl1pPr>
            <a:lvl2pPr marL="321357" indent="0" algn="ctr">
              <a:buNone/>
              <a:defRPr/>
            </a:lvl2pPr>
            <a:lvl3pPr marL="642717" indent="0" algn="ctr">
              <a:buNone/>
              <a:defRPr/>
            </a:lvl3pPr>
            <a:lvl4pPr marL="964074" indent="0" algn="ctr">
              <a:buNone/>
              <a:defRPr/>
            </a:lvl4pPr>
            <a:lvl5pPr marL="1285431" indent="0" algn="ctr">
              <a:buNone/>
              <a:defRPr/>
            </a:lvl5pPr>
            <a:lvl6pPr marL="1606792" indent="0" algn="ctr">
              <a:buNone/>
              <a:defRPr/>
            </a:lvl6pPr>
            <a:lvl7pPr marL="1928148" indent="0" algn="ctr">
              <a:buNone/>
              <a:defRPr/>
            </a:lvl7pPr>
            <a:lvl8pPr marL="2249508" indent="0" algn="ctr">
              <a:buNone/>
              <a:defRPr/>
            </a:lvl8pPr>
            <a:lvl9pPr marL="2570867" indent="0" algn="ctr">
              <a:buNone/>
              <a:defRPr/>
            </a:lvl9pPr>
          </a:lstStyle>
          <a:p>
            <a:r>
              <a:rPr lang="en-US" smtClean="0"/>
              <a:t>Click to edit Master subtitle style</a:t>
            </a:r>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3"/>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4"/>
            <a:ext cx="7772176" cy="1500188"/>
          </a:xfrm>
        </p:spPr>
        <p:txBody>
          <a:bodyPr anchor="b"/>
          <a:lstStyle>
            <a:lvl1pPr marL="0" indent="0">
              <a:buNone/>
              <a:defRPr sz="1400"/>
            </a:lvl1pPr>
            <a:lvl2pPr marL="321357" indent="0">
              <a:buNone/>
              <a:defRPr sz="1300"/>
            </a:lvl2pPr>
            <a:lvl3pPr marL="642717" indent="0">
              <a:buNone/>
              <a:defRPr sz="1100"/>
            </a:lvl3pPr>
            <a:lvl4pPr marL="964074" indent="0">
              <a:buNone/>
              <a:defRPr sz="1000"/>
            </a:lvl4pPr>
            <a:lvl5pPr marL="1285431" indent="0">
              <a:buNone/>
              <a:defRPr sz="1000"/>
            </a:lvl5pPr>
            <a:lvl6pPr marL="1606792" indent="0">
              <a:buNone/>
              <a:defRPr sz="1000"/>
            </a:lvl6pPr>
            <a:lvl7pPr marL="1928148" indent="0">
              <a:buNone/>
              <a:defRPr sz="1000"/>
            </a:lvl7pPr>
            <a:lvl8pPr marL="2249508" indent="0">
              <a:buNone/>
              <a:defRPr sz="1000"/>
            </a:lvl8pPr>
            <a:lvl9pPr marL="2570867" indent="0">
              <a:buNone/>
              <a:defRPr sz="1000"/>
            </a:lvl9pPr>
          </a:lstStyle>
          <a:p>
            <a:pPr lvl="0"/>
            <a:r>
              <a:rPr lang="en-US" smtClean="0"/>
              <a:t>Click to edit Master text styles</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14375" y="1946677"/>
            <a:ext cx="1875234"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96767" y="1946677"/>
            <a:ext cx="1875234"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solidFill>
                  <a:schemeClr val="tx1"/>
                </a:solidFill>
              </a:defRPr>
            </a:lvl1pPr>
          </a:lstStyle>
          <a:p>
            <a:endParaRPr lang="en-US"/>
          </a:p>
          <a:p>
            <a:fld id="{D05607C7-7713-D843-85A3-04AD70E38547}"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2"/>
            <a:ext cx="4039568" cy="639589"/>
          </a:xfrm>
        </p:spPr>
        <p:txBody>
          <a:bodyPr anchor="b"/>
          <a:lstStyle>
            <a:lvl1pPr marL="0" indent="0">
              <a:buNone/>
              <a:defRPr sz="1700" b="1"/>
            </a:lvl1pPr>
            <a:lvl2pPr marL="321357" indent="0">
              <a:buNone/>
              <a:defRPr sz="1400" b="1"/>
            </a:lvl2pPr>
            <a:lvl3pPr marL="642717" indent="0">
              <a:buNone/>
              <a:defRPr sz="1300" b="1"/>
            </a:lvl3pPr>
            <a:lvl4pPr marL="964074" indent="0">
              <a:buNone/>
              <a:defRPr sz="1100" b="1"/>
            </a:lvl4pPr>
            <a:lvl5pPr marL="1285431" indent="0">
              <a:buNone/>
              <a:defRPr sz="1100" b="1"/>
            </a:lvl5pPr>
            <a:lvl6pPr marL="1606792" indent="0">
              <a:buNone/>
              <a:defRPr sz="1100" b="1"/>
            </a:lvl6pPr>
            <a:lvl7pPr marL="1928148" indent="0">
              <a:buNone/>
              <a:defRPr sz="1100" b="1"/>
            </a:lvl7pPr>
            <a:lvl8pPr marL="2249508" indent="0">
              <a:buNone/>
              <a:defRPr sz="1100" b="1"/>
            </a:lvl8pPr>
            <a:lvl9pPr marL="257086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80"/>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6" y="1534792"/>
            <a:ext cx="4041799" cy="639589"/>
          </a:xfrm>
        </p:spPr>
        <p:txBody>
          <a:bodyPr anchor="b"/>
          <a:lstStyle>
            <a:lvl1pPr marL="0" indent="0">
              <a:buNone/>
              <a:defRPr sz="1700" b="1"/>
            </a:lvl1pPr>
            <a:lvl2pPr marL="321357" indent="0">
              <a:buNone/>
              <a:defRPr sz="1400" b="1"/>
            </a:lvl2pPr>
            <a:lvl3pPr marL="642717" indent="0">
              <a:buNone/>
              <a:defRPr sz="1300" b="1"/>
            </a:lvl3pPr>
            <a:lvl4pPr marL="964074" indent="0">
              <a:buNone/>
              <a:defRPr sz="1100" b="1"/>
            </a:lvl4pPr>
            <a:lvl5pPr marL="1285431" indent="0">
              <a:buNone/>
              <a:defRPr sz="1100" b="1"/>
            </a:lvl5pPr>
            <a:lvl6pPr marL="1606792" indent="0">
              <a:buNone/>
              <a:defRPr sz="1100" b="1"/>
            </a:lvl6pPr>
            <a:lvl7pPr marL="1928148" indent="0">
              <a:buNone/>
              <a:defRPr sz="1100" b="1"/>
            </a:lvl7pPr>
            <a:lvl8pPr marL="2249508" indent="0">
              <a:buNone/>
              <a:defRPr sz="1100" b="1"/>
            </a:lvl8pPr>
            <a:lvl9pPr marL="257086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6" y="2174380"/>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2" y="273477"/>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2" y="1435449"/>
            <a:ext cx="3008189" cy="4690318"/>
          </a:xfrm>
        </p:spPr>
        <p:txBody>
          <a:bodyPr/>
          <a:lstStyle>
            <a:lvl1pPr marL="0" indent="0">
              <a:buNone/>
              <a:defRPr sz="1000"/>
            </a:lvl1pPr>
            <a:lvl2pPr marL="321357" indent="0">
              <a:buNone/>
              <a:defRPr sz="800"/>
            </a:lvl2pPr>
            <a:lvl3pPr marL="642717" indent="0">
              <a:buNone/>
              <a:defRPr sz="700"/>
            </a:lvl3pPr>
            <a:lvl4pPr marL="964074" indent="0">
              <a:buNone/>
              <a:defRPr sz="600"/>
            </a:lvl4pPr>
            <a:lvl5pPr marL="1285431" indent="0">
              <a:buNone/>
              <a:defRPr sz="600"/>
            </a:lvl5pPr>
            <a:lvl6pPr marL="1606792" indent="0">
              <a:buNone/>
              <a:defRPr sz="600"/>
            </a:lvl6pPr>
            <a:lvl7pPr marL="1928148" indent="0">
              <a:buNone/>
              <a:defRPr sz="600"/>
            </a:lvl7pPr>
            <a:lvl8pPr marL="2249508" indent="0">
              <a:buNone/>
              <a:defRPr sz="600"/>
            </a:lvl8pPr>
            <a:lvl9pPr marL="2570867" indent="0">
              <a:buNone/>
              <a:defRPr sz="600"/>
            </a:lvl9pPr>
          </a:lstStyle>
          <a:p>
            <a:pPr lvl="0"/>
            <a:r>
              <a:rPr lang="en-US" smtClean="0"/>
              <a:t>Click to edit Master text styles</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0" y="4800825"/>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0" y="612801"/>
            <a:ext cx="5486177" cy="4114354"/>
          </a:xfrm>
        </p:spPr>
        <p:txBody>
          <a:bodyPr/>
          <a:lstStyle>
            <a:lvl1pPr marL="0" indent="0">
              <a:buNone/>
              <a:defRPr sz="2200"/>
            </a:lvl1pPr>
            <a:lvl2pPr marL="321357" indent="0">
              <a:buNone/>
              <a:defRPr sz="2000"/>
            </a:lvl2pPr>
            <a:lvl3pPr marL="642717" indent="0">
              <a:buNone/>
              <a:defRPr sz="1700"/>
            </a:lvl3pPr>
            <a:lvl4pPr marL="964074" indent="0">
              <a:buNone/>
              <a:defRPr sz="1400"/>
            </a:lvl4pPr>
            <a:lvl5pPr marL="1285431" indent="0">
              <a:buNone/>
              <a:defRPr sz="1400"/>
            </a:lvl5pPr>
            <a:lvl6pPr marL="1606792" indent="0">
              <a:buNone/>
              <a:defRPr sz="1400"/>
            </a:lvl6pPr>
            <a:lvl7pPr marL="1928148" indent="0">
              <a:buNone/>
              <a:defRPr sz="1400"/>
            </a:lvl7pPr>
            <a:lvl8pPr marL="2249508" indent="0">
              <a:buNone/>
              <a:defRPr sz="1400"/>
            </a:lvl8pPr>
            <a:lvl9pPr marL="2570867" indent="0">
              <a:buNone/>
              <a:defRPr sz="1400"/>
            </a:lvl9pPr>
          </a:lstStyle>
          <a:p>
            <a:endParaRPr lang="en-US"/>
          </a:p>
        </p:txBody>
      </p:sp>
      <p:sp>
        <p:nvSpPr>
          <p:cNvPr id="4" name="Text Placeholder 3"/>
          <p:cNvSpPr>
            <a:spLocks noGrp="1"/>
          </p:cNvSpPr>
          <p:nvPr>
            <p:ph type="body" sz="half" idx="2"/>
          </p:nvPr>
        </p:nvSpPr>
        <p:spPr>
          <a:xfrm>
            <a:off x="1792640" y="5367860"/>
            <a:ext cx="5486177" cy="804788"/>
          </a:xfrm>
        </p:spPr>
        <p:txBody>
          <a:bodyPr/>
          <a:lstStyle>
            <a:lvl1pPr marL="0" indent="0">
              <a:buNone/>
              <a:defRPr sz="1000"/>
            </a:lvl1pPr>
            <a:lvl2pPr marL="321357" indent="0">
              <a:buNone/>
              <a:defRPr sz="800"/>
            </a:lvl2pPr>
            <a:lvl3pPr marL="642717" indent="0">
              <a:buNone/>
              <a:defRPr sz="700"/>
            </a:lvl3pPr>
            <a:lvl4pPr marL="964074" indent="0">
              <a:buNone/>
              <a:defRPr sz="600"/>
            </a:lvl4pPr>
            <a:lvl5pPr marL="1285431" indent="0">
              <a:buNone/>
              <a:defRPr sz="600"/>
            </a:lvl5pPr>
            <a:lvl6pPr marL="1606792" indent="0">
              <a:buNone/>
              <a:defRPr sz="600"/>
            </a:lvl6pPr>
            <a:lvl7pPr marL="1928148" indent="0">
              <a:buNone/>
              <a:defRPr sz="600"/>
            </a:lvl7pPr>
            <a:lvl8pPr marL="2249508" indent="0">
              <a:buNone/>
              <a:defRPr sz="600"/>
            </a:lvl8pPr>
            <a:lvl9pPr marL="2570867" indent="0">
              <a:buNone/>
              <a:defRPr sz="600"/>
            </a:lvl9pPr>
          </a:lstStyle>
          <a:p>
            <a:pPr lvl="0"/>
            <a:r>
              <a:rPr lang="en-US" smtClean="0"/>
              <a:t>Click to edit Master text styles</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0817" y="383977"/>
            <a:ext cx="1928813" cy="558105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14378" y="383977"/>
            <a:ext cx="5679281" cy="558105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5" y="2130849"/>
            <a:ext cx="7773293" cy="1470049"/>
          </a:xfrm>
          <a:prstGeom prst="rect">
            <a:avLst/>
          </a:prstGeom>
        </p:spPr>
        <p:txBody>
          <a:bodyPr vert="horz" lIns="64267" tIns="32134" rIns="64267" bIns="32134"/>
          <a:lstStyle/>
          <a:p>
            <a:r>
              <a:rPr lang="en-US" smtClean="0"/>
              <a:t>Click to edit Master title style</a:t>
            </a:r>
            <a:endParaRPr lang="en-US"/>
          </a:p>
        </p:txBody>
      </p:sp>
      <p:sp>
        <p:nvSpPr>
          <p:cNvPr id="3" name="Subtitle 2"/>
          <p:cNvSpPr>
            <a:spLocks noGrp="1"/>
          </p:cNvSpPr>
          <p:nvPr>
            <p:ph type="subTitle" idx="1"/>
          </p:nvPr>
        </p:nvSpPr>
        <p:spPr>
          <a:xfrm>
            <a:off x="1371824" y="3886653"/>
            <a:ext cx="6400354" cy="1752451"/>
          </a:xfrm>
          <a:prstGeom prst="rect">
            <a:avLst/>
          </a:prstGeom>
        </p:spPr>
        <p:txBody>
          <a:bodyPr vert="horz" lIns="64267" tIns="32134" rIns="64267" bIns="32134"/>
          <a:lstStyle>
            <a:lvl1pPr marL="0" indent="0" algn="ctr">
              <a:buNone/>
              <a:defRPr/>
            </a:lvl1pPr>
            <a:lvl2pPr marL="321341" indent="0" algn="ctr">
              <a:buNone/>
              <a:defRPr/>
            </a:lvl2pPr>
            <a:lvl3pPr marL="642683" indent="0" algn="ctr">
              <a:buNone/>
              <a:defRPr/>
            </a:lvl3pPr>
            <a:lvl4pPr marL="964024" indent="0" algn="ctr">
              <a:buNone/>
              <a:defRPr/>
            </a:lvl4pPr>
            <a:lvl5pPr marL="1285367" indent="0" algn="ctr">
              <a:buNone/>
              <a:defRPr/>
            </a:lvl5pPr>
            <a:lvl6pPr marL="1606711" indent="0" algn="ctr">
              <a:buNone/>
              <a:defRPr/>
            </a:lvl6pPr>
            <a:lvl7pPr marL="1928050" indent="0" algn="ctr">
              <a:buNone/>
              <a:defRPr/>
            </a:lvl7pPr>
            <a:lvl8pPr marL="2249393" indent="0" algn="ctr">
              <a:buNone/>
              <a:defRPr/>
            </a:lvl8pPr>
            <a:lvl9pPr marL="2570734" indent="0" algn="ctr">
              <a:buNone/>
              <a:defRPr/>
            </a:lvl9pPr>
          </a:lstStyle>
          <a:p>
            <a:r>
              <a:rPr lang="en-US" smtClean="0"/>
              <a:t>Click to edit Master subtitle style</a:t>
            </a:r>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8" y="274588"/>
            <a:ext cx="8228707" cy="1143000"/>
          </a:xfrm>
          <a:prstGeom prst="rect">
            <a:avLst/>
          </a:prstGeom>
        </p:spPr>
        <p:txBody>
          <a:bodyPr vert="horz" lIns="64267" tIns="32134" rIns="64267" bIns="32134"/>
          <a:lstStyle/>
          <a:p>
            <a:r>
              <a:rPr lang="en-US" smtClean="0"/>
              <a:t>Click to edit Master title style</a:t>
            </a:r>
            <a:endParaRPr lang="en-US"/>
          </a:p>
        </p:txBody>
      </p:sp>
      <p:sp>
        <p:nvSpPr>
          <p:cNvPr id="3" name="Content Placeholder 2"/>
          <p:cNvSpPr>
            <a:spLocks noGrp="1"/>
          </p:cNvSpPr>
          <p:nvPr>
            <p:ph idx="1"/>
          </p:nvPr>
        </p:nvSpPr>
        <p:spPr>
          <a:xfrm>
            <a:off x="457648" y="1600653"/>
            <a:ext cx="8228707" cy="4525119"/>
          </a:xfrm>
          <a:prstGeom prst="rect">
            <a:avLst/>
          </a:prstGeom>
        </p:spPr>
        <p:txBody>
          <a:bodyPr vert="horz" lIns="64267" tIns="32134" rIns="64267" bIns="3213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3"/>
            <a:ext cx="7772176" cy="1361777"/>
          </a:xfrm>
          <a:prstGeom prst="rect">
            <a:avLst/>
          </a:prstGeom>
        </p:spPr>
        <p:txBody>
          <a:bodyPr vert="horz" lIns="64267" tIns="32134" rIns="64267" bIns="32134"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4"/>
            <a:ext cx="7772176" cy="1500188"/>
          </a:xfrm>
          <a:prstGeom prst="rect">
            <a:avLst/>
          </a:prstGeom>
        </p:spPr>
        <p:txBody>
          <a:bodyPr vert="horz" lIns="64267" tIns="32134" rIns="64267" bIns="32134" anchor="b"/>
          <a:lstStyle>
            <a:lvl1pPr marL="0" indent="0">
              <a:buNone/>
              <a:defRPr sz="1400"/>
            </a:lvl1pPr>
            <a:lvl2pPr marL="321341" indent="0">
              <a:buNone/>
              <a:defRPr sz="1300"/>
            </a:lvl2pPr>
            <a:lvl3pPr marL="642683" indent="0">
              <a:buNone/>
              <a:defRPr sz="1100"/>
            </a:lvl3pPr>
            <a:lvl4pPr marL="964024" indent="0">
              <a:buNone/>
              <a:defRPr sz="1000"/>
            </a:lvl4pPr>
            <a:lvl5pPr marL="1285367" indent="0">
              <a:buNone/>
              <a:defRPr sz="1000"/>
            </a:lvl5pPr>
            <a:lvl6pPr marL="1606711" indent="0">
              <a:buNone/>
              <a:defRPr sz="1000"/>
            </a:lvl6pPr>
            <a:lvl7pPr marL="1928050" indent="0">
              <a:buNone/>
              <a:defRPr sz="1000"/>
            </a:lvl7pPr>
            <a:lvl8pPr marL="2249393" indent="0">
              <a:buNone/>
              <a:defRPr sz="1000"/>
            </a:lvl8pPr>
            <a:lvl9pPr marL="2570734" indent="0">
              <a:buNone/>
              <a:defRPr sz="1000"/>
            </a:lvl9pPr>
          </a:lstStyle>
          <a:p>
            <a:pPr lvl="0"/>
            <a:r>
              <a:rPr lang="en-US" smtClean="0"/>
              <a:t>Click to edit Master text styles</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7" indent="0">
              <a:buNone/>
              <a:defRPr sz="1800" b="1"/>
            </a:lvl3pPr>
            <a:lvl4pPr marL="1371178" indent="0">
              <a:buNone/>
              <a:defRPr sz="1600" b="1"/>
            </a:lvl4pPr>
            <a:lvl5pPr marL="1828236" indent="0">
              <a:buNone/>
              <a:defRPr sz="1600" b="1"/>
            </a:lvl5pPr>
            <a:lvl6pPr marL="2285295" indent="0">
              <a:buNone/>
              <a:defRPr sz="1600" b="1"/>
            </a:lvl6pPr>
            <a:lvl7pPr marL="2742356" indent="0">
              <a:buNone/>
              <a:defRPr sz="1600" b="1"/>
            </a:lvl7pPr>
            <a:lvl8pPr marL="3199412" indent="0">
              <a:buNone/>
              <a:defRPr sz="1600" b="1"/>
            </a:lvl8pPr>
            <a:lvl9pPr marL="365647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59" indent="0">
              <a:buNone/>
              <a:defRPr sz="2000" b="1"/>
            </a:lvl2pPr>
            <a:lvl3pPr marL="914117" indent="0">
              <a:buNone/>
              <a:defRPr sz="1800" b="1"/>
            </a:lvl3pPr>
            <a:lvl4pPr marL="1371178" indent="0">
              <a:buNone/>
              <a:defRPr sz="1600" b="1"/>
            </a:lvl4pPr>
            <a:lvl5pPr marL="1828236" indent="0">
              <a:buNone/>
              <a:defRPr sz="1600" b="1"/>
            </a:lvl5pPr>
            <a:lvl6pPr marL="2285295" indent="0">
              <a:buNone/>
              <a:defRPr sz="1600" b="1"/>
            </a:lvl6pPr>
            <a:lvl7pPr marL="2742356" indent="0">
              <a:buNone/>
              <a:defRPr sz="1600" b="1"/>
            </a:lvl7pPr>
            <a:lvl8pPr marL="3199412" indent="0">
              <a:buNone/>
              <a:defRPr sz="1600" b="1"/>
            </a:lvl8pPr>
            <a:lvl9pPr marL="365647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solidFill>
                  <a:schemeClr val="tx1"/>
                </a:solidFill>
              </a:defRPr>
            </a:lvl1pPr>
          </a:lstStyle>
          <a:p>
            <a:endParaRPr lang="en-US"/>
          </a:p>
          <a:p>
            <a:fld id="{0B473273-413E-B148-BE40-F0876F80826F}"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8" y="274588"/>
            <a:ext cx="8228707" cy="1143000"/>
          </a:xfrm>
          <a:prstGeom prst="rect">
            <a:avLst/>
          </a:prstGeom>
        </p:spPr>
        <p:txBody>
          <a:bodyPr vert="horz" lIns="64267" tIns="32134" rIns="64267" bIns="32134"/>
          <a:lstStyle/>
          <a:p>
            <a:r>
              <a:rPr lang="en-US" smtClean="0"/>
              <a:t>Click to edit Master title style</a:t>
            </a:r>
            <a:endParaRPr lang="en-US"/>
          </a:p>
        </p:txBody>
      </p:sp>
      <p:sp>
        <p:nvSpPr>
          <p:cNvPr id="3" name="Content Placeholder 2"/>
          <p:cNvSpPr>
            <a:spLocks noGrp="1"/>
          </p:cNvSpPr>
          <p:nvPr>
            <p:ph sz="half" idx="1"/>
          </p:nvPr>
        </p:nvSpPr>
        <p:spPr>
          <a:xfrm>
            <a:off x="457649" y="1600653"/>
            <a:ext cx="4060775" cy="4525119"/>
          </a:xfrm>
          <a:prstGeom prst="rect">
            <a:avLst/>
          </a:prstGeom>
        </p:spPr>
        <p:txBody>
          <a:bodyPr vert="horz" lIns="64267" tIns="32134" rIns="64267" bIns="3213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53"/>
            <a:ext cx="4060775" cy="4525119"/>
          </a:xfrm>
          <a:prstGeom prst="rect">
            <a:avLst/>
          </a:prstGeom>
        </p:spPr>
        <p:txBody>
          <a:bodyPr vert="horz" lIns="64267" tIns="32134" rIns="64267" bIns="3213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4588"/>
            <a:ext cx="8228707" cy="1143000"/>
          </a:xfrm>
          <a:prstGeom prst="rect">
            <a:avLst/>
          </a:prstGeom>
        </p:spPr>
        <p:txBody>
          <a:bodyPr vert="horz" lIns="64267" tIns="32134" rIns="64267" bIns="32134"/>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2"/>
            <a:ext cx="4039568" cy="639589"/>
          </a:xfrm>
          <a:prstGeom prst="rect">
            <a:avLst/>
          </a:prstGeom>
        </p:spPr>
        <p:txBody>
          <a:bodyPr vert="horz" lIns="64267" tIns="32134" rIns="64267" bIns="32134" anchor="b"/>
          <a:lstStyle>
            <a:lvl1pPr marL="0" indent="0">
              <a:buNone/>
              <a:defRPr sz="1700" b="1"/>
            </a:lvl1pPr>
            <a:lvl2pPr marL="321341" indent="0">
              <a:buNone/>
              <a:defRPr sz="1400" b="1"/>
            </a:lvl2pPr>
            <a:lvl3pPr marL="642683" indent="0">
              <a:buNone/>
              <a:defRPr sz="1300" b="1"/>
            </a:lvl3pPr>
            <a:lvl4pPr marL="964024" indent="0">
              <a:buNone/>
              <a:defRPr sz="1100" b="1"/>
            </a:lvl4pPr>
            <a:lvl5pPr marL="1285367" indent="0">
              <a:buNone/>
              <a:defRPr sz="1100" b="1"/>
            </a:lvl5pPr>
            <a:lvl6pPr marL="1606711" indent="0">
              <a:buNone/>
              <a:defRPr sz="1100" b="1"/>
            </a:lvl6pPr>
            <a:lvl7pPr marL="1928050" indent="0">
              <a:buNone/>
              <a:defRPr sz="1100" b="1"/>
            </a:lvl7pPr>
            <a:lvl8pPr marL="2249393" indent="0">
              <a:buNone/>
              <a:defRPr sz="1100" b="1"/>
            </a:lvl8pPr>
            <a:lvl9pPr marL="2570734"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80"/>
            <a:ext cx="4039568" cy="3951387"/>
          </a:xfrm>
          <a:prstGeom prst="rect">
            <a:avLst/>
          </a:prstGeom>
        </p:spPr>
        <p:txBody>
          <a:bodyPr vert="horz" lIns="64267" tIns="32134" rIns="64267" bIns="3213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6" y="1534792"/>
            <a:ext cx="4041799" cy="639589"/>
          </a:xfrm>
          <a:prstGeom prst="rect">
            <a:avLst/>
          </a:prstGeom>
        </p:spPr>
        <p:txBody>
          <a:bodyPr vert="horz" lIns="64267" tIns="32134" rIns="64267" bIns="32134" anchor="b"/>
          <a:lstStyle>
            <a:lvl1pPr marL="0" indent="0">
              <a:buNone/>
              <a:defRPr sz="1700" b="1"/>
            </a:lvl1pPr>
            <a:lvl2pPr marL="321341" indent="0">
              <a:buNone/>
              <a:defRPr sz="1400" b="1"/>
            </a:lvl2pPr>
            <a:lvl3pPr marL="642683" indent="0">
              <a:buNone/>
              <a:defRPr sz="1300" b="1"/>
            </a:lvl3pPr>
            <a:lvl4pPr marL="964024" indent="0">
              <a:buNone/>
              <a:defRPr sz="1100" b="1"/>
            </a:lvl4pPr>
            <a:lvl5pPr marL="1285367" indent="0">
              <a:buNone/>
              <a:defRPr sz="1100" b="1"/>
            </a:lvl5pPr>
            <a:lvl6pPr marL="1606711" indent="0">
              <a:buNone/>
              <a:defRPr sz="1100" b="1"/>
            </a:lvl6pPr>
            <a:lvl7pPr marL="1928050" indent="0">
              <a:buNone/>
              <a:defRPr sz="1100" b="1"/>
            </a:lvl7pPr>
            <a:lvl8pPr marL="2249393" indent="0">
              <a:buNone/>
              <a:defRPr sz="1100" b="1"/>
            </a:lvl8pPr>
            <a:lvl9pPr marL="2570734"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6" y="2174380"/>
            <a:ext cx="4041799" cy="3951387"/>
          </a:xfrm>
          <a:prstGeom prst="rect">
            <a:avLst/>
          </a:prstGeom>
        </p:spPr>
        <p:txBody>
          <a:bodyPr vert="horz" lIns="64267" tIns="32134" rIns="64267" bIns="3213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8" y="274588"/>
            <a:ext cx="8228707" cy="1143000"/>
          </a:xfrm>
          <a:prstGeom prst="rect">
            <a:avLst/>
          </a:prstGeom>
        </p:spPr>
        <p:txBody>
          <a:bodyPr vert="horz" lIns="64267" tIns="32134" rIns="64267" bIns="32134"/>
          <a:lstStyle/>
          <a:p>
            <a:r>
              <a:rPr lang="en-US" smtClean="0"/>
              <a:t>Click to edit Master title style</a:t>
            </a:r>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a:prstGeom prst="rect">
            <a:avLst/>
          </a:prstGeom>
        </p:spPr>
        <p:txBody>
          <a:bodyPr vert="horz" lIns="64267" tIns="32134" rIns="64267" bIns="32134"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67" tIns="32134" rIns="64267" bIns="3213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3" y="1435449"/>
            <a:ext cx="3008189" cy="4690318"/>
          </a:xfrm>
          <a:prstGeom prst="rect">
            <a:avLst/>
          </a:prstGeom>
        </p:spPr>
        <p:txBody>
          <a:bodyPr vert="horz" lIns="64267" tIns="32134" rIns="64267" bIns="32134"/>
          <a:lstStyle>
            <a:lvl1pPr marL="0" indent="0">
              <a:buNone/>
              <a:defRPr sz="1000"/>
            </a:lvl1pPr>
            <a:lvl2pPr marL="321341" indent="0">
              <a:buNone/>
              <a:defRPr sz="800"/>
            </a:lvl2pPr>
            <a:lvl3pPr marL="642683" indent="0">
              <a:buNone/>
              <a:defRPr sz="700"/>
            </a:lvl3pPr>
            <a:lvl4pPr marL="964024" indent="0">
              <a:buNone/>
              <a:defRPr sz="600"/>
            </a:lvl4pPr>
            <a:lvl5pPr marL="1285367" indent="0">
              <a:buNone/>
              <a:defRPr sz="600"/>
            </a:lvl5pPr>
            <a:lvl6pPr marL="1606711" indent="0">
              <a:buNone/>
              <a:defRPr sz="600"/>
            </a:lvl6pPr>
            <a:lvl7pPr marL="1928050" indent="0">
              <a:buNone/>
              <a:defRPr sz="600"/>
            </a:lvl7pPr>
            <a:lvl8pPr marL="2249393" indent="0">
              <a:buNone/>
              <a:defRPr sz="600"/>
            </a:lvl8pPr>
            <a:lvl9pPr marL="2570734" indent="0">
              <a:buNone/>
              <a:defRPr sz="600"/>
            </a:lvl9pPr>
          </a:lstStyle>
          <a:p>
            <a:pPr lvl="0"/>
            <a:r>
              <a:rPr lang="en-US" smtClean="0"/>
              <a:t>Click to edit Master text styles</a:t>
            </a: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5"/>
            <a:ext cx="5486177" cy="567035"/>
          </a:xfrm>
          <a:prstGeom prst="rect">
            <a:avLst/>
          </a:prstGeom>
        </p:spPr>
        <p:txBody>
          <a:bodyPr vert="horz" lIns="64267" tIns="32134" rIns="64267" bIns="32134"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1" y="612801"/>
            <a:ext cx="5486177" cy="4114354"/>
          </a:xfrm>
          <a:prstGeom prst="rect">
            <a:avLst/>
          </a:prstGeom>
        </p:spPr>
        <p:txBody>
          <a:bodyPr vert="horz" lIns="64267" tIns="32134" rIns="64267" bIns="32134"/>
          <a:lstStyle>
            <a:lvl1pPr marL="0" indent="0">
              <a:buNone/>
              <a:defRPr sz="2200"/>
            </a:lvl1pPr>
            <a:lvl2pPr marL="321341" indent="0">
              <a:buNone/>
              <a:defRPr sz="2000"/>
            </a:lvl2pPr>
            <a:lvl3pPr marL="642683" indent="0">
              <a:buNone/>
              <a:defRPr sz="1700"/>
            </a:lvl3pPr>
            <a:lvl4pPr marL="964024" indent="0">
              <a:buNone/>
              <a:defRPr sz="1400"/>
            </a:lvl4pPr>
            <a:lvl5pPr marL="1285367" indent="0">
              <a:buNone/>
              <a:defRPr sz="1400"/>
            </a:lvl5pPr>
            <a:lvl6pPr marL="1606711" indent="0">
              <a:buNone/>
              <a:defRPr sz="1400"/>
            </a:lvl6pPr>
            <a:lvl7pPr marL="1928050" indent="0">
              <a:buNone/>
              <a:defRPr sz="1400"/>
            </a:lvl7pPr>
            <a:lvl8pPr marL="2249393" indent="0">
              <a:buNone/>
              <a:defRPr sz="1400"/>
            </a:lvl8pPr>
            <a:lvl9pPr marL="2570734"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a:prstGeom prst="rect">
            <a:avLst/>
          </a:prstGeom>
        </p:spPr>
        <p:txBody>
          <a:bodyPr vert="horz" lIns="64267" tIns="32134" rIns="64267" bIns="32134"/>
          <a:lstStyle>
            <a:lvl1pPr marL="0" indent="0">
              <a:buNone/>
              <a:defRPr sz="1000"/>
            </a:lvl1pPr>
            <a:lvl2pPr marL="321341" indent="0">
              <a:buNone/>
              <a:defRPr sz="800"/>
            </a:lvl2pPr>
            <a:lvl3pPr marL="642683" indent="0">
              <a:buNone/>
              <a:defRPr sz="700"/>
            </a:lvl3pPr>
            <a:lvl4pPr marL="964024" indent="0">
              <a:buNone/>
              <a:defRPr sz="600"/>
            </a:lvl4pPr>
            <a:lvl5pPr marL="1285367" indent="0">
              <a:buNone/>
              <a:defRPr sz="600"/>
            </a:lvl5pPr>
            <a:lvl6pPr marL="1606711" indent="0">
              <a:buNone/>
              <a:defRPr sz="600"/>
            </a:lvl6pPr>
            <a:lvl7pPr marL="1928050" indent="0">
              <a:buNone/>
              <a:defRPr sz="600"/>
            </a:lvl7pPr>
            <a:lvl8pPr marL="2249393" indent="0">
              <a:buNone/>
              <a:defRPr sz="600"/>
            </a:lvl8pPr>
            <a:lvl9pPr marL="2570734" indent="0">
              <a:buNone/>
              <a:defRPr sz="600"/>
            </a:lvl9pPr>
          </a:lstStyle>
          <a:p>
            <a:pPr lvl="0"/>
            <a:r>
              <a:rPr lang="en-US" smtClean="0"/>
              <a:t>Click to edit Master text styles</a:t>
            </a: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8" y="274588"/>
            <a:ext cx="8228707" cy="1143000"/>
          </a:xfrm>
          <a:prstGeom prst="rect">
            <a:avLst/>
          </a:prstGeom>
        </p:spPr>
        <p:txBody>
          <a:bodyPr vert="horz" lIns="64267" tIns="32134" rIns="64267" bIns="32134"/>
          <a:lstStyle/>
          <a:p>
            <a:r>
              <a:rPr lang="en-US" smtClean="0"/>
              <a:t>Click to edit Master title style</a:t>
            </a:r>
            <a:endParaRPr lang="en-US"/>
          </a:p>
        </p:txBody>
      </p:sp>
      <p:sp>
        <p:nvSpPr>
          <p:cNvPr id="3" name="Vertical Text Placeholder 2"/>
          <p:cNvSpPr>
            <a:spLocks noGrp="1"/>
          </p:cNvSpPr>
          <p:nvPr>
            <p:ph type="body" orient="vert" idx="1"/>
          </p:nvPr>
        </p:nvSpPr>
        <p:spPr>
          <a:xfrm>
            <a:off x="457648" y="1600653"/>
            <a:ext cx="8228707" cy="4525119"/>
          </a:xfrm>
          <a:prstGeom prst="rect">
            <a:avLst/>
          </a:prstGeom>
        </p:spPr>
        <p:txBody>
          <a:bodyPr vert="eaVert" lIns="64267" tIns="32134" rIns="64267" bIns="3213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67" tIns="32134" rIns="64267" bIns="32134"/>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67" tIns="32134" rIns="64267" bIns="3213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5" y="2130849"/>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3"/>
            <a:ext cx="6400354" cy="1752451"/>
          </a:xfrm>
          <a:prstGeom prst="rect">
            <a:avLst/>
          </a:prstGeom>
        </p:spPr>
        <p:txBody>
          <a:bodyPr vert="horz" lIns="64267" tIns="32134" rIns="64267" bIns="32134"/>
          <a:lstStyle>
            <a:lvl1pPr marL="0" indent="0" algn="ctr">
              <a:buNone/>
              <a:defRPr/>
            </a:lvl1pPr>
            <a:lvl2pPr marL="321341" indent="0" algn="ctr">
              <a:buNone/>
              <a:defRPr/>
            </a:lvl2pPr>
            <a:lvl3pPr marL="642683" indent="0" algn="ctr">
              <a:buNone/>
              <a:defRPr/>
            </a:lvl3pPr>
            <a:lvl4pPr marL="964024" indent="0" algn="ctr">
              <a:buNone/>
              <a:defRPr/>
            </a:lvl4pPr>
            <a:lvl5pPr marL="1285367" indent="0" algn="ctr">
              <a:buNone/>
              <a:defRPr/>
            </a:lvl5pPr>
            <a:lvl6pPr marL="1606711" indent="0" algn="ctr">
              <a:buNone/>
              <a:defRPr/>
            </a:lvl6pPr>
            <a:lvl7pPr marL="1928050" indent="0" algn="ctr">
              <a:buNone/>
              <a:defRPr/>
            </a:lvl7pPr>
            <a:lvl8pPr marL="2249393" indent="0" algn="ctr">
              <a:buNone/>
              <a:defRPr/>
            </a:lvl8pPr>
            <a:lvl9pPr marL="2570734" indent="0" algn="ctr">
              <a:buNone/>
              <a:defRPr/>
            </a:lvl9pPr>
          </a:lstStyle>
          <a:p>
            <a:r>
              <a:rPr lang="en-US" smtClean="0"/>
              <a:t>Click to edit Master subtitle style</a:t>
            </a:r>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8" y="1600653"/>
            <a:ext cx="8228707" cy="4525119"/>
          </a:xfrm>
          <a:prstGeom prst="rect">
            <a:avLst/>
          </a:prstGeom>
        </p:spPr>
        <p:txBody>
          <a:bodyPr vert="horz" lIns="64267" tIns="32134" rIns="64267" bIns="3213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solidFill>
                  <a:schemeClr val="tx1"/>
                </a:solidFill>
              </a:defRPr>
            </a:lvl1pPr>
          </a:lstStyle>
          <a:p>
            <a:endParaRPr lang="en-US"/>
          </a:p>
          <a:p>
            <a:fld id="{984960F9-D856-AD4F-A95D-C088ACA3BA15}"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3"/>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4"/>
            <a:ext cx="7772176" cy="1500188"/>
          </a:xfrm>
          <a:prstGeom prst="rect">
            <a:avLst/>
          </a:prstGeom>
        </p:spPr>
        <p:txBody>
          <a:bodyPr vert="horz" lIns="64267" tIns="32134" rIns="64267" bIns="32134" anchor="b"/>
          <a:lstStyle>
            <a:lvl1pPr marL="0" indent="0">
              <a:buNone/>
              <a:defRPr sz="1400"/>
            </a:lvl1pPr>
            <a:lvl2pPr marL="321341" indent="0">
              <a:buNone/>
              <a:defRPr sz="1300"/>
            </a:lvl2pPr>
            <a:lvl3pPr marL="642683" indent="0">
              <a:buNone/>
              <a:defRPr sz="1100"/>
            </a:lvl3pPr>
            <a:lvl4pPr marL="964024" indent="0">
              <a:buNone/>
              <a:defRPr sz="1000"/>
            </a:lvl4pPr>
            <a:lvl5pPr marL="1285367" indent="0">
              <a:buNone/>
              <a:defRPr sz="1000"/>
            </a:lvl5pPr>
            <a:lvl6pPr marL="1606711" indent="0">
              <a:buNone/>
              <a:defRPr sz="1000"/>
            </a:lvl6pPr>
            <a:lvl7pPr marL="1928050" indent="0">
              <a:buNone/>
              <a:defRPr sz="1000"/>
            </a:lvl7pPr>
            <a:lvl8pPr marL="2249393" indent="0">
              <a:buNone/>
              <a:defRPr sz="1000"/>
            </a:lvl8pPr>
            <a:lvl9pPr marL="2570734" indent="0">
              <a:buNone/>
              <a:defRPr sz="1000"/>
            </a:lvl9pPr>
          </a:lstStyle>
          <a:p>
            <a:pPr lvl="0"/>
            <a:r>
              <a:rPr lang="en-US" smtClean="0"/>
              <a:t>Click to edit Master text styles</a:t>
            </a: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9" y="1600653"/>
            <a:ext cx="4060775" cy="4525119"/>
          </a:xfrm>
          <a:prstGeom prst="rect">
            <a:avLst/>
          </a:prstGeom>
        </p:spPr>
        <p:txBody>
          <a:bodyPr vert="horz" lIns="64267" tIns="32134" rIns="64267" bIns="3213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53"/>
            <a:ext cx="4060775" cy="4525119"/>
          </a:xfrm>
          <a:prstGeom prst="rect">
            <a:avLst/>
          </a:prstGeom>
        </p:spPr>
        <p:txBody>
          <a:bodyPr vert="horz" lIns="64267" tIns="32134" rIns="64267" bIns="3213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2"/>
            <a:ext cx="4039568" cy="639589"/>
          </a:xfrm>
          <a:prstGeom prst="rect">
            <a:avLst/>
          </a:prstGeom>
        </p:spPr>
        <p:txBody>
          <a:bodyPr vert="horz" lIns="64267" tIns="32134" rIns="64267" bIns="32134" anchor="b"/>
          <a:lstStyle>
            <a:lvl1pPr marL="0" indent="0">
              <a:buNone/>
              <a:defRPr sz="1700" b="1"/>
            </a:lvl1pPr>
            <a:lvl2pPr marL="321341" indent="0">
              <a:buNone/>
              <a:defRPr sz="1400" b="1"/>
            </a:lvl2pPr>
            <a:lvl3pPr marL="642683" indent="0">
              <a:buNone/>
              <a:defRPr sz="1300" b="1"/>
            </a:lvl3pPr>
            <a:lvl4pPr marL="964024" indent="0">
              <a:buNone/>
              <a:defRPr sz="1100" b="1"/>
            </a:lvl4pPr>
            <a:lvl5pPr marL="1285367" indent="0">
              <a:buNone/>
              <a:defRPr sz="1100" b="1"/>
            </a:lvl5pPr>
            <a:lvl6pPr marL="1606711" indent="0">
              <a:buNone/>
              <a:defRPr sz="1100" b="1"/>
            </a:lvl6pPr>
            <a:lvl7pPr marL="1928050" indent="0">
              <a:buNone/>
              <a:defRPr sz="1100" b="1"/>
            </a:lvl7pPr>
            <a:lvl8pPr marL="2249393" indent="0">
              <a:buNone/>
              <a:defRPr sz="1100" b="1"/>
            </a:lvl8pPr>
            <a:lvl9pPr marL="2570734"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80"/>
            <a:ext cx="4039568" cy="3951387"/>
          </a:xfrm>
          <a:prstGeom prst="rect">
            <a:avLst/>
          </a:prstGeom>
        </p:spPr>
        <p:txBody>
          <a:bodyPr vert="horz" lIns="64267" tIns="32134" rIns="64267" bIns="3213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6" y="1534792"/>
            <a:ext cx="4041799" cy="639589"/>
          </a:xfrm>
          <a:prstGeom prst="rect">
            <a:avLst/>
          </a:prstGeom>
        </p:spPr>
        <p:txBody>
          <a:bodyPr vert="horz" lIns="64267" tIns="32134" rIns="64267" bIns="32134" anchor="b"/>
          <a:lstStyle>
            <a:lvl1pPr marL="0" indent="0">
              <a:buNone/>
              <a:defRPr sz="1700" b="1"/>
            </a:lvl1pPr>
            <a:lvl2pPr marL="321341" indent="0">
              <a:buNone/>
              <a:defRPr sz="1400" b="1"/>
            </a:lvl2pPr>
            <a:lvl3pPr marL="642683" indent="0">
              <a:buNone/>
              <a:defRPr sz="1300" b="1"/>
            </a:lvl3pPr>
            <a:lvl4pPr marL="964024" indent="0">
              <a:buNone/>
              <a:defRPr sz="1100" b="1"/>
            </a:lvl4pPr>
            <a:lvl5pPr marL="1285367" indent="0">
              <a:buNone/>
              <a:defRPr sz="1100" b="1"/>
            </a:lvl5pPr>
            <a:lvl6pPr marL="1606711" indent="0">
              <a:buNone/>
              <a:defRPr sz="1100" b="1"/>
            </a:lvl6pPr>
            <a:lvl7pPr marL="1928050" indent="0">
              <a:buNone/>
              <a:defRPr sz="1100" b="1"/>
            </a:lvl7pPr>
            <a:lvl8pPr marL="2249393" indent="0">
              <a:buNone/>
              <a:defRPr sz="1100" b="1"/>
            </a:lvl8pPr>
            <a:lvl9pPr marL="2570734"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6" y="2174380"/>
            <a:ext cx="4041799" cy="3951387"/>
          </a:xfrm>
          <a:prstGeom prst="rect">
            <a:avLst/>
          </a:prstGeom>
        </p:spPr>
        <p:txBody>
          <a:bodyPr vert="horz" lIns="64267" tIns="32134" rIns="64267" bIns="3213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67" tIns="32134" rIns="64267" bIns="3213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3" y="1435449"/>
            <a:ext cx="3008189" cy="4690318"/>
          </a:xfrm>
          <a:prstGeom prst="rect">
            <a:avLst/>
          </a:prstGeom>
        </p:spPr>
        <p:txBody>
          <a:bodyPr vert="horz" lIns="64267" tIns="32134" rIns="64267" bIns="32134"/>
          <a:lstStyle>
            <a:lvl1pPr marL="0" indent="0">
              <a:buNone/>
              <a:defRPr sz="1000"/>
            </a:lvl1pPr>
            <a:lvl2pPr marL="321341" indent="0">
              <a:buNone/>
              <a:defRPr sz="800"/>
            </a:lvl2pPr>
            <a:lvl3pPr marL="642683" indent="0">
              <a:buNone/>
              <a:defRPr sz="700"/>
            </a:lvl3pPr>
            <a:lvl4pPr marL="964024" indent="0">
              <a:buNone/>
              <a:defRPr sz="600"/>
            </a:lvl4pPr>
            <a:lvl5pPr marL="1285367" indent="0">
              <a:buNone/>
              <a:defRPr sz="600"/>
            </a:lvl5pPr>
            <a:lvl6pPr marL="1606711" indent="0">
              <a:buNone/>
              <a:defRPr sz="600"/>
            </a:lvl6pPr>
            <a:lvl7pPr marL="1928050" indent="0">
              <a:buNone/>
              <a:defRPr sz="600"/>
            </a:lvl7pPr>
            <a:lvl8pPr marL="2249393" indent="0">
              <a:buNone/>
              <a:defRPr sz="600"/>
            </a:lvl8pPr>
            <a:lvl9pPr marL="2570734" indent="0">
              <a:buNone/>
              <a:defRPr sz="600"/>
            </a:lvl9pPr>
          </a:lstStyle>
          <a:p>
            <a:pPr lvl="0"/>
            <a:r>
              <a:rPr lang="en-US" smtClean="0"/>
              <a:t>Click to edit Master text styles</a:t>
            </a: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5"/>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1" y="612801"/>
            <a:ext cx="5486177" cy="4114354"/>
          </a:xfrm>
          <a:prstGeom prst="rect">
            <a:avLst/>
          </a:prstGeom>
        </p:spPr>
        <p:txBody>
          <a:bodyPr vert="horz" lIns="64267" tIns="32134" rIns="64267" bIns="32134"/>
          <a:lstStyle>
            <a:lvl1pPr marL="0" indent="0">
              <a:buNone/>
              <a:defRPr sz="2200"/>
            </a:lvl1pPr>
            <a:lvl2pPr marL="321341" indent="0">
              <a:buNone/>
              <a:defRPr sz="2000"/>
            </a:lvl2pPr>
            <a:lvl3pPr marL="642683" indent="0">
              <a:buNone/>
              <a:defRPr sz="1700"/>
            </a:lvl3pPr>
            <a:lvl4pPr marL="964024" indent="0">
              <a:buNone/>
              <a:defRPr sz="1400"/>
            </a:lvl4pPr>
            <a:lvl5pPr marL="1285367" indent="0">
              <a:buNone/>
              <a:defRPr sz="1400"/>
            </a:lvl5pPr>
            <a:lvl6pPr marL="1606711" indent="0">
              <a:buNone/>
              <a:defRPr sz="1400"/>
            </a:lvl6pPr>
            <a:lvl7pPr marL="1928050" indent="0">
              <a:buNone/>
              <a:defRPr sz="1400"/>
            </a:lvl7pPr>
            <a:lvl8pPr marL="2249393" indent="0">
              <a:buNone/>
              <a:defRPr sz="1400"/>
            </a:lvl8pPr>
            <a:lvl9pPr marL="2570734"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a:prstGeom prst="rect">
            <a:avLst/>
          </a:prstGeom>
        </p:spPr>
        <p:txBody>
          <a:bodyPr vert="horz" lIns="64267" tIns="32134" rIns="64267" bIns="32134"/>
          <a:lstStyle>
            <a:lvl1pPr marL="0" indent="0">
              <a:buNone/>
              <a:defRPr sz="1000"/>
            </a:lvl1pPr>
            <a:lvl2pPr marL="321341" indent="0">
              <a:buNone/>
              <a:defRPr sz="800"/>
            </a:lvl2pPr>
            <a:lvl3pPr marL="642683" indent="0">
              <a:buNone/>
              <a:defRPr sz="700"/>
            </a:lvl3pPr>
            <a:lvl4pPr marL="964024" indent="0">
              <a:buNone/>
              <a:defRPr sz="600"/>
            </a:lvl4pPr>
            <a:lvl5pPr marL="1285367" indent="0">
              <a:buNone/>
              <a:defRPr sz="600"/>
            </a:lvl5pPr>
            <a:lvl6pPr marL="1606711" indent="0">
              <a:buNone/>
              <a:defRPr sz="600"/>
            </a:lvl6pPr>
            <a:lvl7pPr marL="1928050" indent="0">
              <a:buNone/>
              <a:defRPr sz="600"/>
            </a:lvl7pPr>
            <a:lvl8pPr marL="2249393" indent="0">
              <a:buNone/>
              <a:defRPr sz="600"/>
            </a:lvl8pPr>
            <a:lvl9pPr marL="2570734" indent="0">
              <a:buNone/>
              <a:defRPr sz="600"/>
            </a:lvl9pPr>
          </a:lstStyle>
          <a:p>
            <a:pPr lvl="0"/>
            <a:r>
              <a:rPr lang="en-US" smtClean="0"/>
              <a:t>Click to edit Master text styles</a:t>
            </a: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8" y="1600653"/>
            <a:ext cx="8228707" cy="4525119"/>
          </a:xfrm>
          <a:prstGeom prst="rect">
            <a:avLst/>
          </a:prstGeom>
        </p:spPr>
        <p:txBody>
          <a:bodyPr vert="eaVert" lIns="64267" tIns="32134" rIns="64267" bIns="3213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383978"/>
            <a:ext cx="2057176" cy="574178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383978"/>
            <a:ext cx="6064374" cy="5741789"/>
          </a:xfrm>
          <a:prstGeom prst="rect">
            <a:avLst/>
          </a:prstGeom>
        </p:spPr>
        <p:txBody>
          <a:bodyPr vert="eaVert" lIns="64267" tIns="32134" rIns="64267" bIns="3213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07" indent="0" algn="ctr">
              <a:buNone/>
              <a:defRPr/>
            </a:lvl2pPr>
            <a:lvl3pPr marL="914212" indent="0" algn="ctr">
              <a:buNone/>
              <a:defRPr/>
            </a:lvl3pPr>
            <a:lvl4pPr marL="1371317" indent="0" algn="ctr">
              <a:buNone/>
              <a:defRPr/>
            </a:lvl4pPr>
            <a:lvl5pPr marL="1828423" indent="0" algn="ctr">
              <a:buNone/>
              <a:defRPr/>
            </a:lvl5pPr>
            <a:lvl6pPr marL="2285529" indent="0" algn="ctr">
              <a:buNone/>
              <a:defRPr/>
            </a:lvl6pPr>
            <a:lvl7pPr marL="2742636" indent="0" algn="ctr">
              <a:buNone/>
              <a:defRPr/>
            </a:lvl7pPr>
            <a:lvl8pPr marL="3199740" indent="0" algn="ctr">
              <a:buNone/>
              <a:defRPr/>
            </a:lvl8pPr>
            <a:lvl9pPr marL="365684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015C97-45C9-5540-A509-B09D05BECBA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solidFill>
                  <a:schemeClr val="tx1"/>
                </a:solidFill>
              </a:defRPr>
            </a:lvl1pPr>
          </a:lstStyle>
          <a:p>
            <a:endParaRPr lang="en-US"/>
          </a:p>
          <a:p>
            <a:fld id="{A2D1B358-9656-794F-952E-660C0F4978A5}"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207A9-14A0-5F4F-BDD6-79AF54F00632}"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07" indent="0">
              <a:buNone/>
              <a:defRPr sz="1800"/>
            </a:lvl2pPr>
            <a:lvl3pPr marL="914212" indent="0">
              <a:buNone/>
              <a:defRPr sz="1600"/>
            </a:lvl3pPr>
            <a:lvl4pPr marL="1371317" indent="0">
              <a:buNone/>
              <a:defRPr sz="1400"/>
            </a:lvl4pPr>
            <a:lvl5pPr marL="1828423" indent="0">
              <a:buNone/>
              <a:defRPr sz="1400"/>
            </a:lvl5pPr>
            <a:lvl6pPr marL="2285529" indent="0">
              <a:buNone/>
              <a:defRPr sz="1400"/>
            </a:lvl6pPr>
            <a:lvl7pPr marL="2742636" indent="0">
              <a:buNone/>
              <a:defRPr sz="1400"/>
            </a:lvl7pPr>
            <a:lvl8pPr marL="3199740" indent="0">
              <a:buNone/>
              <a:defRPr sz="1400"/>
            </a:lvl8pPr>
            <a:lvl9pPr marL="3656847"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23C98D-534C-A141-BB00-1E1635FC0E03}"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01D0F5-5CC2-254C-99CC-E92B1C63B1C2}"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7" indent="0">
              <a:buNone/>
              <a:defRPr sz="2000" b="1"/>
            </a:lvl2pPr>
            <a:lvl3pPr marL="914212" indent="0">
              <a:buNone/>
              <a:defRPr sz="1800" b="1"/>
            </a:lvl3pPr>
            <a:lvl4pPr marL="1371317" indent="0">
              <a:buNone/>
              <a:defRPr sz="1600" b="1"/>
            </a:lvl4pPr>
            <a:lvl5pPr marL="1828423" indent="0">
              <a:buNone/>
              <a:defRPr sz="1600" b="1"/>
            </a:lvl5pPr>
            <a:lvl6pPr marL="2285529" indent="0">
              <a:buNone/>
              <a:defRPr sz="1600" b="1"/>
            </a:lvl6pPr>
            <a:lvl7pPr marL="2742636" indent="0">
              <a:buNone/>
              <a:defRPr sz="1600" b="1"/>
            </a:lvl7pPr>
            <a:lvl8pPr marL="3199740" indent="0">
              <a:buNone/>
              <a:defRPr sz="1600" b="1"/>
            </a:lvl8pPr>
            <a:lvl9pPr marL="36568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07" indent="0">
              <a:buNone/>
              <a:defRPr sz="2000" b="1"/>
            </a:lvl2pPr>
            <a:lvl3pPr marL="914212" indent="0">
              <a:buNone/>
              <a:defRPr sz="1800" b="1"/>
            </a:lvl3pPr>
            <a:lvl4pPr marL="1371317" indent="0">
              <a:buNone/>
              <a:defRPr sz="1600" b="1"/>
            </a:lvl4pPr>
            <a:lvl5pPr marL="1828423" indent="0">
              <a:buNone/>
              <a:defRPr sz="1600" b="1"/>
            </a:lvl5pPr>
            <a:lvl6pPr marL="2285529" indent="0">
              <a:buNone/>
              <a:defRPr sz="1600" b="1"/>
            </a:lvl6pPr>
            <a:lvl7pPr marL="2742636" indent="0">
              <a:buNone/>
              <a:defRPr sz="1600" b="1"/>
            </a:lvl7pPr>
            <a:lvl8pPr marL="3199740" indent="0">
              <a:buNone/>
              <a:defRPr sz="1600" b="1"/>
            </a:lvl8pPr>
            <a:lvl9pPr marL="36568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17B4FCB-6A48-A446-B3A1-940EA6597F95}"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9A17A71-0700-4F44-B3A8-8098DEDC8311}"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01F4EF-912A-EB4A-B54E-1A90301241E1}"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7" indent="0">
              <a:buNone/>
              <a:defRPr sz="1200"/>
            </a:lvl2pPr>
            <a:lvl3pPr marL="914212" indent="0">
              <a:buNone/>
              <a:defRPr sz="1000"/>
            </a:lvl3pPr>
            <a:lvl4pPr marL="1371317" indent="0">
              <a:buNone/>
              <a:defRPr sz="900"/>
            </a:lvl4pPr>
            <a:lvl5pPr marL="1828423" indent="0">
              <a:buNone/>
              <a:defRPr sz="900"/>
            </a:lvl5pPr>
            <a:lvl6pPr marL="2285529" indent="0">
              <a:buNone/>
              <a:defRPr sz="900"/>
            </a:lvl6pPr>
            <a:lvl7pPr marL="2742636" indent="0">
              <a:buNone/>
              <a:defRPr sz="900"/>
            </a:lvl7pPr>
            <a:lvl8pPr marL="3199740" indent="0">
              <a:buNone/>
              <a:defRPr sz="900"/>
            </a:lvl8pPr>
            <a:lvl9pPr marL="365684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35400-9C35-454C-9F58-735426C2DAC6}"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7" indent="0">
              <a:buNone/>
              <a:defRPr sz="2800"/>
            </a:lvl2pPr>
            <a:lvl3pPr marL="914212" indent="0">
              <a:buNone/>
              <a:defRPr sz="2400"/>
            </a:lvl3pPr>
            <a:lvl4pPr marL="1371317" indent="0">
              <a:buNone/>
              <a:defRPr sz="2000"/>
            </a:lvl4pPr>
            <a:lvl5pPr marL="1828423" indent="0">
              <a:buNone/>
              <a:defRPr sz="2000"/>
            </a:lvl5pPr>
            <a:lvl6pPr marL="2285529" indent="0">
              <a:buNone/>
              <a:defRPr sz="2000"/>
            </a:lvl6pPr>
            <a:lvl7pPr marL="2742636" indent="0">
              <a:buNone/>
              <a:defRPr sz="2000"/>
            </a:lvl7pPr>
            <a:lvl8pPr marL="3199740" indent="0">
              <a:buNone/>
              <a:defRPr sz="2000"/>
            </a:lvl8pPr>
            <a:lvl9pPr marL="3656847"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7" indent="0">
              <a:buNone/>
              <a:defRPr sz="1200"/>
            </a:lvl2pPr>
            <a:lvl3pPr marL="914212" indent="0">
              <a:buNone/>
              <a:defRPr sz="1000"/>
            </a:lvl3pPr>
            <a:lvl4pPr marL="1371317" indent="0">
              <a:buNone/>
              <a:defRPr sz="900"/>
            </a:lvl4pPr>
            <a:lvl5pPr marL="1828423" indent="0">
              <a:buNone/>
              <a:defRPr sz="900"/>
            </a:lvl5pPr>
            <a:lvl6pPr marL="2285529" indent="0">
              <a:buNone/>
              <a:defRPr sz="900"/>
            </a:lvl6pPr>
            <a:lvl7pPr marL="2742636" indent="0">
              <a:buNone/>
              <a:defRPr sz="900"/>
            </a:lvl7pPr>
            <a:lvl8pPr marL="3199740" indent="0">
              <a:buNone/>
              <a:defRPr sz="900"/>
            </a:lvl8pPr>
            <a:lvl9pPr marL="365684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D15F55-CB82-1B41-907F-97706611B42D}"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39098D-C756-094E-8EB7-54A52D45ED3E}"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6FA088-89AE-7F4B-91AD-C5A30BAD30E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059" indent="0">
              <a:buNone/>
              <a:defRPr sz="1200"/>
            </a:lvl2pPr>
            <a:lvl3pPr marL="914117" indent="0">
              <a:buNone/>
              <a:defRPr sz="1000"/>
            </a:lvl3pPr>
            <a:lvl4pPr marL="1371178" indent="0">
              <a:buNone/>
              <a:defRPr sz="900"/>
            </a:lvl4pPr>
            <a:lvl5pPr marL="1828236" indent="0">
              <a:buNone/>
              <a:defRPr sz="900"/>
            </a:lvl5pPr>
            <a:lvl6pPr marL="2285295" indent="0">
              <a:buNone/>
              <a:defRPr sz="900"/>
            </a:lvl6pPr>
            <a:lvl7pPr marL="2742356" indent="0">
              <a:buNone/>
              <a:defRPr sz="900"/>
            </a:lvl7pPr>
            <a:lvl8pPr marL="3199412" indent="0">
              <a:buNone/>
              <a:defRPr sz="900"/>
            </a:lvl8pPr>
            <a:lvl9pPr marL="3656473"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solidFill>
                  <a:schemeClr val="tx1"/>
                </a:solidFill>
              </a:defRPr>
            </a:lvl1pPr>
          </a:lstStyle>
          <a:p>
            <a:endParaRPr lang="en-US"/>
          </a:p>
          <a:p>
            <a:fld id="{451E0E38-0D05-E54C-8CDC-53E8140D032D}"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07" indent="0" algn="ctr">
              <a:buNone/>
              <a:defRPr/>
            </a:lvl2pPr>
            <a:lvl3pPr marL="914212" indent="0" algn="ctr">
              <a:buNone/>
              <a:defRPr/>
            </a:lvl3pPr>
            <a:lvl4pPr marL="1371317" indent="0" algn="ctr">
              <a:buNone/>
              <a:defRPr/>
            </a:lvl4pPr>
            <a:lvl5pPr marL="1828423" indent="0" algn="ctr">
              <a:buNone/>
              <a:defRPr/>
            </a:lvl5pPr>
            <a:lvl6pPr marL="2285529" indent="0" algn="ctr">
              <a:buNone/>
              <a:defRPr/>
            </a:lvl6pPr>
            <a:lvl7pPr marL="2742636" indent="0" algn="ctr">
              <a:buNone/>
              <a:defRPr/>
            </a:lvl7pPr>
            <a:lvl8pPr marL="3199740" indent="0" algn="ctr">
              <a:buNone/>
              <a:defRPr/>
            </a:lvl8pPr>
            <a:lvl9pPr marL="3656847" indent="0" algn="ctr">
              <a:buNone/>
              <a:defRPr/>
            </a:lvl9pPr>
          </a:lstStyle>
          <a:p>
            <a:r>
              <a:rPr lang="en-US" smtClean="0"/>
              <a:t>Click to edit Master subtitle style</a:t>
            </a:r>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07" indent="0">
              <a:buNone/>
              <a:defRPr sz="1800"/>
            </a:lvl2pPr>
            <a:lvl3pPr marL="914212" indent="0">
              <a:buNone/>
              <a:defRPr sz="1600"/>
            </a:lvl3pPr>
            <a:lvl4pPr marL="1371317" indent="0">
              <a:buNone/>
              <a:defRPr sz="1400"/>
            </a:lvl4pPr>
            <a:lvl5pPr marL="1828423" indent="0">
              <a:buNone/>
              <a:defRPr sz="1400"/>
            </a:lvl5pPr>
            <a:lvl6pPr marL="2285529" indent="0">
              <a:buNone/>
              <a:defRPr sz="1400"/>
            </a:lvl6pPr>
            <a:lvl7pPr marL="2742636" indent="0">
              <a:buNone/>
              <a:defRPr sz="1400"/>
            </a:lvl7pPr>
            <a:lvl8pPr marL="3199740" indent="0">
              <a:buNone/>
              <a:defRPr sz="1400"/>
            </a:lvl8pPr>
            <a:lvl9pPr marL="3656847" indent="0">
              <a:buNone/>
              <a:defRPr sz="1400"/>
            </a:lvl9pPr>
          </a:lstStyle>
          <a:p>
            <a:pPr lvl="0"/>
            <a:r>
              <a:rPr lang="en-US" smtClean="0"/>
              <a:t>Click to edit Master text styles</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193800"/>
            <a:ext cx="3803650"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9450" y="1193800"/>
            <a:ext cx="3803650" cy="513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7" indent="0">
              <a:buNone/>
              <a:defRPr sz="2000" b="1"/>
            </a:lvl2pPr>
            <a:lvl3pPr marL="914212" indent="0">
              <a:buNone/>
              <a:defRPr sz="1800" b="1"/>
            </a:lvl3pPr>
            <a:lvl4pPr marL="1371317" indent="0">
              <a:buNone/>
              <a:defRPr sz="1600" b="1"/>
            </a:lvl4pPr>
            <a:lvl5pPr marL="1828423" indent="0">
              <a:buNone/>
              <a:defRPr sz="1600" b="1"/>
            </a:lvl5pPr>
            <a:lvl6pPr marL="2285529" indent="0">
              <a:buNone/>
              <a:defRPr sz="1600" b="1"/>
            </a:lvl6pPr>
            <a:lvl7pPr marL="2742636" indent="0">
              <a:buNone/>
              <a:defRPr sz="1600" b="1"/>
            </a:lvl7pPr>
            <a:lvl8pPr marL="3199740" indent="0">
              <a:buNone/>
              <a:defRPr sz="1600" b="1"/>
            </a:lvl8pPr>
            <a:lvl9pPr marL="36568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07" indent="0">
              <a:buNone/>
              <a:defRPr sz="2000" b="1"/>
            </a:lvl2pPr>
            <a:lvl3pPr marL="914212" indent="0">
              <a:buNone/>
              <a:defRPr sz="1800" b="1"/>
            </a:lvl3pPr>
            <a:lvl4pPr marL="1371317" indent="0">
              <a:buNone/>
              <a:defRPr sz="1600" b="1"/>
            </a:lvl4pPr>
            <a:lvl5pPr marL="1828423" indent="0">
              <a:buNone/>
              <a:defRPr sz="1600" b="1"/>
            </a:lvl5pPr>
            <a:lvl6pPr marL="2285529" indent="0">
              <a:buNone/>
              <a:defRPr sz="1600" b="1"/>
            </a:lvl6pPr>
            <a:lvl7pPr marL="2742636" indent="0">
              <a:buNone/>
              <a:defRPr sz="1600" b="1"/>
            </a:lvl7pPr>
            <a:lvl8pPr marL="3199740" indent="0">
              <a:buNone/>
              <a:defRPr sz="1600" b="1"/>
            </a:lvl8pPr>
            <a:lvl9pPr marL="36568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7" indent="0">
              <a:buNone/>
              <a:defRPr sz="1200"/>
            </a:lvl2pPr>
            <a:lvl3pPr marL="914212" indent="0">
              <a:buNone/>
              <a:defRPr sz="1000"/>
            </a:lvl3pPr>
            <a:lvl4pPr marL="1371317" indent="0">
              <a:buNone/>
              <a:defRPr sz="900"/>
            </a:lvl4pPr>
            <a:lvl5pPr marL="1828423" indent="0">
              <a:buNone/>
              <a:defRPr sz="900"/>
            </a:lvl5pPr>
            <a:lvl6pPr marL="2285529" indent="0">
              <a:buNone/>
              <a:defRPr sz="900"/>
            </a:lvl6pPr>
            <a:lvl7pPr marL="2742636" indent="0">
              <a:buNone/>
              <a:defRPr sz="900"/>
            </a:lvl7pPr>
            <a:lvl8pPr marL="3199740" indent="0">
              <a:buNone/>
              <a:defRPr sz="900"/>
            </a:lvl8pPr>
            <a:lvl9pPr marL="3656847" indent="0">
              <a:buNone/>
              <a:defRPr sz="900"/>
            </a:lvl9pPr>
          </a:lstStyle>
          <a:p>
            <a:pPr lvl="0"/>
            <a:r>
              <a:rPr lang="en-US" smtClean="0"/>
              <a:t>Click to edit Master text styles</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7" indent="0">
              <a:buNone/>
              <a:defRPr sz="2800"/>
            </a:lvl2pPr>
            <a:lvl3pPr marL="914212" indent="0">
              <a:buNone/>
              <a:defRPr sz="2400"/>
            </a:lvl3pPr>
            <a:lvl4pPr marL="1371317" indent="0">
              <a:buNone/>
              <a:defRPr sz="2000"/>
            </a:lvl4pPr>
            <a:lvl5pPr marL="1828423" indent="0">
              <a:buNone/>
              <a:defRPr sz="2000"/>
            </a:lvl5pPr>
            <a:lvl6pPr marL="2285529" indent="0">
              <a:buNone/>
              <a:defRPr sz="2000"/>
            </a:lvl6pPr>
            <a:lvl7pPr marL="2742636" indent="0">
              <a:buNone/>
              <a:defRPr sz="2000"/>
            </a:lvl7pPr>
            <a:lvl8pPr marL="3199740" indent="0">
              <a:buNone/>
              <a:defRPr sz="2000"/>
            </a:lvl8pPr>
            <a:lvl9pPr marL="3656847"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7" indent="0">
              <a:buNone/>
              <a:defRPr sz="1200"/>
            </a:lvl2pPr>
            <a:lvl3pPr marL="914212" indent="0">
              <a:buNone/>
              <a:defRPr sz="1000"/>
            </a:lvl3pPr>
            <a:lvl4pPr marL="1371317" indent="0">
              <a:buNone/>
              <a:defRPr sz="900"/>
            </a:lvl4pPr>
            <a:lvl5pPr marL="1828423" indent="0">
              <a:buNone/>
              <a:defRPr sz="900"/>
            </a:lvl5pPr>
            <a:lvl6pPr marL="2285529" indent="0">
              <a:buNone/>
              <a:defRPr sz="900"/>
            </a:lvl6pPr>
            <a:lvl7pPr marL="2742636" indent="0">
              <a:buNone/>
              <a:defRPr sz="900"/>
            </a:lvl7pPr>
            <a:lvl8pPr marL="3199740" indent="0">
              <a:buNone/>
              <a:defRPr sz="900"/>
            </a:lvl8pPr>
            <a:lvl9pPr marL="3656847" indent="0">
              <a:buNone/>
              <a:defRPr sz="900"/>
            </a:lvl9pPr>
          </a:lstStyle>
          <a:p>
            <a:pPr lvl="0"/>
            <a:r>
              <a:rPr lang="en-US" smtClean="0"/>
              <a:t>Click to 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7" indent="0">
              <a:buNone/>
              <a:defRPr sz="2400"/>
            </a:lvl3pPr>
            <a:lvl4pPr marL="1371178" indent="0">
              <a:buNone/>
              <a:defRPr sz="2000"/>
            </a:lvl4pPr>
            <a:lvl5pPr marL="1828236" indent="0">
              <a:buNone/>
              <a:defRPr sz="2000"/>
            </a:lvl5pPr>
            <a:lvl6pPr marL="2285295" indent="0">
              <a:buNone/>
              <a:defRPr sz="2000"/>
            </a:lvl6pPr>
            <a:lvl7pPr marL="2742356" indent="0">
              <a:buNone/>
              <a:defRPr sz="2000"/>
            </a:lvl7pPr>
            <a:lvl8pPr marL="3199412" indent="0">
              <a:buNone/>
              <a:defRPr sz="2000"/>
            </a:lvl8pPr>
            <a:lvl9pPr marL="365647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7" indent="0">
              <a:buNone/>
              <a:defRPr sz="1000"/>
            </a:lvl3pPr>
            <a:lvl4pPr marL="1371178" indent="0">
              <a:buNone/>
              <a:defRPr sz="900"/>
            </a:lvl4pPr>
            <a:lvl5pPr marL="1828236" indent="0">
              <a:buNone/>
              <a:defRPr sz="900"/>
            </a:lvl5pPr>
            <a:lvl6pPr marL="2285295" indent="0">
              <a:buNone/>
              <a:defRPr sz="900"/>
            </a:lvl6pPr>
            <a:lvl7pPr marL="2742356" indent="0">
              <a:buNone/>
              <a:defRPr sz="900"/>
            </a:lvl7pPr>
            <a:lvl8pPr marL="3199412" indent="0">
              <a:buNone/>
              <a:defRPr sz="900"/>
            </a:lvl8pPr>
            <a:lvl9pPr marL="3656473"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solidFill>
                  <a:schemeClr val="tx1"/>
                </a:solidFill>
              </a:defRPr>
            </a:lvl1pPr>
          </a:lstStyle>
          <a:p>
            <a:endParaRPr lang="en-US"/>
          </a:p>
          <a:p>
            <a:fld id="{1899C706-BD8F-DF4E-89FE-27C812613AEB}"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9827" y="0"/>
            <a:ext cx="2073275"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 y="0"/>
            <a:ext cx="6067425"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07" indent="0" algn="ctr">
              <a:buNone/>
              <a:defRPr/>
            </a:lvl2pPr>
            <a:lvl3pPr marL="914212" indent="0" algn="ctr">
              <a:buNone/>
              <a:defRPr/>
            </a:lvl3pPr>
            <a:lvl4pPr marL="1371317" indent="0" algn="ctr">
              <a:buNone/>
              <a:defRPr/>
            </a:lvl4pPr>
            <a:lvl5pPr marL="1828423" indent="0" algn="ctr">
              <a:buNone/>
              <a:defRPr/>
            </a:lvl5pPr>
            <a:lvl6pPr marL="2285529" indent="0" algn="ctr">
              <a:buNone/>
              <a:defRPr/>
            </a:lvl6pPr>
            <a:lvl7pPr marL="2742636" indent="0" algn="ctr">
              <a:buNone/>
              <a:defRPr/>
            </a:lvl7pPr>
            <a:lvl8pPr marL="3199740" indent="0" algn="ctr">
              <a:buNone/>
              <a:defRPr/>
            </a:lvl8pPr>
            <a:lvl9pPr marL="365684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504CD2-4DE7-3F49-B139-D39060859EBA}"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946731-20C4-864A-92A7-DC032CBEA881}"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07" indent="0">
              <a:buNone/>
              <a:defRPr sz="1800"/>
            </a:lvl2pPr>
            <a:lvl3pPr marL="914212" indent="0">
              <a:buNone/>
              <a:defRPr sz="1600"/>
            </a:lvl3pPr>
            <a:lvl4pPr marL="1371317" indent="0">
              <a:buNone/>
              <a:defRPr sz="1400"/>
            </a:lvl4pPr>
            <a:lvl5pPr marL="1828423" indent="0">
              <a:buNone/>
              <a:defRPr sz="1400"/>
            </a:lvl5pPr>
            <a:lvl6pPr marL="2285529" indent="0">
              <a:buNone/>
              <a:defRPr sz="1400"/>
            </a:lvl6pPr>
            <a:lvl7pPr marL="2742636" indent="0">
              <a:buNone/>
              <a:defRPr sz="1400"/>
            </a:lvl7pPr>
            <a:lvl8pPr marL="3199740" indent="0">
              <a:buNone/>
              <a:defRPr sz="1400"/>
            </a:lvl8pPr>
            <a:lvl9pPr marL="3656847"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714621-AA31-AF4D-8617-F549406F1FB3}"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1DC763-E682-D444-81A7-215359A5A9B3}"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7" indent="0">
              <a:buNone/>
              <a:defRPr sz="2000" b="1"/>
            </a:lvl2pPr>
            <a:lvl3pPr marL="914212" indent="0">
              <a:buNone/>
              <a:defRPr sz="1800" b="1"/>
            </a:lvl3pPr>
            <a:lvl4pPr marL="1371317" indent="0">
              <a:buNone/>
              <a:defRPr sz="1600" b="1"/>
            </a:lvl4pPr>
            <a:lvl5pPr marL="1828423" indent="0">
              <a:buNone/>
              <a:defRPr sz="1600" b="1"/>
            </a:lvl5pPr>
            <a:lvl6pPr marL="2285529" indent="0">
              <a:buNone/>
              <a:defRPr sz="1600" b="1"/>
            </a:lvl6pPr>
            <a:lvl7pPr marL="2742636" indent="0">
              <a:buNone/>
              <a:defRPr sz="1600" b="1"/>
            </a:lvl7pPr>
            <a:lvl8pPr marL="3199740" indent="0">
              <a:buNone/>
              <a:defRPr sz="1600" b="1"/>
            </a:lvl8pPr>
            <a:lvl9pPr marL="36568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07" indent="0">
              <a:buNone/>
              <a:defRPr sz="2000" b="1"/>
            </a:lvl2pPr>
            <a:lvl3pPr marL="914212" indent="0">
              <a:buNone/>
              <a:defRPr sz="1800" b="1"/>
            </a:lvl3pPr>
            <a:lvl4pPr marL="1371317" indent="0">
              <a:buNone/>
              <a:defRPr sz="1600" b="1"/>
            </a:lvl4pPr>
            <a:lvl5pPr marL="1828423" indent="0">
              <a:buNone/>
              <a:defRPr sz="1600" b="1"/>
            </a:lvl5pPr>
            <a:lvl6pPr marL="2285529" indent="0">
              <a:buNone/>
              <a:defRPr sz="1600" b="1"/>
            </a:lvl6pPr>
            <a:lvl7pPr marL="2742636" indent="0">
              <a:buNone/>
              <a:defRPr sz="1600" b="1"/>
            </a:lvl7pPr>
            <a:lvl8pPr marL="3199740" indent="0">
              <a:buNone/>
              <a:defRPr sz="1600" b="1"/>
            </a:lvl8pPr>
            <a:lvl9pPr marL="36568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19BC0A-E2D9-0543-B0E4-220864809183}"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8DF2E0-B974-FB4D-B319-38B0ABCCD452}"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9F239C-3D5E-344D-A70B-CC8B4A3FC1AB}"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7" indent="0">
              <a:buNone/>
              <a:defRPr sz="1200"/>
            </a:lvl2pPr>
            <a:lvl3pPr marL="914212" indent="0">
              <a:buNone/>
              <a:defRPr sz="1000"/>
            </a:lvl3pPr>
            <a:lvl4pPr marL="1371317" indent="0">
              <a:buNone/>
              <a:defRPr sz="900"/>
            </a:lvl4pPr>
            <a:lvl5pPr marL="1828423" indent="0">
              <a:buNone/>
              <a:defRPr sz="900"/>
            </a:lvl5pPr>
            <a:lvl6pPr marL="2285529" indent="0">
              <a:buNone/>
              <a:defRPr sz="900"/>
            </a:lvl6pPr>
            <a:lvl7pPr marL="2742636" indent="0">
              <a:buNone/>
              <a:defRPr sz="900"/>
            </a:lvl7pPr>
            <a:lvl8pPr marL="3199740" indent="0">
              <a:buNone/>
              <a:defRPr sz="900"/>
            </a:lvl8pPr>
            <a:lvl9pPr marL="365684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A8293A-96C1-D043-A86F-BD34C3BCB1A9}"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7" indent="0">
              <a:buNone/>
              <a:defRPr sz="2800"/>
            </a:lvl2pPr>
            <a:lvl3pPr marL="914212" indent="0">
              <a:buNone/>
              <a:defRPr sz="2400"/>
            </a:lvl3pPr>
            <a:lvl4pPr marL="1371317" indent="0">
              <a:buNone/>
              <a:defRPr sz="2000"/>
            </a:lvl4pPr>
            <a:lvl5pPr marL="1828423" indent="0">
              <a:buNone/>
              <a:defRPr sz="2000"/>
            </a:lvl5pPr>
            <a:lvl6pPr marL="2285529" indent="0">
              <a:buNone/>
              <a:defRPr sz="2000"/>
            </a:lvl6pPr>
            <a:lvl7pPr marL="2742636" indent="0">
              <a:buNone/>
              <a:defRPr sz="2000"/>
            </a:lvl7pPr>
            <a:lvl8pPr marL="3199740" indent="0">
              <a:buNone/>
              <a:defRPr sz="2000"/>
            </a:lvl8pPr>
            <a:lvl9pPr marL="3656847"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7" indent="0">
              <a:buNone/>
              <a:defRPr sz="1200"/>
            </a:lvl2pPr>
            <a:lvl3pPr marL="914212" indent="0">
              <a:buNone/>
              <a:defRPr sz="1000"/>
            </a:lvl3pPr>
            <a:lvl4pPr marL="1371317" indent="0">
              <a:buNone/>
              <a:defRPr sz="900"/>
            </a:lvl4pPr>
            <a:lvl5pPr marL="1828423" indent="0">
              <a:buNone/>
              <a:defRPr sz="900"/>
            </a:lvl5pPr>
            <a:lvl6pPr marL="2285529" indent="0">
              <a:buNone/>
              <a:defRPr sz="900"/>
            </a:lvl6pPr>
            <a:lvl7pPr marL="2742636" indent="0">
              <a:buNone/>
              <a:defRPr sz="900"/>
            </a:lvl7pPr>
            <a:lvl8pPr marL="3199740" indent="0">
              <a:buNone/>
              <a:defRPr sz="900"/>
            </a:lvl8pPr>
            <a:lvl9pPr marL="365684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9E31F7-52D6-774E-99AC-49A9E1595F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4" Type="http://schemas.openxmlformats.org/officeDocument/2006/relationships/slideLayout" Target="../slideLayouts/slideLayout105.xml"/><Relationship Id="rId7" Type="http://schemas.openxmlformats.org/officeDocument/2006/relationships/slideLayout" Target="../slideLayouts/slideLayout108.xml"/><Relationship Id="rId11" Type="http://schemas.openxmlformats.org/officeDocument/2006/relationships/slideLayout" Target="../slideLayouts/slideLayout112.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8" Type="http://schemas.openxmlformats.org/officeDocument/2006/relationships/slideLayout" Target="../slideLayouts/slideLayout109.xml"/><Relationship Id="rId13" Type="http://schemas.openxmlformats.org/officeDocument/2006/relationships/image" Target="../media/image5.png"/><Relationship Id="rId10" Type="http://schemas.openxmlformats.org/officeDocument/2006/relationships/slideLayout" Target="../slideLayouts/slideLayout111.xml"/><Relationship Id="rId5"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3.xml"/><Relationship Id="rId9" Type="http://schemas.openxmlformats.org/officeDocument/2006/relationships/slideLayout" Target="../slideLayouts/slideLayout110.xml"/><Relationship Id="rId3"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14" Type="http://schemas.openxmlformats.org/officeDocument/2006/relationships/slideLayout" Target="../slideLayouts/slideLayout126.xml"/><Relationship Id="rId4" Type="http://schemas.openxmlformats.org/officeDocument/2006/relationships/slideLayout" Target="../slideLayouts/slideLayout116.xml"/><Relationship Id="rId7" Type="http://schemas.openxmlformats.org/officeDocument/2006/relationships/slideLayout" Target="../slideLayouts/slideLayout119.xml"/><Relationship Id="rId11" Type="http://schemas.openxmlformats.org/officeDocument/2006/relationships/slideLayout" Target="../slideLayouts/slideLayout123.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0" Type="http://schemas.openxmlformats.org/officeDocument/2006/relationships/slideLayout" Target="../slideLayouts/slideLayout122.xml"/><Relationship Id="rId5" Type="http://schemas.openxmlformats.org/officeDocument/2006/relationships/slideLayout" Target="../slideLayouts/slideLayout117.xml"/><Relationship Id="rId15" Type="http://schemas.openxmlformats.org/officeDocument/2006/relationships/theme" Target="../theme/theme11.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9" Type="http://schemas.openxmlformats.org/officeDocument/2006/relationships/slideLayout" Target="../slideLayouts/slideLayout121.xml"/><Relationship Id="rId3"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14" Type="http://schemas.openxmlformats.org/officeDocument/2006/relationships/theme" Target="../theme/theme12.xml"/><Relationship Id="rId4" Type="http://schemas.openxmlformats.org/officeDocument/2006/relationships/slideLayout" Target="../slideLayouts/slideLayout130.xml"/><Relationship Id="rId7" Type="http://schemas.openxmlformats.org/officeDocument/2006/relationships/slideLayout" Target="../slideLayouts/slideLayout133.xml"/><Relationship Id="rId11" Type="http://schemas.openxmlformats.org/officeDocument/2006/relationships/slideLayout" Target="../slideLayouts/slideLayout137.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0" Type="http://schemas.openxmlformats.org/officeDocument/2006/relationships/slideLayout" Target="../slideLayouts/slideLayout136.xml"/><Relationship Id="rId5" Type="http://schemas.openxmlformats.org/officeDocument/2006/relationships/slideLayout" Target="../slideLayouts/slideLayout131.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9" Type="http://schemas.openxmlformats.org/officeDocument/2006/relationships/slideLayout" Target="../slideLayouts/slideLayout135.xml"/><Relationship Id="rId3"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4" Type="http://schemas.openxmlformats.org/officeDocument/2006/relationships/slideLayout" Target="../slideLayouts/slideLayout143.xml"/><Relationship Id="rId10" Type="http://schemas.openxmlformats.org/officeDocument/2006/relationships/slideLayout" Target="../slideLayouts/slideLayout149.xml"/><Relationship Id="rId5" Type="http://schemas.openxmlformats.org/officeDocument/2006/relationships/slideLayout" Target="../slideLayouts/slideLayout144.xml"/><Relationship Id="rId7" Type="http://schemas.openxmlformats.org/officeDocument/2006/relationships/slideLayout" Target="../slideLayouts/slideLayout146.xml"/><Relationship Id="rId11" Type="http://schemas.openxmlformats.org/officeDocument/2006/relationships/slideLayout" Target="../slideLayouts/slideLayout150.xml"/><Relationship Id="rId12" Type="http://schemas.openxmlformats.org/officeDocument/2006/relationships/theme" Target="../theme/theme13.xml"/><Relationship Id="rId1" Type="http://schemas.openxmlformats.org/officeDocument/2006/relationships/slideLayout" Target="../slideLayouts/slideLayout140.xml"/><Relationship Id="rId2" Type="http://schemas.openxmlformats.org/officeDocument/2006/relationships/slideLayout" Target="../slideLayouts/slideLayout141.xml"/><Relationship Id="rId9" Type="http://schemas.openxmlformats.org/officeDocument/2006/relationships/slideLayout" Target="../slideLayouts/slideLayout148.xml"/><Relationship Id="rId3" Type="http://schemas.openxmlformats.org/officeDocument/2006/relationships/slideLayout" Target="../slideLayouts/slideLayout142.xml"/><Relationship Id="rId6"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4" Type="http://schemas.openxmlformats.org/officeDocument/2006/relationships/slideLayout" Target="../slideLayouts/slideLayout154.xml"/><Relationship Id="rId10" Type="http://schemas.openxmlformats.org/officeDocument/2006/relationships/slideLayout" Target="../slideLayouts/slideLayout160.xml"/><Relationship Id="rId5" Type="http://schemas.openxmlformats.org/officeDocument/2006/relationships/slideLayout" Target="../slideLayouts/slideLayout155.xml"/><Relationship Id="rId7" Type="http://schemas.openxmlformats.org/officeDocument/2006/relationships/slideLayout" Target="../slideLayouts/slideLayout157.xml"/><Relationship Id="rId11" Type="http://schemas.openxmlformats.org/officeDocument/2006/relationships/slideLayout" Target="../slideLayouts/slideLayout161.xml"/><Relationship Id="rId12" Type="http://schemas.openxmlformats.org/officeDocument/2006/relationships/theme" Target="../theme/theme14.xml"/><Relationship Id="rId1" Type="http://schemas.openxmlformats.org/officeDocument/2006/relationships/slideLayout" Target="../slideLayouts/slideLayout151.xml"/><Relationship Id="rId2" Type="http://schemas.openxmlformats.org/officeDocument/2006/relationships/slideLayout" Target="../slideLayouts/slideLayout152.xml"/><Relationship Id="rId9" Type="http://schemas.openxmlformats.org/officeDocument/2006/relationships/slideLayout" Target="../slideLayouts/slideLayout159.xml"/><Relationship Id="rId3" Type="http://schemas.openxmlformats.org/officeDocument/2006/relationships/slideLayout" Target="../slideLayouts/slideLayout153.xml"/><Relationship Id="rId6"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14" Type="http://schemas.openxmlformats.org/officeDocument/2006/relationships/image" Target="../media/image8.jpeg"/><Relationship Id="rId4" Type="http://schemas.openxmlformats.org/officeDocument/2006/relationships/slideLayout" Target="../slideLayouts/slideLayout165.xml"/><Relationship Id="rId7" Type="http://schemas.openxmlformats.org/officeDocument/2006/relationships/slideLayout" Target="../slideLayouts/slideLayout168.xml"/><Relationship Id="rId11" Type="http://schemas.openxmlformats.org/officeDocument/2006/relationships/slideLayout" Target="../slideLayouts/slideLayout172.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8" Type="http://schemas.openxmlformats.org/officeDocument/2006/relationships/slideLayout" Target="../slideLayouts/slideLayout169.xml"/><Relationship Id="rId13" Type="http://schemas.openxmlformats.org/officeDocument/2006/relationships/theme" Target="../theme/theme15.xml"/><Relationship Id="rId10" Type="http://schemas.openxmlformats.org/officeDocument/2006/relationships/slideLayout" Target="../slideLayouts/slideLayout171.xml"/><Relationship Id="rId5" Type="http://schemas.openxmlformats.org/officeDocument/2006/relationships/slideLayout" Target="../slideLayouts/slideLayout166.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9" Type="http://schemas.openxmlformats.org/officeDocument/2006/relationships/slideLayout" Target="../slideLayouts/slideLayout170.xml"/><Relationship Id="rId3"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4" Type="http://schemas.openxmlformats.org/officeDocument/2006/relationships/slideLayout" Target="../slideLayouts/slideLayout177.xml"/><Relationship Id="rId7" Type="http://schemas.openxmlformats.org/officeDocument/2006/relationships/slideLayout" Target="../slideLayouts/slideLayout180.xml"/><Relationship Id="rId11" Type="http://schemas.openxmlformats.org/officeDocument/2006/relationships/slideLayout" Target="../slideLayouts/slideLayout184.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8" Type="http://schemas.openxmlformats.org/officeDocument/2006/relationships/slideLayout" Target="../slideLayouts/slideLayout181.xml"/><Relationship Id="rId13" Type="http://schemas.openxmlformats.org/officeDocument/2006/relationships/image" Target="../media/image8.jpeg"/><Relationship Id="rId10" Type="http://schemas.openxmlformats.org/officeDocument/2006/relationships/slideLayout" Target="../slideLayouts/slideLayout183.xml"/><Relationship Id="rId5"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5.xml"/><Relationship Id="rId9" Type="http://schemas.openxmlformats.org/officeDocument/2006/relationships/slideLayout" Target="../slideLayouts/slideLayout182.xml"/><Relationship Id="rId3"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4" Type="http://schemas.openxmlformats.org/officeDocument/2006/relationships/slideLayout" Target="../slideLayouts/slideLayout188.xml"/><Relationship Id="rId10" Type="http://schemas.openxmlformats.org/officeDocument/2006/relationships/slideLayout" Target="../slideLayouts/slideLayout194.xml"/><Relationship Id="rId5" Type="http://schemas.openxmlformats.org/officeDocument/2006/relationships/slideLayout" Target="../slideLayouts/slideLayout189.xml"/><Relationship Id="rId7" Type="http://schemas.openxmlformats.org/officeDocument/2006/relationships/slideLayout" Target="../slideLayouts/slideLayout191.xml"/><Relationship Id="rId11" Type="http://schemas.openxmlformats.org/officeDocument/2006/relationships/slideLayout" Target="../slideLayouts/slideLayout195.xml"/><Relationship Id="rId12" Type="http://schemas.openxmlformats.org/officeDocument/2006/relationships/theme" Target="../theme/theme17.xml"/><Relationship Id="rId1" Type="http://schemas.openxmlformats.org/officeDocument/2006/relationships/slideLayout" Target="../slideLayouts/slideLayout185.xml"/><Relationship Id="rId2" Type="http://schemas.openxmlformats.org/officeDocument/2006/relationships/slideLayout" Target="../slideLayouts/slideLayout186.xml"/><Relationship Id="rId9" Type="http://schemas.openxmlformats.org/officeDocument/2006/relationships/slideLayout" Target="../slideLayouts/slideLayout193.xml"/><Relationship Id="rId3" Type="http://schemas.openxmlformats.org/officeDocument/2006/relationships/slideLayout" Target="../slideLayouts/slideLayout187.xml"/><Relationship Id="rId6"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4" Type="http://schemas.openxmlformats.org/officeDocument/2006/relationships/slideLayout" Target="../slideLayouts/slideLayout199.xml"/><Relationship Id="rId10" Type="http://schemas.openxmlformats.org/officeDocument/2006/relationships/slideLayout" Target="../slideLayouts/slideLayout205.xml"/><Relationship Id="rId5" Type="http://schemas.openxmlformats.org/officeDocument/2006/relationships/slideLayout" Target="../slideLayouts/slideLayout200.xml"/><Relationship Id="rId7" Type="http://schemas.openxmlformats.org/officeDocument/2006/relationships/slideLayout" Target="../slideLayouts/slideLayout202.xml"/><Relationship Id="rId11" Type="http://schemas.openxmlformats.org/officeDocument/2006/relationships/slideLayout" Target="../slideLayouts/slideLayout206.xml"/><Relationship Id="rId12" Type="http://schemas.openxmlformats.org/officeDocument/2006/relationships/theme" Target="../theme/theme18.xml"/><Relationship Id="rId1" Type="http://schemas.openxmlformats.org/officeDocument/2006/relationships/slideLayout" Target="../slideLayouts/slideLayout196.xml"/><Relationship Id="rId2" Type="http://schemas.openxmlformats.org/officeDocument/2006/relationships/slideLayout" Target="../slideLayouts/slideLayout197.xml"/><Relationship Id="rId9" Type="http://schemas.openxmlformats.org/officeDocument/2006/relationships/slideLayout" Target="../slideLayouts/slideLayout204.xml"/><Relationship Id="rId3" Type="http://schemas.openxmlformats.org/officeDocument/2006/relationships/slideLayout" Target="../slideLayouts/slideLayout198.xml"/><Relationship Id="rId6"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4" Type="http://schemas.openxmlformats.org/officeDocument/2006/relationships/slideLayout" Target="../slideLayouts/slideLayout210.xml"/><Relationship Id="rId7" Type="http://schemas.openxmlformats.org/officeDocument/2006/relationships/slideLayout" Target="../slideLayouts/slideLayout213.xml"/><Relationship Id="rId11" Type="http://schemas.openxmlformats.org/officeDocument/2006/relationships/slideLayout" Target="../slideLayouts/slideLayout217.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8" Type="http://schemas.openxmlformats.org/officeDocument/2006/relationships/slideLayout" Target="../slideLayouts/slideLayout214.xml"/><Relationship Id="rId13" Type="http://schemas.openxmlformats.org/officeDocument/2006/relationships/theme" Target="../theme/theme19.xml"/><Relationship Id="rId10" Type="http://schemas.openxmlformats.org/officeDocument/2006/relationships/slideLayout" Target="../slideLayouts/slideLayout216.xml"/><Relationship Id="rId5" Type="http://schemas.openxmlformats.org/officeDocument/2006/relationships/slideLayout" Target="../slideLayouts/slideLayout211.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9" Type="http://schemas.openxmlformats.org/officeDocument/2006/relationships/slideLayout" Target="../slideLayouts/slideLayout215.xml"/><Relationship Id="rId3"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4" Type="http://schemas.openxmlformats.org/officeDocument/2006/relationships/slideLayout" Target="../slideLayouts/slideLayout15.xml"/><Relationship Id="rId10" Type="http://schemas.openxmlformats.org/officeDocument/2006/relationships/slideLayout" Target="../slideLayouts/slideLayout21.xml"/><Relationship Id="rId5" Type="http://schemas.openxmlformats.org/officeDocument/2006/relationships/slideLayout" Target="../slideLayouts/slideLayout16.xml"/><Relationship Id="rId7" Type="http://schemas.openxmlformats.org/officeDocument/2006/relationships/slideLayout" Target="../slideLayouts/slideLayout18.xml"/><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9" Type="http://schemas.openxmlformats.org/officeDocument/2006/relationships/slideLayout" Target="../slideLayouts/slideLayout20.xml"/><Relationship Id="rId3" Type="http://schemas.openxmlformats.org/officeDocument/2006/relationships/slideLayout" Target="../slideLayouts/slideLayout14.xml"/><Relationship Id="rId6" Type="http://schemas.openxmlformats.org/officeDocument/2006/relationships/slideLayout" Target="../slideLayouts/slideLayout1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4" Type="http://schemas.openxmlformats.org/officeDocument/2006/relationships/slideLayout" Target="../slideLayouts/slideLayout222.xml"/><Relationship Id="rId10" Type="http://schemas.openxmlformats.org/officeDocument/2006/relationships/slideLayout" Target="../slideLayouts/slideLayout228.xml"/><Relationship Id="rId5" Type="http://schemas.openxmlformats.org/officeDocument/2006/relationships/slideLayout" Target="../slideLayouts/slideLayout223.xml"/><Relationship Id="rId7" Type="http://schemas.openxmlformats.org/officeDocument/2006/relationships/slideLayout" Target="../slideLayouts/slideLayout225.xml"/><Relationship Id="rId11" Type="http://schemas.openxmlformats.org/officeDocument/2006/relationships/slideLayout" Target="../slideLayouts/slideLayout229.xml"/><Relationship Id="rId12" Type="http://schemas.openxmlformats.org/officeDocument/2006/relationships/theme" Target="../theme/theme20.xml"/><Relationship Id="rId1" Type="http://schemas.openxmlformats.org/officeDocument/2006/relationships/slideLayout" Target="../slideLayouts/slideLayout219.xml"/><Relationship Id="rId2" Type="http://schemas.openxmlformats.org/officeDocument/2006/relationships/slideLayout" Target="../slideLayouts/slideLayout220.xml"/><Relationship Id="rId9" Type="http://schemas.openxmlformats.org/officeDocument/2006/relationships/slideLayout" Target="../slideLayouts/slideLayout227.xml"/><Relationship Id="rId3" Type="http://schemas.openxmlformats.org/officeDocument/2006/relationships/slideLayout" Target="../slideLayouts/slideLayout221.xml"/><Relationship Id="rId6"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14" Type="http://schemas.openxmlformats.org/officeDocument/2006/relationships/slideLayout" Target="../slideLayouts/slideLayout243.xml"/><Relationship Id="rId4" Type="http://schemas.openxmlformats.org/officeDocument/2006/relationships/slideLayout" Target="../slideLayouts/slideLayout233.xml"/><Relationship Id="rId7" Type="http://schemas.openxmlformats.org/officeDocument/2006/relationships/slideLayout" Target="../slideLayouts/slideLayout236.xml"/><Relationship Id="rId11" Type="http://schemas.openxmlformats.org/officeDocument/2006/relationships/slideLayout" Target="../slideLayouts/slideLayout240.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0" Type="http://schemas.openxmlformats.org/officeDocument/2006/relationships/slideLayout" Target="../slideLayouts/slideLayout239.xml"/><Relationship Id="rId5" Type="http://schemas.openxmlformats.org/officeDocument/2006/relationships/slideLayout" Target="../slideLayouts/slideLayout234.xml"/><Relationship Id="rId15" Type="http://schemas.openxmlformats.org/officeDocument/2006/relationships/theme" Target="../theme/theme21.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9" Type="http://schemas.openxmlformats.org/officeDocument/2006/relationships/slideLayout" Target="../slideLayouts/slideLayout238.xml"/><Relationship Id="rId3"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14" Type="http://schemas.openxmlformats.org/officeDocument/2006/relationships/slideLayout" Target="../slideLayouts/slideLayout257.xml"/><Relationship Id="rId4" Type="http://schemas.openxmlformats.org/officeDocument/2006/relationships/slideLayout" Target="../slideLayouts/slideLayout247.xml"/><Relationship Id="rId7" Type="http://schemas.openxmlformats.org/officeDocument/2006/relationships/slideLayout" Target="../slideLayouts/slideLayout250.xml"/><Relationship Id="rId11" Type="http://schemas.openxmlformats.org/officeDocument/2006/relationships/slideLayout" Target="../slideLayouts/slideLayout254.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8" Type="http://schemas.openxmlformats.org/officeDocument/2006/relationships/slideLayout" Target="../slideLayouts/slideLayout251.xml"/><Relationship Id="rId13" Type="http://schemas.openxmlformats.org/officeDocument/2006/relationships/slideLayout" Target="../slideLayouts/slideLayout256.xml"/><Relationship Id="rId10" Type="http://schemas.openxmlformats.org/officeDocument/2006/relationships/slideLayout" Target="../slideLayouts/slideLayout253.xml"/><Relationship Id="rId5" Type="http://schemas.openxmlformats.org/officeDocument/2006/relationships/slideLayout" Target="../slideLayouts/slideLayout248.xml"/><Relationship Id="rId15" Type="http://schemas.openxmlformats.org/officeDocument/2006/relationships/theme" Target="../theme/theme22.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9" Type="http://schemas.openxmlformats.org/officeDocument/2006/relationships/slideLayout" Target="../slideLayouts/slideLayout252.xml"/><Relationship Id="rId3"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4" Type="http://schemas.openxmlformats.org/officeDocument/2006/relationships/slideLayout" Target="../slideLayouts/slideLayout261.xml"/><Relationship Id="rId10" Type="http://schemas.openxmlformats.org/officeDocument/2006/relationships/slideLayout" Target="../slideLayouts/slideLayout267.xml"/><Relationship Id="rId5" Type="http://schemas.openxmlformats.org/officeDocument/2006/relationships/slideLayout" Target="../slideLayouts/slideLayout262.xml"/><Relationship Id="rId7" Type="http://schemas.openxmlformats.org/officeDocument/2006/relationships/slideLayout" Target="../slideLayouts/slideLayout264.xml"/><Relationship Id="rId11" Type="http://schemas.openxmlformats.org/officeDocument/2006/relationships/slideLayout" Target="../slideLayouts/slideLayout268.xml"/><Relationship Id="rId12" Type="http://schemas.openxmlformats.org/officeDocument/2006/relationships/theme" Target="../theme/theme23.xml"/><Relationship Id="rId1" Type="http://schemas.openxmlformats.org/officeDocument/2006/relationships/slideLayout" Target="../slideLayouts/slideLayout258.xml"/><Relationship Id="rId2" Type="http://schemas.openxmlformats.org/officeDocument/2006/relationships/slideLayout" Target="../slideLayouts/slideLayout259.xml"/><Relationship Id="rId9" Type="http://schemas.openxmlformats.org/officeDocument/2006/relationships/slideLayout" Target="../slideLayouts/slideLayout266.xml"/><Relationship Id="rId3" Type="http://schemas.openxmlformats.org/officeDocument/2006/relationships/slideLayout" Target="../slideLayouts/slideLayout260.xml"/><Relationship Id="rId6" Type="http://schemas.openxmlformats.org/officeDocument/2006/relationships/slideLayout" Target="../slideLayouts/slideLayout26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4" Type="http://schemas.openxmlformats.org/officeDocument/2006/relationships/slideLayout" Target="../slideLayouts/slideLayout272.xml"/><Relationship Id="rId10" Type="http://schemas.openxmlformats.org/officeDocument/2006/relationships/slideLayout" Target="../slideLayouts/slideLayout278.xml"/><Relationship Id="rId5" Type="http://schemas.openxmlformats.org/officeDocument/2006/relationships/slideLayout" Target="../slideLayouts/slideLayout273.xml"/><Relationship Id="rId7" Type="http://schemas.openxmlformats.org/officeDocument/2006/relationships/slideLayout" Target="../slideLayouts/slideLayout275.xml"/><Relationship Id="rId11" Type="http://schemas.openxmlformats.org/officeDocument/2006/relationships/slideLayout" Target="../slideLayouts/slideLayout279.xml"/><Relationship Id="rId12" Type="http://schemas.openxmlformats.org/officeDocument/2006/relationships/theme" Target="../theme/theme24.xml"/><Relationship Id="rId1" Type="http://schemas.openxmlformats.org/officeDocument/2006/relationships/slideLayout" Target="../slideLayouts/slideLayout269.xml"/><Relationship Id="rId2" Type="http://schemas.openxmlformats.org/officeDocument/2006/relationships/slideLayout" Target="../slideLayouts/slideLayout270.xml"/><Relationship Id="rId9" Type="http://schemas.openxmlformats.org/officeDocument/2006/relationships/slideLayout" Target="../slideLayouts/slideLayout277.xml"/><Relationship Id="rId3" Type="http://schemas.openxmlformats.org/officeDocument/2006/relationships/slideLayout" Target="../slideLayouts/slideLayout271.xml"/><Relationship Id="rId6" Type="http://schemas.openxmlformats.org/officeDocument/2006/relationships/slideLayout" Target="../slideLayouts/slideLayout274.xml"/></Relationships>
</file>

<file path=ppt/slideMasters/_rels/slideMaster25.xml.rels><?xml version="1.0" encoding="UTF-8" standalone="yes"?>
<Relationships xmlns="http://schemas.openxmlformats.org/package/2006/relationships"><Relationship Id="rId14" Type="http://schemas.openxmlformats.org/officeDocument/2006/relationships/image" Target="../media/image8.jpeg"/><Relationship Id="rId4" Type="http://schemas.openxmlformats.org/officeDocument/2006/relationships/slideLayout" Target="../slideLayouts/slideLayout283.xml"/><Relationship Id="rId7" Type="http://schemas.openxmlformats.org/officeDocument/2006/relationships/slideLayout" Target="../slideLayouts/slideLayout286.xml"/><Relationship Id="rId11" Type="http://schemas.openxmlformats.org/officeDocument/2006/relationships/slideLayout" Target="../slideLayouts/slideLayout290.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8" Type="http://schemas.openxmlformats.org/officeDocument/2006/relationships/slideLayout" Target="../slideLayouts/slideLayout287.xml"/><Relationship Id="rId13" Type="http://schemas.openxmlformats.org/officeDocument/2006/relationships/theme" Target="../theme/theme25.xml"/><Relationship Id="rId10" Type="http://schemas.openxmlformats.org/officeDocument/2006/relationships/slideLayout" Target="../slideLayouts/slideLayout289.xml"/><Relationship Id="rId5" Type="http://schemas.openxmlformats.org/officeDocument/2006/relationships/slideLayout" Target="../slideLayouts/slideLayout284.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9" Type="http://schemas.openxmlformats.org/officeDocument/2006/relationships/slideLayout" Target="../slideLayouts/slideLayout288.xml"/><Relationship Id="rId3"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9.xml"/><Relationship Id="rId4" Type="http://schemas.openxmlformats.org/officeDocument/2006/relationships/slideLayout" Target="../slideLayouts/slideLayout295.xml"/><Relationship Id="rId10" Type="http://schemas.openxmlformats.org/officeDocument/2006/relationships/slideLayout" Target="../slideLayouts/slideLayout301.xml"/><Relationship Id="rId5" Type="http://schemas.openxmlformats.org/officeDocument/2006/relationships/slideLayout" Target="../slideLayouts/slideLayout296.xml"/><Relationship Id="rId7" Type="http://schemas.openxmlformats.org/officeDocument/2006/relationships/slideLayout" Target="../slideLayouts/slideLayout298.xml"/><Relationship Id="rId11" Type="http://schemas.openxmlformats.org/officeDocument/2006/relationships/slideLayout" Target="../slideLayouts/slideLayout302.xml"/><Relationship Id="rId12" Type="http://schemas.openxmlformats.org/officeDocument/2006/relationships/theme" Target="../theme/theme26.xml"/><Relationship Id="rId1" Type="http://schemas.openxmlformats.org/officeDocument/2006/relationships/slideLayout" Target="../slideLayouts/slideLayout292.xml"/><Relationship Id="rId2" Type="http://schemas.openxmlformats.org/officeDocument/2006/relationships/slideLayout" Target="../slideLayouts/slideLayout293.xml"/><Relationship Id="rId9" Type="http://schemas.openxmlformats.org/officeDocument/2006/relationships/slideLayout" Target="../slideLayouts/slideLayout300.xml"/><Relationship Id="rId3" Type="http://schemas.openxmlformats.org/officeDocument/2006/relationships/slideLayout" Target="../slideLayouts/slideLayout294.xml"/><Relationship Id="rId6" Type="http://schemas.openxmlformats.org/officeDocument/2006/relationships/slideLayout" Target="../slideLayouts/slideLayout297.xml"/></Relationships>
</file>

<file path=ppt/slideMasters/_rels/slideMaster3.xml.rels><?xml version="1.0" encoding="UTF-8" standalone="yes"?>
<Relationships xmlns="http://schemas.openxmlformats.org/package/2006/relationships"><Relationship Id="rId14" Type="http://schemas.openxmlformats.org/officeDocument/2006/relationships/theme" Target="../theme/theme3.xml"/><Relationship Id="rId4" Type="http://schemas.openxmlformats.org/officeDocument/2006/relationships/slideLayout" Target="../slideLayouts/slideLayout26.xml"/><Relationship Id="rId7" Type="http://schemas.openxmlformats.org/officeDocument/2006/relationships/slideLayout" Target="../slideLayouts/slideLayout29.xml"/><Relationship Id="rId11" Type="http://schemas.openxmlformats.org/officeDocument/2006/relationships/slideLayout" Target="../slideLayouts/slideLayout3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8" Type="http://schemas.openxmlformats.org/officeDocument/2006/relationships/slideLayout" Target="../slideLayouts/slideLayout30.xml"/><Relationship Id="rId13" Type="http://schemas.openxmlformats.org/officeDocument/2006/relationships/slideLayout" Target="../slideLayouts/slideLayout35.xml"/><Relationship Id="rId10" Type="http://schemas.openxmlformats.org/officeDocument/2006/relationships/slideLayout" Target="../slideLayouts/slideLayout32.xml"/><Relationship Id="rId5" Type="http://schemas.openxmlformats.org/officeDocument/2006/relationships/slideLayout" Target="../slideLayouts/slideLayout27.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9" Type="http://schemas.openxmlformats.org/officeDocument/2006/relationships/slideLayout" Target="../slideLayouts/slideLayout31.xml"/><Relationship Id="rId3"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4" Type="http://schemas.openxmlformats.org/officeDocument/2006/relationships/slideLayout" Target="../slideLayouts/slideLayout39.xml"/><Relationship Id="rId7" Type="http://schemas.openxmlformats.org/officeDocument/2006/relationships/slideLayout" Target="../slideLayouts/slideLayout42.xml"/><Relationship Id="rId11" Type="http://schemas.openxmlformats.org/officeDocument/2006/relationships/slideLayout" Target="../slideLayouts/slideLayout46.xml"/><Relationship Id="rId1" Type="http://schemas.openxmlformats.org/officeDocument/2006/relationships/slideLayout" Target="../slideLayouts/slideLayout36.xml"/><Relationship Id="rId6" Type="http://schemas.openxmlformats.org/officeDocument/2006/relationships/slideLayout" Target="../slideLayouts/slideLayout41.xml"/><Relationship Id="rId8" Type="http://schemas.openxmlformats.org/officeDocument/2006/relationships/slideLayout" Target="../slideLayouts/slideLayout43.xml"/><Relationship Id="rId13" Type="http://schemas.openxmlformats.org/officeDocument/2006/relationships/image" Target="../media/image2.jpeg"/><Relationship Id="rId10" Type="http://schemas.openxmlformats.org/officeDocument/2006/relationships/slideLayout" Target="../slideLayouts/slideLayout45.xml"/><Relationship Id="rId5"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7.xml"/><Relationship Id="rId9" Type="http://schemas.openxmlformats.org/officeDocument/2006/relationships/slideLayout" Target="../slideLayouts/slideLayout44.xml"/><Relationship Id="rId3"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4" Type="http://schemas.openxmlformats.org/officeDocument/2006/relationships/slideLayout" Target="../slideLayouts/slideLayout50.xml"/><Relationship Id="rId7" Type="http://schemas.openxmlformats.org/officeDocument/2006/relationships/slideLayout" Target="../slideLayouts/slideLayout53.xml"/><Relationship Id="rId11" Type="http://schemas.openxmlformats.org/officeDocument/2006/relationships/slideLayout" Target="../slideLayouts/slideLayout5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8" Type="http://schemas.openxmlformats.org/officeDocument/2006/relationships/slideLayout" Target="../slideLayouts/slideLayout54.xml"/><Relationship Id="rId13" Type="http://schemas.openxmlformats.org/officeDocument/2006/relationships/image" Target="../media/image2.jpeg"/><Relationship Id="rId10" Type="http://schemas.openxmlformats.org/officeDocument/2006/relationships/slideLayout" Target="../slideLayouts/slideLayout56.xml"/><Relationship Id="rId5"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8.xml"/><Relationship Id="rId9" Type="http://schemas.openxmlformats.org/officeDocument/2006/relationships/slideLayout" Target="../slideLayouts/slideLayout55.xml"/><Relationship Id="rId3"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4" Type="http://schemas.openxmlformats.org/officeDocument/2006/relationships/slideLayout" Target="../slideLayouts/slideLayout61.xml"/><Relationship Id="rId7" Type="http://schemas.openxmlformats.org/officeDocument/2006/relationships/slideLayout" Target="../slideLayouts/slideLayout64.xml"/><Relationship Id="rId11" Type="http://schemas.openxmlformats.org/officeDocument/2006/relationships/slideLayout" Target="../slideLayouts/slideLayout68.xml"/><Relationship Id="rId1" Type="http://schemas.openxmlformats.org/officeDocument/2006/relationships/slideLayout" Target="../slideLayouts/slideLayout58.xml"/><Relationship Id="rId6" Type="http://schemas.openxmlformats.org/officeDocument/2006/relationships/slideLayout" Target="../slideLayouts/slideLayout63.xml"/><Relationship Id="rId8" Type="http://schemas.openxmlformats.org/officeDocument/2006/relationships/slideLayout" Target="../slideLayouts/slideLayout65.xml"/><Relationship Id="rId13" Type="http://schemas.openxmlformats.org/officeDocument/2006/relationships/image" Target="../media/image2.jpeg"/><Relationship Id="rId10" Type="http://schemas.openxmlformats.org/officeDocument/2006/relationships/slideLayout" Target="../slideLayouts/slideLayout67.xml"/><Relationship Id="rId5"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9.xml"/><Relationship Id="rId9" Type="http://schemas.openxmlformats.org/officeDocument/2006/relationships/slideLayout" Target="../slideLayouts/slideLayout66.xml"/><Relationship Id="rId3"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4" Type="http://schemas.openxmlformats.org/officeDocument/2006/relationships/slideLayout" Target="../slideLayouts/slideLayout72.xml"/><Relationship Id="rId10" Type="http://schemas.openxmlformats.org/officeDocument/2006/relationships/slideLayout" Target="../slideLayouts/slideLayout78.xml"/><Relationship Id="rId5" Type="http://schemas.openxmlformats.org/officeDocument/2006/relationships/slideLayout" Target="../slideLayouts/slideLayout73.xml"/><Relationship Id="rId7" Type="http://schemas.openxmlformats.org/officeDocument/2006/relationships/slideLayout" Target="../slideLayouts/slideLayout75.xml"/><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9" Type="http://schemas.openxmlformats.org/officeDocument/2006/relationships/slideLayout" Target="../slideLayouts/slideLayout77.xml"/><Relationship Id="rId3" Type="http://schemas.openxmlformats.org/officeDocument/2006/relationships/slideLayout" Target="../slideLayouts/slideLayout71.xml"/><Relationship Id="rId6"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14" Type="http://schemas.openxmlformats.org/officeDocument/2006/relationships/image" Target="../media/image4.wmf"/><Relationship Id="rId4" Type="http://schemas.openxmlformats.org/officeDocument/2006/relationships/slideLayout" Target="../slideLayouts/slideLayout83.xml"/><Relationship Id="rId7" Type="http://schemas.openxmlformats.org/officeDocument/2006/relationships/slideLayout" Target="../slideLayouts/slideLayout86.xml"/><Relationship Id="rId11" Type="http://schemas.openxmlformats.org/officeDocument/2006/relationships/slideLayout" Target="../slideLayouts/slideLayout90.xml"/><Relationship Id="rId1" Type="http://schemas.openxmlformats.org/officeDocument/2006/relationships/slideLayout" Target="../slideLayouts/slideLayout80.xml"/><Relationship Id="rId6" Type="http://schemas.openxmlformats.org/officeDocument/2006/relationships/slideLayout" Target="../slideLayouts/slideLayout85.xml"/><Relationship Id="rId8" Type="http://schemas.openxmlformats.org/officeDocument/2006/relationships/slideLayout" Target="../slideLayouts/slideLayout87.xml"/><Relationship Id="rId13" Type="http://schemas.openxmlformats.org/officeDocument/2006/relationships/image" Target="../media/image3.wmf"/><Relationship Id="rId10" Type="http://schemas.openxmlformats.org/officeDocument/2006/relationships/slideLayout" Target="../slideLayouts/slideLayout89.xml"/><Relationship Id="rId5"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81.xml"/><Relationship Id="rId9" Type="http://schemas.openxmlformats.org/officeDocument/2006/relationships/slideLayout" Target="../slideLayouts/slideLayout88.xml"/><Relationship Id="rId3"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4" Type="http://schemas.openxmlformats.org/officeDocument/2006/relationships/slideLayout" Target="../slideLayouts/slideLayout94.xml"/><Relationship Id="rId10" Type="http://schemas.openxmlformats.org/officeDocument/2006/relationships/slideLayout" Target="../slideLayouts/slideLayout100.xml"/><Relationship Id="rId5" Type="http://schemas.openxmlformats.org/officeDocument/2006/relationships/slideLayout" Target="../slideLayouts/slideLayout95.xml"/><Relationship Id="rId7" Type="http://schemas.openxmlformats.org/officeDocument/2006/relationships/slideLayout" Target="../slideLayouts/slideLayout97.xml"/><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9" Type="http://schemas.openxmlformats.org/officeDocument/2006/relationships/slideLayout" Target="../slideLayouts/slideLayout99.xml"/><Relationship Id="rId3" Type="http://schemas.openxmlformats.org/officeDocument/2006/relationships/slideLayout" Target="../slideLayouts/slideLayout93.xml"/><Relationship Id="rId6"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3F3B3D"/>
            </a:gs>
            <a:gs pos="100000">
              <a:srgbClr val="3F3B3D">
                <a:gamma/>
                <a:shade val="88235"/>
                <a:invGamma/>
              </a:srgbClr>
            </a:gs>
          </a:gsLst>
          <a:lin ang="5400000" scaled="1"/>
        </a:gra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11" tIns="45706" rIns="91411" bIns="45706"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r" eaLnBrk="0" hangingPunct="0">
              <a:defRPr sz="1400">
                <a:solidFill>
                  <a:srgbClr val="17E81D"/>
                </a:solidFill>
                <a:latin typeface="+mn-lt"/>
              </a:defRPr>
            </a:lvl1pPr>
          </a:lstStyle>
          <a:p>
            <a:endParaRPr lang="en-US">
              <a:solidFill>
                <a:schemeClr val="tx1"/>
              </a:solidFill>
            </a:endParaRPr>
          </a:p>
          <a:p>
            <a:fld id="{A9AB2E58-0F02-F249-8D35-042A6D9B1456}" type="slidenum">
              <a:rPr lang="en-US"/>
              <a:pPr/>
              <a:t>‹#›</a:t>
            </a:fld>
            <a:endParaRPr lang="en-US"/>
          </a:p>
        </p:txBody>
      </p:sp>
      <p:sp>
        <p:nvSpPr>
          <p:cNvPr id="82959" name="Rectangle 15"/>
          <p:cNvSpPr>
            <a:spLocks/>
          </p:cNvSpPr>
          <p:nvPr userDrawn="1"/>
        </p:nvSpPr>
        <p:spPr bwMode="auto">
          <a:xfrm>
            <a:off x="3513141" y="6553205"/>
            <a:ext cx="184663" cy="308737"/>
          </a:xfrm>
          <a:prstGeom prst="rect">
            <a:avLst/>
          </a:prstGeom>
          <a:noFill/>
          <a:ln w="12700">
            <a:noFill/>
            <a:miter lim="800000"/>
            <a:headEnd/>
            <a:tailEnd/>
          </a:ln>
          <a:effectLst/>
        </p:spPr>
        <p:txBody>
          <a:bodyPr wrap="none" lIns="91411" tIns="45706" rIns="91411" bIns="45706">
            <a:prstTxWarp prst="textNoShape">
              <a:avLst/>
            </a:prstTxWarp>
            <a:spAutoFit/>
          </a:bodyPr>
          <a:lstStyle/>
          <a:p>
            <a:endParaRPr lang="en-US" sz="1400" dirty="0">
              <a:solidFill>
                <a:srgbClr val="09E60A"/>
              </a:solidFill>
              <a:latin typeface="Times New Roman" pitchFamily="-106" charset="0"/>
            </a:endParaRP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rgbClr val="FFFF00"/>
          </a:solidFill>
          <a:latin typeface="Times" pitchFamily="-106" charset="0"/>
        </a:defRPr>
      </a:lvl2pPr>
      <a:lvl3pPr algn="ctr" rtl="0" fontAlgn="base">
        <a:spcBef>
          <a:spcPct val="0"/>
        </a:spcBef>
        <a:spcAft>
          <a:spcPct val="0"/>
        </a:spcAft>
        <a:defRPr sz="4400">
          <a:solidFill>
            <a:srgbClr val="FFFF00"/>
          </a:solidFill>
          <a:latin typeface="Times" pitchFamily="-106" charset="0"/>
        </a:defRPr>
      </a:lvl3pPr>
      <a:lvl4pPr algn="ctr" rtl="0" fontAlgn="base">
        <a:spcBef>
          <a:spcPct val="0"/>
        </a:spcBef>
        <a:spcAft>
          <a:spcPct val="0"/>
        </a:spcAft>
        <a:defRPr sz="4400">
          <a:solidFill>
            <a:srgbClr val="FFFF00"/>
          </a:solidFill>
          <a:latin typeface="Times" pitchFamily="-106" charset="0"/>
        </a:defRPr>
      </a:lvl4pPr>
      <a:lvl5pPr algn="ctr" rtl="0" fontAlgn="base">
        <a:spcBef>
          <a:spcPct val="0"/>
        </a:spcBef>
        <a:spcAft>
          <a:spcPct val="0"/>
        </a:spcAft>
        <a:defRPr sz="4400">
          <a:solidFill>
            <a:srgbClr val="FFFF00"/>
          </a:solidFill>
          <a:latin typeface="Times" pitchFamily="-106" charset="0"/>
        </a:defRPr>
      </a:lvl5pPr>
      <a:lvl6pPr marL="457059" algn="ctr" rtl="0" fontAlgn="base">
        <a:spcBef>
          <a:spcPct val="0"/>
        </a:spcBef>
        <a:spcAft>
          <a:spcPct val="0"/>
        </a:spcAft>
        <a:defRPr sz="4400">
          <a:solidFill>
            <a:srgbClr val="FFFF00"/>
          </a:solidFill>
          <a:latin typeface="Times" pitchFamily="-106" charset="0"/>
        </a:defRPr>
      </a:lvl6pPr>
      <a:lvl7pPr marL="914117" algn="ctr" rtl="0" fontAlgn="base">
        <a:spcBef>
          <a:spcPct val="0"/>
        </a:spcBef>
        <a:spcAft>
          <a:spcPct val="0"/>
        </a:spcAft>
        <a:defRPr sz="4400">
          <a:solidFill>
            <a:srgbClr val="FFFF00"/>
          </a:solidFill>
          <a:latin typeface="Times" pitchFamily="-106" charset="0"/>
        </a:defRPr>
      </a:lvl7pPr>
      <a:lvl8pPr marL="1371178" algn="ctr" rtl="0" fontAlgn="base">
        <a:spcBef>
          <a:spcPct val="0"/>
        </a:spcBef>
        <a:spcAft>
          <a:spcPct val="0"/>
        </a:spcAft>
        <a:defRPr sz="4400">
          <a:solidFill>
            <a:srgbClr val="FFFF00"/>
          </a:solidFill>
          <a:latin typeface="Times" pitchFamily="-106" charset="0"/>
        </a:defRPr>
      </a:lvl8pPr>
      <a:lvl9pPr marL="1828236" algn="ctr" rtl="0" fontAlgn="base">
        <a:spcBef>
          <a:spcPct val="0"/>
        </a:spcBef>
        <a:spcAft>
          <a:spcPct val="0"/>
        </a:spcAft>
        <a:defRPr sz="4400">
          <a:solidFill>
            <a:srgbClr val="FFFF00"/>
          </a:solidFill>
          <a:latin typeface="Times" pitchFamily="-106" charset="0"/>
        </a:defRPr>
      </a:lvl9pPr>
    </p:titleStyle>
    <p:bodyStyle>
      <a:lvl1pPr marL="342795" indent="-342795" algn="l" rtl="0" fontAlgn="base">
        <a:spcBef>
          <a:spcPct val="20000"/>
        </a:spcBef>
        <a:spcAft>
          <a:spcPct val="0"/>
        </a:spcAft>
        <a:buChar char="•"/>
        <a:defRPr sz="3200">
          <a:solidFill>
            <a:schemeClr val="bg1"/>
          </a:solidFill>
          <a:latin typeface="+mn-lt"/>
          <a:ea typeface="+mn-ea"/>
          <a:cs typeface="+mn-cs"/>
        </a:defRPr>
      </a:lvl1pPr>
      <a:lvl2pPr marL="742721" indent="-285662" algn="l" rtl="0" fontAlgn="base">
        <a:spcBef>
          <a:spcPct val="20000"/>
        </a:spcBef>
        <a:spcAft>
          <a:spcPct val="0"/>
        </a:spcAft>
        <a:buChar char="–"/>
        <a:defRPr sz="2800">
          <a:solidFill>
            <a:schemeClr val="bg1"/>
          </a:solidFill>
          <a:latin typeface="+mn-lt"/>
          <a:ea typeface="ＭＳ Ｐゴシック" pitchFamily="-106" charset="-128"/>
        </a:defRPr>
      </a:lvl2pPr>
      <a:lvl3pPr marL="1142647" indent="-228528" algn="l" rtl="0" fontAlgn="base">
        <a:spcBef>
          <a:spcPct val="20000"/>
        </a:spcBef>
        <a:spcAft>
          <a:spcPct val="0"/>
        </a:spcAft>
        <a:buChar char="•"/>
        <a:defRPr sz="2400">
          <a:solidFill>
            <a:schemeClr val="bg1"/>
          </a:solidFill>
          <a:latin typeface="+mn-lt"/>
          <a:ea typeface="ＭＳ Ｐゴシック" pitchFamily="-106" charset="-128"/>
        </a:defRPr>
      </a:lvl3pPr>
      <a:lvl4pPr marL="1599706" indent="-228528" algn="l" rtl="0" fontAlgn="base">
        <a:spcBef>
          <a:spcPct val="20000"/>
        </a:spcBef>
        <a:spcAft>
          <a:spcPct val="0"/>
        </a:spcAft>
        <a:buChar char="–"/>
        <a:defRPr sz="2000">
          <a:solidFill>
            <a:schemeClr val="bg1"/>
          </a:solidFill>
          <a:latin typeface="+mn-lt"/>
          <a:ea typeface="ＭＳ Ｐゴシック" pitchFamily="-106" charset="-128"/>
        </a:defRPr>
      </a:lvl4pPr>
      <a:lvl5pPr marL="2056767" indent="-228528" algn="l" rtl="0" fontAlgn="base">
        <a:spcBef>
          <a:spcPct val="20000"/>
        </a:spcBef>
        <a:spcAft>
          <a:spcPct val="0"/>
        </a:spcAft>
        <a:buChar char="»"/>
        <a:defRPr sz="2000">
          <a:solidFill>
            <a:schemeClr val="bg1"/>
          </a:solidFill>
          <a:latin typeface="+mn-lt"/>
          <a:ea typeface="ＭＳ Ｐゴシック" pitchFamily="-106" charset="-128"/>
        </a:defRPr>
      </a:lvl5pPr>
      <a:lvl6pPr marL="2513826" indent="-228528" algn="l" rtl="0" fontAlgn="base">
        <a:spcBef>
          <a:spcPct val="20000"/>
        </a:spcBef>
        <a:spcAft>
          <a:spcPct val="0"/>
        </a:spcAft>
        <a:buChar char="»"/>
        <a:defRPr sz="2000">
          <a:solidFill>
            <a:schemeClr val="bg1"/>
          </a:solidFill>
          <a:latin typeface="+mn-lt"/>
          <a:ea typeface="ＭＳ Ｐゴシック" pitchFamily="-106" charset="-128"/>
        </a:defRPr>
      </a:lvl6pPr>
      <a:lvl7pPr marL="2970884" indent="-228528" algn="l" rtl="0" fontAlgn="base">
        <a:spcBef>
          <a:spcPct val="20000"/>
        </a:spcBef>
        <a:spcAft>
          <a:spcPct val="0"/>
        </a:spcAft>
        <a:buChar char="»"/>
        <a:defRPr sz="2000">
          <a:solidFill>
            <a:schemeClr val="bg1"/>
          </a:solidFill>
          <a:latin typeface="+mn-lt"/>
          <a:ea typeface="ＭＳ Ｐゴシック" pitchFamily="-106" charset="-128"/>
        </a:defRPr>
      </a:lvl7pPr>
      <a:lvl8pPr marL="3427944" indent="-228528" algn="l" rtl="0" fontAlgn="base">
        <a:spcBef>
          <a:spcPct val="20000"/>
        </a:spcBef>
        <a:spcAft>
          <a:spcPct val="0"/>
        </a:spcAft>
        <a:buChar char="»"/>
        <a:defRPr sz="2000">
          <a:solidFill>
            <a:schemeClr val="bg1"/>
          </a:solidFill>
          <a:latin typeface="+mn-lt"/>
          <a:ea typeface="ＭＳ Ｐゴシック" pitchFamily="-106" charset="-128"/>
        </a:defRPr>
      </a:lvl8pPr>
      <a:lvl9pPr marL="3885001" indent="-228528" algn="l" rtl="0" fontAlgn="base">
        <a:spcBef>
          <a:spcPct val="20000"/>
        </a:spcBef>
        <a:spcAft>
          <a:spcPct val="0"/>
        </a:spcAft>
        <a:buChar char="»"/>
        <a:defRPr sz="2000">
          <a:solidFill>
            <a:schemeClr val="bg1"/>
          </a:solidFill>
          <a:latin typeface="+mn-lt"/>
          <a:ea typeface="ＭＳ Ｐゴシック" pitchFamily="-106" charset="-128"/>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7" algn="l" defTabSz="457059" rtl="0" eaLnBrk="1" latinLnBrk="0" hangingPunct="1">
        <a:defRPr sz="1800" kern="1200">
          <a:solidFill>
            <a:schemeClr val="tx1"/>
          </a:solidFill>
          <a:latin typeface="+mn-lt"/>
          <a:ea typeface="+mn-ea"/>
          <a:cs typeface="+mn-cs"/>
        </a:defRPr>
      </a:lvl3pPr>
      <a:lvl4pPr marL="1371178" algn="l" defTabSz="457059" rtl="0" eaLnBrk="1" latinLnBrk="0" hangingPunct="1">
        <a:defRPr sz="1800" kern="1200">
          <a:solidFill>
            <a:schemeClr val="tx1"/>
          </a:solidFill>
          <a:latin typeface="+mn-lt"/>
          <a:ea typeface="+mn-ea"/>
          <a:cs typeface="+mn-cs"/>
        </a:defRPr>
      </a:lvl4pPr>
      <a:lvl5pPr marL="1828236" algn="l" defTabSz="457059" rtl="0" eaLnBrk="1" latinLnBrk="0" hangingPunct="1">
        <a:defRPr sz="1800" kern="1200">
          <a:solidFill>
            <a:schemeClr val="tx1"/>
          </a:solidFill>
          <a:latin typeface="+mn-lt"/>
          <a:ea typeface="+mn-ea"/>
          <a:cs typeface="+mn-cs"/>
        </a:defRPr>
      </a:lvl5pPr>
      <a:lvl6pPr marL="2285295" algn="l" defTabSz="457059" rtl="0" eaLnBrk="1" latinLnBrk="0" hangingPunct="1">
        <a:defRPr sz="1800" kern="1200">
          <a:solidFill>
            <a:schemeClr val="tx1"/>
          </a:solidFill>
          <a:latin typeface="+mn-lt"/>
          <a:ea typeface="+mn-ea"/>
          <a:cs typeface="+mn-cs"/>
        </a:defRPr>
      </a:lvl6pPr>
      <a:lvl7pPr marL="2742356" algn="l" defTabSz="457059" rtl="0" eaLnBrk="1" latinLnBrk="0" hangingPunct="1">
        <a:defRPr sz="1800" kern="1200">
          <a:solidFill>
            <a:schemeClr val="tx1"/>
          </a:solidFill>
          <a:latin typeface="+mn-lt"/>
          <a:ea typeface="+mn-ea"/>
          <a:cs typeface="+mn-cs"/>
        </a:defRPr>
      </a:lvl7pPr>
      <a:lvl8pPr marL="3199412" algn="l" defTabSz="457059" rtl="0" eaLnBrk="1" latinLnBrk="0" hangingPunct="1">
        <a:defRPr sz="1800" kern="1200">
          <a:solidFill>
            <a:schemeClr val="tx1"/>
          </a:solidFill>
          <a:latin typeface="+mn-lt"/>
          <a:ea typeface="+mn-ea"/>
          <a:cs typeface="+mn-cs"/>
        </a:defRPr>
      </a:lvl8pPr>
      <a:lvl9pPr marL="3656473" algn="l" defTabSz="45705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2" name="Line 8"/>
          <p:cNvSpPr>
            <a:spLocks noChangeShapeType="1"/>
          </p:cNvSpPr>
          <p:nvPr/>
        </p:nvSpPr>
        <p:spPr bwMode="auto">
          <a:xfrm>
            <a:off x="1071564" y="787400"/>
            <a:ext cx="7192962" cy="0"/>
          </a:xfrm>
          <a:prstGeom prst="line">
            <a:avLst/>
          </a:prstGeom>
          <a:noFill/>
          <a:ln w="38100">
            <a:solidFill>
              <a:srgbClr val="000066"/>
            </a:solidFill>
            <a:round/>
            <a:headEnd/>
            <a:tailEnd/>
          </a:ln>
          <a:effectLst/>
        </p:spPr>
        <p:txBody>
          <a:bodyPr wrap="none" lIns="91420" tIns="45711" rIns="91420" bIns="45711" anchor="ctr">
            <a:prstTxWarp prst="textNoShape">
              <a:avLst/>
            </a:prstTxWarp>
          </a:bodyPr>
          <a:lstStyle/>
          <a:p>
            <a:endParaRPr lang="en-US"/>
          </a:p>
        </p:txBody>
      </p:sp>
      <p:sp>
        <p:nvSpPr>
          <p:cNvPr id="1033" name="Text Box 9"/>
          <p:cNvSpPr txBox="1">
            <a:spLocks noChangeArrowheads="1"/>
          </p:cNvSpPr>
          <p:nvPr/>
        </p:nvSpPr>
        <p:spPr bwMode="auto">
          <a:xfrm>
            <a:off x="1130300" y="228603"/>
            <a:ext cx="7105650" cy="369314"/>
          </a:xfrm>
          <a:prstGeom prst="rect">
            <a:avLst/>
          </a:prstGeom>
          <a:noFill/>
          <a:ln w="9525">
            <a:noFill/>
            <a:miter lim="800000"/>
            <a:headEnd/>
            <a:tailEnd/>
          </a:ln>
          <a:effectLst/>
        </p:spPr>
        <p:txBody>
          <a:bodyPr lIns="91420" tIns="45711" rIns="91420" bIns="45711">
            <a:prstTxWarp prst="textNoShape">
              <a:avLst/>
            </a:prstTxWarp>
            <a:spAutoFit/>
          </a:bodyPr>
          <a:lstStyle/>
          <a:p>
            <a:pPr algn="ctr"/>
            <a:endParaRPr lang="en-US">
              <a:latin typeface="Times" pitchFamily="-106" charset="0"/>
            </a:endParaRPr>
          </a:p>
        </p:txBody>
      </p:sp>
      <p:pic>
        <p:nvPicPr>
          <p:cNvPr id="1034" name="Picture 10"/>
          <p:cNvPicPr>
            <a:picLocks noChangeAspect="1" noChangeArrowheads="1"/>
          </p:cNvPicPr>
          <p:nvPr/>
        </p:nvPicPr>
        <p:blipFill>
          <a:blip r:embed="rId13"/>
          <a:srcRect/>
          <a:stretch>
            <a:fillRect/>
          </a:stretch>
        </p:blipFill>
        <p:spPr bwMode="auto">
          <a:xfrm>
            <a:off x="77789" y="0"/>
            <a:ext cx="688975" cy="806450"/>
          </a:xfrm>
          <a:prstGeom prst="rect">
            <a:avLst/>
          </a:prstGeom>
          <a:noFill/>
        </p:spPr>
      </p:pic>
      <p:sp>
        <p:nvSpPr>
          <p:cNvPr id="1035" name="Rectangle 11"/>
          <p:cNvSpPr>
            <a:spLocks noGrp="1" noChangeArrowheads="1"/>
          </p:cNvSpPr>
          <p:nvPr>
            <p:ph type="title"/>
          </p:nvPr>
        </p:nvSpPr>
        <p:spPr bwMode="auto">
          <a:xfrm>
            <a:off x="1143000" y="228600"/>
            <a:ext cx="6934200" cy="381000"/>
          </a:xfrm>
          <a:prstGeom prst="rect">
            <a:avLst/>
          </a:prstGeom>
          <a:noFill/>
          <a:ln w="9525">
            <a:noFill/>
            <a:miter lim="800000"/>
            <a:headEnd/>
            <a:tailEnd/>
          </a:ln>
          <a:effec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36" name="Rectangle 12"/>
          <p:cNvSpPr>
            <a:spLocks noGrp="1" noChangeArrowheads="1"/>
          </p:cNvSpPr>
          <p:nvPr>
            <p:ph type="body" idx="1"/>
          </p:nvPr>
        </p:nvSpPr>
        <p:spPr bwMode="auto">
          <a:xfrm>
            <a:off x="685800" y="1295400"/>
            <a:ext cx="7924800" cy="48006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8" name="Text Box 14"/>
          <p:cNvSpPr txBox="1">
            <a:spLocks noChangeArrowheads="1"/>
          </p:cNvSpPr>
          <p:nvPr/>
        </p:nvSpPr>
        <p:spPr bwMode="auto">
          <a:xfrm>
            <a:off x="2532075" y="6400803"/>
            <a:ext cx="4059697" cy="415480"/>
          </a:xfrm>
          <a:prstGeom prst="rect">
            <a:avLst/>
          </a:prstGeom>
          <a:noFill/>
          <a:ln w="9525">
            <a:noFill/>
            <a:miter lim="800000"/>
            <a:headEnd/>
            <a:tailEnd/>
          </a:ln>
          <a:effectLst/>
        </p:spPr>
        <p:txBody>
          <a:bodyPr wrap="none" lIns="91420" tIns="45711" rIns="91420" bIns="45711">
            <a:prstTxWarp prst="textNoShape">
              <a:avLst/>
            </a:prstTxWarp>
            <a:spAutoFit/>
          </a:bodyPr>
          <a:lstStyle/>
          <a:p>
            <a:pPr algn="ctr"/>
            <a:r>
              <a:rPr lang="en-US" sz="1000" u="sng" dirty="0"/>
              <a:t>The ASCI/Alliances Center for Astrophysical Thermonuclear Flashes</a:t>
            </a:r>
            <a:br>
              <a:rPr lang="en-US" sz="1000" u="sng" dirty="0"/>
            </a:br>
            <a:r>
              <a:rPr lang="en-US" sz="1000" dirty="0"/>
              <a:t>The University of Chicago</a:t>
            </a: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ransition>
    <p:pull dir="r"/>
  </p:transition>
  <p:txStyles>
    <p:titleStyle>
      <a:lvl1pPr algn="ctr" rtl="0" eaLnBrk="0" fontAlgn="base" hangingPunct="0">
        <a:spcBef>
          <a:spcPct val="0"/>
        </a:spcBef>
        <a:spcAft>
          <a:spcPct val="0"/>
        </a:spcAft>
        <a:defRPr sz="2400">
          <a:solidFill>
            <a:srgbClr val="000066"/>
          </a:solidFill>
          <a:latin typeface="+mj-lt"/>
          <a:ea typeface="+mj-ea"/>
          <a:cs typeface="+mj-cs"/>
        </a:defRPr>
      </a:lvl1pPr>
      <a:lvl2pPr algn="ctr" rtl="0" eaLnBrk="0" fontAlgn="base" hangingPunct="0">
        <a:spcBef>
          <a:spcPct val="0"/>
        </a:spcBef>
        <a:spcAft>
          <a:spcPct val="0"/>
        </a:spcAft>
        <a:defRPr sz="2400">
          <a:solidFill>
            <a:srgbClr val="000066"/>
          </a:solidFill>
          <a:latin typeface="Arial" pitchFamily="-106" charset="0"/>
        </a:defRPr>
      </a:lvl2pPr>
      <a:lvl3pPr algn="ctr" rtl="0" eaLnBrk="0" fontAlgn="base" hangingPunct="0">
        <a:spcBef>
          <a:spcPct val="0"/>
        </a:spcBef>
        <a:spcAft>
          <a:spcPct val="0"/>
        </a:spcAft>
        <a:defRPr sz="2400">
          <a:solidFill>
            <a:srgbClr val="000066"/>
          </a:solidFill>
          <a:latin typeface="Arial" pitchFamily="-106" charset="0"/>
        </a:defRPr>
      </a:lvl3pPr>
      <a:lvl4pPr algn="ctr" rtl="0" eaLnBrk="0" fontAlgn="base" hangingPunct="0">
        <a:spcBef>
          <a:spcPct val="0"/>
        </a:spcBef>
        <a:spcAft>
          <a:spcPct val="0"/>
        </a:spcAft>
        <a:defRPr sz="2400">
          <a:solidFill>
            <a:srgbClr val="000066"/>
          </a:solidFill>
          <a:latin typeface="Arial" pitchFamily="-106" charset="0"/>
        </a:defRPr>
      </a:lvl4pPr>
      <a:lvl5pPr algn="ctr" rtl="0" eaLnBrk="0" fontAlgn="base" hangingPunct="0">
        <a:spcBef>
          <a:spcPct val="0"/>
        </a:spcBef>
        <a:spcAft>
          <a:spcPct val="0"/>
        </a:spcAft>
        <a:defRPr sz="2400">
          <a:solidFill>
            <a:srgbClr val="000066"/>
          </a:solidFill>
          <a:latin typeface="Arial" pitchFamily="-106" charset="0"/>
        </a:defRPr>
      </a:lvl5pPr>
      <a:lvl6pPr marL="457107" algn="ctr" rtl="0" eaLnBrk="0" fontAlgn="base" hangingPunct="0">
        <a:spcBef>
          <a:spcPct val="0"/>
        </a:spcBef>
        <a:spcAft>
          <a:spcPct val="0"/>
        </a:spcAft>
        <a:defRPr sz="2400">
          <a:solidFill>
            <a:srgbClr val="000066"/>
          </a:solidFill>
          <a:latin typeface="Arial" pitchFamily="-106" charset="0"/>
        </a:defRPr>
      </a:lvl6pPr>
      <a:lvl7pPr marL="914212" algn="ctr" rtl="0" eaLnBrk="0" fontAlgn="base" hangingPunct="0">
        <a:spcBef>
          <a:spcPct val="0"/>
        </a:spcBef>
        <a:spcAft>
          <a:spcPct val="0"/>
        </a:spcAft>
        <a:defRPr sz="2400">
          <a:solidFill>
            <a:srgbClr val="000066"/>
          </a:solidFill>
          <a:latin typeface="Arial" pitchFamily="-106" charset="0"/>
        </a:defRPr>
      </a:lvl7pPr>
      <a:lvl8pPr marL="1371317" algn="ctr" rtl="0" eaLnBrk="0" fontAlgn="base" hangingPunct="0">
        <a:spcBef>
          <a:spcPct val="0"/>
        </a:spcBef>
        <a:spcAft>
          <a:spcPct val="0"/>
        </a:spcAft>
        <a:defRPr sz="2400">
          <a:solidFill>
            <a:srgbClr val="000066"/>
          </a:solidFill>
          <a:latin typeface="Arial" pitchFamily="-106" charset="0"/>
        </a:defRPr>
      </a:lvl8pPr>
      <a:lvl9pPr marL="1828423" algn="ctr" rtl="0" eaLnBrk="0" fontAlgn="base" hangingPunct="0">
        <a:spcBef>
          <a:spcPct val="0"/>
        </a:spcBef>
        <a:spcAft>
          <a:spcPct val="0"/>
        </a:spcAft>
        <a:defRPr sz="2400">
          <a:solidFill>
            <a:srgbClr val="000066"/>
          </a:solidFill>
          <a:latin typeface="Arial" pitchFamily="-106" charset="0"/>
        </a:defRPr>
      </a:lvl9pPr>
    </p:titleStyle>
    <p:bodyStyle>
      <a:lvl1pPr marL="342829" indent="-342829" algn="l" rtl="0" eaLnBrk="0" fontAlgn="base" hangingPunct="0">
        <a:spcBef>
          <a:spcPct val="20000"/>
        </a:spcBef>
        <a:spcAft>
          <a:spcPct val="0"/>
        </a:spcAft>
        <a:buClr>
          <a:srgbClr val="CC3300"/>
        </a:buClr>
        <a:buFont typeface="Zapf Dingbats" pitchFamily="-106" charset="2"/>
        <a:buChar char="q"/>
        <a:defRPr sz="2000">
          <a:solidFill>
            <a:srgbClr val="000066"/>
          </a:solidFill>
          <a:latin typeface="+mn-lt"/>
          <a:ea typeface="+mn-ea"/>
          <a:cs typeface="+mn-cs"/>
        </a:defRPr>
      </a:lvl1pPr>
      <a:lvl2pPr marL="742797" indent="-285692" algn="l" rtl="0" eaLnBrk="0" fontAlgn="base" hangingPunct="0">
        <a:spcBef>
          <a:spcPct val="20000"/>
        </a:spcBef>
        <a:spcAft>
          <a:spcPct val="0"/>
        </a:spcAft>
        <a:buClr>
          <a:srgbClr val="CC3300"/>
        </a:buClr>
        <a:buSzPct val="90000"/>
        <a:buFont typeface="Zapf Dingbats" pitchFamily="-106" charset="2"/>
        <a:buChar char="q"/>
        <a:defRPr>
          <a:solidFill>
            <a:srgbClr val="000066"/>
          </a:solidFill>
          <a:latin typeface="+mn-lt"/>
          <a:ea typeface="ＭＳ Ｐゴシック" pitchFamily="-106" charset="-128"/>
        </a:defRPr>
      </a:lvl2pPr>
      <a:lvl3pPr marL="1142765" indent="-228552" algn="l" rtl="0" eaLnBrk="0" fontAlgn="base" hangingPunct="0">
        <a:spcBef>
          <a:spcPct val="20000"/>
        </a:spcBef>
        <a:spcAft>
          <a:spcPct val="0"/>
        </a:spcAft>
        <a:buClr>
          <a:srgbClr val="CC3300"/>
        </a:buClr>
        <a:buSzPct val="80000"/>
        <a:buFont typeface="Zapf Dingbats" pitchFamily="-106" charset="2"/>
        <a:buChar char="q"/>
        <a:defRPr sz="1600">
          <a:solidFill>
            <a:srgbClr val="000066"/>
          </a:solidFill>
          <a:latin typeface="+mn-lt"/>
          <a:ea typeface="ＭＳ Ｐゴシック" pitchFamily="-106" charset="-128"/>
        </a:defRPr>
      </a:lvl3pPr>
      <a:lvl4pPr marL="1599870" indent="-228552" algn="l" rtl="0" eaLnBrk="0" fontAlgn="base" hangingPunct="0">
        <a:spcBef>
          <a:spcPct val="20000"/>
        </a:spcBef>
        <a:spcAft>
          <a:spcPct val="0"/>
        </a:spcAft>
        <a:buClr>
          <a:srgbClr val="CC3300"/>
        </a:buClr>
        <a:buSzPct val="70000"/>
        <a:buFont typeface="Zapf Dingbats" pitchFamily="-106" charset="2"/>
        <a:buChar char="q"/>
        <a:defRPr sz="1600">
          <a:solidFill>
            <a:srgbClr val="000066"/>
          </a:solidFill>
          <a:latin typeface="+mn-lt"/>
          <a:ea typeface="ＭＳ Ｐゴシック" pitchFamily="-106" charset="-128"/>
        </a:defRPr>
      </a:lvl4pPr>
      <a:lvl5pPr marL="2056977" indent="-228552" algn="l" rtl="0" eaLnBrk="0" fontAlgn="base" hangingPunct="0">
        <a:spcBef>
          <a:spcPct val="20000"/>
        </a:spcBef>
        <a:spcAft>
          <a:spcPct val="0"/>
        </a:spcAft>
        <a:buClr>
          <a:srgbClr val="CC3300"/>
        </a:buClr>
        <a:buSzPct val="60000"/>
        <a:buFont typeface="Zapf Dingbats" pitchFamily="-106" charset="2"/>
        <a:buChar char="q"/>
        <a:defRPr sz="1400">
          <a:solidFill>
            <a:srgbClr val="000066"/>
          </a:solidFill>
          <a:latin typeface="+mn-lt"/>
          <a:ea typeface="ＭＳ Ｐゴシック" pitchFamily="-106" charset="-128"/>
        </a:defRPr>
      </a:lvl5pPr>
      <a:lvl6pPr marL="2514082" indent="-228552" algn="l" rtl="0" eaLnBrk="0" fontAlgn="base" hangingPunct="0">
        <a:spcBef>
          <a:spcPct val="20000"/>
        </a:spcBef>
        <a:spcAft>
          <a:spcPct val="0"/>
        </a:spcAft>
        <a:buClr>
          <a:srgbClr val="CC3300"/>
        </a:buClr>
        <a:buSzPct val="60000"/>
        <a:buFont typeface="Zapf Dingbats" pitchFamily="-106" charset="2"/>
        <a:buChar char="q"/>
        <a:defRPr sz="1400">
          <a:solidFill>
            <a:srgbClr val="000066"/>
          </a:solidFill>
          <a:latin typeface="+mn-lt"/>
          <a:ea typeface="ＭＳ Ｐゴシック" pitchFamily="-106" charset="-128"/>
        </a:defRPr>
      </a:lvl6pPr>
      <a:lvl7pPr marL="2971188" indent="-228552" algn="l" rtl="0" eaLnBrk="0" fontAlgn="base" hangingPunct="0">
        <a:spcBef>
          <a:spcPct val="20000"/>
        </a:spcBef>
        <a:spcAft>
          <a:spcPct val="0"/>
        </a:spcAft>
        <a:buClr>
          <a:srgbClr val="CC3300"/>
        </a:buClr>
        <a:buSzPct val="60000"/>
        <a:buFont typeface="Zapf Dingbats" pitchFamily="-106" charset="2"/>
        <a:buChar char="q"/>
        <a:defRPr sz="1400">
          <a:solidFill>
            <a:srgbClr val="000066"/>
          </a:solidFill>
          <a:latin typeface="+mn-lt"/>
          <a:ea typeface="ＭＳ Ｐゴシック" pitchFamily="-106" charset="-128"/>
        </a:defRPr>
      </a:lvl7pPr>
      <a:lvl8pPr marL="3428295" indent="-228552" algn="l" rtl="0" eaLnBrk="0" fontAlgn="base" hangingPunct="0">
        <a:spcBef>
          <a:spcPct val="20000"/>
        </a:spcBef>
        <a:spcAft>
          <a:spcPct val="0"/>
        </a:spcAft>
        <a:buClr>
          <a:srgbClr val="CC3300"/>
        </a:buClr>
        <a:buSzPct val="60000"/>
        <a:buFont typeface="Zapf Dingbats" pitchFamily="-106" charset="2"/>
        <a:buChar char="q"/>
        <a:defRPr sz="1400">
          <a:solidFill>
            <a:srgbClr val="000066"/>
          </a:solidFill>
          <a:latin typeface="+mn-lt"/>
          <a:ea typeface="ＭＳ Ｐゴシック" pitchFamily="-106" charset="-128"/>
        </a:defRPr>
      </a:lvl8pPr>
      <a:lvl9pPr marL="3885400" indent="-228552" algn="l" rtl="0" eaLnBrk="0" fontAlgn="base" hangingPunct="0">
        <a:spcBef>
          <a:spcPct val="20000"/>
        </a:spcBef>
        <a:spcAft>
          <a:spcPct val="0"/>
        </a:spcAft>
        <a:buClr>
          <a:srgbClr val="CC3300"/>
        </a:buClr>
        <a:buSzPct val="60000"/>
        <a:buFont typeface="Zapf Dingbats" pitchFamily="-106" charset="2"/>
        <a:buChar char="q"/>
        <a:defRPr sz="1400">
          <a:solidFill>
            <a:srgbClr val="000066"/>
          </a:solidFill>
          <a:latin typeface="+mn-lt"/>
          <a:ea typeface="ＭＳ Ｐゴシック" pitchFamily="-106" charset="-128"/>
        </a:defRPr>
      </a:lvl9pPr>
    </p:bodyStyle>
    <p:otherStyle>
      <a:defPPr>
        <a:defRPr lang="en-US"/>
      </a:defPPr>
      <a:lvl1pPr marL="0" algn="l" defTabSz="457107" rtl="0" eaLnBrk="1" latinLnBrk="0" hangingPunct="1">
        <a:defRPr sz="1800" kern="1200">
          <a:solidFill>
            <a:schemeClr val="tx1"/>
          </a:solidFill>
          <a:latin typeface="+mn-lt"/>
          <a:ea typeface="+mn-ea"/>
          <a:cs typeface="+mn-cs"/>
        </a:defRPr>
      </a:lvl1pPr>
      <a:lvl2pPr marL="457107" algn="l" defTabSz="457107" rtl="0" eaLnBrk="1" latinLnBrk="0" hangingPunct="1">
        <a:defRPr sz="1800" kern="1200">
          <a:solidFill>
            <a:schemeClr val="tx1"/>
          </a:solidFill>
          <a:latin typeface="+mn-lt"/>
          <a:ea typeface="+mn-ea"/>
          <a:cs typeface="+mn-cs"/>
        </a:defRPr>
      </a:lvl2pPr>
      <a:lvl3pPr marL="914212" algn="l" defTabSz="457107" rtl="0" eaLnBrk="1" latinLnBrk="0" hangingPunct="1">
        <a:defRPr sz="1800" kern="1200">
          <a:solidFill>
            <a:schemeClr val="tx1"/>
          </a:solidFill>
          <a:latin typeface="+mn-lt"/>
          <a:ea typeface="+mn-ea"/>
          <a:cs typeface="+mn-cs"/>
        </a:defRPr>
      </a:lvl3pPr>
      <a:lvl4pPr marL="1371317" algn="l" defTabSz="457107" rtl="0" eaLnBrk="1" latinLnBrk="0" hangingPunct="1">
        <a:defRPr sz="1800" kern="1200">
          <a:solidFill>
            <a:schemeClr val="tx1"/>
          </a:solidFill>
          <a:latin typeface="+mn-lt"/>
          <a:ea typeface="+mn-ea"/>
          <a:cs typeface="+mn-cs"/>
        </a:defRPr>
      </a:lvl4pPr>
      <a:lvl5pPr marL="1828423" algn="l" defTabSz="457107" rtl="0" eaLnBrk="1" latinLnBrk="0" hangingPunct="1">
        <a:defRPr sz="1800" kern="1200">
          <a:solidFill>
            <a:schemeClr val="tx1"/>
          </a:solidFill>
          <a:latin typeface="+mn-lt"/>
          <a:ea typeface="+mn-ea"/>
          <a:cs typeface="+mn-cs"/>
        </a:defRPr>
      </a:lvl5pPr>
      <a:lvl6pPr marL="2285529" algn="l" defTabSz="457107" rtl="0" eaLnBrk="1" latinLnBrk="0" hangingPunct="1">
        <a:defRPr sz="1800" kern="1200">
          <a:solidFill>
            <a:schemeClr val="tx1"/>
          </a:solidFill>
          <a:latin typeface="+mn-lt"/>
          <a:ea typeface="+mn-ea"/>
          <a:cs typeface="+mn-cs"/>
        </a:defRPr>
      </a:lvl6pPr>
      <a:lvl7pPr marL="2742636" algn="l" defTabSz="457107" rtl="0" eaLnBrk="1" latinLnBrk="0" hangingPunct="1">
        <a:defRPr sz="1800" kern="1200">
          <a:solidFill>
            <a:schemeClr val="tx1"/>
          </a:solidFill>
          <a:latin typeface="+mn-lt"/>
          <a:ea typeface="+mn-ea"/>
          <a:cs typeface="+mn-cs"/>
        </a:defRPr>
      </a:lvl7pPr>
      <a:lvl8pPr marL="3199740" algn="l" defTabSz="457107" rtl="0" eaLnBrk="1" latinLnBrk="0" hangingPunct="1">
        <a:defRPr sz="1800" kern="1200">
          <a:solidFill>
            <a:schemeClr val="tx1"/>
          </a:solidFill>
          <a:latin typeface="+mn-lt"/>
          <a:ea typeface="+mn-ea"/>
          <a:cs typeface="+mn-cs"/>
        </a:defRPr>
      </a:lvl8pPr>
      <a:lvl9pPr marL="3656847" algn="l" defTabSz="4571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defRPr sz="1400" b="0">
                <a:solidFill>
                  <a:schemeClr val="tx1"/>
                </a:solidFill>
                <a:effectLst/>
              </a:defRPr>
            </a:lvl1pPr>
          </a:lstStyle>
          <a:p>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ctr">
              <a:defRPr sz="1400" b="0">
                <a:solidFill>
                  <a:schemeClr val="tx1"/>
                </a:solidFill>
                <a:effectLs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a:defRPr sz="1400" b="0">
                <a:solidFill>
                  <a:schemeClr val="tx1"/>
                </a:solidFill>
                <a:effectLst/>
              </a:defRPr>
            </a:lvl1pPr>
          </a:lstStyle>
          <a:p>
            <a:fld id="{AE0D6245-4591-9143-90C1-3129674245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106" charset="0"/>
        </a:defRPr>
      </a:lvl2pPr>
      <a:lvl3pPr algn="ctr" rtl="0" fontAlgn="base">
        <a:spcBef>
          <a:spcPct val="0"/>
        </a:spcBef>
        <a:spcAft>
          <a:spcPct val="0"/>
        </a:spcAft>
        <a:defRPr sz="4400">
          <a:solidFill>
            <a:schemeClr val="tx2"/>
          </a:solidFill>
          <a:latin typeface="Verdana" pitchFamily="-106" charset="0"/>
        </a:defRPr>
      </a:lvl3pPr>
      <a:lvl4pPr algn="ctr" rtl="0" fontAlgn="base">
        <a:spcBef>
          <a:spcPct val="0"/>
        </a:spcBef>
        <a:spcAft>
          <a:spcPct val="0"/>
        </a:spcAft>
        <a:defRPr sz="4400">
          <a:solidFill>
            <a:schemeClr val="tx2"/>
          </a:solidFill>
          <a:latin typeface="Verdana" pitchFamily="-106" charset="0"/>
        </a:defRPr>
      </a:lvl4pPr>
      <a:lvl5pPr algn="ctr" rtl="0" fontAlgn="base">
        <a:spcBef>
          <a:spcPct val="0"/>
        </a:spcBef>
        <a:spcAft>
          <a:spcPct val="0"/>
        </a:spcAft>
        <a:defRPr sz="4400">
          <a:solidFill>
            <a:schemeClr val="tx2"/>
          </a:solidFill>
          <a:latin typeface="Verdana" pitchFamily="-106" charset="0"/>
        </a:defRPr>
      </a:lvl5pPr>
      <a:lvl6pPr marL="457107" algn="ctr" rtl="0" fontAlgn="base">
        <a:spcBef>
          <a:spcPct val="0"/>
        </a:spcBef>
        <a:spcAft>
          <a:spcPct val="0"/>
        </a:spcAft>
        <a:defRPr sz="4400">
          <a:solidFill>
            <a:schemeClr val="tx2"/>
          </a:solidFill>
          <a:latin typeface="Verdana" pitchFamily="-106" charset="0"/>
        </a:defRPr>
      </a:lvl6pPr>
      <a:lvl7pPr marL="914212" algn="ctr" rtl="0" fontAlgn="base">
        <a:spcBef>
          <a:spcPct val="0"/>
        </a:spcBef>
        <a:spcAft>
          <a:spcPct val="0"/>
        </a:spcAft>
        <a:defRPr sz="4400">
          <a:solidFill>
            <a:schemeClr val="tx2"/>
          </a:solidFill>
          <a:latin typeface="Verdana" pitchFamily="-106" charset="0"/>
        </a:defRPr>
      </a:lvl7pPr>
      <a:lvl8pPr marL="1371317" algn="ctr" rtl="0" fontAlgn="base">
        <a:spcBef>
          <a:spcPct val="0"/>
        </a:spcBef>
        <a:spcAft>
          <a:spcPct val="0"/>
        </a:spcAft>
        <a:defRPr sz="4400">
          <a:solidFill>
            <a:schemeClr val="tx2"/>
          </a:solidFill>
          <a:latin typeface="Verdana" pitchFamily="-106" charset="0"/>
        </a:defRPr>
      </a:lvl8pPr>
      <a:lvl9pPr marL="1828423" algn="ctr" rtl="0" fontAlgn="base">
        <a:spcBef>
          <a:spcPct val="0"/>
        </a:spcBef>
        <a:spcAft>
          <a:spcPct val="0"/>
        </a:spcAft>
        <a:defRPr sz="4400">
          <a:solidFill>
            <a:schemeClr val="tx2"/>
          </a:solidFill>
          <a:latin typeface="Verdana" pitchFamily="-106" charset="0"/>
        </a:defRPr>
      </a:lvl9pPr>
    </p:titleStyle>
    <p:bodyStyle>
      <a:lvl1pPr marL="342829" indent="-342829" algn="l" rtl="0" fontAlgn="base">
        <a:spcBef>
          <a:spcPct val="20000"/>
        </a:spcBef>
        <a:spcAft>
          <a:spcPct val="0"/>
        </a:spcAft>
        <a:buChar char="•"/>
        <a:defRPr sz="3200">
          <a:solidFill>
            <a:schemeClr val="tx1"/>
          </a:solidFill>
          <a:latin typeface="+mn-lt"/>
          <a:ea typeface="+mn-ea"/>
          <a:cs typeface="+mn-cs"/>
        </a:defRPr>
      </a:lvl1pPr>
      <a:lvl2pPr marL="742797" indent="-285692" algn="l" rtl="0" fontAlgn="base">
        <a:spcBef>
          <a:spcPct val="20000"/>
        </a:spcBef>
        <a:spcAft>
          <a:spcPct val="0"/>
        </a:spcAft>
        <a:buChar char="–"/>
        <a:defRPr sz="2800">
          <a:solidFill>
            <a:schemeClr val="tx1"/>
          </a:solidFill>
          <a:latin typeface="+mn-lt"/>
          <a:ea typeface="ＭＳ Ｐゴシック" pitchFamily="-106" charset="-128"/>
        </a:defRPr>
      </a:lvl2pPr>
      <a:lvl3pPr marL="1142765" indent="-228552" algn="l" rtl="0" fontAlgn="base">
        <a:spcBef>
          <a:spcPct val="20000"/>
        </a:spcBef>
        <a:spcAft>
          <a:spcPct val="0"/>
        </a:spcAft>
        <a:buChar char="•"/>
        <a:defRPr sz="2400">
          <a:solidFill>
            <a:schemeClr val="tx1"/>
          </a:solidFill>
          <a:latin typeface="+mn-lt"/>
          <a:ea typeface="ＭＳ Ｐゴシック" pitchFamily="-106" charset="-128"/>
        </a:defRPr>
      </a:lvl3pPr>
      <a:lvl4pPr marL="1599870" indent="-228552" algn="l" rtl="0" fontAlgn="base">
        <a:spcBef>
          <a:spcPct val="20000"/>
        </a:spcBef>
        <a:spcAft>
          <a:spcPct val="0"/>
        </a:spcAft>
        <a:buChar char="–"/>
        <a:defRPr sz="2000">
          <a:solidFill>
            <a:schemeClr val="tx1"/>
          </a:solidFill>
          <a:latin typeface="+mn-lt"/>
          <a:ea typeface="ＭＳ Ｐゴシック" pitchFamily="-106" charset="-128"/>
        </a:defRPr>
      </a:lvl4pPr>
      <a:lvl5pPr marL="2056977" indent="-228552" algn="l" rtl="0" fontAlgn="base">
        <a:spcBef>
          <a:spcPct val="20000"/>
        </a:spcBef>
        <a:spcAft>
          <a:spcPct val="0"/>
        </a:spcAft>
        <a:buChar char="»"/>
        <a:defRPr sz="2000">
          <a:solidFill>
            <a:schemeClr val="tx1"/>
          </a:solidFill>
          <a:latin typeface="+mn-lt"/>
          <a:ea typeface="ＭＳ Ｐゴシック" pitchFamily="-106" charset="-128"/>
        </a:defRPr>
      </a:lvl5pPr>
      <a:lvl6pPr marL="2514082" indent="-228552" algn="l" rtl="0" fontAlgn="base">
        <a:spcBef>
          <a:spcPct val="20000"/>
        </a:spcBef>
        <a:spcAft>
          <a:spcPct val="0"/>
        </a:spcAft>
        <a:buChar char="»"/>
        <a:defRPr sz="2000">
          <a:solidFill>
            <a:schemeClr val="tx1"/>
          </a:solidFill>
          <a:latin typeface="+mn-lt"/>
          <a:ea typeface="ＭＳ Ｐゴシック" pitchFamily="-106" charset="-128"/>
        </a:defRPr>
      </a:lvl6pPr>
      <a:lvl7pPr marL="2971188" indent="-228552" algn="l" rtl="0" fontAlgn="base">
        <a:spcBef>
          <a:spcPct val="20000"/>
        </a:spcBef>
        <a:spcAft>
          <a:spcPct val="0"/>
        </a:spcAft>
        <a:buChar char="»"/>
        <a:defRPr sz="2000">
          <a:solidFill>
            <a:schemeClr val="tx1"/>
          </a:solidFill>
          <a:latin typeface="+mn-lt"/>
          <a:ea typeface="ＭＳ Ｐゴシック" pitchFamily="-106" charset="-128"/>
        </a:defRPr>
      </a:lvl7pPr>
      <a:lvl8pPr marL="3428295" indent="-228552" algn="l" rtl="0" fontAlgn="base">
        <a:spcBef>
          <a:spcPct val="20000"/>
        </a:spcBef>
        <a:spcAft>
          <a:spcPct val="0"/>
        </a:spcAft>
        <a:buChar char="»"/>
        <a:defRPr sz="2000">
          <a:solidFill>
            <a:schemeClr val="tx1"/>
          </a:solidFill>
          <a:latin typeface="+mn-lt"/>
          <a:ea typeface="ＭＳ Ｐゴシック" pitchFamily="-106" charset="-128"/>
        </a:defRPr>
      </a:lvl8pPr>
      <a:lvl9pPr marL="3885400" indent="-228552"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107" rtl="0" eaLnBrk="1" latinLnBrk="0" hangingPunct="1">
        <a:defRPr sz="1800" kern="1200">
          <a:solidFill>
            <a:schemeClr val="tx1"/>
          </a:solidFill>
          <a:latin typeface="+mn-lt"/>
          <a:ea typeface="+mn-ea"/>
          <a:cs typeface="+mn-cs"/>
        </a:defRPr>
      </a:lvl1pPr>
      <a:lvl2pPr marL="457107" algn="l" defTabSz="457107" rtl="0" eaLnBrk="1" latinLnBrk="0" hangingPunct="1">
        <a:defRPr sz="1800" kern="1200">
          <a:solidFill>
            <a:schemeClr val="tx1"/>
          </a:solidFill>
          <a:latin typeface="+mn-lt"/>
          <a:ea typeface="+mn-ea"/>
          <a:cs typeface="+mn-cs"/>
        </a:defRPr>
      </a:lvl2pPr>
      <a:lvl3pPr marL="914212" algn="l" defTabSz="457107" rtl="0" eaLnBrk="1" latinLnBrk="0" hangingPunct="1">
        <a:defRPr sz="1800" kern="1200">
          <a:solidFill>
            <a:schemeClr val="tx1"/>
          </a:solidFill>
          <a:latin typeface="+mn-lt"/>
          <a:ea typeface="+mn-ea"/>
          <a:cs typeface="+mn-cs"/>
        </a:defRPr>
      </a:lvl3pPr>
      <a:lvl4pPr marL="1371317" algn="l" defTabSz="457107" rtl="0" eaLnBrk="1" latinLnBrk="0" hangingPunct="1">
        <a:defRPr sz="1800" kern="1200">
          <a:solidFill>
            <a:schemeClr val="tx1"/>
          </a:solidFill>
          <a:latin typeface="+mn-lt"/>
          <a:ea typeface="+mn-ea"/>
          <a:cs typeface="+mn-cs"/>
        </a:defRPr>
      </a:lvl4pPr>
      <a:lvl5pPr marL="1828423" algn="l" defTabSz="457107" rtl="0" eaLnBrk="1" latinLnBrk="0" hangingPunct="1">
        <a:defRPr sz="1800" kern="1200">
          <a:solidFill>
            <a:schemeClr val="tx1"/>
          </a:solidFill>
          <a:latin typeface="+mn-lt"/>
          <a:ea typeface="+mn-ea"/>
          <a:cs typeface="+mn-cs"/>
        </a:defRPr>
      </a:lvl5pPr>
      <a:lvl6pPr marL="2285529" algn="l" defTabSz="457107" rtl="0" eaLnBrk="1" latinLnBrk="0" hangingPunct="1">
        <a:defRPr sz="1800" kern="1200">
          <a:solidFill>
            <a:schemeClr val="tx1"/>
          </a:solidFill>
          <a:latin typeface="+mn-lt"/>
          <a:ea typeface="+mn-ea"/>
          <a:cs typeface="+mn-cs"/>
        </a:defRPr>
      </a:lvl6pPr>
      <a:lvl7pPr marL="2742636" algn="l" defTabSz="457107" rtl="0" eaLnBrk="1" latinLnBrk="0" hangingPunct="1">
        <a:defRPr sz="1800" kern="1200">
          <a:solidFill>
            <a:schemeClr val="tx1"/>
          </a:solidFill>
          <a:latin typeface="+mn-lt"/>
          <a:ea typeface="+mn-ea"/>
          <a:cs typeface="+mn-cs"/>
        </a:defRPr>
      </a:lvl7pPr>
      <a:lvl8pPr marL="3199740" algn="l" defTabSz="457107" rtl="0" eaLnBrk="1" latinLnBrk="0" hangingPunct="1">
        <a:defRPr sz="1800" kern="1200">
          <a:solidFill>
            <a:schemeClr val="tx1"/>
          </a:solidFill>
          <a:latin typeface="+mn-lt"/>
          <a:ea typeface="+mn-ea"/>
          <a:cs typeface="+mn-cs"/>
        </a:defRPr>
      </a:lvl8pPr>
      <a:lvl9pPr marL="3656847" algn="l" defTabSz="45710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AA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b="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b="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b="0">
                <a:latin typeface="+mn-lt"/>
              </a:defRPr>
            </a:lvl1pPr>
          </a:lstStyle>
          <a:p>
            <a:pPr>
              <a:defRPr/>
            </a:pPr>
            <a:fld id="{5371375F-EA68-4841-812F-BEAAAB656F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153" algn="ctr" rtl="0" fontAlgn="base">
        <a:spcBef>
          <a:spcPct val="0"/>
        </a:spcBef>
        <a:spcAft>
          <a:spcPct val="0"/>
        </a:spcAft>
        <a:defRPr sz="4400">
          <a:solidFill>
            <a:schemeClr val="tx2"/>
          </a:solidFill>
          <a:latin typeface="Times" charset="0"/>
        </a:defRPr>
      </a:lvl6pPr>
      <a:lvl7pPr marL="914305" algn="ctr" rtl="0" fontAlgn="base">
        <a:spcBef>
          <a:spcPct val="0"/>
        </a:spcBef>
        <a:spcAft>
          <a:spcPct val="0"/>
        </a:spcAft>
        <a:defRPr sz="4400">
          <a:solidFill>
            <a:schemeClr val="tx2"/>
          </a:solidFill>
          <a:latin typeface="Times" charset="0"/>
        </a:defRPr>
      </a:lvl7pPr>
      <a:lvl8pPr marL="1371458" algn="ctr" rtl="0" fontAlgn="base">
        <a:spcBef>
          <a:spcPct val="0"/>
        </a:spcBef>
        <a:spcAft>
          <a:spcPct val="0"/>
        </a:spcAft>
        <a:defRPr sz="4400">
          <a:solidFill>
            <a:schemeClr val="tx2"/>
          </a:solidFill>
          <a:latin typeface="Times" charset="0"/>
        </a:defRPr>
      </a:lvl8pPr>
      <a:lvl9pPr marL="1828610" algn="ctr" rtl="0" fontAlgn="base">
        <a:spcBef>
          <a:spcPct val="0"/>
        </a:spcBef>
        <a:spcAft>
          <a:spcPct val="0"/>
        </a:spcAft>
        <a:defRPr sz="4400">
          <a:solidFill>
            <a:schemeClr val="tx2"/>
          </a:solidFill>
          <a:latin typeface="Times" charset="0"/>
        </a:defRPr>
      </a:lvl9pPr>
    </p:titleStyle>
    <p:bodyStyle>
      <a:lvl1pPr marL="342865" indent="-34286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873" indent="-285720" algn="l" rtl="0" eaLnBrk="0" fontAlgn="base" hangingPunct="0">
        <a:spcBef>
          <a:spcPct val="20000"/>
        </a:spcBef>
        <a:spcAft>
          <a:spcPct val="0"/>
        </a:spcAft>
        <a:buChar char="–"/>
        <a:defRPr sz="2800">
          <a:solidFill>
            <a:schemeClr val="tx1"/>
          </a:solidFill>
          <a:latin typeface="+mn-lt"/>
          <a:ea typeface="ＭＳ Ｐゴシック" charset="-128"/>
        </a:defRPr>
      </a:lvl2pPr>
      <a:lvl3pPr marL="1142882" indent="-228577" algn="l" rtl="0" eaLnBrk="0" fontAlgn="base" hangingPunct="0">
        <a:spcBef>
          <a:spcPct val="20000"/>
        </a:spcBef>
        <a:spcAft>
          <a:spcPct val="0"/>
        </a:spcAft>
        <a:buChar char="•"/>
        <a:defRPr sz="2400">
          <a:solidFill>
            <a:schemeClr val="tx1"/>
          </a:solidFill>
          <a:latin typeface="+mn-lt"/>
          <a:ea typeface="ＭＳ Ｐゴシック" charset="-128"/>
        </a:defRPr>
      </a:lvl3pPr>
      <a:lvl4pPr marL="1600034" indent="-228577" algn="l" rtl="0" eaLnBrk="0" fontAlgn="base" hangingPunct="0">
        <a:spcBef>
          <a:spcPct val="20000"/>
        </a:spcBef>
        <a:spcAft>
          <a:spcPct val="0"/>
        </a:spcAft>
        <a:buChar char="–"/>
        <a:defRPr sz="2000">
          <a:solidFill>
            <a:schemeClr val="tx1"/>
          </a:solidFill>
          <a:latin typeface="+mn-lt"/>
          <a:ea typeface="ＭＳ Ｐゴシック" charset="-128"/>
        </a:defRPr>
      </a:lvl4pPr>
      <a:lvl5pPr marL="2057187" indent="-228577" algn="l" rtl="0" eaLnBrk="0" fontAlgn="base" hangingPunct="0">
        <a:spcBef>
          <a:spcPct val="20000"/>
        </a:spcBef>
        <a:spcAft>
          <a:spcPct val="0"/>
        </a:spcAft>
        <a:buChar char="»"/>
        <a:defRPr sz="2000">
          <a:solidFill>
            <a:schemeClr val="tx1"/>
          </a:solidFill>
          <a:latin typeface="+mn-lt"/>
          <a:ea typeface="ＭＳ Ｐゴシック" charset="-128"/>
        </a:defRPr>
      </a:lvl5pPr>
      <a:lvl6pPr marL="2514340" indent="-228577" algn="l" rtl="0" fontAlgn="base">
        <a:spcBef>
          <a:spcPct val="20000"/>
        </a:spcBef>
        <a:spcAft>
          <a:spcPct val="0"/>
        </a:spcAft>
        <a:buChar char="»"/>
        <a:defRPr sz="2000">
          <a:solidFill>
            <a:schemeClr val="tx1"/>
          </a:solidFill>
          <a:latin typeface="+mn-lt"/>
          <a:ea typeface="ＭＳ Ｐゴシック" charset="-128"/>
        </a:defRPr>
      </a:lvl6pPr>
      <a:lvl7pPr marL="2971492" indent="-228577" algn="l" rtl="0" fontAlgn="base">
        <a:spcBef>
          <a:spcPct val="20000"/>
        </a:spcBef>
        <a:spcAft>
          <a:spcPct val="0"/>
        </a:spcAft>
        <a:buChar char="»"/>
        <a:defRPr sz="2000">
          <a:solidFill>
            <a:schemeClr val="tx1"/>
          </a:solidFill>
          <a:latin typeface="+mn-lt"/>
          <a:ea typeface="ＭＳ Ｐゴシック" charset="-128"/>
        </a:defRPr>
      </a:lvl7pPr>
      <a:lvl8pPr marL="3428645" indent="-228577" algn="l" rtl="0" fontAlgn="base">
        <a:spcBef>
          <a:spcPct val="20000"/>
        </a:spcBef>
        <a:spcAft>
          <a:spcPct val="0"/>
        </a:spcAft>
        <a:buChar char="»"/>
        <a:defRPr sz="2000">
          <a:solidFill>
            <a:schemeClr val="tx1"/>
          </a:solidFill>
          <a:latin typeface="+mn-lt"/>
          <a:ea typeface="ＭＳ Ｐゴシック" charset="-128"/>
        </a:defRPr>
      </a:lvl8pPr>
      <a:lvl9pPr marL="3885797" indent="-22857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3333"/>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0" y="273629"/>
            <a:ext cx="8223840" cy="11406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0" y="1602890"/>
            <a:ext cx="8223840" cy="45220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6480" y="6247376"/>
            <a:ext cx="2125440" cy="4680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102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defRPr sz="1300">
                <a:solidFill>
                  <a:srgbClr val="000000"/>
                </a:solidFill>
                <a:latin typeface="Times New Roman" pitchFamily="-106" charset="0"/>
                <a:ea typeface="+mn-ea"/>
                <a:cs typeface="+mn-cs"/>
              </a:defRPr>
            </a:lvl1pPr>
          </a:lstStyle>
          <a:p>
            <a:endParaRPr lang="en-US"/>
          </a:p>
        </p:txBody>
      </p:sp>
      <p:sp>
        <p:nvSpPr>
          <p:cNvPr id="1028" name="Rectangle 4"/>
          <p:cNvSpPr>
            <a:spLocks noGrp="1" noChangeArrowheads="1"/>
          </p:cNvSpPr>
          <p:nvPr>
            <p:ph type="ftr"/>
          </p:nvPr>
        </p:nvSpPr>
        <p:spPr bwMode="auto">
          <a:xfrm>
            <a:off x="3127680" y="6247376"/>
            <a:ext cx="2894400" cy="4680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lnSpc>
                <a:spcPct val="102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defRPr sz="1300">
                <a:solidFill>
                  <a:srgbClr val="000000"/>
                </a:solidFill>
                <a:latin typeface="Times New Roman" pitchFamily="-106" charset="0"/>
                <a:ea typeface="+mn-ea"/>
                <a:cs typeface="+mn-cs"/>
              </a:defRPr>
            </a:lvl1pPr>
          </a:lstStyle>
          <a:p>
            <a:endParaRPr lang="en-US"/>
          </a:p>
        </p:txBody>
      </p:sp>
      <p:sp>
        <p:nvSpPr>
          <p:cNvPr id="1029" name="Rectangle 5"/>
          <p:cNvSpPr>
            <a:spLocks noGrp="1" noChangeArrowheads="1"/>
          </p:cNvSpPr>
          <p:nvPr>
            <p:ph type="sldNum"/>
          </p:nvPr>
        </p:nvSpPr>
        <p:spPr bwMode="auto">
          <a:xfrm>
            <a:off x="6554880" y="6247376"/>
            <a:ext cx="2125440" cy="4680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102000"/>
              </a:lnSpc>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defRPr sz="1300">
                <a:solidFill>
                  <a:srgbClr val="000000"/>
                </a:solidFill>
                <a:latin typeface="Times New Roman" pitchFamily="-106" charset="0"/>
                <a:ea typeface="+mn-ea"/>
                <a:cs typeface="+mn-cs"/>
              </a:defRPr>
            </a:lvl1pPr>
          </a:lstStyle>
          <a:p>
            <a:fld id="{8E4CBFD1-0E45-F04F-91BA-41CBDFD76B4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defTabSz="414683" rtl="0" fontAlgn="base" hangingPunct="0">
        <a:lnSpc>
          <a:spcPct val="104000"/>
        </a:lnSpc>
        <a:spcBef>
          <a:spcPct val="0"/>
        </a:spcBef>
        <a:spcAft>
          <a:spcPct val="0"/>
        </a:spcAft>
        <a:buClr>
          <a:srgbClr val="000000"/>
        </a:buClr>
        <a:buSzPct val="45000"/>
        <a:buFont typeface="Wingdings" pitchFamily="-106" charset="2"/>
        <a:defRPr sz="4000">
          <a:solidFill>
            <a:srgbClr val="000000"/>
          </a:solidFill>
          <a:latin typeface="+mj-lt"/>
          <a:ea typeface="+mj-ea"/>
          <a:cs typeface="+mj-cs"/>
        </a:defRPr>
      </a:lvl1pPr>
      <a:lvl2pPr algn="ctr" defTabSz="414683" rtl="0" fontAlgn="base" hangingPunct="0">
        <a:lnSpc>
          <a:spcPct val="104000"/>
        </a:lnSpc>
        <a:spcBef>
          <a:spcPct val="0"/>
        </a:spcBef>
        <a:spcAft>
          <a:spcPct val="0"/>
        </a:spcAft>
        <a:buClr>
          <a:srgbClr val="000000"/>
        </a:buClr>
        <a:buSzPct val="45000"/>
        <a:buFont typeface="Wingdings" pitchFamily="-106" charset="2"/>
        <a:defRPr sz="4000">
          <a:solidFill>
            <a:srgbClr val="000000"/>
          </a:solidFill>
          <a:latin typeface="Arial" pitchFamily="-106" charset="0"/>
          <a:ea typeface="DejaVu Sans" charset="0"/>
          <a:cs typeface="DejaVu Sans" charset="0"/>
        </a:defRPr>
      </a:lvl2pPr>
      <a:lvl3pPr algn="ctr" defTabSz="414683" rtl="0" fontAlgn="base" hangingPunct="0">
        <a:lnSpc>
          <a:spcPct val="104000"/>
        </a:lnSpc>
        <a:spcBef>
          <a:spcPct val="0"/>
        </a:spcBef>
        <a:spcAft>
          <a:spcPct val="0"/>
        </a:spcAft>
        <a:buClr>
          <a:srgbClr val="000000"/>
        </a:buClr>
        <a:buSzPct val="45000"/>
        <a:buFont typeface="Wingdings" pitchFamily="-106" charset="2"/>
        <a:defRPr sz="4000">
          <a:solidFill>
            <a:srgbClr val="000000"/>
          </a:solidFill>
          <a:latin typeface="Arial" pitchFamily="-106" charset="0"/>
          <a:ea typeface="DejaVu Sans" charset="0"/>
          <a:cs typeface="DejaVu Sans" charset="0"/>
        </a:defRPr>
      </a:lvl3pPr>
      <a:lvl4pPr algn="ctr" defTabSz="414683" rtl="0" fontAlgn="base" hangingPunct="0">
        <a:lnSpc>
          <a:spcPct val="104000"/>
        </a:lnSpc>
        <a:spcBef>
          <a:spcPct val="0"/>
        </a:spcBef>
        <a:spcAft>
          <a:spcPct val="0"/>
        </a:spcAft>
        <a:buClr>
          <a:srgbClr val="000000"/>
        </a:buClr>
        <a:buSzPct val="45000"/>
        <a:buFont typeface="Wingdings" pitchFamily="-106" charset="2"/>
        <a:defRPr sz="4000">
          <a:solidFill>
            <a:srgbClr val="000000"/>
          </a:solidFill>
          <a:latin typeface="Arial" pitchFamily="-106" charset="0"/>
          <a:ea typeface="DejaVu Sans" charset="0"/>
          <a:cs typeface="DejaVu Sans" charset="0"/>
        </a:defRPr>
      </a:lvl4pPr>
      <a:lvl5pPr algn="ctr" defTabSz="414683" rtl="0" fontAlgn="base" hangingPunct="0">
        <a:lnSpc>
          <a:spcPct val="104000"/>
        </a:lnSpc>
        <a:spcBef>
          <a:spcPct val="0"/>
        </a:spcBef>
        <a:spcAft>
          <a:spcPct val="0"/>
        </a:spcAft>
        <a:buClr>
          <a:srgbClr val="000000"/>
        </a:buClr>
        <a:buSzPct val="45000"/>
        <a:buFont typeface="Wingdings" pitchFamily="-106" charset="2"/>
        <a:defRPr sz="4000">
          <a:solidFill>
            <a:srgbClr val="000000"/>
          </a:solidFill>
          <a:latin typeface="Arial" pitchFamily="-106" charset="0"/>
          <a:ea typeface="DejaVu Sans" charset="0"/>
          <a:cs typeface="DejaVu Sans" charset="0"/>
        </a:defRPr>
      </a:lvl5pPr>
      <a:lvl6pPr marL="414683" algn="ctr" defTabSz="414683" rtl="0" fontAlgn="base" hangingPunct="0">
        <a:lnSpc>
          <a:spcPct val="104000"/>
        </a:lnSpc>
        <a:spcBef>
          <a:spcPct val="0"/>
        </a:spcBef>
        <a:spcAft>
          <a:spcPct val="0"/>
        </a:spcAft>
        <a:buClr>
          <a:srgbClr val="000000"/>
        </a:buClr>
        <a:buSzPct val="45000"/>
        <a:buFont typeface="Wingdings" pitchFamily="-106" charset="2"/>
        <a:defRPr sz="4000">
          <a:solidFill>
            <a:srgbClr val="000000"/>
          </a:solidFill>
          <a:latin typeface="Arial" pitchFamily="-106" charset="0"/>
          <a:ea typeface="DejaVu Sans" charset="0"/>
          <a:cs typeface="DejaVu Sans" charset="0"/>
        </a:defRPr>
      </a:lvl6pPr>
      <a:lvl7pPr marL="829366" algn="ctr" defTabSz="414683" rtl="0" fontAlgn="base" hangingPunct="0">
        <a:lnSpc>
          <a:spcPct val="104000"/>
        </a:lnSpc>
        <a:spcBef>
          <a:spcPct val="0"/>
        </a:spcBef>
        <a:spcAft>
          <a:spcPct val="0"/>
        </a:spcAft>
        <a:buClr>
          <a:srgbClr val="000000"/>
        </a:buClr>
        <a:buSzPct val="45000"/>
        <a:buFont typeface="Wingdings" pitchFamily="-106" charset="2"/>
        <a:defRPr sz="4000">
          <a:solidFill>
            <a:srgbClr val="000000"/>
          </a:solidFill>
          <a:latin typeface="Arial" pitchFamily="-106" charset="0"/>
          <a:ea typeface="DejaVu Sans" charset="0"/>
          <a:cs typeface="DejaVu Sans" charset="0"/>
        </a:defRPr>
      </a:lvl7pPr>
      <a:lvl8pPr marL="1244049" algn="ctr" defTabSz="414683" rtl="0" fontAlgn="base" hangingPunct="0">
        <a:lnSpc>
          <a:spcPct val="104000"/>
        </a:lnSpc>
        <a:spcBef>
          <a:spcPct val="0"/>
        </a:spcBef>
        <a:spcAft>
          <a:spcPct val="0"/>
        </a:spcAft>
        <a:buClr>
          <a:srgbClr val="000000"/>
        </a:buClr>
        <a:buSzPct val="45000"/>
        <a:buFont typeface="Wingdings" pitchFamily="-106" charset="2"/>
        <a:defRPr sz="4000">
          <a:solidFill>
            <a:srgbClr val="000000"/>
          </a:solidFill>
          <a:latin typeface="Arial" pitchFamily="-106" charset="0"/>
          <a:ea typeface="DejaVu Sans" charset="0"/>
          <a:cs typeface="DejaVu Sans" charset="0"/>
        </a:defRPr>
      </a:lvl8pPr>
      <a:lvl9pPr marL="1658732" algn="ctr" defTabSz="414683" rtl="0" fontAlgn="base" hangingPunct="0">
        <a:lnSpc>
          <a:spcPct val="104000"/>
        </a:lnSpc>
        <a:spcBef>
          <a:spcPct val="0"/>
        </a:spcBef>
        <a:spcAft>
          <a:spcPct val="0"/>
        </a:spcAft>
        <a:buClr>
          <a:srgbClr val="000000"/>
        </a:buClr>
        <a:buSzPct val="45000"/>
        <a:buFont typeface="Wingdings" pitchFamily="-106" charset="2"/>
        <a:defRPr sz="4000">
          <a:solidFill>
            <a:srgbClr val="000000"/>
          </a:solidFill>
          <a:latin typeface="Arial" pitchFamily="-106" charset="0"/>
          <a:ea typeface="DejaVu Sans" charset="0"/>
          <a:cs typeface="DejaVu Sans" charset="0"/>
        </a:defRPr>
      </a:lvl9pPr>
    </p:titleStyle>
    <p:bodyStyle>
      <a:lvl1pPr marL="388766" indent="-293733" algn="l" defTabSz="414683" rtl="0" fontAlgn="base" hangingPunct="0">
        <a:lnSpc>
          <a:spcPct val="104000"/>
        </a:lnSpc>
        <a:spcBef>
          <a:spcPct val="0"/>
        </a:spcBef>
        <a:spcAft>
          <a:spcPts val="1293"/>
        </a:spcAft>
        <a:buClr>
          <a:srgbClr val="000000"/>
        </a:buClr>
        <a:buSzPct val="45000"/>
        <a:buFont typeface="Wingdings" pitchFamily="-106" charset="2"/>
        <a:buChar char=""/>
        <a:defRPr sz="2900">
          <a:solidFill>
            <a:srgbClr val="000000"/>
          </a:solidFill>
          <a:latin typeface="+mn-lt"/>
          <a:ea typeface="+mn-ea"/>
          <a:cs typeface="+mn-cs"/>
        </a:defRPr>
      </a:lvl1pPr>
      <a:lvl2pPr marL="780411" indent="-259178" algn="l" defTabSz="414683" rtl="0" fontAlgn="base" hangingPunct="0">
        <a:lnSpc>
          <a:spcPct val="104000"/>
        </a:lnSpc>
        <a:spcBef>
          <a:spcPct val="0"/>
        </a:spcBef>
        <a:spcAft>
          <a:spcPts val="1032"/>
        </a:spcAft>
        <a:buClr>
          <a:srgbClr val="000000"/>
        </a:buClr>
        <a:buSzPct val="75000"/>
        <a:buFont typeface="Symbol" pitchFamily="-106" charset="2"/>
        <a:buChar char=""/>
        <a:defRPr sz="2500">
          <a:solidFill>
            <a:srgbClr val="000000"/>
          </a:solidFill>
          <a:latin typeface="+mn-lt"/>
          <a:ea typeface="+mn-ea"/>
          <a:cs typeface="+mn-cs"/>
        </a:defRPr>
      </a:lvl2pPr>
      <a:lvl3pPr marL="1172056" indent="-194382" algn="l" defTabSz="414683" rtl="0" fontAlgn="base" hangingPunct="0">
        <a:lnSpc>
          <a:spcPct val="104000"/>
        </a:lnSpc>
        <a:spcBef>
          <a:spcPct val="0"/>
        </a:spcBef>
        <a:spcAft>
          <a:spcPts val="771"/>
        </a:spcAft>
        <a:buClr>
          <a:srgbClr val="000000"/>
        </a:buClr>
        <a:buSzPct val="45000"/>
        <a:buFont typeface="Wingdings" pitchFamily="-106" charset="2"/>
        <a:buChar char=""/>
        <a:defRPr sz="2200">
          <a:solidFill>
            <a:srgbClr val="000000"/>
          </a:solidFill>
          <a:latin typeface="+mn-lt"/>
          <a:ea typeface="+mn-ea"/>
          <a:cs typeface="+mn-cs"/>
        </a:defRPr>
      </a:lvl3pPr>
      <a:lvl4pPr marL="1563701" indent="-192943" algn="l" defTabSz="414683" rtl="0" fontAlgn="base" hangingPunct="0">
        <a:lnSpc>
          <a:spcPct val="104000"/>
        </a:lnSpc>
        <a:spcBef>
          <a:spcPct val="0"/>
        </a:spcBef>
        <a:spcAft>
          <a:spcPts val="522"/>
        </a:spcAft>
        <a:buClr>
          <a:srgbClr val="000000"/>
        </a:buClr>
        <a:buSzPct val="75000"/>
        <a:buFont typeface="Symbol" pitchFamily="-106" charset="2"/>
        <a:buChar char=""/>
        <a:defRPr sz="1800">
          <a:solidFill>
            <a:srgbClr val="000000"/>
          </a:solidFill>
          <a:latin typeface="+mn-lt"/>
          <a:ea typeface="+mn-ea"/>
          <a:cs typeface="+mn-cs"/>
        </a:defRPr>
      </a:lvl4pPr>
      <a:lvl5pPr marL="1955347" indent="-194382" algn="l" defTabSz="414683" rtl="0" fontAlgn="base" hangingPunct="0">
        <a:lnSpc>
          <a:spcPct val="104000"/>
        </a:lnSpc>
        <a:spcBef>
          <a:spcPct val="0"/>
        </a:spcBef>
        <a:spcAft>
          <a:spcPts val="261"/>
        </a:spcAft>
        <a:buClr>
          <a:srgbClr val="000000"/>
        </a:buClr>
        <a:buSzPct val="45000"/>
        <a:buFont typeface="Wingdings" pitchFamily="-106" charset="2"/>
        <a:buChar char=""/>
        <a:defRPr sz="1800">
          <a:solidFill>
            <a:srgbClr val="000000"/>
          </a:solidFill>
          <a:latin typeface="+mn-lt"/>
          <a:ea typeface="+mn-ea"/>
          <a:cs typeface="+mn-cs"/>
        </a:defRPr>
      </a:lvl5pPr>
      <a:lvl6pPr marL="2370029" indent="-194382" algn="l" defTabSz="414683" rtl="0" fontAlgn="base" hangingPunct="0">
        <a:lnSpc>
          <a:spcPct val="104000"/>
        </a:lnSpc>
        <a:spcBef>
          <a:spcPct val="0"/>
        </a:spcBef>
        <a:spcAft>
          <a:spcPts val="261"/>
        </a:spcAft>
        <a:buClr>
          <a:srgbClr val="000000"/>
        </a:buClr>
        <a:buSzPct val="45000"/>
        <a:buFont typeface="Wingdings" pitchFamily="-106" charset="2"/>
        <a:buChar char=""/>
        <a:defRPr sz="1800">
          <a:solidFill>
            <a:srgbClr val="000000"/>
          </a:solidFill>
          <a:latin typeface="+mn-lt"/>
          <a:ea typeface="+mn-ea"/>
          <a:cs typeface="+mn-cs"/>
        </a:defRPr>
      </a:lvl6pPr>
      <a:lvl7pPr marL="2784713" indent="-194382" algn="l" defTabSz="414683" rtl="0" fontAlgn="base" hangingPunct="0">
        <a:lnSpc>
          <a:spcPct val="104000"/>
        </a:lnSpc>
        <a:spcBef>
          <a:spcPct val="0"/>
        </a:spcBef>
        <a:spcAft>
          <a:spcPts val="261"/>
        </a:spcAft>
        <a:buClr>
          <a:srgbClr val="000000"/>
        </a:buClr>
        <a:buSzPct val="45000"/>
        <a:buFont typeface="Wingdings" pitchFamily="-106" charset="2"/>
        <a:buChar char=""/>
        <a:defRPr sz="1800">
          <a:solidFill>
            <a:srgbClr val="000000"/>
          </a:solidFill>
          <a:latin typeface="+mn-lt"/>
          <a:ea typeface="+mn-ea"/>
          <a:cs typeface="+mn-cs"/>
        </a:defRPr>
      </a:lvl7pPr>
      <a:lvl8pPr marL="3199395" indent="-194382" algn="l" defTabSz="414683" rtl="0" fontAlgn="base" hangingPunct="0">
        <a:lnSpc>
          <a:spcPct val="104000"/>
        </a:lnSpc>
        <a:spcBef>
          <a:spcPct val="0"/>
        </a:spcBef>
        <a:spcAft>
          <a:spcPts val="261"/>
        </a:spcAft>
        <a:buClr>
          <a:srgbClr val="000000"/>
        </a:buClr>
        <a:buSzPct val="45000"/>
        <a:buFont typeface="Wingdings" pitchFamily="-106" charset="2"/>
        <a:buChar char=""/>
        <a:defRPr sz="1800">
          <a:solidFill>
            <a:srgbClr val="000000"/>
          </a:solidFill>
          <a:latin typeface="+mn-lt"/>
          <a:ea typeface="+mn-ea"/>
          <a:cs typeface="+mn-cs"/>
        </a:defRPr>
      </a:lvl8pPr>
      <a:lvl9pPr marL="3614079" indent="-194382" algn="l" defTabSz="414683" rtl="0" fontAlgn="base" hangingPunct="0">
        <a:lnSpc>
          <a:spcPct val="104000"/>
        </a:lnSpc>
        <a:spcBef>
          <a:spcPct val="0"/>
        </a:spcBef>
        <a:spcAft>
          <a:spcPts val="261"/>
        </a:spcAft>
        <a:buClr>
          <a:srgbClr val="000000"/>
        </a:buClr>
        <a:buSzPct val="45000"/>
        <a:buFont typeface="Wingdings" pitchFamily="-106" charset="2"/>
        <a:buChar char=""/>
        <a:defRPr sz="1800">
          <a:solidFill>
            <a:srgbClr val="000000"/>
          </a:solidFill>
          <a:latin typeface="+mn-lt"/>
          <a:ea typeface="+mn-ea"/>
          <a:cs typeface="+mn-cs"/>
        </a:defRPr>
      </a:lvl9pPr>
    </p:bodyStyle>
    <p:otherStyle>
      <a:defPPr>
        <a:defRPr lang="en-US"/>
      </a:defPPr>
      <a:lvl1pPr marL="0" algn="l" defTabSz="414683" rtl="0" eaLnBrk="1" latinLnBrk="0" hangingPunct="1">
        <a:defRPr sz="1600" kern="1200">
          <a:solidFill>
            <a:schemeClr val="tx1"/>
          </a:solidFill>
          <a:latin typeface="+mn-lt"/>
          <a:ea typeface="+mn-ea"/>
          <a:cs typeface="+mn-cs"/>
        </a:defRPr>
      </a:lvl1pPr>
      <a:lvl2pPr marL="414683" algn="l" defTabSz="414683" rtl="0" eaLnBrk="1" latinLnBrk="0" hangingPunct="1">
        <a:defRPr sz="1600" kern="1200">
          <a:solidFill>
            <a:schemeClr val="tx1"/>
          </a:solidFill>
          <a:latin typeface="+mn-lt"/>
          <a:ea typeface="+mn-ea"/>
          <a:cs typeface="+mn-cs"/>
        </a:defRPr>
      </a:lvl2pPr>
      <a:lvl3pPr marL="829366" algn="l" defTabSz="414683" rtl="0" eaLnBrk="1" latinLnBrk="0" hangingPunct="1">
        <a:defRPr sz="1600" kern="1200">
          <a:solidFill>
            <a:schemeClr val="tx1"/>
          </a:solidFill>
          <a:latin typeface="+mn-lt"/>
          <a:ea typeface="+mn-ea"/>
          <a:cs typeface="+mn-cs"/>
        </a:defRPr>
      </a:lvl3pPr>
      <a:lvl4pPr marL="1244049" algn="l" defTabSz="414683" rtl="0" eaLnBrk="1" latinLnBrk="0" hangingPunct="1">
        <a:defRPr sz="1600" kern="1200">
          <a:solidFill>
            <a:schemeClr val="tx1"/>
          </a:solidFill>
          <a:latin typeface="+mn-lt"/>
          <a:ea typeface="+mn-ea"/>
          <a:cs typeface="+mn-cs"/>
        </a:defRPr>
      </a:lvl4pPr>
      <a:lvl5pPr marL="1658732" algn="l" defTabSz="414683" rtl="0" eaLnBrk="1" latinLnBrk="0" hangingPunct="1">
        <a:defRPr sz="1600" kern="1200">
          <a:solidFill>
            <a:schemeClr val="tx1"/>
          </a:solidFill>
          <a:latin typeface="+mn-lt"/>
          <a:ea typeface="+mn-ea"/>
          <a:cs typeface="+mn-cs"/>
        </a:defRPr>
      </a:lvl5pPr>
      <a:lvl6pPr marL="2073416" algn="l" defTabSz="414683" rtl="0" eaLnBrk="1" latinLnBrk="0" hangingPunct="1">
        <a:defRPr sz="1600" kern="1200">
          <a:solidFill>
            <a:schemeClr val="tx1"/>
          </a:solidFill>
          <a:latin typeface="+mn-lt"/>
          <a:ea typeface="+mn-ea"/>
          <a:cs typeface="+mn-cs"/>
        </a:defRPr>
      </a:lvl6pPr>
      <a:lvl7pPr marL="2488099" algn="l" defTabSz="414683" rtl="0" eaLnBrk="1" latinLnBrk="0" hangingPunct="1">
        <a:defRPr sz="1600" kern="1200">
          <a:solidFill>
            <a:schemeClr val="tx1"/>
          </a:solidFill>
          <a:latin typeface="+mn-lt"/>
          <a:ea typeface="+mn-ea"/>
          <a:cs typeface="+mn-cs"/>
        </a:defRPr>
      </a:lvl7pPr>
      <a:lvl8pPr marL="2902782" algn="l" defTabSz="414683" rtl="0" eaLnBrk="1" latinLnBrk="0" hangingPunct="1">
        <a:defRPr sz="1600" kern="1200">
          <a:solidFill>
            <a:schemeClr val="tx1"/>
          </a:solidFill>
          <a:latin typeface="+mn-lt"/>
          <a:ea typeface="+mn-ea"/>
          <a:cs typeface="+mn-cs"/>
        </a:defRPr>
      </a:lvl8pPr>
      <a:lvl9pPr marL="3317465" algn="l" defTabSz="414683"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3F3B3D"/>
            </a:gs>
            <a:gs pos="100000">
              <a:srgbClr val="3F3B3D">
                <a:gamma/>
                <a:shade val="88235"/>
                <a:invGamma/>
              </a:srgbClr>
            </a:gs>
          </a:gsLst>
          <a:lin ang="5400000" scaled="1"/>
        </a:gra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17E81D"/>
                </a:solidFill>
                <a:latin typeface="+mn-lt"/>
              </a:defRPr>
            </a:lvl1pPr>
          </a:lstStyle>
          <a:p>
            <a:endParaRPr lang="en-US">
              <a:solidFill>
                <a:schemeClr val="tx1"/>
              </a:solidFill>
            </a:endParaRPr>
          </a:p>
          <a:p>
            <a:fld id="{06F70739-0C60-8041-979D-6CADDB802F4F}" type="slidenum">
              <a:rPr lang="en-US"/>
              <a:pPr/>
              <a:t>‹#›</a:t>
            </a:fld>
            <a:endParaRPr lang="en-US"/>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30" tIns="45715" rIns="91430" bIns="45715">
            <a:prstTxWarp prst="textNoShape">
              <a:avLst/>
            </a:prstTxWarp>
            <a:spAutoFit/>
          </a:bodyPr>
          <a:lstStyle/>
          <a:p>
            <a:endParaRPr lang="en-US" sz="1400" dirty="0">
              <a:solidFill>
                <a:srgbClr val="09E60A"/>
              </a:solidFill>
              <a:latin typeface="Times New Roman" pitchFamily="-109" charset="0"/>
            </a:endParaRPr>
          </a:p>
        </p:txBody>
      </p:sp>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hf hdr="0" ftr="0" dt="0"/>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rgbClr val="FFFF00"/>
          </a:solidFill>
          <a:latin typeface="Times" pitchFamily="-109" charset="0"/>
        </a:defRPr>
      </a:lvl2pPr>
      <a:lvl3pPr algn="ctr" rtl="0" fontAlgn="base">
        <a:spcBef>
          <a:spcPct val="0"/>
        </a:spcBef>
        <a:spcAft>
          <a:spcPct val="0"/>
        </a:spcAft>
        <a:defRPr sz="4400">
          <a:solidFill>
            <a:srgbClr val="FFFF00"/>
          </a:solidFill>
          <a:latin typeface="Times" pitchFamily="-109" charset="0"/>
        </a:defRPr>
      </a:lvl3pPr>
      <a:lvl4pPr algn="ctr" rtl="0" fontAlgn="base">
        <a:spcBef>
          <a:spcPct val="0"/>
        </a:spcBef>
        <a:spcAft>
          <a:spcPct val="0"/>
        </a:spcAft>
        <a:defRPr sz="4400">
          <a:solidFill>
            <a:srgbClr val="FFFF00"/>
          </a:solidFill>
          <a:latin typeface="Times" pitchFamily="-109" charset="0"/>
        </a:defRPr>
      </a:lvl4pPr>
      <a:lvl5pPr algn="ctr" rtl="0" fontAlgn="base">
        <a:spcBef>
          <a:spcPct val="0"/>
        </a:spcBef>
        <a:spcAft>
          <a:spcPct val="0"/>
        </a:spcAft>
        <a:defRPr sz="4400">
          <a:solidFill>
            <a:srgbClr val="FFFF00"/>
          </a:solidFill>
          <a:latin typeface="Times" pitchFamily="-109" charset="0"/>
        </a:defRPr>
      </a:lvl5pPr>
      <a:lvl6pPr marL="457153" algn="ctr" rtl="0" fontAlgn="base">
        <a:spcBef>
          <a:spcPct val="0"/>
        </a:spcBef>
        <a:spcAft>
          <a:spcPct val="0"/>
        </a:spcAft>
        <a:defRPr sz="4400">
          <a:solidFill>
            <a:srgbClr val="FFFF00"/>
          </a:solidFill>
          <a:latin typeface="Times" pitchFamily="-109" charset="0"/>
        </a:defRPr>
      </a:lvl6pPr>
      <a:lvl7pPr marL="914305" algn="ctr" rtl="0" fontAlgn="base">
        <a:spcBef>
          <a:spcPct val="0"/>
        </a:spcBef>
        <a:spcAft>
          <a:spcPct val="0"/>
        </a:spcAft>
        <a:defRPr sz="4400">
          <a:solidFill>
            <a:srgbClr val="FFFF00"/>
          </a:solidFill>
          <a:latin typeface="Times" pitchFamily="-109" charset="0"/>
        </a:defRPr>
      </a:lvl7pPr>
      <a:lvl8pPr marL="1371458" algn="ctr" rtl="0" fontAlgn="base">
        <a:spcBef>
          <a:spcPct val="0"/>
        </a:spcBef>
        <a:spcAft>
          <a:spcPct val="0"/>
        </a:spcAft>
        <a:defRPr sz="4400">
          <a:solidFill>
            <a:srgbClr val="FFFF00"/>
          </a:solidFill>
          <a:latin typeface="Times" pitchFamily="-109" charset="0"/>
        </a:defRPr>
      </a:lvl8pPr>
      <a:lvl9pPr marL="1828610" algn="ctr" rtl="0" fontAlgn="base">
        <a:spcBef>
          <a:spcPct val="0"/>
        </a:spcBef>
        <a:spcAft>
          <a:spcPct val="0"/>
        </a:spcAft>
        <a:defRPr sz="4400">
          <a:solidFill>
            <a:srgbClr val="FFFF00"/>
          </a:solidFill>
          <a:latin typeface="Times" pitchFamily="-109" charset="0"/>
        </a:defRPr>
      </a:lvl9pPr>
    </p:titleStyle>
    <p:bodyStyle>
      <a:lvl1pPr marL="342865" indent="-342865" algn="l" rtl="0" fontAlgn="base">
        <a:spcBef>
          <a:spcPct val="20000"/>
        </a:spcBef>
        <a:spcAft>
          <a:spcPct val="0"/>
        </a:spcAft>
        <a:buChar char="•"/>
        <a:defRPr sz="3200">
          <a:solidFill>
            <a:schemeClr val="bg1"/>
          </a:solidFill>
          <a:latin typeface="+mn-lt"/>
          <a:ea typeface="+mn-ea"/>
          <a:cs typeface="+mn-cs"/>
        </a:defRPr>
      </a:lvl1pPr>
      <a:lvl2pPr marL="742873" indent="-285720" algn="l" rtl="0" fontAlgn="base">
        <a:spcBef>
          <a:spcPct val="20000"/>
        </a:spcBef>
        <a:spcAft>
          <a:spcPct val="0"/>
        </a:spcAft>
        <a:buChar char="–"/>
        <a:defRPr sz="2800">
          <a:solidFill>
            <a:schemeClr val="bg1"/>
          </a:solidFill>
          <a:latin typeface="+mn-lt"/>
          <a:ea typeface="ＭＳ Ｐゴシック" pitchFamily="-109" charset="-128"/>
        </a:defRPr>
      </a:lvl2pPr>
      <a:lvl3pPr marL="1142882" indent="-228577" algn="l" rtl="0" fontAlgn="base">
        <a:spcBef>
          <a:spcPct val="20000"/>
        </a:spcBef>
        <a:spcAft>
          <a:spcPct val="0"/>
        </a:spcAft>
        <a:buChar char="•"/>
        <a:defRPr sz="2400">
          <a:solidFill>
            <a:schemeClr val="bg1"/>
          </a:solidFill>
          <a:latin typeface="+mn-lt"/>
          <a:ea typeface="ＭＳ Ｐゴシック" pitchFamily="-109" charset="-128"/>
        </a:defRPr>
      </a:lvl3pPr>
      <a:lvl4pPr marL="1600034" indent="-228577" algn="l" rtl="0" fontAlgn="base">
        <a:spcBef>
          <a:spcPct val="20000"/>
        </a:spcBef>
        <a:spcAft>
          <a:spcPct val="0"/>
        </a:spcAft>
        <a:buChar char="–"/>
        <a:defRPr sz="2000">
          <a:solidFill>
            <a:schemeClr val="bg1"/>
          </a:solidFill>
          <a:latin typeface="+mn-lt"/>
          <a:ea typeface="ＭＳ Ｐゴシック" pitchFamily="-109" charset="-128"/>
        </a:defRPr>
      </a:lvl4pPr>
      <a:lvl5pPr marL="2057187" indent="-228577" algn="l" rtl="0" fontAlgn="base">
        <a:spcBef>
          <a:spcPct val="20000"/>
        </a:spcBef>
        <a:spcAft>
          <a:spcPct val="0"/>
        </a:spcAft>
        <a:buChar char="»"/>
        <a:defRPr sz="2000">
          <a:solidFill>
            <a:schemeClr val="bg1"/>
          </a:solidFill>
          <a:latin typeface="+mn-lt"/>
          <a:ea typeface="ＭＳ Ｐゴシック" pitchFamily="-109" charset="-128"/>
        </a:defRPr>
      </a:lvl5pPr>
      <a:lvl6pPr marL="2514340" indent="-228577" algn="l" rtl="0" fontAlgn="base">
        <a:spcBef>
          <a:spcPct val="20000"/>
        </a:spcBef>
        <a:spcAft>
          <a:spcPct val="0"/>
        </a:spcAft>
        <a:buChar char="»"/>
        <a:defRPr sz="2000">
          <a:solidFill>
            <a:schemeClr val="bg1"/>
          </a:solidFill>
          <a:latin typeface="+mn-lt"/>
          <a:ea typeface="ＭＳ Ｐゴシック" pitchFamily="-109" charset="-128"/>
        </a:defRPr>
      </a:lvl6pPr>
      <a:lvl7pPr marL="2971492" indent="-228577" algn="l" rtl="0" fontAlgn="base">
        <a:spcBef>
          <a:spcPct val="20000"/>
        </a:spcBef>
        <a:spcAft>
          <a:spcPct val="0"/>
        </a:spcAft>
        <a:buChar char="»"/>
        <a:defRPr sz="2000">
          <a:solidFill>
            <a:schemeClr val="bg1"/>
          </a:solidFill>
          <a:latin typeface="+mn-lt"/>
          <a:ea typeface="ＭＳ Ｐゴシック" pitchFamily="-109" charset="-128"/>
        </a:defRPr>
      </a:lvl7pPr>
      <a:lvl8pPr marL="3428645" indent="-228577" algn="l" rtl="0" fontAlgn="base">
        <a:spcBef>
          <a:spcPct val="20000"/>
        </a:spcBef>
        <a:spcAft>
          <a:spcPct val="0"/>
        </a:spcAft>
        <a:buChar char="»"/>
        <a:defRPr sz="2000">
          <a:solidFill>
            <a:schemeClr val="bg1"/>
          </a:solidFill>
          <a:latin typeface="+mn-lt"/>
          <a:ea typeface="ＭＳ Ｐゴシック" pitchFamily="-109" charset="-128"/>
        </a:defRPr>
      </a:lvl8pPr>
      <a:lvl9pPr marL="3885797" indent="-228577" algn="l" rtl="0" fontAlgn="base">
        <a:spcBef>
          <a:spcPct val="20000"/>
        </a:spcBef>
        <a:spcAft>
          <a:spcPct val="0"/>
        </a:spcAft>
        <a:buChar char="»"/>
        <a:defRPr sz="2000">
          <a:solidFill>
            <a:schemeClr val="bg1"/>
          </a:solidFill>
          <a:latin typeface="+mn-lt"/>
          <a:ea typeface="ＭＳ Ｐゴシック" pitchFamily="-109"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chemeClr val="tx1"/>
                </a:solidFill>
                <a:latin typeface="Times" pitchFamily="30" charset="0"/>
                <a:ea typeface="Arial" pitchFamily="30" charset="0"/>
                <a:cs typeface="Arial" pitchFamily="30" charset="0"/>
                <a:sym typeface="Arial" pitchFamily="30" charset="0"/>
              </a:defRPr>
            </a:lvl1pPr>
          </a:lstStyle>
          <a:p>
            <a:pPr>
              <a:defRPr/>
            </a:pPr>
            <a:endParaRPr lang="en-US"/>
          </a:p>
          <a:p>
            <a:pPr>
              <a:defRPr/>
            </a:pPr>
            <a:fld id="{B93F91C5-AC24-A549-85E3-A8CC71094F25}" type="slidenum">
              <a:rPr lang="en-US"/>
              <a:pPr>
                <a:defRPr/>
              </a:pPr>
              <a:t>‹#›</a:t>
            </a:fld>
            <a:endParaRPr lang="en-US"/>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30" tIns="45715" rIns="91430" bIns="45715">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pic>
        <p:nvPicPr>
          <p:cNvPr id="312326" name="Picture 18" descr="DES-Logo-cropped"/>
          <p:cNvPicPr>
            <a:picLocks noChangeAspect="1" noChangeArrowheads="1"/>
          </p:cNvPicPr>
          <p:nvPr userDrawn="1"/>
        </p:nvPicPr>
        <p:blipFill>
          <a:blip r:embed="rId14"/>
          <a:srcRect/>
          <a:stretch>
            <a:fillRect/>
          </a:stretch>
        </p:blipFill>
        <p:spPr bwMode="auto">
          <a:xfrm>
            <a:off x="0" y="0"/>
            <a:ext cx="839788" cy="1066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30" charset="-128"/>
          <a:cs typeface="ＭＳ Ｐゴシック" pitchFamily="30" charset="-128"/>
        </a:defRPr>
      </a:lvl1pPr>
      <a:lvl2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2pPr>
      <a:lvl3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3pPr>
      <a:lvl4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4pPr>
      <a:lvl5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5pPr>
      <a:lvl6pPr marL="457153" algn="ctr" rtl="0" fontAlgn="base">
        <a:spcBef>
          <a:spcPct val="0"/>
        </a:spcBef>
        <a:spcAft>
          <a:spcPct val="0"/>
        </a:spcAft>
        <a:defRPr sz="4400">
          <a:solidFill>
            <a:srgbClr val="FFFF00"/>
          </a:solidFill>
          <a:latin typeface="Times" charset="0"/>
        </a:defRPr>
      </a:lvl6pPr>
      <a:lvl7pPr marL="914305" algn="ctr" rtl="0" fontAlgn="base">
        <a:spcBef>
          <a:spcPct val="0"/>
        </a:spcBef>
        <a:spcAft>
          <a:spcPct val="0"/>
        </a:spcAft>
        <a:defRPr sz="4400">
          <a:solidFill>
            <a:srgbClr val="FFFF00"/>
          </a:solidFill>
          <a:latin typeface="Times" charset="0"/>
        </a:defRPr>
      </a:lvl7pPr>
      <a:lvl8pPr marL="1371458" algn="ctr" rtl="0" fontAlgn="base">
        <a:spcBef>
          <a:spcPct val="0"/>
        </a:spcBef>
        <a:spcAft>
          <a:spcPct val="0"/>
        </a:spcAft>
        <a:defRPr sz="4400">
          <a:solidFill>
            <a:srgbClr val="FFFF00"/>
          </a:solidFill>
          <a:latin typeface="Times" charset="0"/>
        </a:defRPr>
      </a:lvl8pPr>
      <a:lvl9pPr marL="1828610" algn="ctr" rtl="0" fontAlgn="base">
        <a:spcBef>
          <a:spcPct val="0"/>
        </a:spcBef>
        <a:spcAft>
          <a:spcPct val="0"/>
        </a:spcAft>
        <a:defRPr sz="4400">
          <a:solidFill>
            <a:srgbClr val="FFFF00"/>
          </a:solidFill>
          <a:latin typeface="Times" charset="0"/>
        </a:defRPr>
      </a:lvl9pPr>
    </p:titleStyle>
    <p:bodyStyle>
      <a:lvl1pPr marL="342865" indent="-342865" algn="l" rtl="0" eaLnBrk="0" fontAlgn="base" hangingPunct="0">
        <a:spcBef>
          <a:spcPct val="20000"/>
        </a:spcBef>
        <a:spcAft>
          <a:spcPct val="0"/>
        </a:spcAft>
        <a:buChar char="•"/>
        <a:defRPr sz="3200">
          <a:solidFill>
            <a:schemeClr val="bg1"/>
          </a:solidFill>
          <a:latin typeface="+mn-lt"/>
          <a:ea typeface="ＭＳ Ｐゴシック" pitchFamily="30" charset="-128"/>
          <a:cs typeface="ＭＳ Ｐゴシック" pitchFamily="30" charset="-128"/>
        </a:defRPr>
      </a:lvl1pPr>
      <a:lvl2pPr marL="742873" indent="-285720" algn="l" rtl="0" eaLnBrk="0" fontAlgn="base" hangingPunct="0">
        <a:spcBef>
          <a:spcPct val="20000"/>
        </a:spcBef>
        <a:spcAft>
          <a:spcPct val="0"/>
        </a:spcAft>
        <a:buChar char="–"/>
        <a:defRPr sz="2800">
          <a:solidFill>
            <a:schemeClr val="bg1"/>
          </a:solidFill>
          <a:latin typeface="+mn-lt"/>
          <a:ea typeface="ＭＳ Ｐゴシック" charset="-128"/>
        </a:defRPr>
      </a:lvl2pPr>
      <a:lvl3pPr marL="1142882" indent="-228577" algn="l" rtl="0" eaLnBrk="0" fontAlgn="base" hangingPunct="0">
        <a:spcBef>
          <a:spcPct val="20000"/>
        </a:spcBef>
        <a:spcAft>
          <a:spcPct val="0"/>
        </a:spcAft>
        <a:buChar char="•"/>
        <a:defRPr sz="2400">
          <a:solidFill>
            <a:schemeClr val="bg1"/>
          </a:solidFill>
          <a:latin typeface="+mn-lt"/>
          <a:ea typeface="ＭＳ Ｐゴシック" charset="-128"/>
        </a:defRPr>
      </a:lvl3pPr>
      <a:lvl4pPr marL="1600034" indent="-228577" algn="l" rtl="0" eaLnBrk="0" fontAlgn="base" hangingPunct="0">
        <a:spcBef>
          <a:spcPct val="20000"/>
        </a:spcBef>
        <a:spcAft>
          <a:spcPct val="0"/>
        </a:spcAft>
        <a:buChar char="–"/>
        <a:defRPr sz="2000">
          <a:solidFill>
            <a:schemeClr val="bg1"/>
          </a:solidFill>
          <a:latin typeface="+mn-lt"/>
          <a:ea typeface="ＭＳ Ｐゴシック" charset="-128"/>
        </a:defRPr>
      </a:lvl4pPr>
      <a:lvl5pPr marL="2057187" indent="-228577" algn="l" rtl="0" eaLnBrk="0" fontAlgn="base" hangingPunct="0">
        <a:spcBef>
          <a:spcPct val="20000"/>
        </a:spcBef>
        <a:spcAft>
          <a:spcPct val="0"/>
        </a:spcAft>
        <a:buChar char="»"/>
        <a:defRPr sz="2000">
          <a:solidFill>
            <a:schemeClr val="bg1"/>
          </a:solidFill>
          <a:latin typeface="+mn-lt"/>
          <a:ea typeface="ＭＳ Ｐゴシック" charset="-128"/>
        </a:defRPr>
      </a:lvl5pPr>
      <a:lvl6pPr marL="2514340" indent="-228577" algn="l" rtl="0" fontAlgn="base">
        <a:spcBef>
          <a:spcPct val="20000"/>
        </a:spcBef>
        <a:spcAft>
          <a:spcPct val="0"/>
        </a:spcAft>
        <a:buChar char="»"/>
        <a:defRPr sz="2000">
          <a:solidFill>
            <a:schemeClr val="bg1"/>
          </a:solidFill>
          <a:latin typeface="+mn-lt"/>
          <a:ea typeface="ＭＳ Ｐゴシック" charset="-128"/>
        </a:defRPr>
      </a:lvl6pPr>
      <a:lvl7pPr marL="2971492" indent="-228577" algn="l" rtl="0" fontAlgn="base">
        <a:spcBef>
          <a:spcPct val="20000"/>
        </a:spcBef>
        <a:spcAft>
          <a:spcPct val="0"/>
        </a:spcAft>
        <a:buChar char="»"/>
        <a:defRPr sz="2000">
          <a:solidFill>
            <a:schemeClr val="bg1"/>
          </a:solidFill>
          <a:latin typeface="+mn-lt"/>
          <a:ea typeface="ＭＳ Ｐゴシック" charset="-128"/>
        </a:defRPr>
      </a:lvl7pPr>
      <a:lvl8pPr marL="3428645" indent="-228577" algn="l" rtl="0" fontAlgn="base">
        <a:spcBef>
          <a:spcPct val="20000"/>
        </a:spcBef>
        <a:spcAft>
          <a:spcPct val="0"/>
        </a:spcAft>
        <a:buChar char="»"/>
        <a:defRPr sz="2000">
          <a:solidFill>
            <a:schemeClr val="bg1"/>
          </a:solidFill>
          <a:latin typeface="+mn-lt"/>
          <a:ea typeface="ＭＳ Ｐゴシック" charset="-128"/>
        </a:defRPr>
      </a:lvl8pPr>
      <a:lvl9pPr marL="3885797" indent="-228577" algn="l" rtl="0" fontAlgn="base">
        <a:spcBef>
          <a:spcPct val="20000"/>
        </a:spcBef>
        <a:spcAft>
          <a:spcPct val="0"/>
        </a:spcAft>
        <a:buChar char="»"/>
        <a:defRPr sz="2000">
          <a:solidFill>
            <a:schemeClr val="bg1"/>
          </a:solidFill>
          <a:latin typeface="+mn-lt"/>
          <a:ea typeface="ＭＳ Ｐゴシック"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F3B3D"/>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bwMode="auto">
          <a:xfrm>
            <a:off x="671514" y="568325"/>
            <a:ext cx="7805737" cy="1144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243715" name="Rectangle 3"/>
          <p:cNvSpPr>
            <a:spLocks noGrp="1" noChangeArrowheads="1"/>
          </p:cNvSpPr>
          <p:nvPr>
            <p:ph type="body" idx="1"/>
          </p:nvPr>
        </p:nvSpPr>
        <p:spPr bwMode="auto">
          <a:xfrm>
            <a:off x="671514" y="1906589"/>
            <a:ext cx="7805737" cy="43195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2780" name="Rectangle 12"/>
          <p:cNvSpPr>
            <a:spLocks/>
          </p:cNvSpPr>
          <p:nvPr userDrawn="1"/>
        </p:nvSpPr>
        <p:spPr bwMode="auto">
          <a:xfrm>
            <a:off x="3665539" y="6553200"/>
            <a:ext cx="184150" cy="304800"/>
          </a:xfrm>
          <a:prstGeom prst="rect">
            <a:avLst/>
          </a:prstGeom>
          <a:noFill/>
          <a:ln w="12700">
            <a:noFill/>
            <a:miter lim="800000"/>
            <a:headEnd/>
            <a:tailEnd/>
          </a:ln>
          <a:effectLst/>
        </p:spPr>
        <p:txBody>
          <a:bodyPr wrap="none" lIns="91430" tIns="45715" rIns="91430" bIns="45715">
            <a:prstTxWarp prst="textNoShape">
              <a:avLst/>
            </a:prstTxWarp>
            <a:spAutoFit/>
          </a:bodyPr>
          <a:lstStyle/>
          <a:p>
            <a:pPr>
              <a:defRPr/>
            </a:pPr>
            <a:endParaRPr lang="en-US" sz="1400" b="1" dirty="0">
              <a:solidFill>
                <a:srgbClr val="09E60A"/>
              </a:solidFill>
              <a:latin typeface="Times New Roman" pitchFamily="30" charset="0"/>
              <a:ea typeface="Arial" pitchFamily="30" charset="0"/>
              <a:cs typeface="Arial" pitchFamily="30" charset="0"/>
              <a:sym typeface="Arial" pitchFamily="30" charset="0"/>
            </a:endParaRPr>
          </a:p>
        </p:txBody>
      </p:sp>
      <p:pic>
        <p:nvPicPr>
          <p:cNvPr id="243717" name="Picture 13" descr="DES-Logo-cropped"/>
          <p:cNvPicPr>
            <a:picLocks noChangeAspect="1" noChangeArrowheads="1"/>
          </p:cNvPicPr>
          <p:nvPr userDrawn="1"/>
        </p:nvPicPr>
        <p:blipFill>
          <a:blip r:embed="rId13"/>
          <a:srcRect/>
          <a:stretch>
            <a:fillRect/>
          </a:stretch>
        </p:blipFill>
        <p:spPr bwMode="auto">
          <a:xfrm>
            <a:off x="0" y="0"/>
            <a:ext cx="839788" cy="1066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marL="1306377" indent="-1306377" algn="l" defTabSz="407946" rtl="0" eaLnBrk="0" fontAlgn="base" hangingPunct="0">
        <a:spcBef>
          <a:spcPct val="0"/>
        </a:spcBef>
        <a:spcAft>
          <a:spcPct val="0"/>
        </a:spcAft>
        <a:buClr>
          <a:srgbClr val="000000"/>
        </a:buClr>
        <a:buSzPct val="45000"/>
        <a:buFont typeface="StarSymbol" charset="2"/>
        <a:defRPr sz="4000">
          <a:solidFill>
            <a:srgbClr val="F3FF1D"/>
          </a:solidFill>
          <a:latin typeface="+mj-lt"/>
          <a:ea typeface="ＭＳ Ｐゴシック" pitchFamily="30" charset="-128"/>
          <a:cs typeface="ＭＳ Ｐゴシック" pitchFamily="30" charset="-128"/>
        </a:defRPr>
      </a:lvl1pPr>
      <a:lvl2pPr marL="1306377" indent="-1306377" algn="l" defTabSz="407946" rtl="0" eaLnBrk="0" fontAlgn="base" hangingPunct="0">
        <a:spcBef>
          <a:spcPct val="0"/>
        </a:spcBef>
        <a:spcAft>
          <a:spcPct val="0"/>
        </a:spcAft>
        <a:buClr>
          <a:srgbClr val="000000"/>
        </a:buClr>
        <a:buSzPct val="45000"/>
        <a:buFont typeface="StarSymbol" charset="2"/>
        <a:defRPr sz="4000">
          <a:solidFill>
            <a:srgbClr val="F3FF1D"/>
          </a:solidFill>
          <a:latin typeface="Times New Roman" charset="0"/>
          <a:ea typeface="ＭＳ Ｐゴシック" pitchFamily="30" charset="-128"/>
          <a:cs typeface="ＭＳ Ｐゴシック" pitchFamily="30" charset="-128"/>
        </a:defRPr>
      </a:lvl2pPr>
      <a:lvl3pPr marL="1306377" indent="-1306377" algn="l" defTabSz="407946" rtl="0" eaLnBrk="0" fontAlgn="base" hangingPunct="0">
        <a:spcBef>
          <a:spcPct val="0"/>
        </a:spcBef>
        <a:spcAft>
          <a:spcPct val="0"/>
        </a:spcAft>
        <a:buClr>
          <a:srgbClr val="000000"/>
        </a:buClr>
        <a:buSzPct val="45000"/>
        <a:buFont typeface="StarSymbol" charset="2"/>
        <a:defRPr sz="4000">
          <a:solidFill>
            <a:srgbClr val="F3FF1D"/>
          </a:solidFill>
          <a:latin typeface="Times New Roman" charset="0"/>
          <a:ea typeface="ＭＳ Ｐゴシック" pitchFamily="30" charset="-128"/>
          <a:cs typeface="ＭＳ Ｐゴシック" pitchFamily="30" charset="-128"/>
        </a:defRPr>
      </a:lvl3pPr>
      <a:lvl4pPr marL="1306377" indent="-1306377" algn="l" defTabSz="407946" rtl="0" eaLnBrk="0" fontAlgn="base" hangingPunct="0">
        <a:spcBef>
          <a:spcPct val="0"/>
        </a:spcBef>
        <a:spcAft>
          <a:spcPct val="0"/>
        </a:spcAft>
        <a:buClr>
          <a:srgbClr val="000000"/>
        </a:buClr>
        <a:buSzPct val="45000"/>
        <a:buFont typeface="StarSymbol" charset="2"/>
        <a:defRPr sz="4000">
          <a:solidFill>
            <a:srgbClr val="F3FF1D"/>
          </a:solidFill>
          <a:latin typeface="Times New Roman" charset="0"/>
          <a:ea typeface="ＭＳ Ｐゴシック" pitchFamily="30" charset="-128"/>
          <a:cs typeface="ＭＳ Ｐゴシック" pitchFamily="30" charset="-128"/>
        </a:defRPr>
      </a:lvl4pPr>
      <a:lvl5pPr marL="1306377" indent="-1306377" algn="l" defTabSz="407946" rtl="0" eaLnBrk="0" fontAlgn="base" hangingPunct="0">
        <a:spcBef>
          <a:spcPct val="0"/>
        </a:spcBef>
        <a:spcAft>
          <a:spcPct val="0"/>
        </a:spcAft>
        <a:buClr>
          <a:srgbClr val="000000"/>
        </a:buClr>
        <a:buSzPct val="45000"/>
        <a:buFont typeface="StarSymbol" charset="2"/>
        <a:defRPr sz="4000">
          <a:solidFill>
            <a:srgbClr val="F3FF1D"/>
          </a:solidFill>
          <a:latin typeface="Times New Roman" charset="0"/>
          <a:ea typeface="ＭＳ Ｐゴシック" pitchFamily="30" charset="-128"/>
          <a:cs typeface="ＭＳ Ｐゴシック" pitchFamily="30" charset="-128"/>
        </a:defRPr>
      </a:lvl5pPr>
      <a:lvl6pPr marL="1763530" algn="l" defTabSz="407946" rtl="0" fontAlgn="base" hangingPunct="0">
        <a:spcBef>
          <a:spcPct val="0"/>
        </a:spcBef>
        <a:spcAft>
          <a:spcPct val="0"/>
        </a:spcAft>
        <a:buClr>
          <a:srgbClr val="000000"/>
        </a:buClr>
        <a:buSzPct val="45000"/>
        <a:buFont typeface="StarSymbol" charset="2"/>
        <a:defRPr sz="4000">
          <a:solidFill>
            <a:srgbClr val="F3FF1D"/>
          </a:solidFill>
          <a:latin typeface="Times New Roman" charset="0"/>
        </a:defRPr>
      </a:lvl6pPr>
      <a:lvl7pPr marL="2220682" algn="l" defTabSz="407946" rtl="0" fontAlgn="base" hangingPunct="0">
        <a:spcBef>
          <a:spcPct val="0"/>
        </a:spcBef>
        <a:spcAft>
          <a:spcPct val="0"/>
        </a:spcAft>
        <a:buClr>
          <a:srgbClr val="000000"/>
        </a:buClr>
        <a:buSzPct val="45000"/>
        <a:buFont typeface="StarSymbol" charset="2"/>
        <a:defRPr sz="4000">
          <a:solidFill>
            <a:srgbClr val="F3FF1D"/>
          </a:solidFill>
          <a:latin typeface="Times New Roman" charset="0"/>
        </a:defRPr>
      </a:lvl7pPr>
      <a:lvl8pPr marL="2677835" algn="l" defTabSz="407946" rtl="0" fontAlgn="base" hangingPunct="0">
        <a:spcBef>
          <a:spcPct val="0"/>
        </a:spcBef>
        <a:spcAft>
          <a:spcPct val="0"/>
        </a:spcAft>
        <a:buClr>
          <a:srgbClr val="000000"/>
        </a:buClr>
        <a:buSzPct val="45000"/>
        <a:buFont typeface="StarSymbol" charset="2"/>
        <a:defRPr sz="4000">
          <a:solidFill>
            <a:srgbClr val="F3FF1D"/>
          </a:solidFill>
          <a:latin typeface="Times New Roman" charset="0"/>
        </a:defRPr>
      </a:lvl8pPr>
      <a:lvl9pPr marL="3134988" algn="l" defTabSz="407946" rtl="0" fontAlgn="base" hangingPunct="0">
        <a:spcBef>
          <a:spcPct val="0"/>
        </a:spcBef>
        <a:spcAft>
          <a:spcPct val="0"/>
        </a:spcAft>
        <a:buClr>
          <a:srgbClr val="000000"/>
        </a:buClr>
        <a:buSzPct val="45000"/>
        <a:buFont typeface="StarSymbol" charset="2"/>
        <a:defRPr sz="4000">
          <a:solidFill>
            <a:srgbClr val="F3FF1D"/>
          </a:solidFill>
          <a:latin typeface="Times New Roman" charset="0"/>
        </a:defRPr>
      </a:lvl9pPr>
    </p:titleStyle>
    <p:bodyStyle>
      <a:lvl1pPr marL="392072" indent="-293657" algn="l" defTabSz="407946" rtl="0" eaLnBrk="0" fontAlgn="base" hangingPunct="0">
        <a:lnSpc>
          <a:spcPct val="93000"/>
        </a:lnSpc>
        <a:spcBef>
          <a:spcPct val="0"/>
        </a:spcBef>
        <a:spcAft>
          <a:spcPts val="1288"/>
        </a:spcAft>
        <a:buClr>
          <a:srgbClr val="000000"/>
        </a:buClr>
        <a:buSzPct val="45000"/>
        <a:buFont typeface="StarSymbol" charset="2"/>
        <a:buChar char="●"/>
        <a:defRPr sz="2900">
          <a:solidFill>
            <a:schemeClr val="bg1"/>
          </a:solidFill>
          <a:latin typeface="+mn-lt"/>
          <a:ea typeface="+mn-ea"/>
          <a:cs typeface="+mn-cs"/>
        </a:defRPr>
      </a:lvl1pPr>
      <a:lvl2pPr marL="782557" indent="-260323" algn="l" defTabSz="407946" rtl="0" eaLnBrk="0" fontAlgn="base" hangingPunct="0">
        <a:lnSpc>
          <a:spcPct val="93000"/>
        </a:lnSpc>
        <a:spcBef>
          <a:spcPct val="0"/>
        </a:spcBef>
        <a:spcAft>
          <a:spcPts val="1025"/>
        </a:spcAft>
        <a:buClr>
          <a:srgbClr val="000000"/>
        </a:buClr>
        <a:buSzPct val="75000"/>
        <a:buFont typeface="StarSymbol" charset="2"/>
        <a:buChar char="–"/>
        <a:defRPr sz="2500">
          <a:solidFill>
            <a:schemeClr val="bg1"/>
          </a:solidFill>
          <a:latin typeface="+mn-lt"/>
          <a:ea typeface="+mn-ea"/>
          <a:cs typeface="+mn-cs"/>
        </a:defRPr>
      </a:lvl2pPr>
      <a:lvl3pPr marL="1174628" indent="-195242" algn="l" defTabSz="407946" rtl="0" eaLnBrk="0" fontAlgn="base" hangingPunct="0">
        <a:lnSpc>
          <a:spcPct val="93000"/>
        </a:lnSpc>
        <a:spcBef>
          <a:spcPct val="0"/>
        </a:spcBef>
        <a:spcAft>
          <a:spcPts val="775"/>
        </a:spcAft>
        <a:buClr>
          <a:srgbClr val="000000"/>
        </a:buClr>
        <a:buSzPct val="45000"/>
        <a:buFont typeface="StarSymbol" charset="2"/>
        <a:buChar char="●"/>
        <a:defRPr sz="2200">
          <a:solidFill>
            <a:schemeClr val="bg1"/>
          </a:solidFill>
          <a:latin typeface="+mn-lt"/>
          <a:ea typeface="+mn-ea"/>
          <a:cs typeface="+mn-cs"/>
        </a:defRPr>
      </a:lvl3pPr>
      <a:lvl4pPr marL="1566700" indent="-195242" algn="l" defTabSz="407946" rtl="0" eaLnBrk="0" fontAlgn="base" hangingPunct="0">
        <a:lnSpc>
          <a:spcPct val="93000"/>
        </a:lnSpc>
        <a:spcBef>
          <a:spcPct val="0"/>
        </a:spcBef>
        <a:spcAft>
          <a:spcPts val="513"/>
        </a:spcAft>
        <a:buClr>
          <a:srgbClr val="000000"/>
        </a:buClr>
        <a:buSzPct val="75000"/>
        <a:buFont typeface="StarSymbol" charset="2"/>
        <a:buChar char="–"/>
        <a:defRPr>
          <a:solidFill>
            <a:schemeClr val="bg1"/>
          </a:solidFill>
          <a:latin typeface="+mn-lt"/>
          <a:ea typeface="+mn-ea"/>
          <a:cs typeface="+mn-cs"/>
        </a:defRPr>
      </a:lvl4pPr>
      <a:lvl5pPr marL="1958772" indent="-196830" algn="l" defTabSz="407946" rtl="0" eaLnBrk="0" fontAlgn="base" hangingPunct="0">
        <a:lnSpc>
          <a:spcPct val="93000"/>
        </a:lnSpc>
        <a:spcBef>
          <a:spcPct val="0"/>
        </a:spcBef>
        <a:spcAft>
          <a:spcPts val="250"/>
        </a:spcAft>
        <a:buClr>
          <a:srgbClr val="000000"/>
        </a:buClr>
        <a:buSzPct val="45000"/>
        <a:buFont typeface="StarSymbol" charset="2"/>
        <a:buChar char="●"/>
        <a:defRPr>
          <a:solidFill>
            <a:schemeClr val="bg1"/>
          </a:solidFill>
          <a:latin typeface="+mn-lt"/>
          <a:ea typeface="+mn-ea"/>
          <a:cs typeface="+mn-cs"/>
        </a:defRPr>
      </a:lvl5pPr>
      <a:lvl6pPr marL="2415925" indent="-196830" algn="l" defTabSz="407946" rtl="0" fontAlgn="base" hangingPunct="0">
        <a:lnSpc>
          <a:spcPct val="93000"/>
        </a:lnSpc>
        <a:spcBef>
          <a:spcPct val="0"/>
        </a:spcBef>
        <a:spcAft>
          <a:spcPts val="250"/>
        </a:spcAft>
        <a:buClr>
          <a:srgbClr val="000000"/>
        </a:buClr>
        <a:buSzPct val="45000"/>
        <a:buFont typeface="StarSymbol" charset="2"/>
        <a:buChar char="●"/>
        <a:defRPr>
          <a:solidFill>
            <a:schemeClr val="bg1"/>
          </a:solidFill>
          <a:latin typeface="+mn-lt"/>
          <a:ea typeface="+mn-ea"/>
          <a:cs typeface="+mn-cs"/>
        </a:defRPr>
      </a:lvl6pPr>
      <a:lvl7pPr marL="2873077" indent="-196830" algn="l" defTabSz="407946" rtl="0" fontAlgn="base" hangingPunct="0">
        <a:lnSpc>
          <a:spcPct val="93000"/>
        </a:lnSpc>
        <a:spcBef>
          <a:spcPct val="0"/>
        </a:spcBef>
        <a:spcAft>
          <a:spcPts val="250"/>
        </a:spcAft>
        <a:buClr>
          <a:srgbClr val="000000"/>
        </a:buClr>
        <a:buSzPct val="45000"/>
        <a:buFont typeface="StarSymbol" charset="2"/>
        <a:buChar char="●"/>
        <a:defRPr>
          <a:solidFill>
            <a:schemeClr val="bg1"/>
          </a:solidFill>
          <a:latin typeface="+mn-lt"/>
          <a:ea typeface="+mn-ea"/>
          <a:cs typeface="+mn-cs"/>
        </a:defRPr>
      </a:lvl7pPr>
      <a:lvl8pPr marL="3330230" indent="-196830" algn="l" defTabSz="407946" rtl="0" fontAlgn="base" hangingPunct="0">
        <a:lnSpc>
          <a:spcPct val="93000"/>
        </a:lnSpc>
        <a:spcBef>
          <a:spcPct val="0"/>
        </a:spcBef>
        <a:spcAft>
          <a:spcPts val="250"/>
        </a:spcAft>
        <a:buClr>
          <a:srgbClr val="000000"/>
        </a:buClr>
        <a:buSzPct val="45000"/>
        <a:buFont typeface="StarSymbol" charset="2"/>
        <a:buChar char="●"/>
        <a:defRPr>
          <a:solidFill>
            <a:schemeClr val="bg1"/>
          </a:solidFill>
          <a:latin typeface="+mn-lt"/>
          <a:ea typeface="+mn-ea"/>
          <a:cs typeface="+mn-cs"/>
        </a:defRPr>
      </a:lvl8pPr>
      <a:lvl9pPr marL="3787382" indent="-196830" algn="l" defTabSz="407946" rtl="0" fontAlgn="base" hangingPunct="0">
        <a:lnSpc>
          <a:spcPct val="93000"/>
        </a:lnSpc>
        <a:spcBef>
          <a:spcPct val="0"/>
        </a:spcBef>
        <a:spcAft>
          <a:spcPts val="250"/>
        </a:spcAft>
        <a:buClr>
          <a:srgbClr val="000000"/>
        </a:buClr>
        <a:buSzPct val="45000"/>
        <a:buFont typeface="StarSymbol" charset="2"/>
        <a:buChar char="●"/>
        <a:defRPr>
          <a:solidFill>
            <a:schemeClr val="bg1"/>
          </a:solidFill>
          <a:latin typeface="+mn-lt"/>
          <a:ea typeface="+mn-ea"/>
          <a:cs typeface="+mn-cs"/>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95938" name="Rectangle 1"/>
          <p:cNvSpPr>
            <a:spLocks noGrp="1" noChangeArrowheads="1"/>
          </p:cNvSpPr>
          <p:nvPr>
            <p:ph type="title"/>
          </p:nvPr>
        </p:nvSpPr>
        <p:spPr bwMode="auto">
          <a:xfrm>
            <a:off x="457201" y="273050"/>
            <a:ext cx="8213725" cy="1131888"/>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95939" name="Rectangle 2"/>
          <p:cNvSpPr>
            <a:spLocks noGrp="1" noChangeArrowheads="1"/>
          </p:cNvSpPr>
          <p:nvPr>
            <p:ph type="body" idx="1"/>
          </p:nvPr>
        </p:nvSpPr>
        <p:spPr bwMode="auto">
          <a:xfrm>
            <a:off x="457201" y="1604963"/>
            <a:ext cx="8213725" cy="4511675"/>
          </a:xfrm>
          <a:prstGeom prst="rect">
            <a:avLst/>
          </a:prstGeom>
          <a:noFill/>
          <a:ln w="9525">
            <a:noFill/>
            <a:round/>
            <a:headEnd/>
            <a:tailEnd/>
          </a:ln>
        </p:spPr>
        <p:txBody>
          <a:bodyPr vert="horz" wrap="square" lIns="0" tIns="69469"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7200" y="6245226"/>
            <a:ext cx="2114550" cy="4587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80000"/>
              </a:lnSpc>
              <a:tabLst>
                <a:tab pos="0" algn="l"/>
                <a:tab pos="414597" algn="l"/>
                <a:tab pos="829194" algn="l"/>
                <a:tab pos="1243791" algn="l"/>
                <a:tab pos="1658388" algn="l"/>
                <a:tab pos="2072986" algn="l"/>
                <a:tab pos="2487583" algn="l"/>
                <a:tab pos="2902180" algn="l"/>
                <a:tab pos="3316777" algn="l"/>
                <a:tab pos="3731374" algn="l"/>
                <a:tab pos="4145971" algn="l"/>
                <a:tab pos="4560568" algn="l"/>
                <a:tab pos="4975165" algn="l"/>
                <a:tab pos="5389763" algn="l"/>
                <a:tab pos="5804361" algn="l"/>
                <a:tab pos="6218957" algn="l"/>
                <a:tab pos="6633554" algn="l"/>
                <a:tab pos="7048152" algn="l"/>
                <a:tab pos="7462748" algn="l"/>
                <a:tab pos="7877346" algn="l"/>
                <a:tab pos="8291944" algn="l"/>
              </a:tabLst>
              <a:defRPr sz="1300">
                <a:solidFill>
                  <a:srgbClr val="000000"/>
                </a:solidFill>
                <a:latin typeface="Times New Roman" pitchFamily="-110" charset="0"/>
                <a:ea typeface="+mn-ea"/>
                <a:cs typeface="+mn-cs"/>
              </a:defRPr>
            </a:lvl1pPr>
          </a:lstStyle>
          <a:p>
            <a:pPr>
              <a:defRPr/>
            </a:pPr>
            <a:endParaRPr lang="en-GB"/>
          </a:p>
        </p:txBody>
      </p:sp>
      <p:sp>
        <p:nvSpPr>
          <p:cNvPr id="1028" name="Rectangle 4"/>
          <p:cNvSpPr>
            <a:spLocks noGrp="1" noChangeArrowheads="1"/>
          </p:cNvSpPr>
          <p:nvPr>
            <p:ph type="ftr"/>
          </p:nvPr>
        </p:nvSpPr>
        <p:spPr bwMode="auto">
          <a:xfrm>
            <a:off x="3127375" y="6245226"/>
            <a:ext cx="2884488" cy="4587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lnSpc>
                <a:spcPct val="80000"/>
              </a:lnSpc>
              <a:tabLst>
                <a:tab pos="0" algn="l"/>
                <a:tab pos="414597" algn="l"/>
                <a:tab pos="829194" algn="l"/>
                <a:tab pos="1243791" algn="l"/>
                <a:tab pos="1658388" algn="l"/>
                <a:tab pos="2072986" algn="l"/>
                <a:tab pos="2487583" algn="l"/>
                <a:tab pos="2902180" algn="l"/>
                <a:tab pos="3316777" algn="l"/>
                <a:tab pos="3731374" algn="l"/>
                <a:tab pos="4145971" algn="l"/>
                <a:tab pos="4560568" algn="l"/>
                <a:tab pos="4975165" algn="l"/>
                <a:tab pos="5389763" algn="l"/>
                <a:tab pos="5804361" algn="l"/>
                <a:tab pos="6218957" algn="l"/>
                <a:tab pos="6633554" algn="l"/>
                <a:tab pos="7048152" algn="l"/>
                <a:tab pos="7462748" algn="l"/>
                <a:tab pos="7877346" algn="l"/>
                <a:tab pos="8291944" algn="l"/>
              </a:tabLst>
              <a:defRPr sz="1300">
                <a:solidFill>
                  <a:srgbClr val="000000"/>
                </a:solidFill>
                <a:latin typeface="Times New Roman" pitchFamily="-110" charset="0"/>
                <a:ea typeface="+mn-ea"/>
                <a:cs typeface="+mn-cs"/>
              </a:defRPr>
            </a:lvl1pPr>
          </a:lstStyle>
          <a:p>
            <a:pPr>
              <a:defRPr/>
            </a:pPr>
            <a:endParaRPr lang="en-GB"/>
          </a:p>
        </p:txBody>
      </p:sp>
      <p:sp>
        <p:nvSpPr>
          <p:cNvPr id="1029" name="Rectangle 5"/>
          <p:cNvSpPr>
            <a:spLocks noGrp="1" noChangeArrowheads="1"/>
          </p:cNvSpPr>
          <p:nvPr>
            <p:ph type="sldNum"/>
          </p:nvPr>
        </p:nvSpPr>
        <p:spPr bwMode="auto">
          <a:xfrm>
            <a:off x="6554788" y="6245226"/>
            <a:ext cx="2116137" cy="4587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80000"/>
              </a:lnSpc>
              <a:tabLst>
                <a:tab pos="0" algn="l"/>
                <a:tab pos="414597" algn="l"/>
                <a:tab pos="829194" algn="l"/>
                <a:tab pos="1243791" algn="l"/>
                <a:tab pos="1658388" algn="l"/>
                <a:tab pos="2072986" algn="l"/>
                <a:tab pos="2487583" algn="l"/>
                <a:tab pos="2902180" algn="l"/>
                <a:tab pos="3316777" algn="l"/>
                <a:tab pos="3731374" algn="l"/>
                <a:tab pos="4145971" algn="l"/>
                <a:tab pos="4560568" algn="l"/>
                <a:tab pos="4975165" algn="l"/>
                <a:tab pos="5389763" algn="l"/>
                <a:tab pos="5804361" algn="l"/>
                <a:tab pos="6218957" algn="l"/>
                <a:tab pos="6633554" algn="l"/>
                <a:tab pos="7048152" algn="l"/>
                <a:tab pos="7462748" algn="l"/>
                <a:tab pos="7877346" algn="l"/>
                <a:tab pos="8291944" algn="l"/>
              </a:tabLst>
              <a:defRPr sz="1300">
                <a:solidFill>
                  <a:srgbClr val="000000"/>
                </a:solidFill>
                <a:latin typeface="Times New Roman" pitchFamily="-110" charset="0"/>
                <a:ea typeface="+mn-ea"/>
                <a:cs typeface="+mn-cs"/>
              </a:defRPr>
            </a:lvl1pPr>
          </a:lstStyle>
          <a:p>
            <a:pPr>
              <a:defRPr/>
            </a:pPr>
            <a:fld id="{ABA09529-413C-E849-99B7-DC5AB2E3EAC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defTabSz="414295" rtl="0" eaLnBrk="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mj-lt"/>
          <a:ea typeface="+mj-ea"/>
          <a:cs typeface="+mj-cs"/>
        </a:defRPr>
      </a:lvl1pPr>
      <a:lvl2pPr algn="ctr" defTabSz="414295" rtl="0" eaLnBrk="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2pPr>
      <a:lvl3pPr algn="ctr" defTabSz="414295" rtl="0" eaLnBrk="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3pPr>
      <a:lvl4pPr algn="ctr" defTabSz="414295" rtl="0" eaLnBrk="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4pPr>
      <a:lvl5pPr algn="ctr" defTabSz="414295" rtl="0" eaLnBrk="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5pPr>
      <a:lvl6pPr marL="2280285" indent="-207299" algn="ctr" defTabSz="414597" rtl="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6pPr>
      <a:lvl7pPr marL="2694882" indent="-207299" algn="ctr" defTabSz="414597" rtl="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7pPr>
      <a:lvl8pPr marL="3109480" indent="-207299" algn="ctr" defTabSz="414597" rtl="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8pPr>
      <a:lvl9pPr marL="3524075" indent="-207299" algn="ctr" defTabSz="414597" rtl="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9pPr>
    </p:titleStyle>
    <p:bodyStyle>
      <a:lvl1pPr marL="309531" indent="-309531" algn="l" defTabSz="414295" rtl="0" eaLnBrk="0" fontAlgn="base" hangingPunct="0">
        <a:lnSpc>
          <a:spcPct val="81000"/>
        </a:lnSpc>
        <a:spcBef>
          <a:spcPct val="0"/>
        </a:spcBef>
        <a:spcAft>
          <a:spcPts val="1288"/>
        </a:spcAft>
        <a:buClr>
          <a:srgbClr val="000000"/>
        </a:buClr>
        <a:buSzPct val="100000"/>
        <a:buFont typeface="Times New Roman" pitchFamily="-110" charset="0"/>
        <a:defRPr sz="2900">
          <a:solidFill>
            <a:srgbClr val="000000"/>
          </a:solidFill>
          <a:latin typeface="+mn-lt"/>
          <a:ea typeface="+mn-ea"/>
          <a:cs typeface="+mn-cs"/>
        </a:defRPr>
      </a:lvl1pPr>
      <a:lvl2pPr marL="673030" indent="-258736" algn="l" defTabSz="414295" rtl="0" eaLnBrk="0" fontAlgn="base" hangingPunct="0">
        <a:lnSpc>
          <a:spcPct val="81000"/>
        </a:lnSpc>
        <a:spcBef>
          <a:spcPct val="0"/>
        </a:spcBef>
        <a:spcAft>
          <a:spcPts val="1038"/>
        </a:spcAft>
        <a:buClr>
          <a:srgbClr val="000000"/>
        </a:buClr>
        <a:buSzPct val="100000"/>
        <a:buFont typeface="Times New Roman" pitchFamily="-110" charset="0"/>
        <a:defRPr sz="2500">
          <a:solidFill>
            <a:srgbClr val="000000"/>
          </a:solidFill>
          <a:latin typeface="+mn-lt"/>
          <a:ea typeface="+mn-ea"/>
          <a:cs typeface="+mn-cs"/>
        </a:defRPr>
      </a:lvl2pPr>
      <a:lvl3pPr marL="1034943" indent="-206353" algn="l" defTabSz="414295" rtl="0" eaLnBrk="0" fontAlgn="base" hangingPunct="0">
        <a:lnSpc>
          <a:spcPct val="81000"/>
        </a:lnSpc>
        <a:spcBef>
          <a:spcPct val="0"/>
        </a:spcBef>
        <a:spcAft>
          <a:spcPts val="775"/>
        </a:spcAft>
        <a:buClr>
          <a:srgbClr val="000000"/>
        </a:buClr>
        <a:buSzPct val="100000"/>
        <a:buFont typeface="Times New Roman" pitchFamily="-110" charset="0"/>
        <a:defRPr sz="2200">
          <a:solidFill>
            <a:srgbClr val="000000"/>
          </a:solidFill>
          <a:latin typeface="+mn-lt"/>
          <a:ea typeface="+mn-ea"/>
          <a:cs typeface="+mn-cs"/>
        </a:defRPr>
      </a:lvl3pPr>
      <a:lvl4pPr marL="1450825" indent="-206353" algn="l" defTabSz="414295" rtl="0" eaLnBrk="0" fontAlgn="base" hangingPunct="0">
        <a:lnSpc>
          <a:spcPct val="81000"/>
        </a:lnSpc>
        <a:spcBef>
          <a:spcPct val="0"/>
        </a:spcBef>
        <a:spcAft>
          <a:spcPts val="525"/>
        </a:spcAft>
        <a:buClr>
          <a:srgbClr val="000000"/>
        </a:buClr>
        <a:buSzPct val="100000"/>
        <a:buFont typeface="Times New Roman" pitchFamily="-110" charset="0"/>
        <a:defRPr>
          <a:solidFill>
            <a:srgbClr val="000000"/>
          </a:solidFill>
          <a:latin typeface="+mn-lt"/>
          <a:ea typeface="+mn-ea"/>
          <a:cs typeface="+mn-cs"/>
        </a:defRPr>
      </a:lvl4pPr>
      <a:lvl5pPr marL="1865120" indent="-206353" algn="l" defTabSz="414295" rtl="0" eaLnBrk="0" fontAlgn="base" hangingPunct="0">
        <a:lnSpc>
          <a:spcPct val="81000"/>
        </a:lnSpc>
        <a:spcBef>
          <a:spcPct val="0"/>
        </a:spcBef>
        <a:spcAft>
          <a:spcPts val="263"/>
        </a:spcAft>
        <a:buClr>
          <a:srgbClr val="000000"/>
        </a:buClr>
        <a:buSzPct val="100000"/>
        <a:buFont typeface="Times New Roman" pitchFamily="-110" charset="0"/>
        <a:defRPr>
          <a:solidFill>
            <a:srgbClr val="000000"/>
          </a:solidFill>
          <a:latin typeface="+mn-lt"/>
          <a:ea typeface="+mn-ea"/>
          <a:cs typeface="+mn-cs"/>
        </a:defRPr>
      </a:lvl5pPr>
      <a:lvl6pPr marL="2280285" indent="-207299" algn="l" defTabSz="414597" rtl="0" fontAlgn="base" hangingPunct="0">
        <a:lnSpc>
          <a:spcPct val="81000"/>
        </a:lnSpc>
        <a:spcBef>
          <a:spcPct val="0"/>
        </a:spcBef>
        <a:spcAft>
          <a:spcPts val="261"/>
        </a:spcAft>
        <a:buClr>
          <a:srgbClr val="000000"/>
        </a:buClr>
        <a:buSzPct val="100000"/>
        <a:buFont typeface="Times New Roman" pitchFamily="-110" charset="0"/>
        <a:defRPr sz="1800">
          <a:solidFill>
            <a:srgbClr val="000000"/>
          </a:solidFill>
          <a:latin typeface="+mn-lt"/>
          <a:ea typeface="+mn-ea"/>
          <a:cs typeface="+mn-cs"/>
        </a:defRPr>
      </a:lvl6pPr>
      <a:lvl7pPr marL="2694882" indent="-207299" algn="l" defTabSz="414597" rtl="0" fontAlgn="base" hangingPunct="0">
        <a:lnSpc>
          <a:spcPct val="81000"/>
        </a:lnSpc>
        <a:spcBef>
          <a:spcPct val="0"/>
        </a:spcBef>
        <a:spcAft>
          <a:spcPts val="261"/>
        </a:spcAft>
        <a:buClr>
          <a:srgbClr val="000000"/>
        </a:buClr>
        <a:buSzPct val="100000"/>
        <a:buFont typeface="Times New Roman" pitchFamily="-110" charset="0"/>
        <a:defRPr sz="1800">
          <a:solidFill>
            <a:srgbClr val="000000"/>
          </a:solidFill>
          <a:latin typeface="+mn-lt"/>
          <a:ea typeface="+mn-ea"/>
          <a:cs typeface="+mn-cs"/>
        </a:defRPr>
      </a:lvl7pPr>
      <a:lvl8pPr marL="3109480" indent="-207299" algn="l" defTabSz="414597" rtl="0" fontAlgn="base" hangingPunct="0">
        <a:lnSpc>
          <a:spcPct val="81000"/>
        </a:lnSpc>
        <a:spcBef>
          <a:spcPct val="0"/>
        </a:spcBef>
        <a:spcAft>
          <a:spcPts val="261"/>
        </a:spcAft>
        <a:buClr>
          <a:srgbClr val="000000"/>
        </a:buClr>
        <a:buSzPct val="100000"/>
        <a:buFont typeface="Times New Roman" pitchFamily="-110" charset="0"/>
        <a:defRPr sz="1800">
          <a:solidFill>
            <a:srgbClr val="000000"/>
          </a:solidFill>
          <a:latin typeface="+mn-lt"/>
          <a:ea typeface="+mn-ea"/>
          <a:cs typeface="+mn-cs"/>
        </a:defRPr>
      </a:lvl8pPr>
      <a:lvl9pPr marL="3524075" indent="-207299" algn="l" defTabSz="414597" rtl="0" fontAlgn="base" hangingPunct="0">
        <a:lnSpc>
          <a:spcPct val="81000"/>
        </a:lnSpc>
        <a:spcBef>
          <a:spcPct val="0"/>
        </a:spcBef>
        <a:spcAft>
          <a:spcPts val="261"/>
        </a:spcAft>
        <a:buClr>
          <a:srgbClr val="000000"/>
        </a:buClr>
        <a:buSzPct val="100000"/>
        <a:buFont typeface="Times New Roman" pitchFamily="-110" charset="0"/>
        <a:defRPr sz="1800">
          <a:solidFill>
            <a:srgbClr val="000000"/>
          </a:solidFill>
          <a:latin typeface="+mn-lt"/>
          <a:ea typeface="+mn-ea"/>
          <a:cs typeface="+mn-cs"/>
        </a:defRPr>
      </a:lvl9pPr>
    </p:bodyStyle>
    <p:otherStyle>
      <a:defPPr>
        <a:defRPr lang="en-US"/>
      </a:defPPr>
      <a:lvl1pPr marL="0" algn="l" defTabSz="414597" rtl="0" eaLnBrk="1" latinLnBrk="0" hangingPunct="1">
        <a:defRPr sz="1600" kern="1200">
          <a:solidFill>
            <a:schemeClr val="tx1"/>
          </a:solidFill>
          <a:latin typeface="+mn-lt"/>
          <a:ea typeface="+mn-ea"/>
          <a:cs typeface="+mn-cs"/>
        </a:defRPr>
      </a:lvl1pPr>
      <a:lvl2pPr marL="414597" algn="l" defTabSz="414597" rtl="0" eaLnBrk="1" latinLnBrk="0" hangingPunct="1">
        <a:defRPr sz="1600" kern="1200">
          <a:solidFill>
            <a:schemeClr val="tx1"/>
          </a:solidFill>
          <a:latin typeface="+mn-lt"/>
          <a:ea typeface="+mn-ea"/>
          <a:cs typeface="+mn-cs"/>
        </a:defRPr>
      </a:lvl2pPr>
      <a:lvl3pPr marL="829194" algn="l" defTabSz="414597" rtl="0" eaLnBrk="1" latinLnBrk="0" hangingPunct="1">
        <a:defRPr sz="1600" kern="1200">
          <a:solidFill>
            <a:schemeClr val="tx1"/>
          </a:solidFill>
          <a:latin typeface="+mn-lt"/>
          <a:ea typeface="+mn-ea"/>
          <a:cs typeface="+mn-cs"/>
        </a:defRPr>
      </a:lvl3pPr>
      <a:lvl4pPr marL="1243791" algn="l" defTabSz="414597" rtl="0" eaLnBrk="1" latinLnBrk="0" hangingPunct="1">
        <a:defRPr sz="1600" kern="1200">
          <a:solidFill>
            <a:schemeClr val="tx1"/>
          </a:solidFill>
          <a:latin typeface="+mn-lt"/>
          <a:ea typeface="+mn-ea"/>
          <a:cs typeface="+mn-cs"/>
        </a:defRPr>
      </a:lvl4pPr>
      <a:lvl5pPr marL="1658388" algn="l" defTabSz="414597" rtl="0" eaLnBrk="1" latinLnBrk="0" hangingPunct="1">
        <a:defRPr sz="1600" kern="1200">
          <a:solidFill>
            <a:schemeClr val="tx1"/>
          </a:solidFill>
          <a:latin typeface="+mn-lt"/>
          <a:ea typeface="+mn-ea"/>
          <a:cs typeface="+mn-cs"/>
        </a:defRPr>
      </a:lvl5pPr>
      <a:lvl6pPr marL="2072986" algn="l" defTabSz="414597" rtl="0" eaLnBrk="1" latinLnBrk="0" hangingPunct="1">
        <a:defRPr sz="1600" kern="1200">
          <a:solidFill>
            <a:schemeClr val="tx1"/>
          </a:solidFill>
          <a:latin typeface="+mn-lt"/>
          <a:ea typeface="+mn-ea"/>
          <a:cs typeface="+mn-cs"/>
        </a:defRPr>
      </a:lvl6pPr>
      <a:lvl7pPr marL="2487583" algn="l" defTabSz="414597" rtl="0" eaLnBrk="1" latinLnBrk="0" hangingPunct="1">
        <a:defRPr sz="1600" kern="1200">
          <a:solidFill>
            <a:schemeClr val="tx1"/>
          </a:solidFill>
          <a:latin typeface="+mn-lt"/>
          <a:ea typeface="+mn-ea"/>
          <a:cs typeface="+mn-cs"/>
        </a:defRPr>
      </a:lvl7pPr>
      <a:lvl8pPr marL="2902180" algn="l" defTabSz="414597" rtl="0" eaLnBrk="1" latinLnBrk="0" hangingPunct="1">
        <a:defRPr sz="1600" kern="1200">
          <a:solidFill>
            <a:schemeClr val="tx1"/>
          </a:solidFill>
          <a:latin typeface="+mn-lt"/>
          <a:ea typeface="+mn-ea"/>
          <a:cs typeface="+mn-cs"/>
        </a:defRPr>
      </a:lvl8pPr>
      <a:lvl9pPr marL="3316777" algn="l" defTabSz="414597"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08226" name="Rectangle 1"/>
          <p:cNvSpPr>
            <a:spLocks noGrp="1" noChangeArrowheads="1"/>
          </p:cNvSpPr>
          <p:nvPr>
            <p:ph type="title"/>
          </p:nvPr>
        </p:nvSpPr>
        <p:spPr bwMode="auto">
          <a:xfrm>
            <a:off x="457201" y="273050"/>
            <a:ext cx="8213725" cy="1131888"/>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308227" name="Rectangle 2"/>
          <p:cNvSpPr>
            <a:spLocks noGrp="1" noChangeArrowheads="1"/>
          </p:cNvSpPr>
          <p:nvPr>
            <p:ph type="body" idx="1"/>
          </p:nvPr>
        </p:nvSpPr>
        <p:spPr bwMode="auto">
          <a:xfrm>
            <a:off x="457201" y="1604963"/>
            <a:ext cx="8213725" cy="4511675"/>
          </a:xfrm>
          <a:prstGeom prst="rect">
            <a:avLst/>
          </a:prstGeom>
          <a:noFill/>
          <a:ln w="9525">
            <a:noFill/>
            <a:round/>
            <a:headEnd/>
            <a:tailEnd/>
          </a:ln>
        </p:spPr>
        <p:txBody>
          <a:bodyPr vert="horz" wrap="square" lIns="0" tIns="69477"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7200" y="6245226"/>
            <a:ext cx="2114550" cy="4587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80000"/>
              </a:lnSpc>
              <a:tabLst>
                <a:tab pos="0" algn="l"/>
                <a:tab pos="414640" algn="l"/>
                <a:tab pos="829280" algn="l"/>
                <a:tab pos="1243920" algn="l"/>
                <a:tab pos="1658560" algn="l"/>
                <a:tab pos="2073201" algn="l"/>
                <a:tab pos="2487841" algn="l"/>
                <a:tab pos="2902481" algn="l"/>
                <a:tab pos="3317121" algn="l"/>
                <a:tab pos="3731761" algn="l"/>
                <a:tab pos="4146401" algn="l"/>
                <a:tab pos="4561041" algn="l"/>
                <a:tab pos="4975681" algn="l"/>
                <a:tab pos="5390322" algn="l"/>
                <a:tab pos="5804962" algn="l"/>
                <a:tab pos="6219602" algn="l"/>
                <a:tab pos="6634242" algn="l"/>
                <a:tab pos="7048882" algn="l"/>
                <a:tab pos="7463522" algn="l"/>
                <a:tab pos="7878163" algn="l"/>
                <a:tab pos="8292803" algn="l"/>
              </a:tabLst>
              <a:defRPr sz="1300">
                <a:solidFill>
                  <a:srgbClr val="000000"/>
                </a:solidFill>
                <a:latin typeface="Times New Roman" pitchFamily="-110" charset="0"/>
                <a:ea typeface="+mn-ea"/>
                <a:cs typeface="+mn-cs"/>
              </a:defRPr>
            </a:lvl1pPr>
          </a:lstStyle>
          <a:p>
            <a:pPr>
              <a:defRPr/>
            </a:pPr>
            <a:endParaRPr lang="en-GB"/>
          </a:p>
        </p:txBody>
      </p:sp>
      <p:sp>
        <p:nvSpPr>
          <p:cNvPr id="1028" name="Rectangle 4"/>
          <p:cNvSpPr>
            <a:spLocks noGrp="1" noChangeArrowheads="1"/>
          </p:cNvSpPr>
          <p:nvPr>
            <p:ph type="ftr"/>
          </p:nvPr>
        </p:nvSpPr>
        <p:spPr bwMode="auto">
          <a:xfrm>
            <a:off x="3127375" y="6245226"/>
            <a:ext cx="2884488" cy="4587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lnSpc>
                <a:spcPct val="80000"/>
              </a:lnSpc>
              <a:tabLst>
                <a:tab pos="0" algn="l"/>
                <a:tab pos="414640" algn="l"/>
                <a:tab pos="829280" algn="l"/>
                <a:tab pos="1243920" algn="l"/>
                <a:tab pos="1658560" algn="l"/>
                <a:tab pos="2073201" algn="l"/>
                <a:tab pos="2487841" algn="l"/>
                <a:tab pos="2902481" algn="l"/>
                <a:tab pos="3317121" algn="l"/>
                <a:tab pos="3731761" algn="l"/>
                <a:tab pos="4146401" algn="l"/>
                <a:tab pos="4561041" algn="l"/>
                <a:tab pos="4975681" algn="l"/>
                <a:tab pos="5390322" algn="l"/>
                <a:tab pos="5804962" algn="l"/>
                <a:tab pos="6219602" algn="l"/>
                <a:tab pos="6634242" algn="l"/>
                <a:tab pos="7048882" algn="l"/>
                <a:tab pos="7463522" algn="l"/>
                <a:tab pos="7878163" algn="l"/>
                <a:tab pos="8292803" algn="l"/>
              </a:tabLst>
              <a:defRPr sz="1300">
                <a:solidFill>
                  <a:srgbClr val="000000"/>
                </a:solidFill>
                <a:latin typeface="Times New Roman" pitchFamily="-110" charset="0"/>
                <a:ea typeface="+mn-ea"/>
                <a:cs typeface="+mn-cs"/>
              </a:defRPr>
            </a:lvl1pPr>
          </a:lstStyle>
          <a:p>
            <a:pPr>
              <a:defRPr/>
            </a:pPr>
            <a:endParaRPr lang="en-GB"/>
          </a:p>
        </p:txBody>
      </p:sp>
      <p:sp>
        <p:nvSpPr>
          <p:cNvPr id="1029" name="Rectangle 5"/>
          <p:cNvSpPr>
            <a:spLocks noGrp="1" noChangeArrowheads="1"/>
          </p:cNvSpPr>
          <p:nvPr>
            <p:ph type="sldNum"/>
          </p:nvPr>
        </p:nvSpPr>
        <p:spPr bwMode="auto">
          <a:xfrm>
            <a:off x="6554788" y="6245226"/>
            <a:ext cx="2116137" cy="4587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80000"/>
              </a:lnSpc>
              <a:tabLst>
                <a:tab pos="0" algn="l"/>
                <a:tab pos="414640" algn="l"/>
                <a:tab pos="829280" algn="l"/>
                <a:tab pos="1243920" algn="l"/>
                <a:tab pos="1658560" algn="l"/>
                <a:tab pos="2073201" algn="l"/>
                <a:tab pos="2487841" algn="l"/>
                <a:tab pos="2902481" algn="l"/>
                <a:tab pos="3317121" algn="l"/>
                <a:tab pos="3731761" algn="l"/>
                <a:tab pos="4146401" algn="l"/>
                <a:tab pos="4561041" algn="l"/>
                <a:tab pos="4975681" algn="l"/>
                <a:tab pos="5390322" algn="l"/>
                <a:tab pos="5804962" algn="l"/>
                <a:tab pos="6219602" algn="l"/>
                <a:tab pos="6634242" algn="l"/>
                <a:tab pos="7048882" algn="l"/>
                <a:tab pos="7463522" algn="l"/>
                <a:tab pos="7878163" algn="l"/>
                <a:tab pos="8292803" algn="l"/>
              </a:tabLst>
              <a:defRPr sz="1300">
                <a:solidFill>
                  <a:srgbClr val="000000"/>
                </a:solidFill>
                <a:latin typeface="Times New Roman" pitchFamily="-110" charset="0"/>
                <a:ea typeface="+mn-ea"/>
                <a:cs typeface="+mn-cs"/>
              </a:defRPr>
            </a:lvl1pPr>
          </a:lstStyle>
          <a:p>
            <a:pPr>
              <a:defRPr/>
            </a:pPr>
            <a:fld id="{411A662A-D7C8-6441-84C9-CCE4E167A48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defTabSz="414295" rtl="0" eaLnBrk="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mj-lt"/>
          <a:ea typeface="+mj-ea"/>
          <a:cs typeface="+mj-cs"/>
        </a:defRPr>
      </a:lvl1pPr>
      <a:lvl2pPr algn="ctr" defTabSz="414295" rtl="0" eaLnBrk="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2pPr>
      <a:lvl3pPr algn="ctr" defTabSz="414295" rtl="0" eaLnBrk="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3pPr>
      <a:lvl4pPr algn="ctr" defTabSz="414295" rtl="0" eaLnBrk="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4pPr>
      <a:lvl5pPr algn="ctr" defTabSz="414295" rtl="0" eaLnBrk="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5pPr>
      <a:lvl6pPr marL="2280522" indent="-207320" algn="ctr" defTabSz="414640" rtl="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6pPr>
      <a:lvl7pPr marL="2695161" indent="-207320" algn="ctr" defTabSz="414640" rtl="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7pPr>
      <a:lvl8pPr marL="3109802" indent="-207320" algn="ctr" defTabSz="414640" rtl="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8pPr>
      <a:lvl9pPr marL="3524441" indent="-207320" algn="ctr" defTabSz="414640" rtl="0" fontAlgn="base" hangingPunct="0">
        <a:lnSpc>
          <a:spcPct val="81000"/>
        </a:lnSpc>
        <a:spcBef>
          <a:spcPct val="0"/>
        </a:spcBef>
        <a:spcAft>
          <a:spcPct val="0"/>
        </a:spcAft>
        <a:buClr>
          <a:srgbClr val="000000"/>
        </a:buClr>
        <a:buSzPct val="100000"/>
        <a:buFont typeface="Times New Roman" pitchFamily="-110" charset="0"/>
        <a:defRPr sz="4000">
          <a:solidFill>
            <a:srgbClr val="000000"/>
          </a:solidFill>
          <a:latin typeface="Arial" pitchFamily="-110" charset="0"/>
          <a:ea typeface="DejaVu Sans" charset="0"/>
          <a:cs typeface="DejaVu Sans" charset="0"/>
        </a:defRPr>
      </a:lvl9pPr>
    </p:titleStyle>
    <p:bodyStyle>
      <a:lvl1pPr marL="309531" indent="-309531" algn="l" defTabSz="414295" rtl="0" eaLnBrk="0" fontAlgn="base" hangingPunct="0">
        <a:lnSpc>
          <a:spcPct val="81000"/>
        </a:lnSpc>
        <a:spcBef>
          <a:spcPct val="0"/>
        </a:spcBef>
        <a:spcAft>
          <a:spcPts val="1288"/>
        </a:spcAft>
        <a:buClr>
          <a:srgbClr val="000000"/>
        </a:buClr>
        <a:buSzPct val="100000"/>
        <a:buFont typeface="Times New Roman" pitchFamily="-110" charset="0"/>
        <a:defRPr sz="2900">
          <a:solidFill>
            <a:srgbClr val="000000"/>
          </a:solidFill>
          <a:latin typeface="+mn-lt"/>
          <a:ea typeface="+mn-ea"/>
          <a:cs typeface="+mn-cs"/>
        </a:defRPr>
      </a:lvl1pPr>
      <a:lvl2pPr marL="673030" indent="-258736" algn="l" defTabSz="414295" rtl="0" eaLnBrk="0" fontAlgn="base" hangingPunct="0">
        <a:lnSpc>
          <a:spcPct val="81000"/>
        </a:lnSpc>
        <a:spcBef>
          <a:spcPct val="0"/>
        </a:spcBef>
        <a:spcAft>
          <a:spcPts val="1038"/>
        </a:spcAft>
        <a:buClr>
          <a:srgbClr val="000000"/>
        </a:buClr>
        <a:buSzPct val="100000"/>
        <a:buFont typeface="Times New Roman" pitchFamily="-110" charset="0"/>
        <a:defRPr sz="2500">
          <a:solidFill>
            <a:srgbClr val="000000"/>
          </a:solidFill>
          <a:latin typeface="+mn-lt"/>
          <a:ea typeface="+mn-ea"/>
          <a:cs typeface="+mn-cs"/>
        </a:defRPr>
      </a:lvl2pPr>
      <a:lvl3pPr marL="1036530" indent="-206353" algn="l" defTabSz="414295" rtl="0" eaLnBrk="0" fontAlgn="base" hangingPunct="0">
        <a:lnSpc>
          <a:spcPct val="81000"/>
        </a:lnSpc>
        <a:spcBef>
          <a:spcPct val="0"/>
        </a:spcBef>
        <a:spcAft>
          <a:spcPts val="775"/>
        </a:spcAft>
        <a:buClr>
          <a:srgbClr val="000000"/>
        </a:buClr>
        <a:buSzPct val="100000"/>
        <a:buFont typeface="Times New Roman" pitchFamily="-110" charset="0"/>
        <a:defRPr sz="2200">
          <a:solidFill>
            <a:srgbClr val="000000"/>
          </a:solidFill>
          <a:latin typeface="+mn-lt"/>
          <a:ea typeface="+mn-ea"/>
          <a:cs typeface="+mn-cs"/>
        </a:defRPr>
      </a:lvl3pPr>
      <a:lvl4pPr marL="1450825" indent="-206353" algn="l" defTabSz="414295" rtl="0" eaLnBrk="0" fontAlgn="base" hangingPunct="0">
        <a:lnSpc>
          <a:spcPct val="81000"/>
        </a:lnSpc>
        <a:spcBef>
          <a:spcPct val="0"/>
        </a:spcBef>
        <a:spcAft>
          <a:spcPts val="525"/>
        </a:spcAft>
        <a:buClr>
          <a:srgbClr val="000000"/>
        </a:buClr>
        <a:buSzPct val="100000"/>
        <a:buFont typeface="Times New Roman" pitchFamily="-110" charset="0"/>
        <a:defRPr>
          <a:solidFill>
            <a:srgbClr val="000000"/>
          </a:solidFill>
          <a:latin typeface="+mn-lt"/>
          <a:ea typeface="+mn-ea"/>
          <a:cs typeface="+mn-cs"/>
        </a:defRPr>
      </a:lvl4pPr>
      <a:lvl5pPr marL="1865120" indent="-206353" algn="l" defTabSz="414295" rtl="0" eaLnBrk="0" fontAlgn="base" hangingPunct="0">
        <a:lnSpc>
          <a:spcPct val="81000"/>
        </a:lnSpc>
        <a:spcBef>
          <a:spcPct val="0"/>
        </a:spcBef>
        <a:spcAft>
          <a:spcPts val="263"/>
        </a:spcAft>
        <a:buClr>
          <a:srgbClr val="000000"/>
        </a:buClr>
        <a:buSzPct val="100000"/>
        <a:buFont typeface="Times New Roman" pitchFamily="-110" charset="0"/>
        <a:defRPr>
          <a:solidFill>
            <a:srgbClr val="000000"/>
          </a:solidFill>
          <a:latin typeface="+mn-lt"/>
          <a:ea typeface="+mn-ea"/>
          <a:cs typeface="+mn-cs"/>
        </a:defRPr>
      </a:lvl5pPr>
      <a:lvl6pPr marL="2280522" indent="-207320" algn="l" defTabSz="414640" rtl="0" fontAlgn="base" hangingPunct="0">
        <a:lnSpc>
          <a:spcPct val="81000"/>
        </a:lnSpc>
        <a:spcBef>
          <a:spcPct val="0"/>
        </a:spcBef>
        <a:spcAft>
          <a:spcPts val="261"/>
        </a:spcAft>
        <a:buClr>
          <a:srgbClr val="000000"/>
        </a:buClr>
        <a:buSzPct val="100000"/>
        <a:buFont typeface="Times New Roman" pitchFamily="-110" charset="0"/>
        <a:defRPr sz="1800">
          <a:solidFill>
            <a:srgbClr val="000000"/>
          </a:solidFill>
          <a:latin typeface="+mn-lt"/>
          <a:ea typeface="+mn-ea"/>
          <a:cs typeface="+mn-cs"/>
        </a:defRPr>
      </a:lvl6pPr>
      <a:lvl7pPr marL="2695161" indent="-207320" algn="l" defTabSz="414640" rtl="0" fontAlgn="base" hangingPunct="0">
        <a:lnSpc>
          <a:spcPct val="81000"/>
        </a:lnSpc>
        <a:spcBef>
          <a:spcPct val="0"/>
        </a:spcBef>
        <a:spcAft>
          <a:spcPts val="261"/>
        </a:spcAft>
        <a:buClr>
          <a:srgbClr val="000000"/>
        </a:buClr>
        <a:buSzPct val="100000"/>
        <a:buFont typeface="Times New Roman" pitchFamily="-110" charset="0"/>
        <a:defRPr sz="1800">
          <a:solidFill>
            <a:srgbClr val="000000"/>
          </a:solidFill>
          <a:latin typeface="+mn-lt"/>
          <a:ea typeface="+mn-ea"/>
          <a:cs typeface="+mn-cs"/>
        </a:defRPr>
      </a:lvl7pPr>
      <a:lvl8pPr marL="3109802" indent="-207320" algn="l" defTabSz="414640" rtl="0" fontAlgn="base" hangingPunct="0">
        <a:lnSpc>
          <a:spcPct val="81000"/>
        </a:lnSpc>
        <a:spcBef>
          <a:spcPct val="0"/>
        </a:spcBef>
        <a:spcAft>
          <a:spcPts val="261"/>
        </a:spcAft>
        <a:buClr>
          <a:srgbClr val="000000"/>
        </a:buClr>
        <a:buSzPct val="100000"/>
        <a:buFont typeface="Times New Roman" pitchFamily="-110" charset="0"/>
        <a:defRPr sz="1800">
          <a:solidFill>
            <a:srgbClr val="000000"/>
          </a:solidFill>
          <a:latin typeface="+mn-lt"/>
          <a:ea typeface="+mn-ea"/>
          <a:cs typeface="+mn-cs"/>
        </a:defRPr>
      </a:lvl8pPr>
      <a:lvl9pPr marL="3524441" indent="-207320" algn="l" defTabSz="414640" rtl="0" fontAlgn="base" hangingPunct="0">
        <a:lnSpc>
          <a:spcPct val="81000"/>
        </a:lnSpc>
        <a:spcBef>
          <a:spcPct val="0"/>
        </a:spcBef>
        <a:spcAft>
          <a:spcPts val="261"/>
        </a:spcAft>
        <a:buClr>
          <a:srgbClr val="000000"/>
        </a:buClr>
        <a:buSzPct val="100000"/>
        <a:buFont typeface="Times New Roman" pitchFamily="-110" charset="0"/>
        <a:defRPr sz="1800">
          <a:solidFill>
            <a:srgbClr val="000000"/>
          </a:solidFill>
          <a:latin typeface="+mn-lt"/>
          <a:ea typeface="+mn-ea"/>
          <a:cs typeface="+mn-cs"/>
        </a:defRPr>
      </a:lvl9pPr>
    </p:bodyStyle>
    <p:otherStyle>
      <a:defPPr>
        <a:defRPr lang="en-US"/>
      </a:defPPr>
      <a:lvl1pPr marL="0" algn="l" defTabSz="414640" rtl="0" eaLnBrk="1" latinLnBrk="0" hangingPunct="1">
        <a:defRPr sz="1600" kern="1200">
          <a:solidFill>
            <a:schemeClr val="tx1"/>
          </a:solidFill>
          <a:latin typeface="+mn-lt"/>
          <a:ea typeface="+mn-ea"/>
          <a:cs typeface="+mn-cs"/>
        </a:defRPr>
      </a:lvl1pPr>
      <a:lvl2pPr marL="414640" algn="l" defTabSz="414640" rtl="0" eaLnBrk="1" latinLnBrk="0" hangingPunct="1">
        <a:defRPr sz="1600" kern="1200">
          <a:solidFill>
            <a:schemeClr val="tx1"/>
          </a:solidFill>
          <a:latin typeface="+mn-lt"/>
          <a:ea typeface="+mn-ea"/>
          <a:cs typeface="+mn-cs"/>
        </a:defRPr>
      </a:lvl2pPr>
      <a:lvl3pPr marL="829280" algn="l" defTabSz="414640" rtl="0" eaLnBrk="1" latinLnBrk="0" hangingPunct="1">
        <a:defRPr sz="1600" kern="1200">
          <a:solidFill>
            <a:schemeClr val="tx1"/>
          </a:solidFill>
          <a:latin typeface="+mn-lt"/>
          <a:ea typeface="+mn-ea"/>
          <a:cs typeface="+mn-cs"/>
        </a:defRPr>
      </a:lvl3pPr>
      <a:lvl4pPr marL="1243920" algn="l" defTabSz="414640" rtl="0" eaLnBrk="1" latinLnBrk="0" hangingPunct="1">
        <a:defRPr sz="1600" kern="1200">
          <a:solidFill>
            <a:schemeClr val="tx1"/>
          </a:solidFill>
          <a:latin typeface="+mn-lt"/>
          <a:ea typeface="+mn-ea"/>
          <a:cs typeface="+mn-cs"/>
        </a:defRPr>
      </a:lvl4pPr>
      <a:lvl5pPr marL="1658560" algn="l" defTabSz="414640" rtl="0" eaLnBrk="1" latinLnBrk="0" hangingPunct="1">
        <a:defRPr sz="1600" kern="1200">
          <a:solidFill>
            <a:schemeClr val="tx1"/>
          </a:solidFill>
          <a:latin typeface="+mn-lt"/>
          <a:ea typeface="+mn-ea"/>
          <a:cs typeface="+mn-cs"/>
        </a:defRPr>
      </a:lvl5pPr>
      <a:lvl6pPr marL="2073201" algn="l" defTabSz="414640" rtl="0" eaLnBrk="1" latinLnBrk="0" hangingPunct="1">
        <a:defRPr sz="1600" kern="1200">
          <a:solidFill>
            <a:schemeClr val="tx1"/>
          </a:solidFill>
          <a:latin typeface="+mn-lt"/>
          <a:ea typeface="+mn-ea"/>
          <a:cs typeface="+mn-cs"/>
        </a:defRPr>
      </a:lvl6pPr>
      <a:lvl7pPr marL="2487841" algn="l" defTabSz="414640" rtl="0" eaLnBrk="1" latinLnBrk="0" hangingPunct="1">
        <a:defRPr sz="1600" kern="1200">
          <a:solidFill>
            <a:schemeClr val="tx1"/>
          </a:solidFill>
          <a:latin typeface="+mn-lt"/>
          <a:ea typeface="+mn-ea"/>
          <a:cs typeface="+mn-cs"/>
        </a:defRPr>
      </a:lvl7pPr>
      <a:lvl8pPr marL="2902481" algn="l" defTabSz="414640" rtl="0" eaLnBrk="1" latinLnBrk="0" hangingPunct="1">
        <a:defRPr sz="1600" kern="1200">
          <a:solidFill>
            <a:schemeClr val="tx1"/>
          </a:solidFill>
          <a:latin typeface="+mn-lt"/>
          <a:ea typeface="+mn-ea"/>
          <a:cs typeface="+mn-cs"/>
        </a:defRPr>
      </a:lvl8pPr>
      <a:lvl9pPr marL="3317121" algn="l" defTabSz="414640" rtl="0" eaLnBrk="1" latinLnBrk="0" hangingPunct="1">
        <a:defRPr sz="16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F3B3D"/>
        </a:solidFill>
        <a:effectLst/>
      </p:bgPr>
    </p:bg>
    <p:spTree>
      <p:nvGrpSpPr>
        <p:cNvPr id="1" name=""/>
        <p:cNvGrpSpPr/>
        <p:nvPr/>
      </p:nvGrpSpPr>
      <p:grpSpPr>
        <a:xfrm>
          <a:off x="0" y="0"/>
          <a:ext cx="0" cy="0"/>
          <a:chOff x="0" y="0"/>
          <a:chExt cx="0" cy="0"/>
        </a:xfrm>
      </p:grpSpPr>
      <p:sp>
        <p:nvSpPr>
          <p:cNvPr id="652290" name="Rectangle 2"/>
          <p:cNvSpPr>
            <a:spLocks noChangeArrowheads="1"/>
          </p:cNvSpPr>
          <p:nvPr/>
        </p:nvSpPr>
        <p:spPr bwMode="auto">
          <a:xfrm>
            <a:off x="825500" y="6565900"/>
            <a:ext cx="939800" cy="266700"/>
          </a:xfrm>
          <a:prstGeom prst="rect">
            <a:avLst/>
          </a:prstGeom>
          <a:noFill/>
          <a:ln w="9525">
            <a:noFill/>
            <a:miter lim="800000"/>
            <a:headEnd/>
            <a:tailEnd/>
          </a:ln>
        </p:spPr>
        <p:txBody>
          <a:bodyPr lIns="0" tIns="0" rIns="40625" bIns="0">
            <a:prstTxWarp prst="textNoShape">
              <a:avLst/>
            </a:prstTxWarp>
          </a:bodyPr>
          <a:lstStyle/>
          <a:p>
            <a:pPr marL="39676">
              <a:defRPr/>
            </a:pPr>
            <a:endParaRPr lang="en-US" sz="1000" dirty="0">
              <a:solidFill>
                <a:schemeClr val="tx1"/>
              </a:solidFill>
              <a:latin typeface="Palatino" pitchFamily="30" charset="0"/>
              <a:ea typeface="Palatino" pitchFamily="30" charset="0"/>
              <a:cs typeface="Palatino" pitchFamily="30" charset="0"/>
              <a:sym typeface="Palatino" pitchFamily="30" charset="0"/>
            </a:endParaRPr>
          </a:p>
        </p:txBody>
      </p:sp>
      <p:sp>
        <p:nvSpPr>
          <p:cNvPr id="652291" name="Rectangle 3"/>
          <p:cNvSpPr>
            <a:spLocks/>
          </p:cNvSpPr>
          <p:nvPr userDrawn="1"/>
        </p:nvSpPr>
        <p:spPr bwMode="auto">
          <a:xfrm>
            <a:off x="8458201" y="6400801"/>
            <a:ext cx="184150" cy="290513"/>
          </a:xfrm>
          <a:prstGeom prst="rect">
            <a:avLst/>
          </a:prstGeom>
          <a:noFill/>
          <a:ln w="12700">
            <a:noFill/>
            <a:miter lim="800000"/>
            <a:headEnd/>
            <a:tailEnd/>
          </a:ln>
          <a:effectLst/>
        </p:spPr>
        <p:txBody>
          <a:bodyPr wrap="none" lIns="91410" tIns="45706" rIns="91410" bIns="45706">
            <a:prstTxWarp prst="textNoShape">
              <a:avLst/>
            </a:prstTxWarp>
            <a:spAutoFit/>
          </a:bodyPr>
          <a:lstStyle/>
          <a:p>
            <a:pPr>
              <a:defRPr/>
            </a:pPr>
            <a:endParaRPr lang="en-US" sz="1300" dirty="0">
              <a:solidFill>
                <a:srgbClr val="09E60A"/>
              </a:solidFill>
              <a:latin typeface="Times New Roman" pitchFamily="30" charset="0"/>
              <a:ea typeface="Osaka" pitchFamily="30" charset="-128"/>
              <a:cs typeface="Osaka" pitchFamily="30" charset="-128"/>
              <a:sym typeface="Arial" pitchFamily="30" charset="0"/>
            </a:endParaRPr>
          </a:p>
        </p:txBody>
      </p:sp>
      <p:sp>
        <p:nvSpPr>
          <p:cNvPr id="652292"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lIns="91410" tIns="45706" rIns="91410" bIns="45706" anchor="ctr">
            <a:prstTxWarp prst="textNoShape">
              <a:avLst/>
            </a:prstTxWarp>
          </a:bodyPr>
          <a:lstStyle/>
          <a:p>
            <a:pPr marL="65068" indent="-39676" algn="ctr">
              <a:defRPr/>
            </a:pPr>
            <a:endParaRPr lang="en-US" sz="3600" dirty="0">
              <a:solidFill>
                <a:srgbClr val="F3FF1D"/>
              </a:solidFill>
              <a:latin typeface="Times New Roman" pitchFamily="30" charset="0"/>
              <a:ea typeface="Gill Sans" pitchFamily="30" charset="0"/>
              <a:cs typeface="Gill Sans" pitchFamily="30" charset="0"/>
              <a:sym typeface="Arial" pitchFamily="30" charset="0"/>
            </a:endParaRPr>
          </a:p>
        </p:txBody>
      </p:sp>
      <p:sp>
        <p:nvSpPr>
          <p:cNvPr id="652293" name="Rectangle 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eaLnBrk="0" hangingPunct="0">
              <a:defRPr sz="1400">
                <a:solidFill>
                  <a:schemeClr val="tx1"/>
                </a:solidFill>
                <a:latin typeface="Times" pitchFamily="30" charset="0"/>
                <a:ea typeface="Arial" pitchFamily="30" charset="0"/>
                <a:cs typeface="Arial" pitchFamily="30" charset="0"/>
                <a:sym typeface="Arial" pitchFamily="30" charset="0"/>
              </a:defRPr>
            </a:lvl1pPr>
          </a:lstStyle>
          <a:p>
            <a:pPr>
              <a:defRPr/>
            </a:pPr>
            <a:endParaRPr lang="en-US"/>
          </a:p>
          <a:p>
            <a:pPr>
              <a:defRPr/>
            </a:pPr>
            <a:fld id="{FFA43CCD-DF1C-FC4B-8FC1-073688AA5F4E}" type="slidenum">
              <a:rPr lang="en-US"/>
              <a:pPr>
                <a:defRPr/>
              </a:pPr>
              <a:t>‹#›</a:t>
            </a:fld>
            <a:endParaRPr lang="en-US"/>
          </a:p>
        </p:txBody>
      </p:sp>
      <p:sp>
        <p:nvSpPr>
          <p:cNvPr id="652295" name="Rectangle 7"/>
          <p:cNvSpPr>
            <a:spLocks/>
          </p:cNvSpPr>
          <p:nvPr userDrawn="1"/>
        </p:nvSpPr>
        <p:spPr bwMode="auto">
          <a:xfrm>
            <a:off x="3505200" y="6553200"/>
            <a:ext cx="184150" cy="304800"/>
          </a:xfrm>
          <a:prstGeom prst="rect">
            <a:avLst/>
          </a:prstGeom>
          <a:noFill/>
          <a:ln w="12700">
            <a:noFill/>
            <a:miter lim="800000"/>
            <a:headEnd/>
            <a:tailEnd/>
          </a:ln>
          <a:effectLst/>
        </p:spPr>
        <p:txBody>
          <a:bodyPr wrap="none" lIns="91410" tIns="45706" rIns="91410" bIns="45706">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
        <p:nvSpPr>
          <p:cNvPr id="39943" name="Rectangle 8"/>
          <p:cNvSpPr>
            <a:spLocks noGrp="1" noChangeArrowheads="1"/>
          </p:cNvSpPr>
          <p:nvPr>
            <p:ph type="title"/>
          </p:nvPr>
        </p:nvSpPr>
        <p:spPr bwMode="auto">
          <a:xfrm>
            <a:off x="671514" y="568325"/>
            <a:ext cx="7805737" cy="1144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Master title style</a:t>
            </a:r>
          </a:p>
        </p:txBody>
      </p:sp>
    </p:spTree>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Lst>
  <p:transition/>
  <p:hf hdr="0" ftr="0" dt="0"/>
  <p:txStyles>
    <p:titleStyle>
      <a:lvl1pPr marL="63493" indent="-38096" algn="ctr" rtl="0" eaLnBrk="0" fontAlgn="base" hangingPunct="0">
        <a:spcBef>
          <a:spcPct val="0"/>
        </a:spcBef>
        <a:spcAft>
          <a:spcPct val="0"/>
        </a:spcAft>
        <a:defRPr sz="3600">
          <a:solidFill>
            <a:srgbClr val="F3FF1D"/>
          </a:solidFill>
          <a:latin typeface="+mj-lt"/>
          <a:ea typeface="+mj-ea"/>
          <a:cs typeface="+mj-cs"/>
        </a:defRPr>
      </a:lvl1pPr>
      <a:lvl2pPr marL="63493" indent="-3809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2pPr>
      <a:lvl3pPr marL="63493" indent="-3809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3pPr>
      <a:lvl4pPr marL="63493" indent="-3809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4pPr>
      <a:lvl5pPr marL="63493" indent="-3809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5pPr>
      <a:lvl6pPr marL="522126" indent="-3967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6pPr>
      <a:lvl7pPr marL="979184" indent="-3967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7pPr>
      <a:lvl8pPr marL="1436241" indent="-3967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8pPr>
      <a:lvl9pPr marL="1893300" indent="-3967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9pPr>
    </p:titleStyle>
    <p:bodyStyle>
      <a:lvl1pPr marL="380960" indent="-341277" algn="l" rtl="0" eaLnBrk="0" fontAlgn="base" hangingPunct="0">
        <a:spcBef>
          <a:spcPts val="600"/>
        </a:spcBef>
        <a:spcAft>
          <a:spcPct val="0"/>
        </a:spcAft>
        <a:buClr>
          <a:srgbClr val="DCE502"/>
        </a:buClr>
        <a:buSzPct val="60000"/>
        <a:buFont typeface="Wingdings" pitchFamily="-110" charset="2"/>
        <a:buChar char="n"/>
        <a:defRPr sz="2800">
          <a:solidFill>
            <a:schemeClr val="accent1"/>
          </a:solidFill>
          <a:latin typeface="+mn-lt"/>
          <a:ea typeface="+mn-ea"/>
          <a:cs typeface="+mn-cs"/>
          <a:sym typeface="Times New Roman" pitchFamily="-110" charset="0"/>
        </a:defRPr>
      </a:lvl1pPr>
      <a:lvl2pPr marL="736523" indent="-285720" algn="l" rtl="0" eaLnBrk="0" fontAlgn="base" hangingPunct="0">
        <a:spcBef>
          <a:spcPts val="500"/>
        </a:spcBef>
        <a:spcAft>
          <a:spcPct val="0"/>
        </a:spcAft>
        <a:buSzPct val="55000"/>
        <a:buFont typeface="Wingdings" pitchFamily="-110" charset="2"/>
        <a:buChar char="n"/>
        <a:defRPr sz="2400">
          <a:solidFill>
            <a:schemeClr val="accent1"/>
          </a:solidFill>
          <a:latin typeface="+mn-lt"/>
          <a:ea typeface="+mn-ea"/>
          <a:cs typeface="+mn-cs"/>
          <a:sym typeface="Times New Roman" pitchFamily="-110" charset="0"/>
        </a:defRPr>
      </a:lvl2pPr>
      <a:lvl3pPr marL="1139707" indent="-231751" algn="l" rtl="0" eaLnBrk="0" fontAlgn="base" hangingPunct="0">
        <a:spcBef>
          <a:spcPts val="400"/>
        </a:spcBef>
        <a:spcAft>
          <a:spcPct val="0"/>
        </a:spcAft>
        <a:buSzPct val="50000"/>
        <a:buFont typeface="Wingdings" pitchFamily="-110" charset="2"/>
        <a:buChar char="n"/>
        <a:defRPr>
          <a:solidFill>
            <a:schemeClr val="accent1"/>
          </a:solidFill>
          <a:latin typeface="+mn-lt"/>
          <a:ea typeface="+mn-ea"/>
          <a:cs typeface="+mn-cs"/>
          <a:sym typeface="Times New Roman" pitchFamily="-110" charset="0"/>
        </a:defRPr>
      </a:lvl3pPr>
      <a:lvl4pPr marL="1582574" indent="-217465" algn="l" rtl="0" eaLnBrk="0" fontAlgn="base" hangingPunct="0">
        <a:spcBef>
          <a:spcPts val="300"/>
        </a:spcBef>
        <a:spcAft>
          <a:spcPct val="0"/>
        </a:spcAft>
        <a:buSzPct val="55000"/>
        <a:buFont typeface="Wingdings" pitchFamily="-110" charset="2"/>
        <a:buChar char="n"/>
        <a:defRPr sz="1400">
          <a:solidFill>
            <a:schemeClr val="accent1"/>
          </a:solidFill>
          <a:latin typeface="+mn-lt"/>
          <a:ea typeface="+mn-ea"/>
          <a:cs typeface="+mn-cs"/>
          <a:sym typeface="Times New Roman" pitchFamily="-110" charset="0"/>
        </a:defRPr>
      </a:lvl4pPr>
      <a:lvl5pPr marL="2046076" indent="-223815" algn="l" rtl="0" eaLnBrk="0" fontAlgn="base" hangingPunct="0">
        <a:spcBef>
          <a:spcPts val="300"/>
        </a:spcBef>
        <a:spcAft>
          <a:spcPct val="0"/>
        </a:spcAft>
        <a:buSzPct val="50000"/>
        <a:buFont typeface="Wingdings" pitchFamily="-110" charset="2"/>
        <a:buChar char="n"/>
        <a:defRPr sz="1400">
          <a:solidFill>
            <a:schemeClr val="accent1"/>
          </a:solidFill>
          <a:latin typeface="+mn-lt"/>
          <a:ea typeface="+mn-ea"/>
          <a:cs typeface="+mn-cs"/>
          <a:sym typeface="Times New Roman" pitchFamily="-110" charset="0"/>
        </a:defRPr>
      </a:lvl5pPr>
      <a:lvl6pPr marL="2504296" indent="-225355"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6pPr>
      <a:lvl7pPr marL="2961354" indent="-225355"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7pPr>
      <a:lvl8pPr marL="3418412" indent="-225355"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8pPr>
      <a:lvl9pPr marL="3875470" indent="-225355"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6" algn="l" defTabSz="457059" rtl="0" eaLnBrk="1" latinLnBrk="0" hangingPunct="1">
        <a:defRPr sz="1800" kern="1200">
          <a:solidFill>
            <a:schemeClr val="tx1"/>
          </a:solidFill>
          <a:latin typeface="+mn-lt"/>
          <a:ea typeface="+mn-ea"/>
          <a:cs typeface="+mn-cs"/>
        </a:defRPr>
      </a:lvl3pPr>
      <a:lvl4pPr marL="1371174" algn="l" defTabSz="457059" rtl="0" eaLnBrk="1" latinLnBrk="0" hangingPunct="1">
        <a:defRPr sz="1800" kern="1200">
          <a:solidFill>
            <a:schemeClr val="tx1"/>
          </a:solidFill>
          <a:latin typeface="+mn-lt"/>
          <a:ea typeface="+mn-ea"/>
          <a:cs typeface="+mn-cs"/>
        </a:defRPr>
      </a:lvl4pPr>
      <a:lvl5pPr marL="1828231" algn="l" defTabSz="457059" rtl="0" eaLnBrk="1" latinLnBrk="0" hangingPunct="1">
        <a:defRPr sz="1800" kern="1200">
          <a:solidFill>
            <a:schemeClr val="tx1"/>
          </a:solidFill>
          <a:latin typeface="+mn-lt"/>
          <a:ea typeface="+mn-ea"/>
          <a:cs typeface="+mn-cs"/>
        </a:defRPr>
      </a:lvl5pPr>
      <a:lvl6pPr marL="2285289" algn="l" defTabSz="457059" rtl="0" eaLnBrk="1" latinLnBrk="0" hangingPunct="1">
        <a:defRPr sz="1800" kern="1200">
          <a:solidFill>
            <a:schemeClr val="tx1"/>
          </a:solidFill>
          <a:latin typeface="+mn-lt"/>
          <a:ea typeface="+mn-ea"/>
          <a:cs typeface="+mn-cs"/>
        </a:defRPr>
      </a:lvl6pPr>
      <a:lvl7pPr marL="2742346" algn="l" defTabSz="457059" rtl="0" eaLnBrk="1" latinLnBrk="0" hangingPunct="1">
        <a:defRPr sz="1800" kern="1200">
          <a:solidFill>
            <a:schemeClr val="tx1"/>
          </a:solidFill>
          <a:latin typeface="+mn-lt"/>
          <a:ea typeface="+mn-ea"/>
          <a:cs typeface="+mn-cs"/>
        </a:defRPr>
      </a:lvl7pPr>
      <a:lvl8pPr marL="3199404" algn="l" defTabSz="457059" rtl="0" eaLnBrk="1" latinLnBrk="0" hangingPunct="1">
        <a:defRPr sz="1800" kern="1200">
          <a:solidFill>
            <a:schemeClr val="tx1"/>
          </a:solidFill>
          <a:latin typeface="+mn-lt"/>
          <a:ea typeface="+mn-ea"/>
          <a:cs typeface="+mn-cs"/>
        </a:defRPr>
      </a:lvl8pPr>
      <a:lvl9pPr marL="3656462" algn="l" defTabSz="4570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3333"/>
        </a:solidFill>
        <a:effectLst/>
      </p:bgPr>
    </p:bg>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bwMode="auto">
          <a:xfrm>
            <a:off x="762000" y="0"/>
            <a:ext cx="7315200" cy="1752600"/>
          </a:xfrm>
          <a:prstGeom prst="rect">
            <a:avLst/>
          </a:prstGeom>
          <a:noFill/>
          <a:ln w="9525">
            <a:noFill/>
            <a:miter lim="800000"/>
            <a:headEnd/>
            <a:tailEnd/>
          </a:ln>
          <a:effectLst/>
        </p:spPr>
        <p:txBody>
          <a:bodyPr vert="horz" wrap="square" lIns="91411" tIns="45706" rIns="91411" bIns="45706" numCol="1" anchor="ctr" anchorCtr="0" compatLnSpc="1">
            <a:prstTxWarp prst="textNoShape">
              <a:avLst/>
            </a:prstTxWarp>
          </a:bodyPr>
          <a:lstStyle/>
          <a:p>
            <a:pPr lvl="0"/>
            <a:r>
              <a:rPr lang="en-US"/>
              <a:t>Click to edit Master title style</a:t>
            </a:r>
          </a:p>
        </p:txBody>
      </p:sp>
      <p:sp>
        <p:nvSpPr>
          <p:cNvPr id="607235" name="Rectangle 3"/>
          <p:cNvSpPr>
            <a:spLocks noGrp="1" noChangeArrowheads="1"/>
          </p:cNvSpPr>
          <p:nvPr>
            <p:ph type="body" idx="1"/>
          </p:nvPr>
        </p:nvSpPr>
        <p:spPr bwMode="auto">
          <a:xfrm>
            <a:off x="533401" y="1981200"/>
            <a:ext cx="8077200" cy="41148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7236" name="Rectangle 4"/>
          <p:cNvSpPr>
            <a:spLocks noGrp="1" noChangeArrowheads="1"/>
          </p:cNvSpPr>
          <p:nvPr>
            <p:ph type="dt" sz="half" idx="2"/>
          </p:nvPr>
        </p:nvSpPr>
        <p:spPr bwMode="auto">
          <a:xfrm>
            <a:off x="533401" y="64008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eaLnBrk="0" hangingPunct="0">
              <a:defRPr sz="1200">
                <a:solidFill>
                  <a:schemeClr val="bg1"/>
                </a:solidFill>
                <a:latin typeface="+mn-lt"/>
              </a:defRPr>
            </a:lvl1pPr>
          </a:lstStyle>
          <a:p>
            <a:endParaRPr lang="en-US"/>
          </a:p>
        </p:txBody>
      </p:sp>
      <p:sp>
        <p:nvSpPr>
          <p:cNvPr id="607237" name="Rectangle 5"/>
          <p:cNvSpPr>
            <a:spLocks noGrp="1" noChangeArrowheads="1"/>
          </p:cNvSpPr>
          <p:nvPr>
            <p:ph type="ftr" sz="quarter" idx="3"/>
          </p:nvPr>
        </p:nvSpPr>
        <p:spPr bwMode="auto">
          <a:xfrm>
            <a:off x="3124201" y="6400800"/>
            <a:ext cx="28956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ctr" eaLnBrk="0" hangingPunct="0">
              <a:defRPr sz="1400">
                <a:solidFill>
                  <a:schemeClr val="bg1"/>
                </a:solidFill>
                <a:latin typeface="+mn-lt"/>
              </a:defRPr>
            </a:lvl1pPr>
          </a:lstStyle>
          <a:p>
            <a:endParaRPr lang="en-US"/>
          </a:p>
        </p:txBody>
      </p:sp>
      <p:sp>
        <p:nvSpPr>
          <p:cNvPr id="607238" name="Rectangle 6"/>
          <p:cNvSpPr>
            <a:spLocks noGrp="1" noChangeArrowheads="1"/>
          </p:cNvSpPr>
          <p:nvPr>
            <p:ph type="sldNum" sz="quarter" idx="4"/>
          </p:nvPr>
        </p:nvSpPr>
        <p:spPr bwMode="auto">
          <a:xfrm>
            <a:off x="6858000" y="64008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r" eaLnBrk="0" hangingPunct="0">
              <a:defRPr sz="1200">
                <a:solidFill>
                  <a:schemeClr val="bg1"/>
                </a:solidFill>
                <a:latin typeface="Times" pitchFamily="-106" charset="0"/>
              </a:defRPr>
            </a:lvl1pPr>
          </a:lstStyle>
          <a:p>
            <a:endParaRPr lang="en-US" sz="1400" dirty="0">
              <a:latin typeface="+mn-lt"/>
            </a:endParaRPr>
          </a:p>
          <a:p>
            <a:fld id="{526508DA-D012-5E4E-A96D-648B806BB046}" type="slidenum">
              <a:rPr lang="en-US"/>
              <a:pPr/>
              <a:t>‹#›</a:t>
            </a:fld>
            <a:endParaRPr lang="en-US" sz="1400" dirty="0">
              <a:latin typeface="+mn-lt"/>
            </a:endParaRPr>
          </a:p>
        </p:txBody>
      </p:sp>
    </p:spTree>
  </p:cSld>
  <p:clrMap bg1="lt1" tx1="dk1" bg2="lt2" tx2="dk2" accent1="accent1" accent2="accent2" accent3="accent3" accent4="accent4" accent5="accent5" accent6="accent6" hlink="hlink" folHlink="folHlink"/>
  <p:sldLayoutIdLst>
    <p:sldLayoutId id="2147483661"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ftr="0" dt="0"/>
  <p:txStyles>
    <p:titleStyle>
      <a:lvl1pPr algn="ctr" rtl="0" eaLnBrk="0" fontAlgn="base" hangingPunct="0">
        <a:spcBef>
          <a:spcPct val="0"/>
        </a:spcBef>
        <a:spcAft>
          <a:spcPct val="0"/>
        </a:spcAft>
        <a:defRPr sz="4000">
          <a:solidFill>
            <a:srgbClr val="FFFF00"/>
          </a:solidFill>
          <a:latin typeface="+mj-lt"/>
          <a:ea typeface="+mj-ea"/>
          <a:cs typeface="+mj-cs"/>
        </a:defRPr>
      </a:lvl1pPr>
      <a:lvl2pPr algn="ctr" rtl="0" eaLnBrk="0" fontAlgn="base" hangingPunct="0">
        <a:spcBef>
          <a:spcPct val="0"/>
        </a:spcBef>
        <a:spcAft>
          <a:spcPct val="0"/>
        </a:spcAft>
        <a:defRPr sz="4000">
          <a:solidFill>
            <a:srgbClr val="FFFF00"/>
          </a:solidFill>
          <a:latin typeface="Times New Roman" pitchFamily="-106" charset="0"/>
        </a:defRPr>
      </a:lvl2pPr>
      <a:lvl3pPr algn="ctr" rtl="0" eaLnBrk="0" fontAlgn="base" hangingPunct="0">
        <a:spcBef>
          <a:spcPct val="0"/>
        </a:spcBef>
        <a:spcAft>
          <a:spcPct val="0"/>
        </a:spcAft>
        <a:defRPr sz="4000">
          <a:solidFill>
            <a:srgbClr val="FFFF00"/>
          </a:solidFill>
          <a:latin typeface="Times New Roman" pitchFamily="-106" charset="0"/>
        </a:defRPr>
      </a:lvl3pPr>
      <a:lvl4pPr algn="ctr" rtl="0" eaLnBrk="0" fontAlgn="base" hangingPunct="0">
        <a:spcBef>
          <a:spcPct val="0"/>
        </a:spcBef>
        <a:spcAft>
          <a:spcPct val="0"/>
        </a:spcAft>
        <a:defRPr sz="4000">
          <a:solidFill>
            <a:srgbClr val="FFFF00"/>
          </a:solidFill>
          <a:latin typeface="Times New Roman" pitchFamily="-106" charset="0"/>
        </a:defRPr>
      </a:lvl4pPr>
      <a:lvl5pPr algn="ctr" rtl="0" eaLnBrk="0" fontAlgn="base" hangingPunct="0">
        <a:spcBef>
          <a:spcPct val="0"/>
        </a:spcBef>
        <a:spcAft>
          <a:spcPct val="0"/>
        </a:spcAft>
        <a:defRPr sz="4000">
          <a:solidFill>
            <a:srgbClr val="FFFF00"/>
          </a:solidFill>
          <a:latin typeface="Times New Roman" pitchFamily="-106" charset="0"/>
        </a:defRPr>
      </a:lvl5pPr>
      <a:lvl6pPr marL="457059" algn="ctr" rtl="0" eaLnBrk="0" fontAlgn="base" hangingPunct="0">
        <a:spcBef>
          <a:spcPct val="0"/>
        </a:spcBef>
        <a:spcAft>
          <a:spcPct val="0"/>
        </a:spcAft>
        <a:defRPr sz="4000">
          <a:solidFill>
            <a:srgbClr val="FFFF00"/>
          </a:solidFill>
          <a:latin typeface="Times New Roman" pitchFamily="-106" charset="0"/>
        </a:defRPr>
      </a:lvl6pPr>
      <a:lvl7pPr marL="914117" algn="ctr" rtl="0" eaLnBrk="0" fontAlgn="base" hangingPunct="0">
        <a:spcBef>
          <a:spcPct val="0"/>
        </a:spcBef>
        <a:spcAft>
          <a:spcPct val="0"/>
        </a:spcAft>
        <a:defRPr sz="4000">
          <a:solidFill>
            <a:srgbClr val="FFFF00"/>
          </a:solidFill>
          <a:latin typeface="Times New Roman" pitchFamily="-106" charset="0"/>
        </a:defRPr>
      </a:lvl7pPr>
      <a:lvl8pPr marL="1371178" algn="ctr" rtl="0" eaLnBrk="0" fontAlgn="base" hangingPunct="0">
        <a:spcBef>
          <a:spcPct val="0"/>
        </a:spcBef>
        <a:spcAft>
          <a:spcPct val="0"/>
        </a:spcAft>
        <a:defRPr sz="4000">
          <a:solidFill>
            <a:srgbClr val="FFFF00"/>
          </a:solidFill>
          <a:latin typeface="Times New Roman" pitchFamily="-106" charset="0"/>
        </a:defRPr>
      </a:lvl8pPr>
      <a:lvl9pPr marL="1828236" algn="ctr" rtl="0" eaLnBrk="0" fontAlgn="base" hangingPunct="0">
        <a:spcBef>
          <a:spcPct val="0"/>
        </a:spcBef>
        <a:spcAft>
          <a:spcPct val="0"/>
        </a:spcAft>
        <a:defRPr sz="4000">
          <a:solidFill>
            <a:srgbClr val="FFFF00"/>
          </a:solidFill>
          <a:latin typeface="Times New Roman" pitchFamily="-106" charset="0"/>
        </a:defRPr>
      </a:lvl9pPr>
    </p:titleStyle>
    <p:bodyStyle>
      <a:lvl1pPr marL="342795" indent="-342795" algn="l" rtl="0" eaLnBrk="0" fontAlgn="base" hangingPunct="0">
        <a:spcBef>
          <a:spcPct val="20000"/>
        </a:spcBef>
        <a:spcAft>
          <a:spcPct val="0"/>
        </a:spcAft>
        <a:buClr>
          <a:schemeClr val="bg1"/>
        </a:buClr>
        <a:buChar char="•"/>
        <a:defRPr sz="2800">
          <a:solidFill>
            <a:schemeClr val="bg1"/>
          </a:solidFill>
          <a:latin typeface="+mn-lt"/>
          <a:ea typeface="+mn-ea"/>
          <a:cs typeface="+mn-cs"/>
        </a:defRPr>
      </a:lvl1pPr>
      <a:lvl2pPr marL="742721" indent="-285662" algn="l" rtl="0" eaLnBrk="0" fontAlgn="base" hangingPunct="0">
        <a:spcBef>
          <a:spcPct val="20000"/>
        </a:spcBef>
        <a:spcAft>
          <a:spcPct val="0"/>
        </a:spcAft>
        <a:buClr>
          <a:srgbClr val="FFFF00"/>
        </a:buClr>
        <a:buChar char="•"/>
        <a:defRPr sz="2400">
          <a:solidFill>
            <a:srgbClr val="FFFF00"/>
          </a:solidFill>
          <a:latin typeface="+mn-lt"/>
          <a:ea typeface="ＭＳ Ｐゴシック" pitchFamily="-106" charset="-128"/>
        </a:defRPr>
      </a:lvl2pPr>
      <a:lvl3pPr marL="1142647" indent="-228528" algn="l" rtl="0" eaLnBrk="0" fontAlgn="base" hangingPunct="0">
        <a:spcBef>
          <a:spcPct val="20000"/>
        </a:spcBef>
        <a:spcAft>
          <a:spcPct val="0"/>
        </a:spcAft>
        <a:buClr>
          <a:srgbClr val="FFFF00"/>
        </a:buClr>
        <a:buChar char="•"/>
        <a:defRPr sz="2400">
          <a:solidFill>
            <a:srgbClr val="009999"/>
          </a:solidFill>
          <a:latin typeface="+mn-lt"/>
          <a:ea typeface="ＭＳ Ｐゴシック" pitchFamily="-106" charset="-128"/>
        </a:defRPr>
      </a:lvl3pPr>
      <a:lvl4pPr marL="1599706" indent="-228528"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4pPr>
      <a:lvl5pPr marL="2056767" indent="-228528"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5pPr>
      <a:lvl6pPr marL="2513826" indent="-228528"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6pPr>
      <a:lvl7pPr marL="2970884" indent="-228528"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7pPr>
      <a:lvl8pPr marL="3427944" indent="-228528"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8pPr>
      <a:lvl9pPr marL="3885001" indent="-228528"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7" algn="l" defTabSz="457059" rtl="0" eaLnBrk="1" latinLnBrk="0" hangingPunct="1">
        <a:defRPr sz="1800" kern="1200">
          <a:solidFill>
            <a:schemeClr val="tx1"/>
          </a:solidFill>
          <a:latin typeface="+mn-lt"/>
          <a:ea typeface="+mn-ea"/>
          <a:cs typeface="+mn-cs"/>
        </a:defRPr>
      </a:lvl3pPr>
      <a:lvl4pPr marL="1371178" algn="l" defTabSz="457059" rtl="0" eaLnBrk="1" latinLnBrk="0" hangingPunct="1">
        <a:defRPr sz="1800" kern="1200">
          <a:solidFill>
            <a:schemeClr val="tx1"/>
          </a:solidFill>
          <a:latin typeface="+mn-lt"/>
          <a:ea typeface="+mn-ea"/>
          <a:cs typeface="+mn-cs"/>
        </a:defRPr>
      </a:lvl4pPr>
      <a:lvl5pPr marL="1828236" algn="l" defTabSz="457059" rtl="0" eaLnBrk="1" latinLnBrk="0" hangingPunct="1">
        <a:defRPr sz="1800" kern="1200">
          <a:solidFill>
            <a:schemeClr val="tx1"/>
          </a:solidFill>
          <a:latin typeface="+mn-lt"/>
          <a:ea typeface="+mn-ea"/>
          <a:cs typeface="+mn-cs"/>
        </a:defRPr>
      </a:lvl5pPr>
      <a:lvl6pPr marL="2285295" algn="l" defTabSz="457059" rtl="0" eaLnBrk="1" latinLnBrk="0" hangingPunct="1">
        <a:defRPr sz="1800" kern="1200">
          <a:solidFill>
            <a:schemeClr val="tx1"/>
          </a:solidFill>
          <a:latin typeface="+mn-lt"/>
          <a:ea typeface="+mn-ea"/>
          <a:cs typeface="+mn-cs"/>
        </a:defRPr>
      </a:lvl6pPr>
      <a:lvl7pPr marL="2742356" algn="l" defTabSz="457059" rtl="0" eaLnBrk="1" latinLnBrk="0" hangingPunct="1">
        <a:defRPr sz="1800" kern="1200">
          <a:solidFill>
            <a:schemeClr val="tx1"/>
          </a:solidFill>
          <a:latin typeface="+mn-lt"/>
          <a:ea typeface="+mn-ea"/>
          <a:cs typeface="+mn-cs"/>
        </a:defRPr>
      </a:lvl7pPr>
      <a:lvl8pPr marL="3199412" algn="l" defTabSz="457059" rtl="0" eaLnBrk="1" latinLnBrk="0" hangingPunct="1">
        <a:defRPr sz="1800" kern="1200">
          <a:solidFill>
            <a:schemeClr val="tx1"/>
          </a:solidFill>
          <a:latin typeface="+mn-lt"/>
          <a:ea typeface="+mn-ea"/>
          <a:cs typeface="+mn-cs"/>
        </a:defRPr>
      </a:lvl8pPr>
      <a:lvl9pPr marL="3656473" algn="l" defTabSz="457059"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17E81D"/>
                </a:solidFill>
                <a:latin typeface="Times" pitchFamily="-110" charset="0"/>
              </a:defRPr>
            </a:lvl1pPr>
          </a:lstStyle>
          <a:p>
            <a:endParaRPr lang="en-US">
              <a:solidFill>
                <a:schemeClr val="tx1"/>
              </a:solidFill>
            </a:endParaRPr>
          </a:p>
          <a:p>
            <a:fld id="{37D17309-57CD-2F44-8DC9-2D5A6B735565}" type="slidenum">
              <a:rPr lang="en-US"/>
              <a:pPr/>
              <a:t>‹#›</a:t>
            </a:fld>
            <a:endParaRPr lang="en-US"/>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30" tIns="45715" rIns="91430" bIns="45715">
            <a:prstTxWarp prst="textNoShape">
              <a:avLst/>
            </a:prstTxWarp>
            <a:spAutoFit/>
          </a:bodyPr>
          <a:lstStyle/>
          <a:p>
            <a:endParaRPr lang="en-US" sz="1400" dirty="0">
              <a:solidFill>
                <a:srgbClr val="09E60A"/>
              </a:solidFill>
              <a:latin typeface="Times New Roman" pitchFamily="-110" charset="0"/>
            </a:endParaRPr>
          </a:p>
        </p:txBody>
      </p:sp>
    </p:spTree>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rgbClr val="FFFF00"/>
          </a:solidFill>
          <a:latin typeface="Times" pitchFamily="-106" charset="0"/>
        </a:defRPr>
      </a:lvl6pPr>
      <a:lvl7pPr marL="914305" algn="ctr" rtl="0" fontAlgn="base">
        <a:spcBef>
          <a:spcPct val="0"/>
        </a:spcBef>
        <a:spcAft>
          <a:spcPct val="0"/>
        </a:spcAft>
        <a:defRPr sz="4400">
          <a:solidFill>
            <a:srgbClr val="FFFF00"/>
          </a:solidFill>
          <a:latin typeface="Times" pitchFamily="-106" charset="0"/>
        </a:defRPr>
      </a:lvl7pPr>
      <a:lvl8pPr marL="1371458" algn="ctr" rtl="0" fontAlgn="base">
        <a:spcBef>
          <a:spcPct val="0"/>
        </a:spcBef>
        <a:spcAft>
          <a:spcPct val="0"/>
        </a:spcAft>
        <a:defRPr sz="4400">
          <a:solidFill>
            <a:srgbClr val="FFFF00"/>
          </a:solidFill>
          <a:latin typeface="Times" pitchFamily="-106" charset="0"/>
        </a:defRPr>
      </a:lvl8pPr>
      <a:lvl9pPr marL="1828610" algn="ctr" rtl="0" fontAlgn="base">
        <a:spcBef>
          <a:spcPct val="0"/>
        </a:spcBef>
        <a:spcAft>
          <a:spcPct val="0"/>
        </a:spcAft>
        <a:defRPr sz="4400">
          <a:solidFill>
            <a:srgbClr val="FFFF00"/>
          </a:solidFill>
          <a:latin typeface="Times" pitchFamily="-106" charset="0"/>
        </a:defRPr>
      </a:lvl9pPr>
    </p:titleStyle>
    <p:bodyStyle>
      <a:lvl1pPr marL="342865" indent="-342865"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2873" indent="-285720" algn="l" rtl="0" eaLnBrk="0" fontAlgn="base" hangingPunct="0">
        <a:spcBef>
          <a:spcPct val="20000"/>
        </a:spcBef>
        <a:spcAft>
          <a:spcPct val="0"/>
        </a:spcAft>
        <a:buChar char="–"/>
        <a:defRPr sz="2800">
          <a:solidFill>
            <a:schemeClr val="bg1"/>
          </a:solidFill>
          <a:latin typeface="+mn-lt"/>
          <a:ea typeface="ＭＳ Ｐゴシック" pitchFamily="-106" charset="-128"/>
        </a:defRPr>
      </a:lvl2pPr>
      <a:lvl3pPr marL="1142882" indent="-228577" algn="l" rtl="0" eaLnBrk="0" fontAlgn="base" hangingPunct="0">
        <a:spcBef>
          <a:spcPct val="20000"/>
        </a:spcBef>
        <a:spcAft>
          <a:spcPct val="0"/>
        </a:spcAft>
        <a:buChar char="•"/>
        <a:defRPr sz="2400">
          <a:solidFill>
            <a:schemeClr val="bg1"/>
          </a:solidFill>
          <a:latin typeface="+mn-lt"/>
          <a:ea typeface="ＭＳ Ｐゴシック" pitchFamily="-106" charset="-128"/>
        </a:defRPr>
      </a:lvl3pPr>
      <a:lvl4pPr marL="1600034" indent="-228577" algn="l" rtl="0" eaLnBrk="0" fontAlgn="base" hangingPunct="0">
        <a:spcBef>
          <a:spcPct val="20000"/>
        </a:spcBef>
        <a:spcAft>
          <a:spcPct val="0"/>
        </a:spcAft>
        <a:buChar char="–"/>
        <a:defRPr sz="2000">
          <a:solidFill>
            <a:schemeClr val="bg1"/>
          </a:solidFill>
          <a:latin typeface="+mn-lt"/>
          <a:ea typeface="ＭＳ Ｐゴシック" pitchFamily="-106" charset="-128"/>
        </a:defRPr>
      </a:lvl4pPr>
      <a:lvl5pPr marL="2057187" indent="-228577" algn="l" rtl="0" eaLnBrk="0" fontAlgn="base" hangingPunct="0">
        <a:spcBef>
          <a:spcPct val="20000"/>
        </a:spcBef>
        <a:spcAft>
          <a:spcPct val="0"/>
        </a:spcAft>
        <a:buChar char="»"/>
        <a:defRPr sz="2000">
          <a:solidFill>
            <a:schemeClr val="bg1"/>
          </a:solidFill>
          <a:latin typeface="+mn-lt"/>
          <a:ea typeface="ＭＳ Ｐゴシック" pitchFamily="-106" charset="-128"/>
        </a:defRPr>
      </a:lvl5pPr>
      <a:lvl6pPr marL="2514340" indent="-228577" algn="l" rtl="0" fontAlgn="base">
        <a:spcBef>
          <a:spcPct val="20000"/>
        </a:spcBef>
        <a:spcAft>
          <a:spcPct val="0"/>
        </a:spcAft>
        <a:buChar char="»"/>
        <a:defRPr sz="2000">
          <a:solidFill>
            <a:schemeClr val="bg1"/>
          </a:solidFill>
          <a:latin typeface="+mn-lt"/>
          <a:ea typeface="ＭＳ Ｐゴシック" pitchFamily="-106" charset="-128"/>
        </a:defRPr>
      </a:lvl6pPr>
      <a:lvl7pPr marL="2971492" indent="-228577" algn="l" rtl="0" fontAlgn="base">
        <a:spcBef>
          <a:spcPct val="20000"/>
        </a:spcBef>
        <a:spcAft>
          <a:spcPct val="0"/>
        </a:spcAft>
        <a:buChar char="»"/>
        <a:defRPr sz="2000">
          <a:solidFill>
            <a:schemeClr val="bg1"/>
          </a:solidFill>
          <a:latin typeface="+mn-lt"/>
          <a:ea typeface="ＭＳ Ｐゴシック" pitchFamily="-106" charset="-128"/>
        </a:defRPr>
      </a:lvl7pPr>
      <a:lvl8pPr marL="3428645" indent="-228577" algn="l" rtl="0" fontAlgn="base">
        <a:spcBef>
          <a:spcPct val="20000"/>
        </a:spcBef>
        <a:spcAft>
          <a:spcPct val="0"/>
        </a:spcAft>
        <a:buChar char="»"/>
        <a:defRPr sz="2000">
          <a:solidFill>
            <a:schemeClr val="bg1"/>
          </a:solidFill>
          <a:latin typeface="+mn-lt"/>
          <a:ea typeface="ＭＳ Ｐゴシック" pitchFamily="-106" charset="-128"/>
        </a:defRPr>
      </a:lvl8pPr>
      <a:lvl9pPr marL="3885797" indent="-228577" algn="l" rtl="0" fontAlgn="base">
        <a:spcBef>
          <a:spcPct val="20000"/>
        </a:spcBef>
        <a:spcAft>
          <a:spcPct val="0"/>
        </a:spcAft>
        <a:buChar char="»"/>
        <a:defRPr sz="2000">
          <a:solidFill>
            <a:schemeClr val="bg1"/>
          </a:solidFill>
          <a:latin typeface="+mn-lt"/>
          <a:ea typeface="ＭＳ Ｐゴシック" pitchFamily="-106"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17501" y="707919"/>
            <a:ext cx="8637588" cy="776394"/>
          </a:xfrm>
          <a:prstGeom prst="rect">
            <a:avLst/>
          </a:prstGeom>
          <a:noFill/>
          <a:ln w="9525">
            <a:noFill/>
            <a:miter lim="800000"/>
            <a:headEnd/>
            <a:tailEnd/>
          </a:ln>
        </p:spPr>
        <p:txBody>
          <a:bodyPr vert="horz" wrap="square" lIns="91430" tIns="45715" rIns="91430" bIns="45715" numCol="1" anchor="b" anchorCtr="0" compatLnSpc="1">
            <a:prstTxWarp prst="textNoShape">
              <a:avLst/>
            </a:prstTxWarp>
            <a:spAutoFit/>
          </a:bodyPr>
          <a:lstStyle/>
          <a:p>
            <a:pPr lvl="0"/>
            <a:r>
              <a:rPr lang="en-US"/>
              <a:t>Click to edit Master title style</a:t>
            </a:r>
          </a:p>
        </p:txBody>
      </p:sp>
      <p:sp>
        <p:nvSpPr>
          <p:cNvPr id="74755" name="Rectangle 3"/>
          <p:cNvSpPr>
            <a:spLocks noGrp="1" noChangeArrowheads="1"/>
          </p:cNvSpPr>
          <p:nvPr>
            <p:ph type="body" idx="1"/>
          </p:nvPr>
        </p:nvSpPr>
        <p:spPr bwMode="auto">
          <a:xfrm>
            <a:off x="328614" y="1941514"/>
            <a:ext cx="8208962" cy="41148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200">
                <a:solidFill>
                  <a:schemeClr val="tx1"/>
                </a:solidFill>
                <a:latin typeface="Times" pitchFamily="-110" charset="0"/>
              </a:defRPr>
            </a:lvl1pPr>
          </a:lstStyle>
          <a:p>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200">
                <a:solidFill>
                  <a:schemeClr val="bg1"/>
                </a:solidFill>
                <a:latin typeface="Times" pitchFamily="-110" charset="0"/>
              </a:defRPr>
            </a:lvl1pPr>
          </a:lstStyle>
          <a:p>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200">
                <a:solidFill>
                  <a:schemeClr val="tx1"/>
                </a:solidFill>
                <a:latin typeface="Times" pitchFamily="-110" charset="0"/>
              </a:defRPr>
            </a:lvl1pPr>
          </a:lstStyle>
          <a:p>
            <a:endParaRPr lang="en-US"/>
          </a:p>
        </p:txBody>
      </p:sp>
    </p:spTree>
  </p:cSld>
  <p:clrMap bg1="dk1" tx1="lt1" bg2="dk2" tx2="lt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Lst>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5pPr>
      <a:lvl6pPr marL="457153" algn="ctr" rtl="0" fontAlgn="base">
        <a:spcBef>
          <a:spcPct val="0"/>
        </a:spcBef>
        <a:spcAft>
          <a:spcPct val="0"/>
        </a:spcAft>
        <a:defRPr sz="4400">
          <a:solidFill>
            <a:srgbClr val="FFFF00"/>
          </a:solidFill>
          <a:latin typeface="Times" pitchFamily="-106" charset="0"/>
        </a:defRPr>
      </a:lvl6pPr>
      <a:lvl7pPr marL="914305" algn="ctr" rtl="0" fontAlgn="base">
        <a:spcBef>
          <a:spcPct val="0"/>
        </a:spcBef>
        <a:spcAft>
          <a:spcPct val="0"/>
        </a:spcAft>
        <a:defRPr sz="4400">
          <a:solidFill>
            <a:srgbClr val="FFFF00"/>
          </a:solidFill>
          <a:latin typeface="Times" pitchFamily="-106" charset="0"/>
        </a:defRPr>
      </a:lvl7pPr>
      <a:lvl8pPr marL="1371458" algn="ctr" rtl="0" fontAlgn="base">
        <a:spcBef>
          <a:spcPct val="0"/>
        </a:spcBef>
        <a:spcAft>
          <a:spcPct val="0"/>
        </a:spcAft>
        <a:defRPr sz="4400">
          <a:solidFill>
            <a:srgbClr val="FFFF00"/>
          </a:solidFill>
          <a:latin typeface="Times" pitchFamily="-106" charset="0"/>
        </a:defRPr>
      </a:lvl8pPr>
      <a:lvl9pPr marL="1828610" algn="ctr" rtl="0" fontAlgn="base">
        <a:spcBef>
          <a:spcPct val="0"/>
        </a:spcBef>
        <a:spcAft>
          <a:spcPct val="0"/>
        </a:spcAft>
        <a:defRPr sz="4400">
          <a:solidFill>
            <a:srgbClr val="FFFF00"/>
          </a:solidFill>
          <a:latin typeface="Times" pitchFamily="-106" charset="0"/>
        </a:defRPr>
      </a:lvl9pPr>
    </p:titleStyle>
    <p:bodyStyle>
      <a:lvl1pPr marL="342865" indent="-342865" algn="l" rtl="0" eaLnBrk="0" fontAlgn="base" hangingPunct="0">
        <a:spcBef>
          <a:spcPct val="20000"/>
        </a:spcBef>
        <a:spcAft>
          <a:spcPct val="0"/>
        </a:spcAft>
        <a:buClr>
          <a:srgbClr val="CCFF33"/>
        </a:buClr>
        <a:buSzPct val="70000"/>
        <a:buFont typeface="Wingdings" pitchFamily="-110" charset="2"/>
        <a:buChar char="n"/>
        <a:defRPr sz="3200">
          <a:solidFill>
            <a:schemeClr val="tx1"/>
          </a:solidFill>
          <a:latin typeface="+mn-lt"/>
          <a:ea typeface="ＭＳ Ｐゴシック" pitchFamily="-110" charset="-128"/>
          <a:cs typeface="ＭＳ Ｐゴシック" pitchFamily="-110" charset="-128"/>
        </a:defRPr>
      </a:lvl1pPr>
      <a:lvl2pPr marL="742873" indent="-285720" algn="l" rtl="0" eaLnBrk="0" fontAlgn="base" hangingPunct="0">
        <a:spcBef>
          <a:spcPct val="20000"/>
        </a:spcBef>
        <a:spcAft>
          <a:spcPct val="0"/>
        </a:spcAft>
        <a:buClr>
          <a:schemeClr val="accent2"/>
        </a:buClr>
        <a:buSzPct val="65000"/>
        <a:buFont typeface="Wingdings" pitchFamily="-110" charset="2"/>
        <a:buChar char="n"/>
        <a:defRPr sz="2800">
          <a:solidFill>
            <a:schemeClr val="tx1"/>
          </a:solidFill>
          <a:latin typeface="+mn-lt"/>
          <a:ea typeface="ＭＳ Ｐゴシック" pitchFamily="-106" charset="-128"/>
        </a:defRPr>
      </a:lvl2pPr>
      <a:lvl3pPr marL="1142882" indent="-228577" algn="l" rtl="0" eaLnBrk="0" fontAlgn="base" hangingPunct="0">
        <a:spcBef>
          <a:spcPct val="20000"/>
        </a:spcBef>
        <a:spcAft>
          <a:spcPct val="0"/>
        </a:spcAft>
        <a:buClr>
          <a:srgbClr val="0099CC"/>
        </a:buClr>
        <a:buSzPct val="65000"/>
        <a:buFont typeface="Wingdings" pitchFamily="-110" charset="2"/>
        <a:buChar char="n"/>
        <a:defRPr sz="2400">
          <a:solidFill>
            <a:schemeClr val="tx1"/>
          </a:solidFill>
          <a:latin typeface="+mn-lt"/>
          <a:ea typeface="ＭＳ Ｐゴシック" pitchFamily="-106" charset="-128"/>
        </a:defRPr>
      </a:lvl3pPr>
      <a:lvl4pPr marL="1600034" indent="-228577" algn="l" rtl="0" eaLnBrk="0" fontAlgn="base" hangingPunct="0">
        <a:spcBef>
          <a:spcPct val="20000"/>
        </a:spcBef>
        <a:spcAft>
          <a:spcPct val="0"/>
        </a:spcAft>
        <a:buClr>
          <a:schemeClr val="tx2"/>
        </a:buClr>
        <a:buSzPct val="75000"/>
        <a:buFont typeface="Wingdings" pitchFamily="-110" charset="2"/>
        <a:buChar char="n"/>
        <a:defRPr sz="2000">
          <a:solidFill>
            <a:schemeClr val="tx1"/>
          </a:solidFill>
          <a:latin typeface="+mn-lt"/>
          <a:ea typeface="ＭＳ Ｐゴシック" pitchFamily="-106" charset="-128"/>
        </a:defRPr>
      </a:lvl4pPr>
      <a:lvl5pPr marL="2057187" indent="-228577" algn="l" rtl="0" eaLnBrk="0" fontAlgn="base" hangingPunct="0">
        <a:spcBef>
          <a:spcPct val="20000"/>
        </a:spcBef>
        <a:spcAft>
          <a:spcPct val="0"/>
        </a:spcAft>
        <a:buClr>
          <a:schemeClr val="hlink"/>
        </a:buClr>
        <a:buSzPct val="65000"/>
        <a:buFont typeface="Wingdings" pitchFamily="-110" charset="2"/>
        <a:buChar char="n"/>
        <a:defRPr sz="2000">
          <a:solidFill>
            <a:schemeClr val="tx1"/>
          </a:solidFill>
          <a:latin typeface="+mn-lt"/>
          <a:ea typeface="ＭＳ Ｐゴシック" pitchFamily="-106" charset="-128"/>
        </a:defRPr>
      </a:lvl5pPr>
      <a:lvl6pPr marL="2514340" indent="-228577"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6pPr>
      <a:lvl7pPr marL="2971492" indent="-228577"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7pPr>
      <a:lvl8pPr marL="3428645" indent="-228577"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8pPr>
      <a:lvl9pPr marL="3885797" indent="-228577"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3333"/>
        </a:solidFill>
        <a:effectLst/>
      </p:bgPr>
    </p:bg>
    <p:spTree>
      <p:nvGrpSpPr>
        <p:cNvPr id="1" name=""/>
        <p:cNvGrpSpPr/>
        <p:nvPr/>
      </p:nvGrpSpPr>
      <p:grpSpPr>
        <a:xfrm>
          <a:off x="0" y="0"/>
          <a:ext cx="0" cy="0"/>
          <a:chOff x="0" y="0"/>
          <a:chExt cx="0" cy="0"/>
        </a:xfrm>
      </p:grpSpPr>
      <p:sp>
        <p:nvSpPr>
          <p:cNvPr id="596994" name="Rectangle 2"/>
          <p:cNvSpPr>
            <a:spLocks noGrp="1" noChangeArrowheads="1"/>
          </p:cNvSpPr>
          <p:nvPr>
            <p:ph type="title"/>
          </p:nvPr>
        </p:nvSpPr>
        <p:spPr bwMode="auto">
          <a:xfrm>
            <a:off x="317501" y="707919"/>
            <a:ext cx="8637588" cy="776394"/>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spAutoFit/>
          </a:bodyPr>
          <a:lstStyle/>
          <a:p>
            <a:pPr lvl="0"/>
            <a:r>
              <a:rPr lang="en-US"/>
              <a:t>Click to edit Master title style</a:t>
            </a:r>
          </a:p>
        </p:txBody>
      </p:sp>
      <p:sp>
        <p:nvSpPr>
          <p:cNvPr id="596995" name="Rectangle 3"/>
          <p:cNvSpPr>
            <a:spLocks noGrp="1" noChangeArrowheads="1"/>
          </p:cNvSpPr>
          <p:nvPr>
            <p:ph type="body" idx="1"/>
          </p:nvPr>
        </p:nvSpPr>
        <p:spPr bwMode="auto">
          <a:xfrm>
            <a:off x="328614" y="1941514"/>
            <a:ext cx="8208962" cy="41148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a:defRPr sz="1200">
                <a:solidFill>
                  <a:schemeClr val="tx1"/>
                </a:solidFill>
                <a:latin typeface="+mn-lt"/>
              </a:defRPr>
            </a:lvl1pPr>
          </a:lstStyle>
          <a:p>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a:defRPr sz="1200">
                <a:solidFill>
                  <a:schemeClr val="bg1"/>
                </a:solidFill>
                <a:latin typeface="+mn-lt"/>
              </a:defRPr>
            </a:lvl1pPr>
          </a:lstStyle>
          <a:p>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defRPr sz="1200">
                <a:solidFill>
                  <a:schemeClr val="tx1"/>
                </a:solidFill>
                <a:latin typeface="+mn-lt"/>
              </a:defRPr>
            </a:lvl1pPr>
          </a:lstStyle>
          <a:p>
            <a:endParaRPr lang="en-US"/>
          </a:p>
        </p:txBody>
      </p:sp>
    </p:spTree>
  </p:cSld>
  <p:clrMap bg1="dk2" tx1="lt1" bg2="dk1" tx2="lt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 id="2147484287" r:id="rId13"/>
    <p:sldLayoutId id="2147484288" r:id="rId14"/>
  </p:sldLayoutIdLst>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rgbClr val="FFFF00"/>
          </a:solidFill>
          <a:latin typeface="Times" pitchFamily="-110" charset="0"/>
        </a:defRPr>
      </a:lvl2pPr>
      <a:lvl3pPr algn="ctr" rtl="0" fontAlgn="base">
        <a:spcBef>
          <a:spcPct val="0"/>
        </a:spcBef>
        <a:spcAft>
          <a:spcPct val="0"/>
        </a:spcAft>
        <a:defRPr sz="4400">
          <a:solidFill>
            <a:srgbClr val="FFFF00"/>
          </a:solidFill>
          <a:latin typeface="Times" pitchFamily="-110" charset="0"/>
        </a:defRPr>
      </a:lvl3pPr>
      <a:lvl4pPr algn="ctr" rtl="0" fontAlgn="base">
        <a:spcBef>
          <a:spcPct val="0"/>
        </a:spcBef>
        <a:spcAft>
          <a:spcPct val="0"/>
        </a:spcAft>
        <a:defRPr sz="4400">
          <a:solidFill>
            <a:srgbClr val="FFFF00"/>
          </a:solidFill>
          <a:latin typeface="Times" pitchFamily="-110" charset="0"/>
        </a:defRPr>
      </a:lvl4pPr>
      <a:lvl5pPr algn="ctr" rtl="0" fontAlgn="base">
        <a:spcBef>
          <a:spcPct val="0"/>
        </a:spcBef>
        <a:spcAft>
          <a:spcPct val="0"/>
        </a:spcAft>
        <a:defRPr sz="4400">
          <a:solidFill>
            <a:srgbClr val="FFFF00"/>
          </a:solidFill>
          <a:latin typeface="Times" pitchFamily="-110" charset="0"/>
        </a:defRPr>
      </a:lvl5pPr>
      <a:lvl6pPr marL="457153" algn="ctr" rtl="0" fontAlgn="base">
        <a:spcBef>
          <a:spcPct val="0"/>
        </a:spcBef>
        <a:spcAft>
          <a:spcPct val="0"/>
        </a:spcAft>
        <a:defRPr sz="4400">
          <a:solidFill>
            <a:srgbClr val="FFFF00"/>
          </a:solidFill>
          <a:latin typeface="Times" pitchFamily="-110" charset="0"/>
        </a:defRPr>
      </a:lvl6pPr>
      <a:lvl7pPr marL="914305" algn="ctr" rtl="0" fontAlgn="base">
        <a:spcBef>
          <a:spcPct val="0"/>
        </a:spcBef>
        <a:spcAft>
          <a:spcPct val="0"/>
        </a:spcAft>
        <a:defRPr sz="4400">
          <a:solidFill>
            <a:srgbClr val="FFFF00"/>
          </a:solidFill>
          <a:latin typeface="Times" pitchFamily="-110" charset="0"/>
        </a:defRPr>
      </a:lvl7pPr>
      <a:lvl8pPr marL="1371458" algn="ctr" rtl="0" fontAlgn="base">
        <a:spcBef>
          <a:spcPct val="0"/>
        </a:spcBef>
        <a:spcAft>
          <a:spcPct val="0"/>
        </a:spcAft>
        <a:defRPr sz="4400">
          <a:solidFill>
            <a:srgbClr val="FFFF00"/>
          </a:solidFill>
          <a:latin typeface="Times" pitchFamily="-110" charset="0"/>
        </a:defRPr>
      </a:lvl8pPr>
      <a:lvl9pPr marL="1828610" algn="ctr" rtl="0" fontAlgn="base">
        <a:spcBef>
          <a:spcPct val="0"/>
        </a:spcBef>
        <a:spcAft>
          <a:spcPct val="0"/>
        </a:spcAft>
        <a:defRPr sz="4400">
          <a:solidFill>
            <a:srgbClr val="FFFF00"/>
          </a:solidFill>
          <a:latin typeface="Times" pitchFamily="-110" charset="0"/>
        </a:defRPr>
      </a:lvl9pPr>
    </p:titleStyle>
    <p:bodyStyle>
      <a:lvl1pPr marL="342865" indent="-342865" algn="l" rtl="0" fontAlgn="base">
        <a:spcBef>
          <a:spcPct val="20000"/>
        </a:spcBef>
        <a:spcAft>
          <a:spcPct val="0"/>
        </a:spcAft>
        <a:buClr>
          <a:srgbClr val="CCFF33"/>
        </a:buClr>
        <a:buSzPct val="70000"/>
        <a:buFont typeface="Wingdings" pitchFamily="-110" charset="2"/>
        <a:buChar char="n"/>
        <a:defRPr sz="3200">
          <a:solidFill>
            <a:schemeClr val="tx1"/>
          </a:solidFill>
          <a:latin typeface="+mn-lt"/>
          <a:ea typeface="+mn-ea"/>
          <a:cs typeface="+mn-cs"/>
        </a:defRPr>
      </a:lvl1pPr>
      <a:lvl2pPr marL="742873" indent="-285720" algn="l" rtl="0" fontAlgn="base">
        <a:spcBef>
          <a:spcPct val="20000"/>
        </a:spcBef>
        <a:spcAft>
          <a:spcPct val="0"/>
        </a:spcAft>
        <a:buClr>
          <a:schemeClr val="accent2"/>
        </a:buClr>
        <a:buSzPct val="65000"/>
        <a:buFont typeface="Wingdings" pitchFamily="-110" charset="2"/>
        <a:buChar char="n"/>
        <a:defRPr sz="2800">
          <a:solidFill>
            <a:schemeClr val="tx1"/>
          </a:solidFill>
          <a:latin typeface="+mn-lt"/>
          <a:ea typeface="ＭＳ Ｐゴシック" pitchFamily="-110" charset="-128"/>
        </a:defRPr>
      </a:lvl2pPr>
      <a:lvl3pPr marL="1142882" indent="-228577" algn="l" rtl="0" fontAlgn="base">
        <a:spcBef>
          <a:spcPct val="20000"/>
        </a:spcBef>
        <a:spcAft>
          <a:spcPct val="0"/>
        </a:spcAft>
        <a:buClr>
          <a:srgbClr val="0099CC"/>
        </a:buClr>
        <a:buSzPct val="65000"/>
        <a:buFont typeface="Wingdings" pitchFamily="-110" charset="2"/>
        <a:buChar char="n"/>
        <a:defRPr sz="2400">
          <a:solidFill>
            <a:schemeClr val="tx1"/>
          </a:solidFill>
          <a:latin typeface="+mn-lt"/>
          <a:ea typeface="ＭＳ Ｐゴシック" pitchFamily="-110" charset="-128"/>
        </a:defRPr>
      </a:lvl3pPr>
      <a:lvl4pPr marL="1600034" indent="-228577" algn="l" rtl="0" fontAlgn="base">
        <a:spcBef>
          <a:spcPct val="20000"/>
        </a:spcBef>
        <a:spcAft>
          <a:spcPct val="0"/>
        </a:spcAft>
        <a:buClr>
          <a:schemeClr val="tx2"/>
        </a:buClr>
        <a:buSzPct val="75000"/>
        <a:buFont typeface="Wingdings" pitchFamily="-110" charset="2"/>
        <a:buChar char="n"/>
        <a:defRPr sz="2000">
          <a:solidFill>
            <a:schemeClr val="tx1"/>
          </a:solidFill>
          <a:latin typeface="+mn-lt"/>
          <a:ea typeface="ＭＳ Ｐゴシック" pitchFamily="-110" charset="-128"/>
        </a:defRPr>
      </a:lvl4pPr>
      <a:lvl5pPr marL="2057187" indent="-228577" algn="l" rtl="0" fontAlgn="base">
        <a:spcBef>
          <a:spcPct val="20000"/>
        </a:spcBef>
        <a:spcAft>
          <a:spcPct val="0"/>
        </a:spcAft>
        <a:buClr>
          <a:schemeClr val="hlink"/>
        </a:buClr>
        <a:buSzPct val="65000"/>
        <a:buFont typeface="Wingdings" pitchFamily="-110" charset="2"/>
        <a:buChar char="n"/>
        <a:defRPr sz="2000">
          <a:solidFill>
            <a:schemeClr val="tx1"/>
          </a:solidFill>
          <a:latin typeface="+mn-lt"/>
          <a:ea typeface="ＭＳ Ｐゴシック" pitchFamily="-110" charset="-128"/>
        </a:defRPr>
      </a:lvl5pPr>
      <a:lvl6pPr marL="2514340" indent="-228577" algn="l" rtl="0" fontAlgn="base">
        <a:spcBef>
          <a:spcPct val="20000"/>
        </a:spcBef>
        <a:spcAft>
          <a:spcPct val="0"/>
        </a:spcAft>
        <a:buClr>
          <a:schemeClr val="hlink"/>
        </a:buClr>
        <a:buSzPct val="65000"/>
        <a:buFont typeface="Wingdings" pitchFamily="-110" charset="2"/>
        <a:buChar char="n"/>
        <a:defRPr sz="2000">
          <a:solidFill>
            <a:schemeClr val="tx1"/>
          </a:solidFill>
          <a:latin typeface="+mn-lt"/>
          <a:ea typeface="ＭＳ Ｐゴシック" pitchFamily="-110" charset="-128"/>
        </a:defRPr>
      </a:lvl6pPr>
      <a:lvl7pPr marL="2971492" indent="-228577" algn="l" rtl="0" fontAlgn="base">
        <a:spcBef>
          <a:spcPct val="20000"/>
        </a:spcBef>
        <a:spcAft>
          <a:spcPct val="0"/>
        </a:spcAft>
        <a:buClr>
          <a:schemeClr val="hlink"/>
        </a:buClr>
        <a:buSzPct val="65000"/>
        <a:buFont typeface="Wingdings" pitchFamily="-110" charset="2"/>
        <a:buChar char="n"/>
        <a:defRPr sz="2000">
          <a:solidFill>
            <a:schemeClr val="tx1"/>
          </a:solidFill>
          <a:latin typeface="+mn-lt"/>
          <a:ea typeface="ＭＳ Ｐゴシック" pitchFamily="-110" charset="-128"/>
        </a:defRPr>
      </a:lvl7pPr>
      <a:lvl8pPr marL="3428645" indent="-228577" algn="l" rtl="0" fontAlgn="base">
        <a:spcBef>
          <a:spcPct val="20000"/>
        </a:spcBef>
        <a:spcAft>
          <a:spcPct val="0"/>
        </a:spcAft>
        <a:buClr>
          <a:schemeClr val="hlink"/>
        </a:buClr>
        <a:buSzPct val="65000"/>
        <a:buFont typeface="Wingdings" pitchFamily="-110" charset="2"/>
        <a:buChar char="n"/>
        <a:defRPr sz="2000">
          <a:solidFill>
            <a:schemeClr val="tx1"/>
          </a:solidFill>
          <a:latin typeface="+mn-lt"/>
          <a:ea typeface="ＭＳ Ｐゴシック" pitchFamily="-110" charset="-128"/>
        </a:defRPr>
      </a:lvl8pPr>
      <a:lvl9pPr marL="3885797" indent="-228577" algn="l" rtl="0" fontAlgn="base">
        <a:spcBef>
          <a:spcPct val="20000"/>
        </a:spcBef>
        <a:spcAft>
          <a:spcPct val="0"/>
        </a:spcAft>
        <a:buClr>
          <a:schemeClr val="hlink"/>
        </a:buClr>
        <a:buSzPct val="65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0" y="273629"/>
            <a:ext cx="8213760" cy="1130519"/>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0" y="1604329"/>
            <a:ext cx="8213760" cy="4511994"/>
          </a:xfrm>
          <a:prstGeom prst="rect">
            <a:avLst/>
          </a:prstGeom>
          <a:noFill/>
          <a:ln w="9525">
            <a:noFill/>
            <a:round/>
            <a:headEnd/>
            <a:tailEnd/>
          </a:ln>
          <a:effectLst/>
        </p:spPr>
        <p:txBody>
          <a:bodyPr vert="horz" wrap="square" lIns="0" tIns="69491"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6481" y="6245937"/>
            <a:ext cx="2115360" cy="45796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8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300">
                <a:solidFill>
                  <a:srgbClr val="000000"/>
                </a:solidFill>
                <a:latin typeface="Times New Roman" pitchFamily="-111" charset="0"/>
                <a:ea typeface="+mn-ea"/>
                <a:cs typeface="+mn-cs"/>
              </a:defRPr>
            </a:lvl1pPr>
          </a:lstStyle>
          <a:p>
            <a:endParaRPr lang="en-GB"/>
          </a:p>
        </p:txBody>
      </p:sp>
      <p:sp>
        <p:nvSpPr>
          <p:cNvPr id="1028" name="Rectangle 4"/>
          <p:cNvSpPr>
            <a:spLocks noGrp="1" noChangeArrowheads="1"/>
          </p:cNvSpPr>
          <p:nvPr>
            <p:ph type="ftr"/>
          </p:nvPr>
        </p:nvSpPr>
        <p:spPr bwMode="auto">
          <a:xfrm>
            <a:off x="3127681" y="6245937"/>
            <a:ext cx="2884320" cy="45796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lnSpc>
                <a:spcPct val="8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300">
                <a:solidFill>
                  <a:srgbClr val="000000"/>
                </a:solidFill>
                <a:latin typeface="Times New Roman" pitchFamily="-111" charset="0"/>
                <a:ea typeface="+mn-ea"/>
                <a:cs typeface="+mn-cs"/>
              </a:defRPr>
            </a:lvl1pPr>
          </a:lstStyle>
          <a:p>
            <a:endParaRPr lang="en-GB"/>
          </a:p>
        </p:txBody>
      </p:sp>
      <p:sp>
        <p:nvSpPr>
          <p:cNvPr id="1029" name="Rectangle 5"/>
          <p:cNvSpPr>
            <a:spLocks noGrp="1" noChangeArrowheads="1"/>
          </p:cNvSpPr>
          <p:nvPr>
            <p:ph type="sldNum"/>
          </p:nvPr>
        </p:nvSpPr>
        <p:spPr bwMode="auto">
          <a:xfrm>
            <a:off x="6554880" y="6245937"/>
            <a:ext cx="2115360" cy="45796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8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300">
                <a:solidFill>
                  <a:srgbClr val="000000"/>
                </a:solidFill>
                <a:latin typeface="Times New Roman" pitchFamily="-111" charset="0"/>
                <a:ea typeface="+mn-ea"/>
                <a:cs typeface="+mn-cs"/>
              </a:defRPr>
            </a:lvl1pPr>
          </a:lstStyle>
          <a:p>
            <a:fld id="{A1EB3314-6C41-634C-95C1-208E7C26AA17}"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mj-lt"/>
          <a:ea typeface="+mj-ea"/>
          <a:cs typeface="+mj-cs"/>
        </a:defRPr>
      </a:lvl1pPr>
      <a:lvl2pPr marL="673930" indent="-259204"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2pPr>
      <a:lvl3pPr marL="1036815" indent="-207363"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3pPr>
      <a:lvl4pPr marL="1451541" indent="-207363"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4pPr>
      <a:lvl5pPr marL="1866268" indent="-207363"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5pPr>
      <a:lvl6pPr marL="2280994" indent="-207363"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6pPr>
      <a:lvl7pPr marL="2695720" indent="-207363"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7pPr>
      <a:lvl8pPr marL="3110446" indent="-207363"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8pPr>
      <a:lvl9pPr marL="3525172" indent="-207363"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9pPr>
    </p:titleStyle>
    <p:bodyStyle>
      <a:lvl1pPr marL="311045" indent="-311045" algn="l" defTabSz="414726" rtl="0" fontAlgn="base" hangingPunct="0">
        <a:lnSpc>
          <a:spcPct val="81000"/>
        </a:lnSpc>
        <a:spcBef>
          <a:spcPct val="0"/>
        </a:spcBef>
        <a:spcAft>
          <a:spcPts val="1293"/>
        </a:spcAft>
        <a:buClr>
          <a:srgbClr val="000000"/>
        </a:buClr>
        <a:buSzPct val="100000"/>
        <a:buFont typeface="Times New Roman" pitchFamily="-111" charset="0"/>
        <a:defRPr sz="2900">
          <a:solidFill>
            <a:srgbClr val="000000"/>
          </a:solidFill>
          <a:latin typeface="+mn-lt"/>
          <a:ea typeface="+mn-ea"/>
          <a:cs typeface="+mn-cs"/>
        </a:defRPr>
      </a:lvl1pPr>
      <a:lvl2pPr marL="673930" indent="-259204" algn="l" defTabSz="414726" rtl="0" fontAlgn="base" hangingPunct="0">
        <a:lnSpc>
          <a:spcPct val="81000"/>
        </a:lnSpc>
        <a:spcBef>
          <a:spcPct val="0"/>
        </a:spcBef>
        <a:spcAft>
          <a:spcPts val="1032"/>
        </a:spcAft>
        <a:buClr>
          <a:srgbClr val="000000"/>
        </a:buClr>
        <a:buSzPct val="100000"/>
        <a:buFont typeface="Times New Roman" pitchFamily="-111" charset="0"/>
        <a:defRPr sz="2500">
          <a:solidFill>
            <a:srgbClr val="000000"/>
          </a:solidFill>
          <a:latin typeface="+mn-lt"/>
          <a:ea typeface="+mn-ea"/>
          <a:cs typeface="+mn-cs"/>
        </a:defRPr>
      </a:lvl2pPr>
      <a:lvl3pPr marL="1036815" indent="-207363" algn="l" defTabSz="414726" rtl="0" fontAlgn="base" hangingPunct="0">
        <a:lnSpc>
          <a:spcPct val="81000"/>
        </a:lnSpc>
        <a:spcBef>
          <a:spcPct val="0"/>
        </a:spcBef>
        <a:spcAft>
          <a:spcPts val="771"/>
        </a:spcAft>
        <a:buClr>
          <a:srgbClr val="000000"/>
        </a:buClr>
        <a:buSzPct val="100000"/>
        <a:buFont typeface="Times New Roman" pitchFamily="-111" charset="0"/>
        <a:defRPr sz="2200">
          <a:solidFill>
            <a:srgbClr val="000000"/>
          </a:solidFill>
          <a:latin typeface="+mn-lt"/>
          <a:ea typeface="+mn-ea"/>
          <a:cs typeface="+mn-cs"/>
        </a:defRPr>
      </a:lvl3pPr>
      <a:lvl4pPr marL="1451541" indent="-207363" algn="l" defTabSz="414726" rtl="0" fontAlgn="base" hangingPunct="0">
        <a:lnSpc>
          <a:spcPct val="81000"/>
        </a:lnSpc>
        <a:spcBef>
          <a:spcPct val="0"/>
        </a:spcBef>
        <a:spcAft>
          <a:spcPts val="522"/>
        </a:spcAft>
        <a:buClr>
          <a:srgbClr val="000000"/>
        </a:buClr>
        <a:buSzPct val="100000"/>
        <a:buFont typeface="Times New Roman" pitchFamily="-111" charset="0"/>
        <a:defRPr sz="1800">
          <a:solidFill>
            <a:srgbClr val="000000"/>
          </a:solidFill>
          <a:latin typeface="+mn-lt"/>
          <a:ea typeface="+mn-ea"/>
          <a:cs typeface="+mn-cs"/>
        </a:defRPr>
      </a:lvl4pPr>
      <a:lvl5pPr marL="1866268" indent="-207363" algn="l" defTabSz="414726" rtl="0" fontAlgn="base" hangingPunct="0">
        <a:lnSpc>
          <a:spcPct val="81000"/>
        </a:lnSpc>
        <a:spcBef>
          <a:spcPct val="0"/>
        </a:spcBef>
        <a:spcAft>
          <a:spcPts val="261"/>
        </a:spcAft>
        <a:buClr>
          <a:srgbClr val="000000"/>
        </a:buClr>
        <a:buSzPct val="100000"/>
        <a:buFont typeface="Times New Roman" pitchFamily="-111" charset="0"/>
        <a:defRPr sz="1800">
          <a:solidFill>
            <a:srgbClr val="000000"/>
          </a:solidFill>
          <a:latin typeface="+mn-lt"/>
          <a:ea typeface="+mn-ea"/>
          <a:cs typeface="+mn-cs"/>
        </a:defRPr>
      </a:lvl5pPr>
      <a:lvl6pPr marL="2280994" indent="-207363" algn="l" defTabSz="414726" rtl="0" fontAlgn="base" hangingPunct="0">
        <a:lnSpc>
          <a:spcPct val="81000"/>
        </a:lnSpc>
        <a:spcBef>
          <a:spcPct val="0"/>
        </a:spcBef>
        <a:spcAft>
          <a:spcPts val="261"/>
        </a:spcAft>
        <a:buClr>
          <a:srgbClr val="000000"/>
        </a:buClr>
        <a:buSzPct val="100000"/>
        <a:buFont typeface="Times New Roman" pitchFamily="-111" charset="0"/>
        <a:defRPr sz="1800">
          <a:solidFill>
            <a:srgbClr val="000000"/>
          </a:solidFill>
          <a:latin typeface="+mn-lt"/>
          <a:ea typeface="+mn-ea"/>
          <a:cs typeface="+mn-cs"/>
        </a:defRPr>
      </a:lvl6pPr>
      <a:lvl7pPr marL="2695720" indent="-207363" algn="l" defTabSz="414726" rtl="0" fontAlgn="base" hangingPunct="0">
        <a:lnSpc>
          <a:spcPct val="81000"/>
        </a:lnSpc>
        <a:spcBef>
          <a:spcPct val="0"/>
        </a:spcBef>
        <a:spcAft>
          <a:spcPts val="261"/>
        </a:spcAft>
        <a:buClr>
          <a:srgbClr val="000000"/>
        </a:buClr>
        <a:buSzPct val="100000"/>
        <a:buFont typeface="Times New Roman" pitchFamily="-111" charset="0"/>
        <a:defRPr sz="1800">
          <a:solidFill>
            <a:srgbClr val="000000"/>
          </a:solidFill>
          <a:latin typeface="+mn-lt"/>
          <a:ea typeface="+mn-ea"/>
          <a:cs typeface="+mn-cs"/>
        </a:defRPr>
      </a:lvl7pPr>
      <a:lvl8pPr marL="3110446" indent="-207363" algn="l" defTabSz="414726" rtl="0" fontAlgn="base" hangingPunct="0">
        <a:lnSpc>
          <a:spcPct val="81000"/>
        </a:lnSpc>
        <a:spcBef>
          <a:spcPct val="0"/>
        </a:spcBef>
        <a:spcAft>
          <a:spcPts val="261"/>
        </a:spcAft>
        <a:buClr>
          <a:srgbClr val="000000"/>
        </a:buClr>
        <a:buSzPct val="100000"/>
        <a:buFont typeface="Times New Roman" pitchFamily="-111" charset="0"/>
        <a:defRPr sz="1800">
          <a:solidFill>
            <a:srgbClr val="000000"/>
          </a:solidFill>
          <a:latin typeface="+mn-lt"/>
          <a:ea typeface="+mn-ea"/>
          <a:cs typeface="+mn-cs"/>
        </a:defRPr>
      </a:lvl8pPr>
      <a:lvl9pPr marL="3525172" indent="-207363" algn="l" defTabSz="414726" rtl="0" fontAlgn="base" hangingPunct="0">
        <a:lnSpc>
          <a:spcPct val="81000"/>
        </a:lnSpc>
        <a:spcBef>
          <a:spcPct val="0"/>
        </a:spcBef>
        <a:spcAft>
          <a:spcPts val="261"/>
        </a:spcAft>
        <a:buClr>
          <a:srgbClr val="000000"/>
        </a:buClr>
        <a:buSzPct val="100000"/>
        <a:buFont typeface="Times New Roman" pitchFamily="-111"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3F3B3D"/>
            </a:gs>
            <a:gs pos="100000">
              <a:srgbClr val="3F3B3D">
                <a:gamma/>
                <a:shade val="88235"/>
                <a:invGamma/>
              </a:srgbClr>
            </a:gs>
          </a:gsLst>
          <a:lin ang="5400000" scaled="1"/>
        </a:gra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17E81D"/>
                </a:solidFill>
                <a:latin typeface="+mn-lt"/>
              </a:defRPr>
            </a:lvl1pPr>
          </a:lstStyle>
          <a:p>
            <a:endParaRPr lang="en-US">
              <a:solidFill>
                <a:schemeClr val="tx1"/>
              </a:solidFill>
            </a:endParaRPr>
          </a:p>
          <a:p>
            <a:fld id="{8E27824A-E314-6F4B-9181-623924157DFD}" type="slidenum">
              <a:rPr lang="en-US"/>
              <a:pPr/>
              <a:t>‹#›</a:t>
            </a:fld>
            <a:endParaRPr lang="en-US"/>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a:prstTxWarp prst="textNoShape">
              <a:avLst/>
            </a:prstTxWarp>
            <a:spAutoFit/>
          </a:bodyPr>
          <a:lstStyle/>
          <a:p>
            <a:endParaRPr lang="en-US" sz="1400">
              <a:solidFill>
                <a:srgbClr val="09E60A"/>
              </a:solidFill>
              <a:latin typeface="Times New Roman" pitchFamily="-111" charset="0"/>
            </a:endParaRPr>
          </a:p>
        </p:txBody>
      </p:sp>
    </p:spTree>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hf hdr="0" ftr="0" dt="0"/>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rgbClr val="FFFF00"/>
          </a:solidFill>
          <a:latin typeface="Times" pitchFamily="-111" charset="0"/>
        </a:defRPr>
      </a:lvl2pPr>
      <a:lvl3pPr algn="ctr" rtl="0" fontAlgn="base">
        <a:spcBef>
          <a:spcPct val="0"/>
        </a:spcBef>
        <a:spcAft>
          <a:spcPct val="0"/>
        </a:spcAft>
        <a:defRPr sz="4400">
          <a:solidFill>
            <a:srgbClr val="FFFF00"/>
          </a:solidFill>
          <a:latin typeface="Times" pitchFamily="-111" charset="0"/>
        </a:defRPr>
      </a:lvl3pPr>
      <a:lvl4pPr algn="ctr" rtl="0" fontAlgn="base">
        <a:spcBef>
          <a:spcPct val="0"/>
        </a:spcBef>
        <a:spcAft>
          <a:spcPct val="0"/>
        </a:spcAft>
        <a:defRPr sz="4400">
          <a:solidFill>
            <a:srgbClr val="FFFF00"/>
          </a:solidFill>
          <a:latin typeface="Times" pitchFamily="-111" charset="0"/>
        </a:defRPr>
      </a:lvl4pPr>
      <a:lvl5pPr algn="ctr" rtl="0" fontAlgn="base">
        <a:spcBef>
          <a:spcPct val="0"/>
        </a:spcBef>
        <a:spcAft>
          <a:spcPct val="0"/>
        </a:spcAft>
        <a:defRPr sz="4400">
          <a:solidFill>
            <a:srgbClr val="FFFF00"/>
          </a:solidFill>
          <a:latin typeface="Times" pitchFamily="-111" charset="0"/>
        </a:defRPr>
      </a:lvl5pPr>
      <a:lvl6pPr marL="457200" algn="ctr" rtl="0" fontAlgn="base">
        <a:spcBef>
          <a:spcPct val="0"/>
        </a:spcBef>
        <a:spcAft>
          <a:spcPct val="0"/>
        </a:spcAft>
        <a:defRPr sz="4400">
          <a:solidFill>
            <a:srgbClr val="FFFF00"/>
          </a:solidFill>
          <a:latin typeface="Times" pitchFamily="-111" charset="0"/>
        </a:defRPr>
      </a:lvl6pPr>
      <a:lvl7pPr marL="914400" algn="ctr" rtl="0" fontAlgn="base">
        <a:spcBef>
          <a:spcPct val="0"/>
        </a:spcBef>
        <a:spcAft>
          <a:spcPct val="0"/>
        </a:spcAft>
        <a:defRPr sz="4400">
          <a:solidFill>
            <a:srgbClr val="FFFF00"/>
          </a:solidFill>
          <a:latin typeface="Times" pitchFamily="-111" charset="0"/>
        </a:defRPr>
      </a:lvl7pPr>
      <a:lvl8pPr marL="1371600" algn="ctr" rtl="0" fontAlgn="base">
        <a:spcBef>
          <a:spcPct val="0"/>
        </a:spcBef>
        <a:spcAft>
          <a:spcPct val="0"/>
        </a:spcAft>
        <a:defRPr sz="4400">
          <a:solidFill>
            <a:srgbClr val="FFFF00"/>
          </a:solidFill>
          <a:latin typeface="Times" pitchFamily="-111" charset="0"/>
        </a:defRPr>
      </a:lvl8pPr>
      <a:lvl9pPr marL="1828800" algn="ctr" rtl="0" fontAlgn="base">
        <a:spcBef>
          <a:spcPct val="0"/>
        </a:spcBef>
        <a:spcAft>
          <a:spcPct val="0"/>
        </a:spcAft>
        <a:defRPr sz="4400">
          <a:solidFill>
            <a:srgbClr val="FFFF00"/>
          </a:solidFill>
          <a:latin typeface="Times" pitchFamily="-111"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ea typeface="ＭＳ Ｐゴシック" pitchFamily="-111" charset="-128"/>
        </a:defRPr>
      </a:lvl2pPr>
      <a:lvl3pPr marL="1143000" indent="-228600" algn="l" rtl="0" fontAlgn="base">
        <a:spcBef>
          <a:spcPct val="20000"/>
        </a:spcBef>
        <a:spcAft>
          <a:spcPct val="0"/>
        </a:spcAft>
        <a:buChar char="•"/>
        <a:defRPr sz="2400">
          <a:solidFill>
            <a:schemeClr val="bg1"/>
          </a:solidFill>
          <a:latin typeface="+mn-lt"/>
          <a:ea typeface="ＭＳ Ｐゴシック" pitchFamily="-111" charset="-128"/>
        </a:defRPr>
      </a:lvl3pPr>
      <a:lvl4pPr marL="1600200" indent="-228600" algn="l" rtl="0" fontAlgn="base">
        <a:spcBef>
          <a:spcPct val="20000"/>
        </a:spcBef>
        <a:spcAft>
          <a:spcPct val="0"/>
        </a:spcAft>
        <a:buChar char="–"/>
        <a:defRPr sz="2000">
          <a:solidFill>
            <a:schemeClr val="bg1"/>
          </a:solidFill>
          <a:latin typeface="+mn-lt"/>
          <a:ea typeface="ＭＳ Ｐゴシック" pitchFamily="-111" charset="-128"/>
        </a:defRPr>
      </a:lvl4pPr>
      <a:lvl5pPr marL="2057400" indent="-228600" algn="l" rtl="0" fontAlgn="base">
        <a:spcBef>
          <a:spcPct val="20000"/>
        </a:spcBef>
        <a:spcAft>
          <a:spcPct val="0"/>
        </a:spcAft>
        <a:buChar char="»"/>
        <a:defRPr sz="2000">
          <a:solidFill>
            <a:schemeClr val="bg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bg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bg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bg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bg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33400" y="638175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ctr">
              <a:defRPr sz="1400">
                <a:latin typeface="Arial" charset="0"/>
              </a:defRPr>
            </a:lvl1pPr>
          </a:lstStyle>
          <a:p>
            <a:pPr>
              <a:defRPr/>
            </a:pPr>
            <a:r>
              <a:rPr lang="en-US"/>
              <a:t>Josh Frieman:  Madrid Collaboration Meeting, May 2010</a:t>
            </a:r>
          </a:p>
        </p:txBody>
      </p:sp>
      <p:sp>
        <p:nvSpPr>
          <p:cNvPr id="1032" name="Line 8"/>
          <p:cNvSpPr>
            <a:spLocks noChangeShapeType="1"/>
          </p:cNvSpPr>
          <p:nvPr userDrawn="1"/>
        </p:nvSpPr>
        <p:spPr bwMode="auto">
          <a:xfrm>
            <a:off x="533400" y="1295400"/>
            <a:ext cx="8077200" cy="0"/>
          </a:xfrm>
          <a:prstGeom prst="line">
            <a:avLst/>
          </a:prstGeom>
          <a:noFill/>
          <a:ln w="28575">
            <a:solidFill>
              <a:schemeClr val="tx1"/>
            </a:solidFill>
            <a:round/>
            <a:headEnd/>
            <a:tailEnd/>
          </a:ln>
          <a:effectLst/>
        </p:spPr>
        <p:txBody>
          <a:bodyPr/>
          <a:lstStyle/>
          <a:p>
            <a:pPr>
              <a:defRPr/>
            </a:pPr>
            <a:endParaRPr lang="en-US" dirty="0">
              <a:latin typeface="Arial" charset="0"/>
            </a:endParaRPr>
          </a:p>
        </p:txBody>
      </p:sp>
      <p:sp>
        <p:nvSpPr>
          <p:cNvPr id="1033" name="Line 9"/>
          <p:cNvSpPr>
            <a:spLocks noChangeShapeType="1"/>
          </p:cNvSpPr>
          <p:nvPr userDrawn="1"/>
        </p:nvSpPr>
        <p:spPr bwMode="auto">
          <a:xfrm>
            <a:off x="533400" y="1371600"/>
            <a:ext cx="8077200" cy="0"/>
          </a:xfrm>
          <a:prstGeom prst="line">
            <a:avLst/>
          </a:prstGeom>
          <a:noFill/>
          <a:ln w="28575">
            <a:solidFill>
              <a:srgbClr val="FF0000"/>
            </a:solidFill>
            <a:round/>
            <a:headEnd/>
            <a:tailEnd/>
          </a:ln>
          <a:effectLst/>
        </p:spPr>
        <p:txBody>
          <a:bodyPr/>
          <a:lstStyle/>
          <a:p>
            <a:pPr>
              <a:defRPr/>
            </a:pPr>
            <a:endParaRPr lang="en-US" dirty="0">
              <a:latin typeface="Arial" charset="0"/>
            </a:endParaRPr>
          </a:p>
        </p:txBody>
      </p:sp>
      <p:sp>
        <p:nvSpPr>
          <p:cNvPr id="1034" name="Line 10"/>
          <p:cNvSpPr>
            <a:spLocks noChangeShapeType="1"/>
          </p:cNvSpPr>
          <p:nvPr userDrawn="1"/>
        </p:nvSpPr>
        <p:spPr bwMode="auto">
          <a:xfrm>
            <a:off x="533400" y="1219200"/>
            <a:ext cx="8077200" cy="0"/>
          </a:xfrm>
          <a:prstGeom prst="line">
            <a:avLst/>
          </a:prstGeom>
          <a:noFill/>
          <a:ln w="28575">
            <a:solidFill>
              <a:srgbClr val="FF0000"/>
            </a:solidFill>
            <a:round/>
            <a:headEnd/>
            <a:tailEnd/>
          </a:ln>
          <a:effectLst/>
        </p:spPr>
        <p:txBody>
          <a:bodyPr/>
          <a:lstStyle/>
          <a:p>
            <a:pPr>
              <a:defRPr/>
            </a:pPr>
            <a:endParaRPr lang="en-US" dirty="0">
              <a:latin typeface="Arial" charset="0"/>
            </a:endParaRPr>
          </a:p>
        </p:txBody>
      </p:sp>
      <p:pic>
        <p:nvPicPr>
          <p:cNvPr id="2" name="Picture 12"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11" name="Rectangle 6"/>
          <p:cNvSpPr txBox="1">
            <a:spLocks noChangeArrowheads="1"/>
          </p:cNvSpPr>
          <p:nvPr userDrawn="1"/>
        </p:nvSpPr>
        <p:spPr bwMode="auto">
          <a:xfrm>
            <a:off x="6705600" y="6397625"/>
            <a:ext cx="2133600" cy="476250"/>
          </a:xfrm>
          <a:prstGeom prst="rect">
            <a:avLst/>
          </a:prstGeom>
          <a:noFill/>
          <a:ln w="9525">
            <a:noFill/>
            <a:miter lim="800000"/>
            <a:headEnd/>
            <a:tailEnd/>
          </a:ln>
          <a:effectLst/>
        </p:spPr>
        <p:txBody>
          <a:bodyPr lIns="91332" tIns="45666" rIns="91332" bIns="45666">
            <a:prstTxWarp prst="textNoShape">
              <a:avLst/>
            </a:prstTxWarp>
          </a:bodyPr>
          <a:lstStyle>
            <a:lvl1pPr algn="r">
              <a:defRPr sz="1400">
                <a:latin typeface="Arial" pitchFamily="-108" charset="0"/>
              </a:defRPr>
            </a:lvl1pPr>
          </a:lstStyle>
          <a:p>
            <a:pPr>
              <a:defRPr/>
            </a:pPr>
            <a:endParaRPr lang="en-US" dirty="0"/>
          </a:p>
        </p:txBody>
      </p:sp>
      <p:sp>
        <p:nvSpPr>
          <p:cNvPr id="12" name="Rectangle 6"/>
          <p:cNvSpPr txBox="1">
            <a:spLocks noChangeArrowheads="1"/>
          </p:cNvSpPr>
          <p:nvPr userDrawn="1"/>
        </p:nvSpPr>
        <p:spPr bwMode="auto">
          <a:xfrm>
            <a:off x="6858000" y="6550025"/>
            <a:ext cx="2133600" cy="476250"/>
          </a:xfrm>
          <a:prstGeom prst="rect">
            <a:avLst/>
          </a:prstGeom>
          <a:noFill/>
          <a:ln w="9525">
            <a:noFill/>
            <a:miter lim="800000"/>
            <a:headEnd/>
            <a:tailEnd/>
          </a:ln>
          <a:effectLst/>
        </p:spPr>
        <p:txBody>
          <a:bodyPr lIns="91332" tIns="45666" rIns="91332" bIns="45666">
            <a:prstTxWarp prst="textNoShape">
              <a:avLst/>
            </a:prstTxWarp>
          </a:bodyPr>
          <a:lstStyle>
            <a:lvl1pPr algn="r">
              <a:defRPr sz="1400">
                <a:latin typeface="Arial" pitchFamily="-108" charset="0"/>
              </a:defRPr>
            </a:lvl1pPr>
          </a:lstStyle>
          <a:p>
            <a:pPr>
              <a:defRPr/>
            </a:pPr>
            <a:endParaRPr lang="en-US" dirty="0"/>
          </a:p>
        </p:txBody>
      </p:sp>
      <p:sp>
        <p:nvSpPr>
          <p:cNvPr id="13"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latin typeface="Arial" pitchFamily="-108" charset="0"/>
              </a:defRPr>
            </a:lvl1pPr>
          </a:lstStyle>
          <a:p>
            <a:pPr>
              <a:defRPr/>
            </a:pPr>
            <a:fld id="{AA674A41-3311-234A-B3D5-1AAA80EC17F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0" y="273629"/>
            <a:ext cx="8213760" cy="1130519"/>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0" y="1604329"/>
            <a:ext cx="8213760" cy="4511994"/>
          </a:xfrm>
          <a:prstGeom prst="rect">
            <a:avLst/>
          </a:prstGeom>
          <a:noFill/>
          <a:ln w="9525">
            <a:noFill/>
            <a:round/>
            <a:headEnd/>
            <a:tailEnd/>
          </a:ln>
          <a:effectLst/>
        </p:spPr>
        <p:txBody>
          <a:bodyPr vert="horz" wrap="square" lIns="0" tIns="69491"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6481" y="6245937"/>
            <a:ext cx="2115360" cy="45796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8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300">
                <a:solidFill>
                  <a:srgbClr val="000000"/>
                </a:solidFill>
                <a:latin typeface="Times New Roman" pitchFamily="-111" charset="0"/>
                <a:ea typeface="+mn-ea"/>
                <a:cs typeface="+mn-cs"/>
              </a:defRPr>
            </a:lvl1pPr>
          </a:lstStyle>
          <a:p>
            <a:endParaRPr lang="en-GB"/>
          </a:p>
        </p:txBody>
      </p:sp>
      <p:sp>
        <p:nvSpPr>
          <p:cNvPr id="1028" name="Rectangle 4"/>
          <p:cNvSpPr>
            <a:spLocks noGrp="1" noChangeArrowheads="1"/>
          </p:cNvSpPr>
          <p:nvPr>
            <p:ph type="ftr"/>
          </p:nvPr>
        </p:nvSpPr>
        <p:spPr bwMode="auto">
          <a:xfrm>
            <a:off x="3127681" y="6245937"/>
            <a:ext cx="2884320" cy="45796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lnSpc>
                <a:spcPct val="8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300">
                <a:solidFill>
                  <a:srgbClr val="000000"/>
                </a:solidFill>
                <a:latin typeface="Times New Roman" pitchFamily="-111" charset="0"/>
                <a:ea typeface="+mn-ea"/>
                <a:cs typeface="+mn-cs"/>
              </a:defRPr>
            </a:lvl1pPr>
          </a:lstStyle>
          <a:p>
            <a:endParaRPr lang="en-GB"/>
          </a:p>
        </p:txBody>
      </p:sp>
      <p:sp>
        <p:nvSpPr>
          <p:cNvPr id="1029" name="Rectangle 5"/>
          <p:cNvSpPr>
            <a:spLocks noGrp="1" noChangeArrowheads="1"/>
          </p:cNvSpPr>
          <p:nvPr>
            <p:ph type="sldNum"/>
          </p:nvPr>
        </p:nvSpPr>
        <p:spPr bwMode="auto">
          <a:xfrm>
            <a:off x="6554880" y="6245937"/>
            <a:ext cx="2115360" cy="45796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80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300">
                <a:solidFill>
                  <a:srgbClr val="000000"/>
                </a:solidFill>
                <a:latin typeface="Times New Roman" pitchFamily="-111" charset="0"/>
                <a:ea typeface="+mn-ea"/>
                <a:cs typeface="+mn-cs"/>
              </a:defRPr>
            </a:lvl1pPr>
          </a:lstStyle>
          <a:p>
            <a:fld id="{93D60991-96AC-B747-A4BD-0DC299CD6F1E}"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mj-lt"/>
          <a:ea typeface="+mj-ea"/>
          <a:cs typeface="+mj-cs"/>
        </a:defRPr>
      </a:lvl1pPr>
      <a:lvl2pPr marL="673930" indent="-259204"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2pPr>
      <a:lvl3pPr marL="1036815" indent="-207363"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3pPr>
      <a:lvl4pPr marL="1451541" indent="-207363"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4pPr>
      <a:lvl5pPr marL="1866268" indent="-207363"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5pPr>
      <a:lvl6pPr marL="2280994" indent="-207363"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6pPr>
      <a:lvl7pPr marL="2695720" indent="-207363"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7pPr>
      <a:lvl8pPr marL="3110446" indent="-207363"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8pPr>
      <a:lvl9pPr marL="3525172" indent="-207363" algn="ctr" defTabSz="414726" rtl="0" fontAlgn="base" hangingPunct="0">
        <a:lnSpc>
          <a:spcPct val="81000"/>
        </a:lnSpc>
        <a:spcBef>
          <a:spcPct val="0"/>
        </a:spcBef>
        <a:spcAft>
          <a:spcPct val="0"/>
        </a:spcAft>
        <a:buClr>
          <a:srgbClr val="000000"/>
        </a:buClr>
        <a:buSzPct val="100000"/>
        <a:buFont typeface="Times New Roman" pitchFamily="-111" charset="0"/>
        <a:defRPr sz="4000">
          <a:solidFill>
            <a:srgbClr val="000000"/>
          </a:solidFill>
          <a:latin typeface="Arial" pitchFamily="-111" charset="0"/>
          <a:ea typeface="DejaVu Sans" charset="0"/>
          <a:cs typeface="DejaVu Sans" charset="0"/>
        </a:defRPr>
      </a:lvl9pPr>
    </p:titleStyle>
    <p:bodyStyle>
      <a:lvl1pPr marL="311045" indent="-311045" algn="l" defTabSz="414726" rtl="0" fontAlgn="base" hangingPunct="0">
        <a:lnSpc>
          <a:spcPct val="81000"/>
        </a:lnSpc>
        <a:spcBef>
          <a:spcPct val="0"/>
        </a:spcBef>
        <a:spcAft>
          <a:spcPts val="1293"/>
        </a:spcAft>
        <a:buClr>
          <a:srgbClr val="000000"/>
        </a:buClr>
        <a:buSzPct val="100000"/>
        <a:buFont typeface="Times New Roman" pitchFamily="-111" charset="0"/>
        <a:defRPr sz="2900">
          <a:solidFill>
            <a:srgbClr val="000000"/>
          </a:solidFill>
          <a:latin typeface="+mn-lt"/>
          <a:ea typeface="+mn-ea"/>
          <a:cs typeface="+mn-cs"/>
        </a:defRPr>
      </a:lvl1pPr>
      <a:lvl2pPr marL="673930" indent="-259204" algn="l" defTabSz="414726" rtl="0" fontAlgn="base" hangingPunct="0">
        <a:lnSpc>
          <a:spcPct val="81000"/>
        </a:lnSpc>
        <a:spcBef>
          <a:spcPct val="0"/>
        </a:spcBef>
        <a:spcAft>
          <a:spcPts val="1032"/>
        </a:spcAft>
        <a:buClr>
          <a:srgbClr val="000000"/>
        </a:buClr>
        <a:buSzPct val="100000"/>
        <a:buFont typeface="Times New Roman" pitchFamily="-111" charset="0"/>
        <a:defRPr sz="2500">
          <a:solidFill>
            <a:srgbClr val="000000"/>
          </a:solidFill>
          <a:latin typeface="+mn-lt"/>
          <a:ea typeface="+mn-ea"/>
          <a:cs typeface="+mn-cs"/>
        </a:defRPr>
      </a:lvl2pPr>
      <a:lvl3pPr marL="1036815" indent="-207363" algn="l" defTabSz="414726" rtl="0" fontAlgn="base" hangingPunct="0">
        <a:lnSpc>
          <a:spcPct val="81000"/>
        </a:lnSpc>
        <a:spcBef>
          <a:spcPct val="0"/>
        </a:spcBef>
        <a:spcAft>
          <a:spcPts val="771"/>
        </a:spcAft>
        <a:buClr>
          <a:srgbClr val="000000"/>
        </a:buClr>
        <a:buSzPct val="100000"/>
        <a:buFont typeface="Times New Roman" pitchFamily="-111" charset="0"/>
        <a:defRPr sz="2200">
          <a:solidFill>
            <a:srgbClr val="000000"/>
          </a:solidFill>
          <a:latin typeface="+mn-lt"/>
          <a:ea typeface="+mn-ea"/>
          <a:cs typeface="+mn-cs"/>
        </a:defRPr>
      </a:lvl3pPr>
      <a:lvl4pPr marL="1451541" indent="-207363" algn="l" defTabSz="414726" rtl="0" fontAlgn="base" hangingPunct="0">
        <a:lnSpc>
          <a:spcPct val="81000"/>
        </a:lnSpc>
        <a:spcBef>
          <a:spcPct val="0"/>
        </a:spcBef>
        <a:spcAft>
          <a:spcPts val="522"/>
        </a:spcAft>
        <a:buClr>
          <a:srgbClr val="000000"/>
        </a:buClr>
        <a:buSzPct val="100000"/>
        <a:buFont typeface="Times New Roman" pitchFamily="-111" charset="0"/>
        <a:defRPr sz="1800">
          <a:solidFill>
            <a:srgbClr val="000000"/>
          </a:solidFill>
          <a:latin typeface="+mn-lt"/>
          <a:ea typeface="+mn-ea"/>
          <a:cs typeface="+mn-cs"/>
        </a:defRPr>
      </a:lvl4pPr>
      <a:lvl5pPr marL="1866268" indent="-207363" algn="l" defTabSz="414726" rtl="0" fontAlgn="base" hangingPunct="0">
        <a:lnSpc>
          <a:spcPct val="81000"/>
        </a:lnSpc>
        <a:spcBef>
          <a:spcPct val="0"/>
        </a:spcBef>
        <a:spcAft>
          <a:spcPts val="261"/>
        </a:spcAft>
        <a:buClr>
          <a:srgbClr val="000000"/>
        </a:buClr>
        <a:buSzPct val="100000"/>
        <a:buFont typeface="Times New Roman" pitchFamily="-111" charset="0"/>
        <a:defRPr sz="1800">
          <a:solidFill>
            <a:srgbClr val="000000"/>
          </a:solidFill>
          <a:latin typeface="+mn-lt"/>
          <a:ea typeface="+mn-ea"/>
          <a:cs typeface="+mn-cs"/>
        </a:defRPr>
      </a:lvl5pPr>
      <a:lvl6pPr marL="2280994" indent="-207363" algn="l" defTabSz="414726" rtl="0" fontAlgn="base" hangingPunct="0">
        <a:lnSpc>
          <a:spcPct val="81000"/>
        </a:lnSpc>
        <a:spcBef>
          <a:spcPct val="0"/>
        </a:spcBef>
        <a:spcAft>
          <a:spcPts val="261"/>
        </a:spcAft>
        <a:buClr>
          <a:srgbClr val="000000"/>
        </a:buClr>
        <a:buSzPct val="100000"/>
        <a:buFont typeface="Times New Roman" pitchFamily="-111" charset="0"/>
        <a:defRPr sz="1800">
          <a:solidFill>
            <a:srgbClr val="000000"/>
          </a:solidFill>
          <a:latin typeface="+mn-lt"/>
          <a:ea typeface="+mn-ea"/>
          <a:cs typeface="+mn-cs"/>
        </a:defRPr>
      </a:lvl6pPr>
      <a:lvl7pPr marL="2695720" indent="-207363" algn="l" defTabSz="414726" rtl="0" fontAlgn="base" hangingPunct="0">
        <a:lnSpc>
          <a:spcPct val="81000"/>
        </a:lnSpc>
        <a:spcBef>
          <a:spcPct val="0"/>
        </a:spcBef>
        <a:spcAft>
          <a:spcPts val="261"/>
        </a:spcAft>
        <a:buClr>
          <a:srgbClr val="000000"/>
        </a:buClr>
        <a:buSzPct val="100000"/>
        <a:buFont typeface="Times New Roman" pitchFamily="-111" charset="0"/>
        <a:defRPr sz="1800">
          <a:solidFill>
            <a:srgbClr val="000000"/>
          </a:solidFill>
          <a:latin typeface="+mn-lt"/>
          <a:ea typeface="+mn-ea"/>
          <a:cs typeface="+mn-cs"/>
        </a:defRPr>
      </a:lvl7pPr>
      <a:lvl8pPr marL="3110446" indent="-207363" algn="l" defTabSz="414726" rtl="0" fontAlgn="base" hangingPunct="0">
        <a:lnSpc>
          <a:spcPct val="81000"/>
        </a:lnSpc>
        <a:spcBef>
          <a:spcPct val="0"/>
        </a:spcBef>
        <a:spcAft>
          <a:spcPts val="261"/>
        </a:spcAft>
        <a:buClr>
          <a:srgbClr val="000000"/>
        </a:buClr>
        <a:buSzPct val="100000"/>
        <a:buFont typeface="Times New Roman" pitchFamily="-111" charset="0"/>
        <a:defRPr sz="1800">
          <a:solidFill>
            <a:srgbClr val="000000"/>
          </a:solidFill>
          <a:latin typeface="+mn-lt"/>
          <a:ea typeface="+mn-ea"/>
          <a:cs typeface="+mn-cs"/>
        </a:defRPr>
      </a:lvl8pPr>
      <a:lvl9pPr marL="3525172" indent="-207363" algn="l" defTabSz="414726" rtl="0" fontAlgn="base" hangingPunct="0">
        <a:lnSpc>
          <a:spcPct val="81000"/>
        </a:lnSpc>
        <a:spcBef>
          <a:spcPct val="0"/>
        </a:spcBef>
        <a:spcAft>
          <a:spcPts val="261"/>
        </a:spcAft>
        <a:buClr>
          <a:srgbClr val="000000"/>
        </a:buClr>
        <a:buSzPct val="100000"/>
        <a:buFont typeface="Times New Roman" pitchFamily="-111"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3333"/>
        </a:solidFill>
        <a:effectLst/>
      </p:bgPr>
    </p:bg>
    <p:spTree>
      <p:nvGrpSpPr>
        <p:cNvPr id="1" name=""/>
        <p:cNvGrpSpPr/>
        <p:nvPr/>
      </p:nvGrpSpPr>
      <p:grpSpPr>
        <a:xfrm>
          <a:off x="0" y="0"/>
          <a:ext cx="0" cy="0"/>
          <a:chOff x="0" y="0"/>
          <a:chExt cx="0" cy="0"/>
        </a:xfrm>
      </p:grpSpPr>
      <p:sp>
        <p:nvSpPr>
          <p:cNvPr id="596994" name="Rectangle 2"/>
          <p:cNvSpPr>
            <a:spLocks noGrp="1" noChangeArrowheads="1"/>
          </p:cNvSpPr>
          <p:nvPr>
            <p:ph type="title"/>
          </p:nvPr>
        </p:nvSpPr>
        <p:spPr bwMode="auto">
          <a:xfrm>
            <a:off x="317501" y="722314"/>
            <a:ext cx="8637588" cy="774008"/>
          </a:xfrm>
          <a:prstGeom prst="rect">
            <a:avLst/>
          </a:prstGeom>
          <a:noFill/>
          <a:ln w="9525">
            <a:noFill/>
            <a:miter lim="800000"/>
            <a:headEnd/>
            <a:tailEnd/>
          </a:ln>
          <a:effectLst/>
        </p:spPr>
        <p:txBody>
          <a:bodyPr vert="horz" wrap="square" lIns="91411" tIns="45706" rIns="91411" bIns="45706" numCol="1" anchor="b" anchorCtr="0" compatLnSpc="1">
            <a:prstTxWarp prst="textNoShape">
              <a:avLst/>
            </a:prstTxWarp>
            <a:spAutoFit/>
          </a:bodyPr>
          <a:lstStyle/>
          <a:p>
            <a:pPr lvl="0"/>
            <a:r>
              <a:rPr lang="en-US"/>
              <a:t>Click to edit Master title style</a:t>
            </a:r>
          </a:p>
        </p:txBody>
      </p:sp>
      <p:sp>
        <p:nvSpPr>
          <p:cNvPr id="596995" name="Rectangle 3"/>
          <p:cNvSpPr>
            <a:spLocks noGrp="1" noChangeArrowheads="1"/>
          </p:cNvSpPr>
          <p:nvPr>
            <p:ph type="body" idx="1"/>
          </p:nvPr>
        </p:nvSpPr>
        <p:spPr bwMode="auto">
          <a:xfrm>
            <a:off x="328614" y="1941514"/>
            <a:ext cx="8208962" cy="41148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411" tIns="45706" rIns="91411" bIns="45706" numCol="1" anchor="b" anchorCtr="0" compatLnSpc="1">
            <a:prstTxWarp prst="textNoShape">
              <a:avLst/>
            </a:prstTxWarp>
          </a:bodyPr>
          <a:lstStyle>
            <a:lvl1pPr algn="ctr">
              <a:defRPr sz="1200">
                <a:solidFill>
                  <a:schemeClr val="tx1"/>
                </a:solidFill>
                <a:latin typeface="+mn-lt"/>
              </a:defRPr>
            </a:lvl1pPr>
          </a:lstStyle>
          <a:p>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411" tIns="45706" rIns="91411" bIns="45706" numCol="1" anchor="b" anchorCtr="0" compatLnSpc="1">
            <a:prstTxWarp prst="textNoShape">
              <a:avLst/>
            </a:prstTxWarp>
          </a:bodyPr>
          <a:lstStyle>
            <a:lvl1pPr algn="r">
              <a:defRPr sz="1200">
                <a:solidFill>
                  <a:schemeClr val="bg1"/>
                </a:solidFill>
                <a:latin typeface="+mn-lt"/>
              </a:defRPr>
            </a:lvl1pPr>
          </a:lstStyle>
          <a:p>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411" tIns="45706" rIns="91411" bIns="45706" numCol="1" anchor="b" anchorCtr="0" compatLnSpc="1">
            <a:prstTxWarp prst="textNoShape">
              <a:avLst/>
            </a:prstTxWarp>
          </a:bodyPr>
          <a:lstStyle>
            <a:lvl1pPr>
              <a:defRPr sz="1200">
                <a:solidFill>
                  <a:schemeClr val="tx1"/>
                </a:solidFill>
                <a:latin typeface="+mn-lt"/>
              </a:defRPr>
            </a:lvl1pPr>
          </a:lstStyle>
          <a:p>
            <a:endParaRPr lang="en-US"/>
          </a:p>
        </p:txBody>
      </p:sp>
    </p:spTree>
  </p:cSld>
  <p:clrMap bg1="dk2" tx1="lt1" bg2="dk1" tx2="lt2" accent1="accent1" accent2="accent2" accent3="accent3" accent4="accent4" accent5="accent5" accent6="accent6" hlink="hlink" folHlink="folHlink"/>
  <p:sldLayoutIdLst>
    <p:sldLayoutId id="2147483659"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34" r:id="rId12"/>
    <p:sldLayoutId id="2147483735" r:id="rId13"/>
  </p:sldLayoutIdLst>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rgbClr val="FFFF00"/>
          </a:solidFill>
          <a:latin typeface="Times" pitchFamily="-106" charset="0"/>
        </a:defRPr>
      </a:lvl2pPr>
      <a:lvl3pPr algn="ctr" rtl="0" fontAlgn="base">
        <a:spcBef>
          <a:spcPct val="0"/>
        </a:spcBef>
        <a:spcAft>
          <a:spcPct val="0"/>
        </a:spcAft>
        <a:defRPr sz="4400">
          <a:solidFill>
            <a:srgbClr val="FFFF00"/>
          </a:solidFill>
          <a:latin typeface="Times" pitchFamily="-106" charset="0"/>
        </a:defRPr>
      </a:lvl3pPr>
      <a:lvl4pPr algn="ctr" rtl="0" fontAlgn="base">
        <a:spcBef>
          <a:spcPct val="0"/>
        </a:spcBef>
        <a:spcAft>
          <a:spcPct val="0"/>
        </a:spcAft>
        <a:defRPr sz="4400">
          <a:solidFill>
            <a:srgbClr val="FFFF00"/>
          </a:solidFill>
          <a:latin typeface="Times" pitchFamily="-106" charset="0"/>
        </a:defRPr>
      </a:lvl4pPr>
      <a:lvl5pPr algn="ctr" rtl="0" fontAlgn="base">
        <a:spcBef>
          <a:spcPct val="0"/>
        </a:spcBef>
        <a:spcAft>
          <a:spcPct val="0"/>
        </a:spcAft>
        <a:defRPr sz="4400">
          <a:solidFill>
            <a:srgbClr val="FFFF00"/>
          </a:solidFill>
          <a:latin typeface="Times" pitchFamily="-106" charset="0"/>
        </a:defRPr>
      </a:lvl5pPr>
      <a:lvl6pPr marL="457059" algn="ctr" rtl="0" fontAlgn="base">
        <a:spcBef>
          <a:spcPct val="0"/>
        </a:spcBef>
        <a:spcAft>
          <a:spcPct val="0"/>
        </a:spcAft>
        <a:defRPr sz="4400">
          <a:solidFill>
            <a:srgbClr val="FFFF00"/>
          </a:solidFill>
          <a:latin typeface="Times" pitchFamily="-106" charset="0"/>
        </a:defRPr>
      </a:lvl6pPr>
      <a:lvl7pPr marL="914117" algn="ctr" rtl="0" fontAlgn="base">
        <a:spcBef>
          <a:spcPct val="0"/>
        </a:spcBef>
        <a:spcAft>
          <a:spcPct val="0"/>
        </a:spcAft>
        <a:defRPr sz="4400">
          <a:solidFill>
            <a:srgbClr val="FFFF00"/>
          </a:solidFill>
          <a:latin typeface="Times" pitchFamily="-106" charset="0"/>
        </a:defRPr>
      </a:lvl7pPr>
      <a:lvl8pPr marL="1371178" algn="ctr" rtl="0" fontAlgn="base">
        <a:spcBef>
          <a:spcPct val="0"/>
        </a:spcBef>
        <a:spcAft>
          <a:spcPct val="0"/>
        </a:spcAft>
        <a:defRPr sz="4400">
          <a:solidFill>
            <a:srgbClr val="FFFF00"/>
          </a:solidFill>
          <a:latin typeface="Times" pitchFamily="-106" charset="0"/>
        </a:defRPr>
      </a:lvl8pPr>
      <a:lvl9pPr marL="1828236" algn="ctr" rtl="0" fontAlgn="base">
        <a:spcBef>
          <a:spcPct val="0"/>
        </a:spcBef>
        <a:spcAft>
          <a:spcPct val="0"/>
        </a:spcAft>
        <a:defRPr sz="4400">
          <a:solidFill>
            <a:srgbClr val="FFFF00"/>
          </a:solidFill>
          <a:latin typeface="Times" pitchFamily="-106" charset="0"/>
        </a:defRPr>
      </a:lvl9pPr>
    </p:titleStyle>
    <p:bodyStyle>
      <a:lvl1pPr marL="342795" indent="-342795" algn="l" rtl="0" fontAlgn="base">
        <a:spcBef>
          <a:spcPct val="20000"/>
        </a:spcBef>
        <a:spcAft>
          <a:spcPct val="0"/>
        </a:spcAft>
        <a:buClr>
          <a:srgbClr val="CCFF33"/>
        </a:buClr>
        <a:buSzPct val="70000"/>
        <a:buFont typeface="Wingdings" pitchFamily="-106" charset="2"/>
        <a:buChar char="n"/>
        <a:defRPr sz="3200">
          <a:solidFill>
            <a:schemeClr val="tx1"/>
          </a:solidFill>
          <a:latin typeface="+mn-lt"/>
          <a:ea typeface="+mn-ea"/>
          <a:cs typeface="+mn-cs"/>
        </a:defRPr>
      </a:lvl1pPr>
      <a:lvl2pPr marL="742721" indent="-285662" algn="l" rtl="0" fontAlgn="base">
        <a:spcBef>
          <a:spcPct val="20000"/>
        </a:spcBef>
        <a:spcAft>
          <a:spcPct val="0"/>
        </a:spcAft>
        <a:buClr>
          <a:schemeClr val="accent2"/>
        </a:buClr>
        <a:buSzPct val="65000"/>
        <a:buFont typeface="Wingdings" pitchFamily="-106" charset="2"/>
        <a:buChar char="n"/>
        <a:defRPr sz="2800">
          <a:solidFill>
            <a:schemeClr val="tx1"/>
          </a:solidFill>
          <a:latin typeface="+mn-lt"/>
          <a:ea typeface="ＭＳ Ｐゴシック" pitchFamily="-106" charset="-128"/>
        </a:defRPr>
      </a:lvl2pPr>
      <a:lvl3pPr marL="1142647" indent="-228528" algn="l" rtl="0" fontAlgn="base">
        <a:spcBef>
          <a:spcPct val="20000"/>
        </a:spcBef>
        <a:spcAft>
          <a:spcPct val="0"/>
        </a:spcAft>
        <a:buClr>
          <a:srgbClr val="0099CC"/>
        </a:buClr>
        <a:buSzPct val="65000"/>
        <a:buFont typeface="Wingdings" pitchFamily="-106" charset="2"/>
        <a:buChar char="n"/>
        <a:defRPr sz="2400">
          <a:solidFill>
            <a:schemeClr val="tx1"/>
          </a:solidFill>
          <a:latin typeface="+mn-lt"/>
          <a:ea typeface="ＭＳ Ｐゴシック" pitchFamily="-106" charset="-128"/>
        </a:defRPr>
      </a:lvl3pPr>
      <a:lvl4pPr marL="1599706" indent="-228528" algn="l" rtl="0" fontAlgn="base">
        <a:spcBef>
          <a:spcPct val="20000"/>
        </a:spcBef>
        <a:spcAft>
          <a:spcPct val="0"/>
        </a:spcAft>
        <a:buClr>
          <a:schemeClr val="tx2"/>
        </a:buClr>
        <a:buSzPct val="75000"/>
        <a:buFont typeface="Wingdings" pitchFamily="-106" charset="2"/>
        <a:buChar char="n"/>
        <a:defRPr sz="2000">
          <a:solidFill>
            <a:schemeClr val="tx1"/>
          </a:solidFill>
          <a:latin typeface="+mn-lt"/>
          <a:ea typeface="ＭＳ Ｐゴシック" pitchFamily="-106" charset="-128"/>
        </a:defRPr>
      </a:lvl4pPr>
      <a:lvl5pPr marL="2056767" indent="-228528"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5pPr>
      <a:lvl6pPr marL="2513826" indent="-228528"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6pPr>
      <a:lvl7pPr marL="2970884" indent="-228528"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7pPr>
      <a:lvl8pPr marL="3427944" indent="-228528"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8pPr>
      <a:lvl9pPr marL="3885001" indent="-228528"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7" algn="l" defTabSz="457059" rtl="0" eaLnBrk="1" latinLnBrk="0" hangingPunct="1">
        <a:defRPr sz="1800" kern="1200">
          <a:solidFill>
            <a:schemeClr val="tx1"/>
          </a:solidFill>
          <a:latin typeface="+mn-lt"/>
          <a:ea typeface="+mn-ea"/>
          <a:cs typeface="+mn-cs"/>
        </a:defRPr>
      </a:lvl3pPr>
      <a:lvl4pPr marL="1371178" algn="l" defTabSz="457059" rtl="0" eaLnBrk="1" latinLnBrk="0" hangingPunct="1">
        <a:defRPr sz="1800" kern="1200">
          <a:solidFill>
            <a:schemeClr val="tx1"/>
          </a:solidFill>
          <a:latin typeface="+mn-lt"/>
          <a:ea typeface="+mn-ea"/>
          <a:cs typeface="+mn-cs"/>
        </a:defRPr>
      </a:lvl4pPr>
      <a:lvl5pPr marL="1828236" algn="l" defTabSz="457059" rtl="0" eaLnBrk="1" latinLnBrk="0" hangingPunct="1">
        <a:defRPr sz="1800" kern="1200">
          <a:solidFill>
            <a:schemeClr val="tx1"/>
          </a:solidFill>
          <a:latin typeface="+mn-lt"/>
          <a:ea typeface="+mn-ea"/>
          <a:cs typeface="+mn-cs"/>
        </a:defRPr>
      </a:lvl5pPr>
      <a:lvl6pPr marL="2285295" algn="l" defTabSz="457059" rtl="0" eaLnBrk="1" latinLnBrk="0" hangingPunct="1">
        <a:defRPr sz="1800" kern="1200">
          <a:solidFill>
            <a:schemeClr val="tx1"/>
          </a:solidFill>
          <a:latin typeface="+mn-lt"/>
          <a:ea typeface="+mn-ea"/>
          <a:cs typeface="+mn-cs"/>
        </a:defRPr>
      </a:lvl6pPr>
      <a:lvl7pPr marL="2742356" algn="l" defTabSz="457059" rtl="0" eaLnBrk="1" latinLnBrk="0" hangingPunct="1">
        <a:defRPr sz="1800" kern="1200">
          <a:solidFill>
            <a:schemeClr val="tx1"/>
          </a:solidFill>
          <a:latin typeface="+mn-lt"/>
          <a:ea typeface="+mn-ea"/>
          <a:cs typeface="+mn-cs"/>
        </a:defRPr>
      </a:lvl7pPr>
      <a:lvl8pPr marL="3199412" algn="l" defTabSz="457059" rtl="0" eaLnBrk="1" latinLnBrk="0" hangingPunct="1">
        <a:defRPr sz="1800" kern="1200">
          <a:solidFill>
            <a:schemeClr val="tx1"/>
          </a:solidFill>
          <a:latin typeface="+mn-lt"/>
          <a:ea typeface="+mn-ea"/>
          <a:cs typeface="+mn-cs"/>
        </a:defRPr>
      </a:lvl8pPr>
      <a:lvl9pPr marL="3656473" algn="l" defTabSz="4570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714375" y="383978"/>
            <a:ext cx="7715250" cy="1303734"/>
          </a:xfrm>
          <a:prstGeom prst="rect">
            <a:avLst/>
          </a:prstGeom>
          <a:noFill/>
          <a:ln w="12700">
            <a:noFill/>
            <a:miter lim="800000"/>
            <a:headEnd/>
            <a:tailEnd/>
          </a:ln>
          <a:effectLst/>
        </p:spPr>
        <p:txBody>
          <a:bodyPr vert="horz" wrap="square" lIns="35705" tIns="35705" rIns="35705" bIns="35705" numCol="1" anchor="ctr" anchorCtr="0" compatLnSpc="1">
            <a:prstTxWarp prst="textNoShape">
              <a:avLst/>
            </a:prstTxWarp>
          </a:bodyPr>
          <a:lstStyle/>
          <a:p>
            <a:pPr lvl="0"/>
            <a:r>
              <a:rPr lang="en-US">
                <a:sym typeface="Cochin" pitchFamily="-106" charset="0"/>
              </a:rPr>
              <a:t>Click to edit Master title style</a:t>
            </a:r>
          </a:p>
        </p:txBody>
      </p:sp>
      <p:sp>
        <p:nvSpPr>
          <p:cNvPr id="6146" name="Rectangle 2"/>
          <p:cNvSpPr>
            <a:spLocks noGrp="1" noChangeArrowheads="1"/>
          </p:cNvSpPr>
          <p:nvPr>
            <p:ph type="body" idx="1"/>
          </p:nvPr>
        </p:nvSpPr>
        <p:spPr bwMode="auto">
          <a:xfrm>
            <a:off x="714376" y="1946677"/>
            <a:ext cx="3857625" cy="4018359"/>
          </a:xfrm>
          <a:prstGeom prst="rect">
            <a:avLst/>
          </a:prstGeom>
          <a:noFill/>
          <a:ln w="12700">
            <a:noFill/>
            <a:miter lim="800000"/>
            <a:headEnd/>
            <a:tailEnd/>
          </a:ln>
          <a:effectLst/>
        </p:spPr>
        <p:txBody>
          <a:bodyPr vert="horz" wrap="square" lIns="35705" tIns="35705" rIns="35705" bIns="35705" numCol="1" anchor="ctr" anchorCtr="0" compatLnSpc="1">
            <a:prstTxWarp prst="textNoShape">
              <a:avLst/>
            </a:prstTxWarp>
          </a:bodyPr>
          <a:lstStyle/>
          <a:p>
            <a:pPr lvl="0"/>
            <a:r>
              <a:rPr lang="en-US">
                <a:sym typeface="Cochin" pitchFamily="-106" charset="0"/>
              </a:rPr>
              <a:t>Click to edit Master text styles</a:t>
            </a:r>
          </a:p>
          <a:p>
            <a:pPr lvl="1"/>
            <a:r>
              <a:rPr lang="en-US">
                <a:sym typeface="Cochin" pitchFamily="-106" charset="0"/>
              </a:rPr>
              <a:t>Second level</a:t>
            </a:r>
          </a:p>
          <a:p>
            <a:pPr lvl="2"/>
            <a:r>
              <a:rPr lang="en-US">
                <a:sym typeface="Cochin" pitchFamily="-106" charset="0"/>
              </a:rPr>
              <a:t>Third level</a:t>
            </a:r>
          </a:p>
          <a:p>
            <a:pPr lvl="3"/>
            <a:r>
              <a:rPr lang="en-US">
                <a:sym typeface="Cochin" pitchFamily="-106" charset="0"/>
              </a:rPr>
              <a:t>Fourth level</a:t>
            </a:r>
          </a:p>
          <a:p>
            <a:pPr lvl="4"/>
            <a:r>
              <a:rPr lang="en-US">
                <a:sym typeface="Cochin" pitchFamily="-106" charset="0"/>
              </a:rPr>
              <a:t>Fifth level</a:t>
            </a: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p:txStyles>
    <p:titleStyle>
      <a:lvl1pPr algn="ctr" rtl="0" fontAlgn="base">
        <a:spcBef>
          <a:spcPct val="0"/>
        </a:spcBef>
        <a:spcAft>
          <a:spcPct val="0"/>
        </a:spcAft>
        <a:defRPr sz="5900">
          <a:solidFill>
            <a:srgbClr val="3F3F3F"/>
          </a:solidFill>
          <a:latin typeface="+mj-lt"/>
          <a:ea typeface="+mj-ea"/>
          <a:cs typeface="+mj-cs"/>
          <a:sym typeface="Cochin" pitchFamily="-106" charset="0"/>
        </a:defRPr>
      </a:lvl1pPr>
      <a:lvl2pPr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2pPr>
      <a:lvl3pPr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3pPr>
      <a:lvl4pPr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4pPr>
      <a:lvl5pPr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5pPr>
      <a:lvl6pPr marL="321357"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6pPr>
      <a:lvl7pPr marL="642717"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7pPr>
      <a:lvl8pPr marL="964074"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8pPr>
      <a:lvl9pPr marL="1285431"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9pPr>
    </p:titleStyle>
    <p:bodyStyle>
      <a:lvl1pPr marL="446333" indent="-446333" algn="l" rtl="0" fontAlgn="base">
        <a:spcBef>
          <a:spcPts val="2671"/>
        </a:spcBef>
        <a:spcAft>
          <a:spcPct val="0"/>
        </a:spcAft>
        <a:buSzPct val="64000"/>
        <a:buFont typeface="Type Embellishments One LET" pitchFamily="-106" charset="0"/>
        <a:buChar char="n"/>
        <a:defRPr sz="2300">
          <a:solidFill>
            <a:srgbClr val="3F3F3F"/>
          </a:solidFill>
          <a:latin typeface="+mn-lt"/>
          <a:ea typeface="+mn-ea"/>
          <a:cs typeface="+mn-cs"/>
          <a:sym typeface="Cochin" pitchFamily="-106" charset="0"/>
        </a:defRPr>
      </a:lvl1pPr>
      <a:lvl2pPr marL="946222" indent="-446333" algn="l" rtl="0" fontAlgn="base">
        <a:spcBef>
          <a:spcPts val="2671"/>
        </a:spcBef>
        <a:spcAft>
          <a:spcPct val="0"/>
        </a:spcAft>
        <a:buSzPct val="64000"/>
        <a:buFont typeface="Type Embellishments One LET" pitchFamily="-106" charset="0"/>
        <a:buChar char="n"/>
        <a:defRPr sz="2300">
          <a:solidFill>
            <a:srgbClr val="3F3F3F"/>
          </a:solidFill>
          <a:latin typeface="+mn-lt"/>
          <a:ea typeface="+mn-ea"/>
          <a:cs typeface="+mn-cs"/>
          <a:sym typeface="Cochin" pitchFamily="-106" charset="0"/>
        </a:defRPr>
      </a:lvl2pPr>
      <a:lvl3pPr marL="1258654" indent="-446333" algn="l" rtl="0" fontAlgn="base">
        <a:spcBef>
          <a:spcPts val="2671"/>
        </a:spcBef>
        <a:spcAft>
          <a:spcPct val="0"/>
        </a:spcAft>
        <a:buSzPct val="64000"/>
        <a:buFont typeface="Type Embellishments One LET" pitchFamily="-106" charset="0"/>
        <a:buChar char="n"/>
        <a:defRPr sz="2300">
          <a:solidFill>
            <a:srgbClr val="3F3F3F"/>
          </a:solidFill>
          <a:latin typeface="+mn-lt"/>
          <a:ea typeface="+mn-ea"/>
          <a:cs typeface="+mn-cs"/>
          <a:sym typeface="Cochin" pitchFamily="-106" charset="0"/>
        </a:defRPr>
      </a:lvl3pPr>
      <a:lvl4pPr marL="1571083" indent="-446333" algn="l" rtl="0" fontAlgn="base">
        <a:spcBef>
          <a:spcPts val="2671"/>
        </a:spcBef>
        <a:spcAft>
          <a:spcPct val="0"/>
        </a:spcAft>
        <a:buSzPct val="64000"/>
        <a:buFont typeface="Type Embellishments One LET" pitchFamily="-106" charset="0"/>
        <a:buChar char="n"/>
        <a:defRPr sz="2300">
          <a:solidFill>
            <a:srgbClr val="3F3F3F"/>
          </a:solidFill>
          <a:latin typeface="+mn-lt"/>
          <a:ea typeface="+mn-ea"/>
          <a:cs typeface="+mn-cs"/>
          <a:sym typeface="Cochin" pitchFamily="-106" charset="0"/>
        </a:defRPr>
      </a:lvl4pPr>
      <a:lvl5pPr marL="1883515" indent="-446333" algn="l" rtl="0" fontAlgn="base">
        <a:spcBef>
          <a:spcPts val="2671"/>
        </a:spcBef>
        <a:spcAft>
          <a:spcPct val="0"/>
        </a:spcAft>
        <a:buSzPct val="64000"/>
        <a:buFont typeface="Type Embellishments One LET" pitchFamily="-106" charset="0"/>
        <a:buChar char="n"/>
        <a:defRPr sz="2300">
          <a:solidFill>
            <a:srgbClr val="3F3F3F"/>
          </a:solidFill>
          <a:latin typeface="+mn-lt"/>
          <a:ea typeface="+mn-ea"/>
          <a:cs typeface="+mn-cs"/>
          <a:sym typeface="Cochin" pitchFamily="-106" charset="0"/>
        </a:defRPr>
      </a:lvl5pPr>
      <a:lvl6pPr marL="2204873" indent="-446333" algn="l" rtl="0" fontAlgn="base">
        <a:spcBef>
          <a:spcPts val="2671"/>
        </a:spcBef>
        <a:spcAft>
          <a:spcPct val="0"/>
        </a:spcAft>
        <a:buSzPct val="64000"/>
        <a:buFont typeface="Type Embellishments One LET" pitchFamily="-106" charset="0"/>
        <a:buChar char="n"/>
        <a:defRPr sz="2300">
          <a:solidFill>
            <a:srgbClr val="3F3F3F"/>
          </a:solidFill>
          <a:latin typeface="+mn-lt"/>
          <a:ea typeface="+mn-ea"/>
          <a:cs typeface="+mn-cs"/>
          <a:sym typeface="Cochin" pitchFamily="-106" charset="0"/>
        </a:defRPr>
      </a:lvl6pPr>
      <a:lvl7pPr marL="2526233" indent="-446333" algn="l" rtl="0" fontAlgn="base">
        <a:spcBef>
          <a:spcPts val="2671"/>
        </a:spcBef>
        <a:spcAft>
          <a:spcPct val="0"/>
        </a:spcAft>
        <a:buSzPct val="64000"/>
        <a:buFont typeface="Type Embellishments One LET" pitchFamily="-106" charset="0"/>
        <a:buChar char="n"/>
        <a:defRPr sz="2300">
          <a:solidFill>
            <a:srgbClr val="3F3F3F"/>
          </a:solidFill>
          <a:latin typeface="+mn-lt"/>
          <a:ea typeface="+mn-ea"/>
          <a:cs typeface="+mn-cs"/>
          <a:sym typeface="Cochin" pitchFamily="-106" charset="0"/>
        </a:defRPr>
      </a:lvl7pPr>
      <a:lvl8pPr marL="2847590" indent="-446333" algn="l" rtl="0" fontAlgn="base">
        <a:spcBef>
          <a:spcPts val="2671"/>
        </a:spcBef>
        <a:spcAft>
          <a:spcPct val="0"/>
        </a:spcAft>
        <a:buSzPct val="64000"/>
        <a:buFont typeface="Type Embellishments One LET" pitchFamily="-106" charset="0"/>
        <a:buChar char="n"/>
        <a:defRPr sz="2300">
          <a:solidFill>
            <a:srgbClr val="3F3F3F"/>
          </a:solidFill>
          <a:latin typeface="+mn-lt"/>
          <a:ea typeface="+mn-ea"/>
          <a:cs typeface="+mn-cs"/>
          <a:sym typeface="Cochin" pitchFamily="-106" charset="0"/>
        </a:defRPr>
      </a:lvl8pPr>
      <a:lvl9pPr marL="3168949" indent="-446333" algn="l" rtl="0" fontAlgn="base">
        <a:spcBef>
          <a:spcPts val="2671"/>
        </a:spcBef>
        <a:spcAft>
          <a:spcPct val="0"/>
        </a:spcAft>
        <a:buSzPct val="64000"/>
        <a:buFont typeface="Type Embellishments One LET" pitchFamily="-106" charset="0"/>
        <a:buChar char="n"/>
        <a:defRPr sz="2300">
          <a:solidFill>
            <a:srgbClr val="3F3F3F"/>
          </a:solidFill>
          <a:latin typeface="+mn-lt"/>
          <a:ea typeface="+mn-ea"/>
          <a:cs typeface="+mn-cs"/>
          <a:sym typeface="Cochin" pitchFamily="-106"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4" algn="l" defTabSz="321357" rtl="0" eaLnBrk="1" latinLnBrk="0" hangingPunct="1">
        <a:defRPr sz="1300" kern="1200">
          <a:solidFill>
            <a:schemeClr val="tx1"/>
          </a:solidFill>
          <a:latin typeface="+mn-lt"/>
          <a:ea typeface="+mn-ea"/>
          <a:cs typeface="+mn-cs"/>
        </a:defRPr>
      </a:lvl4pPr>
      <a:lvl5pPr marL="1285431" algn="l" defTabSz="321357" rtl="0" eaLnBrk="1" latinLnBrk="0" hangingPunct="1">
        <a:defRPr sz="1300" kern="1200">
          <a:solidFill>
            <a:schemeClr val="tx1"/>
          </a:solidFill>
          <a:latin typeface="+mn-lt"/>
          <a:ea typeface="+mn-ea"/>
          <a:cs typeface="+mn-cs"/>
        </a:defRPr>
      </a:lvl5pPr>
      <a:lvl6pPr marL="1606792" algn="l" defTabSz="321357" rtl="0" eaLnBrk="1" latinLnBrk="0" hangingPunct="1">
        <a:defRPr sz="1300" kern="1200">
          <a:solidFill>
            <a:schemeClr val="tx1"/>
          </a:solidFill>
          <a:latin typeface="+mn-lt"/>
          <a:ea typeface="+mn-ea"/>
          <a:cs typeface="+mn-cs"/>
        </a:defRPr>
      </a:lvl6pPr>
      <a:lvl7pPr marL="1928148" algn="l" defTabSz="321357" rtl="0" eaLnBrk="1" latinLnBrk="0" hangingPunct="1">
        <a:defRPr sz="1300" kern="1200">
          <a:solidFill>
            <a:schemeClr val="tx1"/>
          </a:solidFill>
          <a:latin typeface="+mn-lt"/>
          <a:ea typeface="+mn-ea"/>
          <a:cs typeface="+mn-cs"/>
        </a:defRPr>
      </a:lvl7pPr>
      <a:lvl8pPr marL="2249508" algn="l" defTabSz="321357" rtl="0" eaLnBrk="1" latinLnBrk="0" hangingPunct="1">
        <a:defRPr sz="1300" kern="1200">
          <a:solidFill>
            <a:schemeClr val="tx1"/>
          </a:solidFill>
          <a:latin typeface="+mn-lt"/>
          <a:ea typeface="+mn-ea"/>
          <a:cs typeface="+mn-cs"/>
        </a:defRPr>
      </a:lvl8pPr>
      <a:lvl9pPr marL="2570867" algn="l" defTabSz="32135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p:txStyles>
    <p:titleStyle>
      <a:lvl1pPr algn="ctr" rtl="0" fontAlgn="base">
        <a:spcBef>
          <a:spcPct val="0"/>
        </a:spcBef>
        <a:spcAft>
          <a:spcPct val="0"/>
        </a:spcAft>
        <a:defRPr sz="5900">
          <a:solidFill>
            <a:srgbClr val="3F3F3F"/>
          </a:solidFill>
          <a:latin typeface="+mj-lt"/>
          <a:ea typeface="+mj-ea"/>
          <a:cs typeface="+mj-cs"/>
          <a:sym typeface="Cochin" pitchFamily="-106" charset="0"/>
        </a:defRPr>
      </a:lvl1pPr>
      <a:lvl2pPr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2pPr>
      <a:lvl3pPr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3pPr>
      <a:lvl4pPr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4pPr>
      <a:lvl5pPr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5pPr>
      <a:lvl6pPr marL="321341"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6pPr>
      <a:lvl7pPr marL="642683"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7pPr>
      <a:lvl8pPr marL="964024"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8pPr>
      <a:lvl9pPr marL="1285367"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9pPr>
    </p:titleStyle>
    <p:bodyStyle>
      <a:lvl1pPr marL="446310"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1pPr>
      <a:lvl2pPr marL="981879"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2pPr>
      <a:lvl3pPr marL="1294293"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3pPr>
      <a:lvl4pPr marL="1606711"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4pPr>
      <a:lvl5pPr marL="1919125"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5pPr>
      <a:lvl6pPr marL="2240464"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6pPr>
      <a:lvl7pPr marL="2561808"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7pPr>
      <a:lvl8pPr marL="2883152"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8pPr>
      <a:lvl9pPr marL="3204491"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3" algn="l" defTabSz="321341" rtl="0" eaLnBrk="1" latinLnBrk="0" hangingPunct="1">
        <a:defRPr sz="1300" kern="1200">
          <a:solidFill>
            <a:schemeClr val="tx1"/>
          </a:solidFill>
          <a:latin typeface="+mn-lt"/>
          <a:ea typeface="+mn-ea"/>
          <a:cs typeface="+mn-cs"/>
        </a:defRPr>
      </a:lvl3pPr>
      <a:lvl4pPr marL="964024" algn="l" defTabSz="321341" rtl="0" eaLnBrk="1" latinLnBrk="0" hangingPunct="1">
        <a:defRPr sz="1300" kern="1200">
          <a:solidFill>
            <a:schemeClr val="tx1"/>
          </a:solidFill>
          <a:latin typeface="+mn-lt"/>
          <a:ea typeface="+mn-ea"/>
          <a:cs typeface="+mn-cs"/>
        </a:defRPr>
      </a:lvl4pPr>
      <a:lvl5pPr marL="1285367"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0" algn="l" defTabSz="321341" rtl="0" eaLnBrk="1" latinLnBrk="0" hangingPunct="1">
        <a:defRPr sz="1300" kern="1200">
          <a:solidFill>
            <a:schemeClr val="tx1"/>
          </a:solidFill>
          <a:latin typeface="+mn-lt"/>
          <a:ea typeface="+mn-ea"/>
          <a:cs typeface="+mn-cs"/>
        </a:defRPr>
      </a:lvl7pPr>
      <a:lvl8pPr marL="2249393" algn="l" defTabSz="321341" rtl="0" eaLnBrk="1" latinLnBrk="0" hangingPunct="1">
        <a:defRPr sz="1300" kern="1200">
          <a:solidFill>
            <a:schemeClr val="tx1"/>
          </a:solidFill>
          <a:latin typeface="+mn-lt"/>
          <a:ea typeface="+mn-ea"/>
          <a:cs typeface="+mn-cs"/>
        </a:defRPr>
      </a:lvl8pPr>
      <a:lvl9pPr marL="2570734" algn="l" defTabSz="321341"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714375" y="383978"/>
            <a:ext cx="7715250" cy="1303734"/>
          </a:xfrm>
          <a:prstGeom prst="rect">
            <a:avLst/>
          </a:prstGeom>
          <a:noFill/>
          <a:ln w="12700">
            <a:noFill/>
            <a:miter lim="800000"/>
            <a:headEnd/>
            <a:tailEnd/>
          </a:ln>
          <a:effectLst>
            <a:outerShdw blurRad="38100" dist="50800" dir="3000029" algn="ctr" rotWithShape="0">
              <a:schemeClr val="bg2">
                <a:alpha val="79999"/>
              </a:schemeClr>
            </a:outerShdw>
          </a:effectLst>
        </p:spPr>
        <p:txBody>
          <a:bodyPr vert="horz" wrap="square" lIns="35703" tIns="35703" rIns="35703" bIns="35703" numCol="1" anchor="ctr" anchorCtr="0" compatLnSpc="1">
            <a:prstTxWarp prst="textNoShape">
              <a:avLst/>
            </a:prstTxWarp>
          </a:bodyPr>
          <a:lstStyle/>
          <a:p>
            <a:pPr lvl="0"/>
            <a:r>
              <a:rPr lang="en-US">
                <a:sym typeface="Cochin" pitchFamily="-106"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xStyles>
    <p:titleStyle>
      <a:lvl1pPr algn="ctr" rtl="0" fontAlgn="base">
        <a:spcBef>
          <a:spcPct val="0"/>
        </a:spcBef>
        <a:spcAft>
          <a:spcPct val="0"/>
        </a:spcAft>
        <a:defRPr sz="5900">
          <a:solidFill>
            <a:srgbClr val="3F3F3F"/>
          </a:solidFill>
          <a:latin typeface="+mj-lt"/>
          <a:ea typeface="+mj-ea"/>
          <a:cs typeface="+mj-cs"/>
          <a:sym typeface="Cochin" pitchFamily="-106" charset="0"/>
        </a:defRPr>
      </a:lvl1pPr>
      <a:lvl2pPr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2pPr>
      <a:lvl3pPr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3pPr>
      <a:lvl4pPr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4pPr>
      <a:lvl5pPr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5pPr>
      <a:lvl6pPr marL="321341"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6pPr>
      <a:lvl7pPr marL="642683"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7pPr>
      <a:lvl8pPr marL="964024"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8pPr>
      <a:lvl9pPr marL="1285367" algn="ctr" rtl="0" fontAlgn="base">
        <a:spcBef>
          <a:spcPct val="0"/>
        </a:spcBef>
        <a:spcAft>
          <a:spcPct val="0"/>
        </a:spcAft>
        <a:defRPr sz="5900">
          <a:solidFill>
            <a:srgbClr val="3F3F3F"/>
          </a:solidFill>
          <a:latin typeface="Cochin" pitchFamily="-106" charset="0"/>
          <a:ea typeface="ヒラギノ明朝 Pro W6" pitchFamily="-106" charset="-128"/>
          <a:cs typeface="ヒラギノ明朝 Pro W6" pitchFamily="-106" charset="-128"/>
          <a:sym typeface="Cochin" pitchFamily="-106" charset="0"/>
        </a:defRPr>
      </a:lvl9pPr>
    </p:titleStyle>
    <p:bodyStyle>
      <a:lvl1pPr marL="446310"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1pPr>
      <a:lvl2pPr marL="981879"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2pPr>
      <a:lvl3pPr marL="1294293"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3pPr>
      <a:lvl4pPr marL="1606711"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4pPr>
      <a:lvl5pPr marL="1919125"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5pPr>
      <a:lvl6pPr marL="2240464"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6pPr>
      <a:lvl7pPr marL="2561808"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7pPr>
      <a:lvl8pPr marL="2883152"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8pPr>
      <a:lvl9pPr marL="3204491" indent="-446310" algn="l" rtl="0" fontAlgn="base">
        <a:spcBef>
          <a:spcPts val="2250"/>
        </a:spcBef>
        <a:spcAft>
          <a:spcPct val="0"/>
        </a:spcAft>
        <a:buSzPct val="64000"/>
        <a:buFont typeface="Type Embellishments One LET" pitchFamily="-106" charset="0"/>
        <a:buChar char="n"/>
        <a:defRPr sz="2700">
          <a:solidFill>
            <a:srgbClr val="3F3F3F"/>
          </a:solidFill>
          <a:latin typeface="+mn-lt"/>
          <a:ea typeface="+mn-ea"/>
          <a:cs typeface="+mn-cs"/>
          <a:sym typeface="Cochin" pitchFamily="-106" charset="0"/>
        </a:defRPr>
      </a:lvl9pPr>
    </p:bodyStyle>
    <p:otherStyle>
      <a:defPPr>
        <a:defRPr lang="en-US"/>
      </a:defPPr>
      <a:lvl1pPr marL="0" algn="l" defTabSz="321341" rtl="0" eaLnBrk="1" latinLnBrk="0" hangingPunct="1">
        <a:defRPr sz="1300" kern="1200">
          <a:solidFill>
            <a:schemeClr val="tx1"/>
          </a:solidFill>
          <a:latin typeface="+mn-lt"/>
          <a:ea typeface="+mn-ea"/>
          <a:cs typeface="+mn-cs"/>
        </a:defRPr>
      </a:lvl1pPr>
      <a:lvl2pPr marL="321341" algn="l" defTabSz="321341" rtl="0" eaLnBrk="1" latinLnBrk="0" hangingPunct="1">
        <a:defRPr sz="1300" kern="1200">
          <a:solidFill>
            <a:schemeClr val="tx1"/>
          </a:solidFill>
          <a:latin typeface="+mn-lt"/>
          <a:ea typeface="+mn-ea"/>
          <a:cs typeface="+mn-cs"/>
        </a:defRPr>
      </a:lvl2pPr>
      <a:lvl3pPr marL="642683" algn="l" defTabSz="321341" rtl="0" eaLnBrk="1" latinLnBrk="0" hangingPunct="1">
        <a:defRPr sz="1300" kern="1200">
          <a:solidFill>
            <a:schemeClr val="tx1"/>
          </a:solidFill>
          <a:latin typeface="+mn-lt"/>
          <a:ea typeface="+mn-ea"/>
          <a:cs typeface="+mn-cs"/>
        </a:defRPr>
      </a:lvl3pPr>
      <a:lvl4pPr marL="964024" algn="l" defTabSz="321341" rtl="0" eaLnBrk="1" latinLnBrk="0" hangingPunct="1">
        <a:defRPr sz="1300" kern="1200">
          <a:solidFill>
            <a:schemeClr val="tx1"/>
          </a:solidFill>
          <a:latin typeface="+mn-lt"/>
          <a:ea typeface="+mn-ea"/>
          <a:cs typeface="+mn-cs"/>
        </a:defRPr>
      </a:lvl4pPr>
      <a:lvl5pPr marL="1285367" algn="l" defTabSz="321341" rtl="0" eaLnBrk="1" latinLnBrk="0" hangingPunct="1">
        <a:defRPr sz="1300" kern="1200">
          <a:solidFill>
            <a:schemeClr val="tx1"/>
          </a:solidFill>
          <a:latin typeface="+mn-lt"/>
          <a:ea typeface="+mn-ea"/>
          <a:cs typeface="+mn-cs"/>
        </a:defRPr>
      </a:lvl5pPr>
      <a:lvl6pPr marL="1606711" algn="l" defTabSz="321341" rtl="0" eaLnBrk="1" latinLnBrk="0" hangingPunct="1">
        <a:defRPr sz="1300" kern="1200">
          <a:solidFill>
            <a:schemeClr val="tx1"/>
          </a:solidFill>
          <a:latin typeface="+mn-lt"/>
          <a:ea typeface="+mn-ea"/>
          <a:cs typeface="+mn-cs"/>
        </a:defRPr>
      </a:lvl6pPr>
      <a:lvl7pPr marL="1928050" algn="l" defTabSz="321341" rtl="0" eaLnBrk="1" latinLnBrk="0" hangingPunct="1">
        <a:defRPr sz="1300" kern="1200">
          <a:solidFill>
            <a:schemeClr val="tx1"/>
          </a:solidFill>
          <a:latin typeface="+mn-lt"/>
          <a:ea typeface="+mn-ea"/>
          <a:cs typeface="+mn-cs"/>
        </a:defRPr>
      </a:lvl7pPr>
      <a:lvl8pPr marL="2249393" algn="l" defTabSz="321341" rtl="0" eaLnBrk="1" latinLnBrk="0" hangingPunct="1">
        <a:defRPr sz="1300" kern="1200">
          <a:solidFill>
            <a:schemeClr val="tx1"/>
          </a:solidFill>
          <a:latin typeface="+mn-lt"/>
          <a:ea typeface="+mn-ea"/>
          <a:cs typeface="+mn-cs"/>
        </a:defRPr>
      </a:lvl8pPr>
      <a:lvl9pPr marL="2570734" algn="l" defTabSz="321341"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669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76698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7669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a:defRPr sz="1400">
                <a:latin typeface="+mn-lt"/>
                <a:ea typeface="+mn-ea"/>
                <a:cs typeface="+mn-cs"/>
              </a:defRPr>
            </a:lvl1pPr>
          </a:lstStyle>
          <a:p>
            <a:pPr>
              <a:defRPr/>
            </a:pPr>
            <a:fld id="{E24725FF-68BD-C44A-92C6-3514422A9D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Times"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Times"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Times" pitchFamily="-106" charset="0"/>
          <a:ea typeface="Arial" pitchFamily="-106" charset="0"/>
          <a:cs typeface="Arial" pitchFamily="-106" charset="0"/>
        </a:defRPr>
      </a:lvl5pPr>
      <a:lvl6pPr marL="457107" algn="ctr" rtl="0" fontAlgn="base">
        <a:spcBef>
          <a:spcPct val="0"/>
        </a:spcBef>
        <a:spcAft>
          <a:spcPct val="0"/>
        </a:spcAft>
        <a:defRPr sz="4400">
          <a:solidFill>
            <a:schemeClr val="tx2"/>
          </a:solidFill>
          <a:latin typeface="Times" pitchFamily="-106" charset="0"/>
          <a:ea typeface="Arial" pitchFamily="-106" charset="0"/>
          <a:cs typeface="Arial" pitchFamily="-106" charset="0"/>
        </a:defRPr>
      </a:lvl6pPr>
      <a:lvl7pPr marL="914212" algn="ctr" rtl="0" fontAlgn="base">
        <a:spcBef>
          <a:spcPct val="0"/>
        </a:spcBef>
        <a:spcAft>
          <a:spcPct val="0"/>
        </a:spcAft>
        <a:defRPr sz="4400">
          <a:solidFill>
            <a:schemeClr val="tx2"/>
          </a:solidFill>
          <a:latin typeface="Times" pitchFamily="-106" charset="0"/>
          <a:ea typeface="Arial" pitchFamily="-106" charset="0"/>
          <a:cs typeface="Arial" pitchFamily="-106" charset="0"/>
        </a:defRPr>
      </a:lvl7pPr>
      <a:lvl8pPr marL="1371317" algn="ctr" rtl="0" fontAlgn="base">
        <a:spcBef>
          <a:spcPct val="0"/>
        </a:spcBef>
        <a:spcAft>
          <a:spcPct val="0"/>
        </a:spcAft>
        <a:defRPr sz="4400">
          <a:solidFill>
            <a:schemeClr val="tx2"/>
          </a:solidFill>
          <a:latin typeface="Times" pitchFamily="-106" charset="0"/>
          <a:ea typeface="Arial" pitchFamily="-106" charset="0"/>
          <a:cs typeface="Arial" pitchFamily="-106" charset="0"/>
        </a:defRPr>
      </a:lvl8pPr>
      <a:lvl9pPr marL="1828423" algn="ctr" rtl="0" fontAlgn="base">
        <a:spcBef>
          <a:spcPct val="0"/>
        </a:spcBef>
        <a:spcAft>
          <a:spcPct val="0"/>
        </a:spcAft>
        <a:defRPr sz="4400">
          <a:solidFill>
            <a:schemeClr val="tx2"/>
          </a:solidFill>
          <a:latin typeface="Times" pitchFamily="-106" charset="0"/>
          <a:ea typeface="Arial" pitchFamily="-106" charset="0"/>
          <a:cs typeface="Arial" pitchFamily="-106" charset="0"/>
        </a:defRPr>
      </a:lvl9pPr>
    </p:titleStyle>
    <p:bodyStyle>
      <a:lvl1pPr marL="342829" indent="-342829" algn="l" rtl="0" eaLnBrk="0" fontAlgn="base" hangingPunct="0">
        <a:spcBef>
          <a:spcPct val="20000"/>
        </a:spcBef>
        <a:spcAft>
          <a:spcPct val="0"/>
        </a:spcAft>
        <a:buChar char="•"/>
        <a:defRPr sz="3200">
          <a:solidFill>
            <a:schemeClr val="tx1"/>
          </a:solidFill>
          <a:latin typeface="+mn-lt"/>
          <a:ea typeface="+mn-ea"/>
          <a:cs typeface="+mn-cs"/>
        </a:defRPr>
      </a:lvl1pPr>
      <a:lvl2pPr marL="742797" indent="-285692" algn="l" rtl="0" eaLnBrk="0" fontAlgn="base" hangingPunct="0">
        <a:spcBef>
          <a:spcPct val="20000"/>
        </a:spcBef>
        <a:spcAft>
          <a:spcPct val="0"/>
        </a:spcAft>
        <a:buChar char="–"/>
        <a:defRPr sz="2800">
          <a:solidFill>
            <a:schemeClr val="tx1"/>
          </a:solidFill>
          <a:latin typeface="+mn-lt"/>
          <a:ea typeface="+mn-ea"/>
          <a:cs typeface="+mn-cs"/>
        </a:defRPr>
      </a:lvl2pPr>
      <a:lvl3pPr marL="1142765" indent="-228552" algn="l" rtl="0" eaLnBrk="0" fontAlgn="base" hangingPunct="0">
        <a:spcBef>
          <a:spcPct val="20000"/>
        </a:spcBef>
        <a:spcAft>
          <a:spcPct val="0"/>
        </a:spcAft>
        <a:buChar char="•"/>
        <a:defRPr sz="2400">
          <a:solidFill>
            <a:schemeClr val="tx1"/>
          </a:solidFill>
          <a:latin typeface="+mn-lt"/>
          <a:ea typeface="+mn-ea"/>
          <a:cs typeface="+mn-cs"/>
        </a:defRPr>
      </a:lvl3pPr>
      <a:lvl4pPr marL="1599870" indent="-228552" algn="l" rtl="0" eaLnBrk="0" fontAlgn="base" hangingPunct="0">
        <a:spcBef>
          <a:spcPct val="20000"/>
        </a:spcBef>
        <a:spcAft>
          <a:spcPct val="0"/>
        </a:spcAft>
        <a:buChar char="–"/>
        <a:defRPr sz="2000">
          <a:solidFill>
            <a:schemeClr val="tx1"/>
          </a:solidFill>
          <a:latin typeface="+mn-lt"/>
          <a:ea typeface="+mn-ea"/>
          <a:cs typeface="+mn-cs"/>
        </a:defRPr>
      </a:lvl4pPr>
      <a:lvl5pPr marL="2056977" indent="-228552" algn="l" rtl="0" eaLnBrk="0" fontAlgn="base" hangingPunct="0">
        <a:spcBef>
          <a:spcPct val="20000"/>
        </a:spcBef>
        <a:spcAft>
          <a:spcPct val="0"/>
        </a:spcAft>
        <a:buChar char="»"/>
        <a:defRPr sz="2000">
          <a:solidFill>
            <a:schemeClr val="tx1"/>
          </a:solidFill>
          <a:latin typeface="+mn-lt"/>
          <a:ea typeface="+mn-ea"/>
          <a:cs typeface="+mn-cs"/>
        </a:defRPr>
      </a:lvl5pPr>
      <a:lvl6pPr marL="2514082" indent="-228552" algn="l" rtl="0" fontAlgn="base">
        <a:spcBef>
          <a:spcPct val="20000"/>
        </a:spcBef>
        <a:spcAft>
          <a:spcPct val="0"/>
        </a:spcAft>
        <a:buChar char="»"/>
        <a:defRPr sz="2000">
          <a:solidFill>
            <a:schemeClr val="tx1"/>
          </a:solidFill>
          <a:latin typeface="+mn-lt"/>
          <a:ea typeface="+mn-ea"/>
          <a:cs typeface="+mn-cs"/>
        </a:defRPr>
      </a:lvl6pPr>
      <a:lvl7pPr marL="2971188" indent="-228552" algn="l" rtl="0" fontAlgn="base">
        <a:spcBef>
          <a:spcPct val="20000"/>
        </a:spcBef>
        <a:spcAft>
          <a:spcPct val="0"/>
        </a:spcAft>
        <a:buChar char="»"/>
        <a:defRPr sz="2000">
          <a:solidFill>
            <a:schemeClr val="tx1"/>
          </a:solidFill>
          <a:latin typeface="+mn-lt"/>
          <a:ea typeface="+mn-ea"/>
          <a:cs typeface="+mn-cs"/>
        </a:defRPr>
      </a:lvl7pPr>
      <a:lvl8pPr marL="3428295" indent="-228552" algn="l" rtl="0" fontAlgn="base">
        <a:spcBef>
          <a:spcPct val="20000"/>
        </a:spcBef>
        <a:spcAft>
          <a:spcPct val="0"/>
        </a:spcAft>
        <a:buChar char="»"/>
        <a:defRPr sz="2000">
          <a:solidFill>
            <a:schemeClr val="tx1"/>
          </a:solidFill>
          <a:latin typeface="+mn-lt"/>
          <a:ea typeface="+mn-ea"/>
          <a:cs typeface="+mn-cs"/>
        </a:defRPr>
      </a:lvl8pPr>
      <a:lvl9pPr marL="3885400" indent="-22855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07" rtl="0" eaLnBrk="1" latinLnBrk="0" hangingPunct="1">
        <a:defRPr sz="1800" kern="1200">
          <a:solidFill>
            <a:schemeClr val="tx1"/>
          </a:solidFill>
          <a:latin typeface="+mn-lt"/>
          <a:ea typeface="+mn-ea"/>
          <a:cs typeface="+mn-cs"/>
        </a:defRPr>
      </a:lvl1pPr>
      <a:lvl2pPr marL="457107" algn="l" defTabSz="457107" rtl="0" eaLnBrk="1" latinLnBrk="0" hangingPunct="1">
        <a:defRPr sz="1800" kern="1200">
          <a:solidFill>
            <a:schemeClr val="tx1"/>
          </a:solidFill>
          <a:latin typeface="+mn-lt"/>
          <a:ea typeface="+mn-ea"/>
          <a:cs typeface="+mn-cs"/>
        </a:defRPr>
      </a:lvl2pPr>
      <a:lvl3pPr marL="914212" algn="l" defTabSz="457107" rtl="0" eaLnBrk="1" latinLnBrk="0" hangingPunct="1">
        <a:defRPr sz="1800" kern="1200">
          <a:solidFill>
            <a:schemeClr val="tx1"/>
          </a:solidFill>
          <a:latin typeface="+mn-lt"/>
          <a:ea typeface="+mn-ea"/>
          <a:cs typeface="+mn-cs"/>
        </a:defRPr>
      </a:lvl3pPr>
      <a:lvl4pPr marL="1371317" algn="l" defTabSz="457107" rtl="0" eaLnBrk="1" latinLnBrk="0" hangingPunct="1">
        <a:defRPr sz="1800" kern="1200">
          <a:solidFill>
            <a:schemeClr val="tx1"/>
          </a:solidFill>
          <a:latin typeface="+mn-lt"/>
          <a:ea typeface="+mn-ea"/>
          <a:cs typeface="+mn-cs"/>
        </a:defRPr>
      </a:lvl4pPr>
      <a:lvl5pPr marL="1828423" algn="l" defTabSz="457107" rtl="0" eaLnBrk="1" latinLnBrk="0" hangingPunct="1">
        <a:defRPr sz="1800" kern="1200">
          <a:solidFill>
            <a:schemeClr val="tx1"/>
          </a:solidFill>
          <a:latin typeface="+mn-lt"/>
          <a:ea typeface="+mn-ea"/>
          <a:cs typeface="+mn-cs"/>
        </a:defRPr>
      </a:lvl5pPr>
      <a:lvl6pPr marL="2285529" algn="l" defTabSz="457107" rtl="0" eaLnBrk="1" latinLnBrk="0" hangingPunct="1">
        <a:defRPr sz="1800" kern="1200">
          <a:solidFill>
            <a:schemeClr val="tx1"/>
          </a:solidFill>
          <a:latin typeface="+mn-lt"/>
          <a:ea typeface="+mn-ea"/>
          <a:cs typeface="+mn-cs"/>
        </a:defRPr>
      </a:lvl6pPr>
      <a:lvl7pPr marL="2742636" algn="l" defTabSz="457107" rtl="0" eaLnBrk="1" latinLnBrk="0" hangingPunct="1">
        <a:defRPr sz="1800" kern="1200">
          <a:solidFill>
            <a:schemeClr val="tx1"/>
          </a:solidFill>
          <a:latin typeface="+mn-lt"/>
          <a:ea typeface="+mn-ea"/>
          <a:cs typeface="+mn-cs"/>
        </a:defRPr>
      </a:lvl7pPr>
      <a:lvl8pPr marL="3199740" algn="l" defTabSz="457107" rtl="0" eaLnBrk="1" latinLnBrk="0" hangingPunct="1">
        <a:defRPr sz="1800" kern="1200">
          <a:solidFill>
            <a:schemeClr val="tx1"/>
          </a:solidFill>
          <a:latin typeface="+mn-lt"/>
          <a:ea typeface="+mn-ea"/>
          <a:cs typeface="+mn-cs"/>
        </a:defRPr>
      </a:lvl8pPr>
      <a:lvl9pPr marL="3656847" algn="l" defTabSz="45710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0" name="Line 6"/>
          <p:cNvSpPr>
            <a:spLocks noChangeShapeType="1"/>
          </p:cNvSpPr>
          <p:nvPr/>
        </p:nvSpPr>
        <p:spPr bwMode="auto">
          <a:xfrm flipH="1">
            <a:off x="-85723" y="6629400"/>
            <a:ext cx="9229725" cy="0"/>
          </a:xfrm>
          <a:prstGeom prst="line">
            <a:avLst/>
          </a:prstGeom>
          <a:noFill/>
          <a:ln w="76200">
            <a:solidFill>
              <a:srgbClr val="00279F"/>
            </a:solidFill>
            <a:round/>
            <a:headEnd/>
            <a:tailEnd/>
          </a:ln>
          <a:effectLst/>
        </p:spPr>
        <p:txBody>
          <a:bodyPr wrap="none" lIns="91420" tIns="45711" rIns="91420" bIns="45711" anchor="ctr">
            <a:prstTxWarp prst="textNoShape">
              <a:avLst/>
            </a:prstTxWarp>
          </a:bodyPr>
          <a:lstStyle/>
          <a:p>
            <a:pPr>
              <a:defRPr/>
            </a:pPr>
            <a:endParaRPr lang="en-US"/>
          </a:p>
        </p:txBody>
      </p:sp>
      <p:pic>
        <p:nvPicPr>
          <p:cNvPr id="1027" name="Picture 7"/>
          <p:cNvPicPr>
            <a:picLocks noChangeArrowheads="1"/>
          </p:cNvPicPr>
          <p:nvPr/>
        </p:nvPicPr>
        <p:blipFill>
          <a:blip r:embed="rId13"/>
          <a:srcRect/>
          <a:stretch>
            <a:fillRect/>
          </a:stretch>
        </p:blipFill>
        <p:spPr bwMode="auto">
          <a:xfrm>
            <a:off x="1765300" y="6500816"/>
            <a:ext cx="5499100" cy="217487"/>
          </a:xfrm>
          <a:prstGeom prst="rect">
            <a:avLst/>
          </a:prstGeom>
          <a:noFill/>
          <a:ln w="12700">
            <a:noFill/>
            <a:miter lim="800000"/>
            <a:headEnd/>
            <a:tailEnd/>
          </a:ln>
        </p:spPr>
      </p:pic>
      <p:sp>
        <p:nvSpPr>
          <p:cNvPr id="1028" name="Rectangle 2"/>
          <p:cNvSpPr>
            <a:spLocks noGrp="1" noChangeArrowheads="1"/>
          </p:cNvSpPr>
          <p:nvPr>
            <p:ph type="title"/>
          </p:nvPr>
        </p:nvSpPr>
        <p:spPr bwMode="auto">
          <a:xfrm>
            <a:off x="0" y="1"/>
            <a:ext cx="7505700" cy="914400"/>
          </a:xfrm>
          <a:prstGeom prst="rect">
            <a:avLst/>
          </a:prstGeom>
          <a:noFill/>
          <a:ln w="12700">
            <a:noFill/>
            <a:miter lim="800000"/>
            <a:headEnd/>
            <a:tailEnd/>
          </a:ln>
        </p:spPr>
        <p:txBody>
          <a:bodyPr vert="horz" wrap="square" lIns="90469" tIns="44442" rIns="90469" bIns="44442"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533400" y="1193800"/>
            <a:ext cx="7759700" cy="5130800"/>
          </a:xfrm>
          <a:prstGeom prst="rect">
            <a:avLst/>
          </a:prstGeom>
          <a:noFill/>
          <a:ln w="12700">
            <a:noFill/>
            <a:miter lim="800000"/>
            <a:headEnd/>
            <a:tailEnd/>
          </a:ln>
        </p:spPr>
        <p:txBody>
          <a:bodyPr vert="horz" wrap="square" lIns="90469" tIns="44442" rIns="90469" bIns="4444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Line 5"/>
          <p:cNvSpPr>
            <a:spLocks noChangeShapeType="1"/>
          </p:cNvSpPr>
          <p:nvPr/>
        </p:nvSpPr>
        <p:spPr bwMode="auto">
          <a:xfrm flipH="1">
            <a:off x="3" y="914400"/>
            <a:ext cx="7724775" cy="0"/>
          </a:xfrm>
          <a:prstGeom prst="line">
            <a:avLst/>
          </a:prstGeom>
          <a:noFill/>
          <a:ln w="38100">
            <a:solidFill>
              <a:srgbClr val="00279F"/>
            </a:solidFill>
            <a:round/>
            <a:headEnd/>
            <a:tailEnd/>
          </a:ln>
          <a:effectLst/>
        </p:spPr>
        <p:txBody>
          <a:bodyPr wrap="none" lIns="91420" tIns="45711" rIns="91420" bIns="45711" anchor="ctr">
            <a:prstTxWarp prst="textNoShape">
              <a:avLst/>
            </a:prstTxWarp>
          </a:bodyPr>
          <a:lstStyle/>
          <a:p>
            <a:pPr>
              <a:defRPr/>
            </a:pPr>
            <a:endParaRPr lang="en-US"/>
          </a:p>
        </p:txBody>
      </p:sp>
      <p:pic>
        <p:nvPicPr>
          <p:cNvPr id="1031" name="Picture 8"/>
          <p:cNvPicPr>
            <a:picLocks noChangeArrowheads="1"/>
          </p:cNvPicPr>
          <p:nvPr/>
        </p:nvPicPr>
        <p:blipFill>
          <a:blip r:embed="rId14"/>
          <a:srcRect/>
          <a:stretch>
            <a:fillRect/>
          </a:stretch>
        </p:blipFill>
        <p:spPr bwMode="auto">
          <a:xfrm>
            <a:off x="7754939" y="195263"/>
            <a:ext cx="1270000" cy="804862"/>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0" eaLnBrk="0" fontAlgn="base" hangingPunct="0">
        <a:lnSpc>
          <a:spcPct val="85000"/>
        </a:lnSpc>
        <a:spcBef>
          <a:spcPct val="0"/>
        </a:spcBef>
        <a:spcAft>
          <a:spcPct val="0"/>
        </a:spcAft>
        <a:defRPr sz="3200" b="1">
          <a:solidFill>
            <a:srgbClr val="00279F"/>
          </a:solidFill>
          <a:latin typeface="+mj-lt"/>
          <a:ea typeface="ＭＳ Ｐゴシック" pitchFamily="-106" charset="-128"/>
          <a:cs typeface="ＭＳ Ｐゴシック" pitchFamily="-106" charset="-128"/>
        </a:defRPr>
      </a:lvl1pPr>
      <a:lvl2pPr algn="ctr" rtl="0" eaLnBrk="0" fontAlgn="base" hangingPunct="0">
        <a:lnSpc>
          <a:spcPct val="85000"/>
        </a:lnSpc>
        <a:spcBef>
          <a:spcPct val="0"/>
        </a:spcBef>
        <a:spcAft>
          <a:spcPct val="0"/>
        </a:spcAft>
        <a:defRPr sz="3200" b="1">
          <a:solidFill>
            <a:srgbClr val="00279F"/>
          </a:solidFill>
          <a:latin typeface="Arial" pitchFamily="-106" charset="0"/>
          <a:ea typeface="ＭＳ Ｐゴシック" pitchFamily="-106" charset="-128"/>
          <a:cs typeface="ＭＳ Ｐゴシック" pitchFamily="-106" charset="-128"/>
        </a:defRPr>
      </a:lvl2pPr>
      <a:lvl3pPr algn="ctr" rtl="0" eaLnBrk="0" fontAlgn="base" hangingPunct="0">
        <a:lnSpc>
          <a:spcPct val="85000"/>
        </a:lnSpc>
        <a:spcBef>
          <a:spcPct val="0"/>
        </a:spcBef>
        <a:spcAft>
          <a:spcPct val="0"/>
        </a:spcAft>
        <a:defRPr sz="3200" b="1">
          <a:solidFill>
            <a:srgbClr val="00279F"/>
          </a:solidFill>
          <a:latin typeface="Arial" pitchFamily="-106" charset="0"/>
          <a:ea typeface="ＭＳ Ｐゴシック" pitchFamily="-106" charset="-128"/>
          <a:cs typeface="ＭＳ Ｐゴシック" pitchFamily="-106" charset="-128"/>
        </a:defRPr>
      </a:lvl3pPr>
      <a:lvl4pPr algn="ctr" rtl="0" eaLnBrk="0" fontAlgn="base" hangingPunct="0">
        <a:lnSpc>
          <a:spcPct val="85000"/>
        </a:lnSpc>
        <a:spcBef>
          <a:spcPct val="0"/>
        </a:spcBef>
        <a:spcAft>
          <a:spcPct val="0"/>
        </a:spcAft>
        <a:defRPr sz="3200" b="1">
          <a:solidFill>
            <a:srgbClr val="00279F"/>
          </a:solidFill>
          <a:latin typeface="Arial" pitchFamily="-106" charset="0"/>
          <a:ea typeface="ＭＳ Ｐゴシック" pitchFamily="-106" charset="-128"/>
          <a:cs typeface="ＭＳ Ｐゴシック" pitchFamily="-106" charset="-128"/>
        </a:defRPr>
      </a:lvl4pPr>
      <a:lvl5pPr algn="ctr" rtl="0" eaLnBrk="0" fontAlgn="base" hangingPunct="0">
        <a:lnSpc>
          <a:spcPct val="85000"/>
        </a:lnSpc>
        <a:spcBef>
          <a:spcPct val="0"/>
        </a:spcBef>
        <a:spcAft>
          <a:spcPct val="0"/>
        </a:spcAft>
        <a:defRPr sz="3200" b="1">
          <a:solidFill>
            <a:srgbClr val="00279F"/>
          </a:solidFill>
          <a:latin typeface="Arial" pitchFamily="-106" charset="0"/>
          <a:ea typeface="ＭＳ Ｐゴシック" pitchFamily="-106" charset="-128"/>
          <a:cs typeface="ＭＳ Ｐゴシック" pitchFamily="-106" charset="-128"/>
        </a:defRPr>
      </a:lvl5pPr>
      <a:lvl6pPr marL="457107" algn="ctr" rtl="0" eaLnBrk="0" fontAlgn="base" hangingPunct="0">
        <a:lnSpc>
          <a:spcPct val="85000"/>
        </a:lnSpc>
        <a:spcBef>
          <a:spcPct val="0"/>
        </a:spcBef>
        <a:spcAft>
          <a:spcPct val="0"/>
        </a:spcAft>
        <a:defRPr sz="3200" b="1">
          <a:solidFill>
            <a:srgbClr val="00279F"/>
          </a:solidFill>
          <a:latin typeface="Arial" pitchFamily="-106" charset="0"/>
        </a:defRPr>
      </a:lvl6pPr>
      <a:lvl7pPr marL="914212" algn="ctr" rtl="0" eaLnBrk="0" fontAlgn="base" hangingPunct="0">
        <a:lnSpc>
          <a:spcPct val="85000"/>
        </a:lnSpc>
        <a:spcBef>
          <a:spcPct val="0"/>
        </a:spcBef>
        <a:spcAft>
          <a:spcPct val="0"/>
        </a:spcAft>
        <a:defRPr sz="3200" b="1">
          <a:solidFill>
            <a:srgbClr val="00279F"/>
          </a:solidFill>
          <a:latin typeface="Arial" pitchFamily="-106" charset="0"/>
        </a:defRPr>
      </a:lvl7pPr>
      <a:lvl8pPr marL="1371317" algn="ctr" rtl="0" eaLnBrk="0" fontAlgn="base" hangingPunct="0">
        <a:lnSpc>
          <a:spcPct val="85000"/>
        </a:lnSpc>
        <a:spcBef>
          <a:spcPct val="0"/>
        </a:spcBef>
        <a:spcAft>
          <a:spcPct val="0"/>
        </a:spcAft>
        <a:defRPr sz="3200" b="1">
          <a:solidFill>
            <a:srgbClr val="00279F"/>
          </a:solidFill>
          <a:latin typeface="Arial" pitchFamily="-106" charset="0"/>
        </a:defRPr>
      </a:lvl8pPr>
      <a:lvl9pPr marL="1828423" algn="ctr" rtl="0" eaLnBrk="0" fontAlgn="base" hangingPunct="0">
        <a:lnSpc>
          <a:spcPct val="85000"/>
        </a:lnSpc>
        <a:spcBef>
          <a:spcPct val="0"/>
        </a:spcBef>
        <a:spcAft>
          <a:spcPct val="0"/>
        </a:spcAft>
        <a:defRPr sz="3200" b="1">
          <a:solidFill>
            <a:srgbClr val="00279F"/>
          </a:solidFill>
          <a:latin typeface="Arial" pitchFamily="-106" charset="0"/>
        </a:defRPr>
      </a:lvl9pPr>
    </p:titleStyle>
    <p:bodyStyle>
      <a:lvl1pPr marL="342829" indent="-342829" algn="l" rtl="0" eaLnBrk="0" fontAlgn="base" hangingPunct="0">
        <a:spcBef>
          <a:spcPct val="20000"/>
        </a:spcBef>
        <a:spcAft>
          <a:spcPct val="0"/>
        </a:spcAft>
        <a:buSzPct val="100000"/>
        <a:buChar char="•"/>
        <a:defRPr sz="2400" b="1">
          <a:solidFill>
            <a:schemeClr val="tx1"/>
          </a:solidFill>
          <a:latin typeface="+mn-lt"/>
          <a:ea typeface="ＭＳ Ｐゴシック" pitchFamily="-106" charset="-128"/>
          <a:cs typeface="ＭＳ Ｐゴシック" pitchFamily="-106" charset="-128"/>
        </a:defRPr>
      </a:lvl1pPr>
      <a:lvl2pPr marL="914212" indent="-450757" algn="l" rtl="0" eaLnBrk="0" fontAlgn="base" hangingPunct="0">
        <a:spcBef>
          <a:spcPct val="20000"/>
        </a:spcBef>
        <a:spcAft>
          <a:spcPct val="0"/>
        </a:spcAft>
        <a:buSzPct val="100000"/>
        <a:buChar char="—"/>
        <a:defRPr sz="2400" b="1">
          <a:solidFill>
            <a:schemeClr val="tx1"/>
          </a:solidFill>
          <a:latin typeface="+mn-lt"/>
          <a:ea typeface="ＭＳ Ｐゴシック" pitchFamily="-106" charset="-128"/>
        </a:defRPr>
      </a:lvl2pPr>
      <a:lvl3pPr marL="1257042" indent="-228552" algn="l" rtl="0" eaLnBrk="0" fontAlgn="base" hangingPunct="0">
        <a:spcBef>
          <a:spcPct val="20000"/>
        </a:spcBef>
        <a:spcAft>
          <a:spcPct val="0"/>
        </a:spcAft>
        <a:buSzPct val="100000"/>
        <a:buChar char="•"/>
        <a:defRPr sz="2000" b="1">
          <a:solidFill>
            <a:schemeClr val="tx1"/>
          </a:solidFill>
          <a:latin typeface="+mn-lt"/>
          <a:ea typeface="ＭＳ Ｐゴシック" pitchFamily="-106" charset="-128"/>
        </a:defRPr>
      </a:lvl3pPr>
      <a:lvl4pPr marL="1599870" indent="-228552" algn="l" rtl="0" eaLnBrk="0" fontAlgn="base" hangingPunct="0">
        <a:spcBef>
          <a:spcPct val="20000"/>
        </a:spcBef>
        <a:spcAft>
          <a:spcPct val="0"/>
        </a:spcAft>
        <a:buSzPct val="100000"/>
        <a:buChar char="–"/>
        <a:defRPr sz="2000">
          <a:solidFill>
            <a:schemeClr val="tx1"/>
          </a:solidFill>
          <a:latin typeface="Times New Roman" pitchFamily="-106" charset="0"/>
          <a:ea typeface="ＭＳ Ｐゴシック" pitchFamily="-106" charset="-128"/>
        </a:defRPr>
      </a:lvl4pPr>
      <a:lvl5pPr marL="2056977" indent="-228552" algn="l" rtl="0" eaLnBrk="0" fontAlgn="base" hangingPunct="0">
        <a:spcBef>
          <a:spcPct val="20000"/>
        </a:spcBef>
        <a:spcAft>
          <a:spcPct val="0"/>
        </a:spcAft>
        <a:buSzPct val="100000"/>
        <a:buChar char="»"/>
        <a:defRPr sz="2000">
          <a:solidFill>
            <a:schemeClr val="tx1"/>
          </a:solidFill>
          <a:latin typeface="Times New Roman" pitchFamily="-106" charset="0"/>
          <a:ea typeface="ＭＳ Ｐゴシック" pitchFamily="-106" charset="-128"/>
        </a:defRPr>
      </a:lvl5pPr>
      <a:lvl6pPr marL="2514082" indent="-228552" algn="l" rtl="0" eaLnBrk="0" fontAlgn="base" hangingPunct="0">
        <a:spcBef>
          <a:spcPct val="20000"/>
        </a:spcBef>
        <a:spcAft>
          <a:spcPct val="0"/>
        </a:spcAft>
        <a:buSzPct val="100000"/>
        <a:buChar char="»"/>
        <a:defRPr sz="2000">
          <a:solidFill>
            <a:schemeClr val="tx1"/>
          </a:solidFill>
          <a:latin typeface="Times New Roman" pitchFamily="-106" charset="0"/>
          <a:ea typeface="ＭＳ Ｐゴシック" pitchFamily="-106" charset="-128"/>
        </a:defRPr>
      </a:lvl6pPr>
      <a:lvl7pPr marL="2971188" indent="-228552" algn="l" rtl="0" eaLnBrk="0" fontAlgn="base" hangingPunct="0">
        <a:spcBef>
          <a:spcPct val="20000"/>
        </a:spcBef>
        <a:spcAft>
          <a:spcPct val="0"/>
        </a:spcAft>
        <a:buSzPct val="100000"/>
        <a:buChar char="»"/>
        <a:defRPr sz="2000">
          <a:solidFill>
            <a:schemeClr val="tx1"/>
          </a:solidFill>
          <a:latin typeface="Times New Roman" pitchFamily="-106" charset="0"/>
          <a:ea typeface="ＭＳ Ｐゴシック" pitchFamily="-106" charset="-128"/>
        </a:defRPr>
      </a:lvl7pPr>
      <a:lvl8pPr marL="3428295" indent="-228552" algn="l" rtl="0" eaLnBrk="0" fontAlgn="base" hangingPunct="0">
        <a:spcBef>
          <a:spcPct val="20000"/>
        </a:spcBef>
        <a:spcAft>
          <a:spcPct val="0"/>
        </a:spcAft>
        <a:buSzPct val="100000"/>
        <a:buChar char="»"/>
        <a:defRPr sz="2000">
          <a:solidFill>
            <a:schemeClr val="tx1"/>
          </a:solidFill>
          <a:latin typeface="Times New Roman" pitchFamily="-106" charset="0"/>
          <a:ea typeface="ＭＳ Ｐゴシック" pitchFamily="-106" charset="-128"/>
        </a:defRPr>
      </a:lvl8pPr>
      <a:lvl9pPr marL="3885400" indent="-228552" algn="l" rtl="0" eaLnBrk="0" fontAlgn="base" hangingPunct="0">
        <a:spcBef>
          <a:spcPct val="20000"/>
        </a:spcBef>
        <a:spcAft>
          <a:spcPct val="0"/>
        </a:spcAft>
        <a:buSzPct val="100000"/>
        <a:buChar char="»"/>
        <a:defRPr sz="2000">
          <a:solidFill>
            <a:schemeClr val="tx1"/>
          </a:solidFill>
          <a:latin typeface="Times New Roman" pitchFamily="-106" charset="0"/>
          <a:ea typeface="ＭＳ Ｐゴシック" pitchFamily="-106" charset="-128"/>
        </a:defRPr>
      </a:lvl9pPr>
    </p:bodyStyle>
    <p:otherStyle>
      <a:defPPr>
        <a:defRPr lang="en-US"/>
      </a:defPPr>
      <a:lvl1pPr marL="0" algn="l" defTabSz="457107" rtl="0" eaLnBrk="1" latinLnBrk="0" hangingPunct="1">
        <a:defRPr sz="1800" kern="1200">
          <a:solidFill>
            <a:schemeClr val="tx1"/>
          </a:solidFill>
          <a:latin typeface="+mn-lt"/>
          <a:ea typeface="+mn-ea"/>
          <a:cs typeface="+mn-cs"/>
        </a:defRPr>
      </a:lvl1pPr>
      <a:lvl2pPr marL="457107" algn="l" defTabSz="457107" rtl="0" eaLnBrk="1" latinLnBrk="0" hangingPunct="1">
        <a:defRPr sz="1800" kern="1200">
          <a:solidFill>
            <a:schemeClr val="tx1"/>
          </a:solidFill>
          <a:latin typeface="+mn-lt"/>
          <a:ea typeface="+mn-ea"/>
          <a:cs typeface="+mn-cs"/>
        </a:defRPr>
      </a:lvl2pPr>
      <a:lvl3pPr marL="914212" algn="l" defTabSz="457107" rtl="0" eaLnBrk="1" latinLnBrk="0" hangingPunct="1">
        <a:defRPr sz="1800" kern="1200">
          <a:solidFill>
            <a:schemeClr val="tx1"/>
          </a:solidFill>
          <a:latin typeface="+mn-lt"/>
          <a:ea typeface="+mn-ea"/>
          <a:cs typeface="+mn-cs"/>
        </a:defRPr>
      </a:lvl3pPr>
      <a:lvl4pPr marL="1371317" algn="l" defTabSz="457107" rtl="0" eaLnBrk="1" latinLnBrk="0" hangingPunct="1">
        <a:defRPr sz="1800" kern="1200">
          <a:solidFill>
            <a:schemeClr val="tx1"/>
          </a:solidFill>
          <a:latin typeface="+mn-lt"/>
          <a:ea typeface="+mn-ea"/>
          <a:cs typeface="+mn-cs"/>
        </a:defRPr>
      </a:lvl4pPr>
      <a:lvl5pPr marL="1828423" algn="l" defTabSz="457107" rtl="0" eaLnBrk="1" latinLnBrk="0" hangingPunct="1">
        <a:defRPr sz="1800" kern="1200">
          <a:solidFill>
            <a:schemeClr val="tx1"/>
          </a:solidFill>
          <a:latin typeface="+mn-lt"/>
          <a:ea typeface="+mn-ea"/>
          <a:cs typeface="+mn-cs"/>
        </a:defRPr>
      </a:lvl5pPr>
      <a:lvl6pPr marL="2285529" algn="l" defTabSz="457107" rtl="0" eaLnBrk="1" latinLnBrk="0" hangingPunct="1">
        <a:defRPr sz="1800" kern="1200">
          <a:solidFill>
            <a:schemeClr val="tx1"/>
          </a:solidFill>
          <a:latin typeface="+mn-lt"/>
          <a:ea typeface="+mn-ea"/>
          <a:cs typeface="+mn-cs"/>
        </a:defRPr>
      </a:lvl6pPr>
      <a:lvl7pPr marL="2742636" algn="l" defTabSz="457107" rtl="0" eaLnBrk="1" latinLnBrk="0" hangingPunct="1">
        <a:defRPr sz="1800" kern="1200">
          <a:solidFill>
            <a:schemeClr val="tx1"/>
          </a:solidFill>
          <a:latin typeface="+mn-lt"/>
          <a:ea typeface="+mn-ea"/>
          <a:cs typeface="+mn-cs"/>
        </a:defRPr>
      </a:lvl7pPr>
      <a:lvl8pPr marL="3199740" algn="l" defTabSz="457107" rtl="0" eaLnBrk="1" latinLnBrk="0" hangingPunct="1">
        <a:defRPr sz="1800" kern="1200">
          <a:solidFill>
            <a:schemeClr val="tx1"/>
          </a:solidFill>
          <a:latin typeface="+mn-lt"/>
          <a:ea typeface="+mn-ea"/>
          <a:cs typeface="+mn-cs"/>
        </a:defRPr>
      </a:lvl8pPr>
      <a:lvl9pPr marL="3656847" algn="l" defTabSz="45710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1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defRPr sz="1400">
                <a:latin typeface="+mn-lt"/>
              </a:defRPr>
            </a:lvl1pPr>
          </a:lstStyle>
          <a:p>
            <a:pPr>
              <a:defRPr/>
            </a:pPr>
            <a:endParaRPr lang="en-US"/>
          </a:p>
        </p:txBody>
      </p:sp>
      <p:sp>
        <p:nvSpPr>
          <p:cNvPr id="77107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ctr">
              <a:defRPr sz="1400">
                <a:latin typeface="+mn-lt"/>
              </a:defRPr>
            </a:lvl1pPr>
          </a:lstStyle>
          <a:p>
            <a:pPr>
              <a:defRPr/>
            </a:pPr>
            <a:endParaRPr lang="en-US"/>
          </a:p>
        </p:txBody>
      </p:sp>
      <p:sp>
        <p:nvSpPr>
          <p:cNvPr id="771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a:defRPr sz="1400">
                <a:latin typeface="+mn-lt"/>
              </a:defRPr>
            </a:lvl1pPr>
          </a:lstStyle>
          <a:p>
            <a:pPr>
              <a:defRPr/>
            </a:pPr>
            <a:fld id="{9655BC0C-318E-5C46-B324-1049E312EB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Times"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Times"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Times" pitchFamily="-106" charset="0"/>
          <a:ea typeface="Arial" pitchFamily="-106" charset="0"/>
          <a:cs typeface="Arial" pitchFamily="-106" charset="0"/>
        </a:defRPr>
      </a:lvl5pPr>
      <a:lvl6pPr marL="457107" algn="ctr" rtl="0" fontAlgn="base">
        <a:spcBef>
          <a:spcPct val="0"/>
        </a:spcBef>
        <a:spcAft>
          <a:spcPct val="0"/>
        </a:spcAft>
        <a:defRPr sz="4400">
          <a:solidFill>
            <a:schemeClr val="tx2"/>
          </a:solidFill>
          <a:latin typeface="Times" pitchFamily="-106" charset="0"/>
          <a:ea typeface="Arial" pitchFamily="-106" charset="0"/>
          <a:cs typeface="Arial" pitchFamily="-106" charset="0"/>
        </a:defRPr>
      </a:lvl6pPr>
      <a:lvl7pPr marL="914212" algn="ctr" rtl="0" fontAlgn="base">
        <a:spcBef>
          <a:spcPct val="0"/>
        </a:spcBef>
        <a:spcAft>
          <a:spcPct val="0"/>
        </a:spcAft>
        <a:defRPr sz="4400">
          <a:solidFill>
            <a:schemeClr val="tx2"/>
          </a:solidFill>
          <a:latin typeface="Times" pitchFamily="-106" charset="0"/>
          <a:ea typeface="Arial" pitchFamily="-106" charset="0"/>
          <a:cs typeface="Arial" pitchFamily="-106" charset="0"/>
        </a:defRPr>
      </a:lvl7pPr>
      <a:lvl8pPr marL="1371317" algn="ctr" rtl="0" fontAlgn="base">
        <a:spcBef>
          <a:spcPct val="0"/>
        </a:spcBef>
        <a:spcAft>
          <a:spcPct val="0"/>
        </a:spcAft>
        <a:defRPr sz="4400">
          <a:solidFill>
            <a:schemeClr val="tx2"/>
          </a:solidFill>
          <a:latin typeface="Times" pitchFamily="-106" charset="0"/>
          <a:ea typeface="Arial" pitchFamily="-106" charset="0"/>
          <a:cs typeface="Arial" pitchFamily="-106" charset="0"/>
        </a:defRPr>
      </a:lvl8pPr>
      <a:lvl9pPr marL="1828423" algn="ctr" rtl="0" fontAlgn="base">
        <a:spcBef>
          <a:spcPct val="0"/>
        </a:spcBef>
        <a:spcAft>
          <a:spcPct val="0"/>
        </a:spcAft>
        <a:defRPr sz="4400">
          <a:solidFill>
            <a:schemeClr val="tx2"/>
          </a:solidFill>
          <a:latin typeface="Times" pitchFamily="-106" charset="0"/>
          <a:ea typeface="Arial" pitchFamily="-106" charset="0"/>
          <a:cs typeface="Arial" pitchFamily="-106" charset="0"/>
        </a:defRPr>
      </a:lvl9pPr>
    </p:titleStyle>
    <p:bodyStyle>
      <a:lvl1pPr marL="342829" indent="-342829" algn="l" rtl="0" eaLnBrk="0" fontAlgn="base" hangingPunct="0">
        <a:spcBef>
          <a:spcPct val="20000"/>
        </a:spcBef>
        <a:spcAft>
          <a:spcPct val="0"/>
        </a:spcAft>
        <a:buChar char="•"/>
        <a:defRPr sz="3200">
          <a:solidFill>
            <a:schemeClr val="tx1"/>
          </a:solidFill>
          <a:latin typeface="+mn-lt"/>
          <a:ea typeface="+mn-ea"/>
          <a:cs typeface="+mn-cs"/>
        </a:defRPr>
      </a:lvl1pPr>
      <a:lvl2pPr marL="742797" indent="-285692" algn="l" rtl="0" eaLnBrk="0" fontAlgn="base" hangingPunct="0">
        <a:spcBef>
          <a:spcPct val="20000"/>
        </a:spcBef>
        <a:spcAft>
          <a:spcPct val="0"/>
        </a:spcAft>
        <a:buChar char="–"/>
        <a:defRPr sz="2800">
          <a:solidFill>
            <a:schemeClr val="tx1"/>
          </a:solidFill>
          <a:latin typeface="+mn-lt"/>
          <a:ea typeface="+mn-ea"/>
          <a:cs typeface="+mn-cs"/>
        </a:defRPr>
      </a:lvl2pPr>
      <a:lvl3pPr marL="1142765" indent="-228552" algn="l" rtl="0" eaLnBrk="0" fontAlgn="base" hangingPunct="0">
        <a:spcBef>
          <a:spcPct val="20000"/>
        </a:spcBef>
        <a:spcAft>
          <a:spcPct val="0"/>
        </a:spcAft>
        <a:buChar char="•"/>
        <a:defRPr sz="2400">
          <a:solidFill>
            <a:schemeClr val="tx1"/>
          </a:solidFill>
          <a:latin typeface="+mn-lt"/>
          <a:ea typeface="+mn-ea"/>
          <a:cs typeface="+mn-cs"/>
        </a:defRPr>
      </a:lvl3pPr>
      <a:lvl4pPr marL="1599870" indent="-228552" algn="l" rtl="0" eaLnBrk="0" fontAlgn="base" hangingPunct="0">
        <a:spcBef>
          <a:spcPct val="20000"/>
        </a:spcBef>
        <a:spcAft>
          <a:spcPct val="0"/>
        </a:spcAft>
        <a:buChar char="–"/>
        <a:defRPr sz="2000">
          <a:solidFill>
            <a:schemeClr val="tx1"/>
          </a:solidFill>
          <a:latin typeface="+mn-lt"/>
          <a:ea typeface="+mn-ea"/>
          <a:cs typeface="+mn-cs"/>
        </a:defRPr>
      </a:lvl4pPr>
      <a:lvl5pPr marL="2056977" indent="-228552" algn="l" rtl="0" eaLnBrk="0" fontAlgn="base" hangingPunct="0">
        <a:spcBef>
          <a:spcPct val="20000"/>
        </a:spcBef>
        <a:spcAft>
          <a:spcPct val="0"/>
        </a:spcAft>
        <a:buChar char="»"/>
        <a:defRPr sz="2000">
          <a:solidFill>
            <a:schemeClr val="tx1"/>
          </a:solidFill>
          <a:latin typeface="+mn-lt"/>
          <a:ea typeface="+mn-ea"/>
          <a:cs typeface="+mn-cs"/>
        </a:defRPr>
      </a:lvl5pPr>
      <a:lvl6pPr marL="2514082" indent="-228552" algn="l" rtl="0" fontAlgn="base">
        <a:spcBef>
          <a:spcPct val="20000"/>
        </a:spcBef>
        <a:spcAft>
          <a:spcPct val="0"/>
        </a:spcAft>
        <a:buChar char="»"/>
        <a:defRPr sz="2000">
          <a:solidFill>
            <a:schemeClr val="tx1"/>
          </a:solidFill>
          <a:latin typeface="+mn-lt"/>
          <a:ea typeface="+mn-ea"/>
          <a:cs typeface="+mn-cs"/>
        </a:defRPr>
      </a:lvl6pPr>
      <a:lvl7pPr marL="2971188" indent="-228552" algn="l" rtl="0" fontAlgn="base">
        <a:spcBef>
          <a:spcPct val="20000"/>
        </a:spcBef>
        <a:spcAft>
          <a:spcPct val="0"/>
        </a:spcAft>
        <a:buChar char="»"/>
        <a:defRPr sz="2000">
          <a:solidFill>
            <a:schemeClr val="tx1"/>
          </a:solidFill>
          <a:latin typeface="+mn-lt"/>
          <a:ea typeface="+mn-ea"/>
          <a:cs typeface="+mn-cs"/>
        </a:defRPr>
      </a:lvl7pPr>
      <a:lvl8pPr marL="3428295" indent="-228552" algn="l" rtl="0" fontAlgn="base">
        <a:spcBef>
          <a:spcPct val="20000"/>
        </a:spcBef>
        <a:spcAft>
          <a:spcPct val="0"/>
        </a:spcAft>
        <a:buChar char="»"/>
        <a:defRPr sz="2000">
          <a:solidFill>
            <a:schemeClr val="tx1"/>
          </a:solidFill>
          <a:latin typeface="+mn-lt"/>
          <a:ea typeface="+mn-ea"/>
          <a:cs typeface="+mn-cs"/>
        </a:defRPr>
      </a:lvl8pPr>
      <a:lvl9pPr marL="3885400" indent="-22855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07" rtl="0" eaLnBrk="1" latinLnBrk="0" hangingPunct="1">
        <a:defRPr sz="1800" kern="1200">
          <a:solidFill>
            <a:schemeClr val="tx1"/>
          </a:solidFill>
          <a:latin typeface="+mn-lt"/>
          <a:ea typeface="+mn-ea"/>
          <a:cs typeface="+mn-cs"/>
        </a:defRPr>
      </a:lvl1pPr>
      <a:lvl2pPr marL="457107" algn="l" defTabSz="457107" rtl="0" eaLnBrk="1" latinLnBrk="0" hangingPunct="1">
        <a:defRPr sz="1800" kern="1200">
          <a:solidFill>
            <a:schemeClr val="tx1"/>
          </a:solidFill>
          <a:latin typeface="+mn-lt"/>
          <a:ea typeface="+mn-ea"/>
          <a:cs typeface="+mn-cs"/>
        </a:defRPr>
      </a:lvl2pPr>
      <a:lvl3pPr marL="914212" algn="l" defTabSz="457107" rtl="0" eaLnBrk="1" latinLnBrk="0" hangingPunct="1">
        <a:defRPr sz="1800" kern="1200">
          <a:solidFill>
            <a:schemeClr val="tx1"/>
          </a:solidFill>
          <a:latin typeface="+mn-lt"/>
          <a:ea typeface="+mn-ea"/>
          <a:cs typeface="+mn-cs"/>
        </a:defRPr>
      </a:lvl3pPr>
      <a:lvl4pPr marL="1371317" algn="l" defTabSz="457107" rtl="0" eaLnBrk="1" latinLnBrk="0" hangingPunct="1">
        <a:defRPr sz="1800" kern="1200">
          <a:solidFill>
            <a:schemeClr val="tx1"/>
          </a:solidFill>
          <a:latin typeface="+mn-lt"/>
          <a:ea typeface="+mn-ea"/>
          <a:cs typeface="+mn-cs"/>
        </a:defRPr>
      </a:lvl4pPr>
      <a:lvl5pPr marL="1828423" algn="l" defTabSz="457107" rtl="0" eaLnBrk="1" latinLnBrk="0" hangingPunct="1">
        <a:defRPr sz="1800" kern="1200">
          <a:solidFill>
            <a:schemeClr val="tx1"/>
          </a:solidFill>
          <a:latin typeface="+mn-lt"/>
          <a:ea typeface="+mn-ea"/>
          <a:cs typeface="+mn-cs"/>
        </a:defRPr>
      </a:lvl5pPr>
      <a:lvl6pPr marL="2285529" algn="l" defTabSz="457107" rtl="0" eaLnBrk="1" latinLnBrk="0" hangingPunct="1">
        <a:defRPr sz="1800" kern="1200">
          <a:solidFill>
            <a:schemeClr val="tx1"/>
          </a:solidFill>
          <a:latin typeface="+mn-lt"/>
          <a:ea typeface="+mn-ea"/>
          <a:cs typeface="+mn-cs"/>
        </a:defRPr>
      </a:lvl6pPr>
      <a:lvl7pPr marL="2742636" algn="l" defTabSz="457107" rtl="0" eaLnBrk="1" latinLnBrk="0" hangingPunct="1">
        <a:defRPr sz="1800" kern="1200">
          <a:solidFill>
            <a:schemeClr val="tx1"/>
          </a:solidFill>
          <a:latin typeface="+mn-lt"/>
          <a:ea typeface="+mn-ea"/>
          <a:cs typeface="+mn-cs"/>
        </a:defRPr>
      </a:lvl7pPr>
      <a:lvl8pPr marL="3199740" algn="l" defTabSz="457107" rtl="0" eaLnBrk="1" latinLnBrk="0" hangingPunct="1">
        <a:defRPr sz="1800" kern="1200">
          <a:solidFill>
            <a:schemeClr val="tx1"/>
          </a:solidFill>
          <a:latin typeface="+mn-lt"/>
          <a:ea typeface="+mn-ea"/>
          <a:cs typeface="+mn-cs"/>
        </a:defRPr>
      </a:lvl8pPr>
      <a:lvl9pPr marL="3656847" algn="l" defTabSz="4571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2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4" Type="http://schemas.openxmlformats.org/officeDocument/2006/relationships/image" Target="../media/image21.png"/><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6.png"/><Relationship Id="rId7" Type="http://schemas.openxmlformats.org/officeDocument/2006/relationships/oleObject" Target="../embeddings/Microsoft_Equation4.bin"/><Relationship Id="rId1" Type="http://schemas.openxmlformats.org/officeDocument/2006/relationships/vmlDrawing" Target="../drawings/vmlDrawing3.vml"/><Relationship Id="rId2" Type="http://schemas.openxmlformats.org/officeDocument/2006/relationships/slideLayout" Target="../slideLayouts/slideLayout2.xml"/><Relationship Id="rId9" Type="http://schemas.openxmlformats.org/officeDocument/2006/relationships/oleObject" Target="../embeddings/Microsoft_Equation5.bin"/><Relationship Id="rId3" Type="http://schemas.openxmlformats.org/officeDocument/2006/relationships/notesSlide" Target="../notesSlides/notesSlide6.xml"/><Relationship Id="rId6" Type="http://schemas.openxmlformats.org/officeDocument/2006/relationships/oleObject" Target="../embeddings/Microsoft_Equation3.bin"/></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4" Type="http://schemas.openxmlformats.org/officeDocument/2006/relationships/oleObject" Target="../embeddings/Microsoft_Equation6.bin"/><Relationship Id="rId5" Type="http://schemas.openxmlformats.org/officeDocument/2006/relationships/oleObject" Target="../embeddings/Microsoft_Equation7.bin"/><Relationship Id="rId7" Type="http://schemas.openxmlformats.org/officeDocument/2006/relationships/oleObject" Target="../embeddings/Microsoft_Equation8.bin"/><Relationship Id="rId1" Type="http://schemas.openxmlformats.org/officeDocument/2006/relationships/vmlDrawing" Target="../drawings/vmlDrawing4.vml"/><Relationship Id="rId2" Type="http://schemas.openxmlformats.org/officeDocument/2006/relationships/slideLayout" Target="../slideLayouts/slideLayout2.xml"/><Relationship Id="rId9" Type="http://schemas.openxmlformats.org/officeDocument/2006/relationships/image" Target="../media/image31.png"/><Relationship Id="rId3" Type="http://schemas.openxmlformats.org/officeDocument/2006/relationships/notesSlide" Target="../notesSlides/notesSlide7.xml"/><Relationship Id="rId6"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4" Type="http://schemas.openxmlformats.org/officeDocument/2006/relationships/image" Target="../media/image38.png"/><Relationship Id="rId1" Type="http://schemas.openxmlformats.org/officeDocument/2006/relationships/slideLayout" Target="../slideLayouts/slideLayout269.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3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41.png"/><Relationship Id="rId1" Type="http://schemas.openxmlformats.org/officeDocument/2006/relationships/slideLayout" Target="../slideLayouts/slideLayout219.xml"/></Relationships>
</file>

<file path=ppt/slides/_rels/slide23.xml.rels><?xml version="1.0" encoding="UTF-8" standalone="yes"?>
<Relationships xmlns="http://schemas.openxmlformats.org/package/2006/relationships"><Relationship Id="rId6" Type="http://schemas.openxmlformats.org/officeDocument/2006/relationships/image" Target="../media/image44.png"/><Relationship Id="rId4" Type="http://schemas.openxmlformats.org/officeDocument/2006/relationships/oleObject" Target="../embeddings/Microsoft_Equation9.bin"/><Relationship Id="rId1" Type="http://schemas.openxmlformats.org/officeDocument/2006/relationships/vmlDrawing" Target="../drawings/vmlDrawing5.vml"/><Relationship Id="rId2" Type="http://schemas.openxmlformats.org/officeDocument/2006/relationships/slideLayout" Target="../slideLayouts/slideLayout250.xml"/><Relationship Id="rId3" Type="http://schemas.openxmlformats.org/officeDocument/2006/relationships/notesSlide" Target="../notesSlides/notesSlide14.xml"/><Relationship Id="rId5"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45.jpeg"/><Relationship Id="rId1" Type="http://schemas.openxmlformats.org/officeDocument/2006/relationships/slideLayout" Target="../slideLayouts/slideLayout220.xml"/></Relationships>
</file>

<file path=ppt/slides/_rels/slide2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20.xml"/></Relationships>
</file>

<file path=ppt/slides/_rels/slide26.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slideLayout" Target="../slideLayouts/slideLayout298.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4" Type="http://schemas.openxmlformats.org/officeDocument/2006/relationships/image" Target="../media/image50.tiff"/><Relationship Id="rId1" Type="http://schemas.openxmlformats.org/officeDocument/2006/relationships/slideLayout" Target="../slideLayouts/slideLayout152.xml"/><Relationship Id="rId2" Type="http://schemas.openxmlformats.org/officeDocument/2006/relationships/notesSlide" Target="../notesSlides/notesSlide17.xml"/><Relationship Id="rId3" Type="http://schemas.openxmlformats.org/officeDocument/2006/relationships/image" Target="../media/image49.tiff"/></Relationships>
</file>

<file path=ppt/slides/_rels/slide28.xml.rels><?xml version="1.0" encoding="UTF-8" standalone="yes"?>
<Relationships xmlns="http://schemas.openxmlformats.org/package/2006/relationships"><Relationship Id="rId4" Type="http://schemas.openxmlformats.org/officeDocument/2006/relationships/image" Target="../media/image52.tiff"/><Relationship Id="rId1" Type="http://schemas.openxmlformats.org/officeDocument/2006/relationships/slideLayout" Target="../slideLayouts/slideLayout152.xml"/><Relationship Id="rId2" Type="http://schemas.openxmlformats.org/officeDocument/2006/relationships/notesSlide" Target="../notesSlides/notesSlide18.xml"/><Relationship Id="rId3" Type="http://schemas.openxmlformats.org/officeDocument/2006/relationships/image" Target="../media/image51.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53.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df"/><Relationship Id="rId3" Type="http://schemas.openxmlformats.org/officeDocument/2006/relationships/image" Target="../media/image55.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56.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57.png"/><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4.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4.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3" Type="http://schemas.openxmlformats.org/officeDocument/2006/relationships/image" Target="../media/image62.png"/><Relationship Id="rId1" Type="http://schemas.openxmlformats.org/officeDocument/2006/relationships/slideLayout" Target="../slideLayouts/slideLayout114.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3.xml"/></Relationships>
</file>

<file path=ppt/slides/_rels/slide38.xml.rels><?xml version="1.0" encoding="UTF-8" standalone="yes"?>
<Relationships xmlns="http://schemas.openxmlformats.org/package/2006/relationships"><Relationship Id="rId4" Type="http://schemas.openxmlformats.org/officeDocument/2006/relationships/image" Target="../media/image65.png"/><Relationship Id="rId1" Type="http://schemas.openxmlformats.org/officeDocument/2006/relationships/slideLayout" Target="../slideLayouts/slideLayout81.xml"/><Relationship Id="rId2" Type="http://schemas.openxmlformats.org/officeDocument/2006/relationships/notesSlide" Target="../notesSlides/notesSlide22.xml"/><Relationship Id="rId3" Type="http://schemas.openxmlformats.org/officeDocument/2006/relationships/image" Target="../media/image64.png"/></Relationships>
</file>

<file path=ppt/slides/_rels/slide39.xml.rels><?xml version="1.0" encoding="UTF-8" standalone="yes"?>
<Relationships xmlns="http://schemas.openxmlformats.org/package/2006/relationships"><Relationship Id="rId4" Type="http://schemas.openxmlformats.org/officeDocument/2006/relationships/image" Target="../media/image67.png"/><Relationship Id="rId1" Type="http://schemas.openxmlformats.org/officeDocument/2006/relationships/slideLayout" Target="../slideLayouts/slideLayout92.xml"/><Relationship Id="rId2" Type="http://schemas.openxmlformats.org/officeDocument/2006/relationships/notesSlide" Target="../notesSlides/notesSlide23.xml"/><Relationship Id="rId3" Type="http://schemas.openxmlformats.org/officeDocument/2006/relationships/image" Target="../media/image66.png"/><Relationship Id="rId5" Type="http://schemas.openxmlformats.org/officeDocument/2006/relationships/image" Target="../media/image68.png"/></Relationships>
</file>

<file path=ppt/slides/_rels/slide4.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2.xml"/><Relationship Id="rId5" Type="http://schemas.openxmlformats.org/officeDocument/2006/relationships/oleObject" Target="../embeddings/Microsoft_Equation1.bin"/></Relationships>
</file>

<file path=ppt/slides/_rels/slide40.xml.rels><?xml version="1.0" encoding="UTF-8" standalone="yes"?>
<Relationships xmlns="http://schemas.openxmlformats.org/package/2006/relationships"><Relationship Id="rId6" Type="http://schemas.openxmlformats.org/officeDocument/2006/relationships/image" Target="../media/image72.jpeg"/><Relationship Id="rId4" Type="http://schemas.openxmlformats.org/officeDocument/2006/relationships/image" Target="../media/image70.jpeg"/><Relationship Id="rId1" Type="http://schemas.openxmlformats.org/officeDocument/2006/relationships/slideLayout" Target="../slideLayouts/slideLayout133.xml"/><Relationship Id="rId2" Type="http://schemas.openxmlformats.org/officeDocument/2006/relationships/notesSlide" Target="../notesSlides/notesSlide24.xml"/><Relationship Id="rId3" Type="http://schemas.openxmlformats.org/officeDocument/2006/relationships/image" Target="../media/image69.jpeg"/><Relationship Id="rId5" Type="http://schemas.openxmlformats.org/officeDocument/2006/relationships/image" Target="../media/image7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73.jpeg"/><Relationship Id="rId1" Type="http://schemas.openxmlformats.org/officeDocument/2006/relationships/slideLayout" Target="../slideLayouts/slideLayout128.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44.xml.rels><?xml version="1.0" encoding="UTF-8" standalone="yes"?>
<Relationships xmlns="http://schemas.openxmlformats.org/package/2006/relationships"><Relationship Id="rId6" Type="http://schemas.openxmlformats.org/officeDocument/2006/relationships/image" Target="../media/image78.png"/><Relationship Id="rId4" Type="http://schemas.openxmlformats.org/officeDocument/2006/relationships/image" Target="../media/image76.jpeg"/><Relationship Id="rId1" Type="http://schemas.openxmlformats.org/officeDocument/2006/relationships/slideLayout" Target="../slideLayouts/slideLayout146.xml"/><Relationship Id="rId2" Type="http://schemas.openxmlformats.org/officeDocument/2006/relationships/notesSlide" Target="../notesSlides/notesSlide26.xml"/><Relationship Id="rId3" Type="http://schemas.openxmlformats.org/officeDocument/2006/relationships/image" Target="../media/image75.jpeg"/><Relationship Id="rId5" Type="http://schemas.openxmlformats.org/officeDocument/2006/relationships/image" Target="../media/image77.pdf"/></Relationships>
</file>

<file path=ppt/slides/_rels/slide45.xml.rels><?xml version="1.0" encoding="UTF-8" standalone="yes"?>
<Relationships xmlns="http://schemas.openxmlformats.org/package/2006/relationships"><Relationship Id="rId4" Type="http://schemas.openxmlformats.org/officeDocument/2006/relationships/image" Target="../media/image80.jpeg"/><Relationship Id="rId1" Type="http://schemas.openxmlformats.org/officeDocument/2006/relationships/slideLayout" Target="../slideLayouts/slideLayout202.xml"/><Relationship Id="rId2" Type="http://schemas.openxmlformats.org/officeDocument/2006/relationships/notesSlide" Target="../notesSlides/notesSlide27.xml"/><Relationship Id="rId3" Type="http://schemas.openxmlformats.org/officeDocument/2006/relationships/image" Target="../media/image79.jpeg"/><Relationship Id="rId5" Type="http://schemas.openxmlformats.org/officeDocument/2006/relationships/image" Target="../media/image8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82.png"/><Relationship Id="rId1" Type="http://schemas.openxmlformats.org/officeDocument/2006/relationships/slideLayout" Target="../slideLayouts/slideLayout27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83.png"/><Relationship Id="rId1" Type="http://schemas.openxmlformats.org/officeDocument/2006/relationships/slideLayout" Target="../slideLayouts/slideLayout270.xml"/></Relationships>
</file>

<file path=ppt/slides/_rels/slide48.xml.rels><?xml version="1.0" encoding="UTF-8" standalone="yes"?>
<Relationships xmlns="http://schemas.openxmlformats.org/package/2006/relationships"><Relationship Id="rId6" Type="http://schemas.openxmlformats.org/officeDocument/2006/relationships/image" Target="../media/image86.png"/><Relationship Id="rId4" Type="http://schemas.openxmlformats.org/officeDocument/2006/relationships/image" Target="../media/image81.png"/><Relationship Id="rId1" Type="http://schemas.openxmlformats.org/officeDocument/2006/relationships/slideLayout" Target="../slideLayouts/slideLayout202.xml"/><Relationship Id="rId2" Type="http://schemas.openxmlformats.org/officeDocument/2006/relationships/notesSlide" Target="../notesSlides/notesSlide30.xml"/><Relationship Id="rId3" Type="http://schemas.openxmlformats.org/officeDocument/2006/relationships/image" Target="../media/image84.png"/><Relationship Id="rId5" Type="http://schemas.openxmlformats.org/officeDocument/2006/relationships/image" Target="../media/image8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87.png"/><Relationship Id="rId1" Type="http://schemas.openxmlformats.org/officeDocument/2006/relationships/slideLayout" Target="../slideLayouts/slideLayout202.xml"/></Relationships>
</file>

<file path=ppt/slides/_rels/slide5.xml.rels><?xml version="1.0" encoding="UTF-8" standalone="yes"?>
<Relationships xmlns="http://schemas.openxmlformats.org/package/2006/relationships"><Relationship Id="rId6" Type="http://schemas.openxmlformats.org/officeDocument/2006/relationships/oleObject" Target="../embeddings/Microsoft_Equation2.bin"/><Relationship Id="rId4" Type="http://schemas.openxmlformats.org/officeDocument/2006/relationships/image" Target="../media/image13.png"/><Relationship Id="rId1" Type="http://schemas.openxmlformats.org/officeDocument/2006/relationships/vmlDrawing" Target="../drawings/vmlDrawing2.vml"/><Relationship Id="rId2" Type="http://schemas.openxmlformats.org/officeDocument/2006/relationships/slideLayout" Target="../slideLayouts/slideLayout1.xml"/><Relationship Id="rId3" Type="http://schemas.openxmlformats.org/officeDocument/2006/relationships/notesSlide" Target="../notesSlides/notesSlide3.xml"/><Relationship Id="rId5"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202.xml"/></Relationships>
</file>

<file path=ppt/slides/_rels/slide51.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02.xml"/></Relationships>
</file>

<file path=ppt/slides/_rels/slide52.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02.xml"/></Relationships>
</file>

<file path=ppt/slides/_rels/slide53.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202.xml"/></Relationships>
</file>

<file path=ppt/slides/_rels/slide54.xml.rels><?xml version="1.0" encoding="UTF-8" standalone="yes"?>
<Relationships xmlns="http://schemas.openxmlformats.org/package/2006/relationships"><Relationship Id="rId2" Type="http://schemas.openxmlformats.org/officeDocument/2006/relationships/image" Target="../media/image92.tiff"/><Relationship Id="rId3" Type="http://schemas.openxmlformats.org/officeDocument/2006/relationships/image" Target="../media/image93.tiff"/><Relationship Id="rId1" Type="http://schemas.openxmlformats.org/officeDocument/2006/relationships/slideLayout" Target="../slideLayouts/slideLayout20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9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95.png"/><Relationship Id="rId1" Type="http://schemas.openxmlformats.org/officeDocument/2006/relationships/slideLayout" Target="../slideLayouts/slideLayout163.xml"/></Relationships>
</file>

<file path=ppt/slides/_rels/slide59.xml.rels><?xml version="1.0" encoding="UTF-8" standalone="yes"?>
<Relationships xmlns="http://schemas.openxmlformats.org/package/2006/relationships"><Relationship Id="rId14" Type="http://schemas.openxmlformats.org/officeDocument/2006/relationships/image" Target="../media/image107.jpeg"/><Relationship Id="rId4" Type="http://schemas.openxmlformats.org/officeDocument/2006/relationships/image" Target="../media/image97.png"/><Relationship Id="rId7" Type="http://schemas.openxmlformats.org/officeDocument/2006/relationships/image" Target="../media/image100.png"/><Relationship Id="rId11" Type="http://schemas.openxmlformats.org/officeDocument/2006/relationships/image" Target="../media/image104.jpeg"/><Relationship Id="rId1" Type="http://schemas.openxmlformats.org/officeDocument/2006/relationships/slideLayout" Target="../slideLayouts/slideLayout208.xml"/><Relationship Id="rId6" Type="http://schemas.openxmlformats.org/officeDocument/2006/relationships/image" Target="../media/image99.png"/><Relationship Id="rId16" Type="http://schemas.openxmlformats.org/officeDocument/2006/relationships/image" Target="../media/image109.jpeg"/><Relationship Id="rId8" Type="http://schemas.openxmlformats.org/officeDocument/2006/relationships/image" Target="../media/image101.png"/><Relationship Id="rId13" Type="http://schemas.openxmlformats.org/officeDocument/2006/relationships/image" Target="../media/image106.png"/><Relationship Id="rId10" Type="http://schemas.openxmlformats.org/officeDocument/2006/relationships/image" Target="../media/image103.jpeg"/><Relationship Id="rId5" Type="http://schemas.openxmlformats.org/officeDocument/2006/relationships/image" Target="../media/image98.png"/><Relationship Id="rId15" Type="http://schemas.openxmlformats.org/officeDocument/2006/relationships/image" Target="../media/image108.jpeg"/><Relationship Id="rId12" Type="http://schemas.openxmlformats.org/officeDocument/2006/relationships/image" Target="../media/image105.png"/><Relationship Id="rId2" Type="http://schemas.openxmlformats.org/officeDocument/2006/relationships/notesSlide" Target="../notesSlides/notesSlide34.xml"/><Relationship Id="rId9" Type="http://schemas.openxmlformats.org/officeDocument/2006/relationships/image" Target="../media/image102.png"/><Relationship Id="rId3" Type="http://schemas.openxmlformats.org/officeDocument/2006/relationships/image" Target="../media/image96.png"/></Relationships>
</file>

<file path=ppt/slides/_rels/slide6.xml.rels><?xml version="1.0" encoding="UTF-8" standalone="yes"?>
<Relationships xmlns="http://schemas.openxmlformats.org/package/2006/relationships"><Relationship Id="rId2" Type="http://schemas.openxmlformats.org/officeDocument/2006/relationships/image" Target="../media/image15.tiff"/><Relationship Id="rId3" Type="http://schemas.openxmlformats.org/officeDocument/2006/relationships/image" Target="../media/image16.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4" Type="http://schemas.openxmlformats.org/officeDocument/2006/relationships/image" Target="../media/image111.jpeg"/><Relationship Id="rId1" Type="http://schemas.openxmlformats.org/officeDocument/2006/relationships/slideLayout" Target="../slideLayouts/slideLayout175.xml"/><Relationship Id="rId2" Type="http://schemas.openxmlformats.org/officeDocument/2006/relationships/notesSlide" Target="../notesSlides/notesSlide35.xml"/><Relationship Id="rId3" Type="http://schemas.openxmlformats.org/officeDocument/2006/relationships/image" Target="../media/image110.png"/></Relationships>
</file>

<file path=ppt/slides/_rels/slide61.xml.rels><?xml version="1.0" encoding="UTF-8" standalone="yes"?>
<Relationships xmlns="http://schemas.openxmlformats.org/package/2006/relationships"><Relationship Id="rId2" Type="http://schemas.openxmlformats.org/officeDocument/2006/relationships/image" Target="../media/image112.png"/><Relationship Id="rId3" Type="http://schemas.openxmlformats.org/officeDocument/2006/relationships/image" Target="../media/image113.png"/><Relationship Id="rId1" Type="http://schemas.openxmlformats.org/officeDocument/2006/relationships/slideLayout" Target="../slideLayouts/slideLayout281.xml"/></Relationships>
</file>

<file path=ppt/slides/_rels/slide62.xml.rels><?xml version="1.0" encoding="UTF-8" standalone="yes"?>
<Relationships xmlns="http://schemas.openxmlformats.org/package/2006/relationships"><Relationship Id="rId2" Type="http://schemas.openxmlformats.org/officeDocument/2006/relationships/image" Target="../media/image114.png"/><Relationship Id="rId3" Type="http://schemas.openxmlformats.org/officeDocument/2006/relationships/image" Target="../media/image115.jpeg"/><Relationship Id="rId1" Type="http://schemas.openxmlformats.org/officeDocument/2006/relationships/slideLayout" Target="../slideLayouts/slideLayout281.xml"/></Relationships>
</file>

<file path=ppt/slides/_rels/slide63.xml.rels><?xml version="1.0" encoding="UTF-8" standalone="yes"?>
<Relationships xmlns="http://schemas.openxmlformats.org/package/2006/relationships"><Relationship Id="rId2" Type="http://schemas.openxmlformats.org/officeDocument/2006/relationships/image" Target="../media/image116.tiff"/><Relationship Id="rId1" Type="http://schemas.openxmlformats.org/officeDocument/2006/relationships/slideLayout" Target="../slideLayouts/slideLayout281.xml"/></Relationships>
</file>

<file path=ppt/slides/_rels/slide64.xml.rels><?xml version="1.0" encoding="UTF-8" standalone="yes"?>
<Relationships xmlns="http://schemas.openxmlformats.org/package/2006/relationships"><Relationship Id="rId2" Type="http://schemas.openxmlformats.org/officeDocument/2006/relationships/image" Target="../media/image117.tiff"/><Relationship Id="rId1" Type="http://schemas.openxmlformats.org/officeDocument/2006/relationships/slideLayout" Target="../slideLayouts/slideLayout281.xml"/></Relationships>
</file>

<file path=ppt/slides/_rels/slide65.xml.rels><?xml version="1.0" encoding="UTF-8" standalone="yes"?>
<Relationships xmlns="http://schemas.openxmlformats.org/package/2006/relationships"><Relationship Id="rId2" Type="http://schemas.openxmlformats.org/officeDocument/2006/relationships/image" Target="../media/image118.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9.tiff"/><Relationship Id="rId3" Type="http://schemas.openxmlformats.org/officeDocument/2006/relationships/image" Target="../media/image120.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2.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6.vml"/><Relationship Id="rId2" Type="http://schemas.openxmlformats.org/officeDocument/2006/relationships/slideLayout" Target="../slideLayouts/slideLayout34.xml"/><Relationship Id="rId3" Type="http://schemas.openxmlformats.org/officeDocument/2006/relationships/notesSlide" Target="../notesSlides/notesSlide36.xml"/></Relationships>
</file>

<file path=ppt/slides/_rels/slide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6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6.xml"/></Relationships>
</file>

<file path=ppt/slides/_rels/slide72.xml.rels><?xml version="1.0" encoding="UTF-8" standalone="yes"?>
<Relationships xmlns="http://schemas.openxmlformats.org/package/2006/relationships"><Relationship Id="rId4" Type="http://schemas.openxmlformats.org/officeDocument/2006/relationships/image" Target="../media/image124.png"/><Relationship Id="rId1" Type="http://schemas.openxmlformats.org/officeDocument/2006/relationships/slideLayout" Target="../slideLayouts/slideLayout231.xml"/><Relationship Id="rId2" Type="http://schemas.openxmlformats.org/officeDocument/2006/relationships/notesSlide" Target="../notesSlides/notesSlide39.xml"/><Relationship Id="rId3" Type="http://schemas.openxmlformats.org/officeDocument/2006/relationships/slide" Target="slide4.xml"/></Relationships>
</file>

<file path=ppt/slides/_rels/slide73.xml.rels><?xml version="1.0" encoding="UTF-8" standalone="yes"?>
<Relationships xmlns="http://schemas.openxmlformats.org/package/2006/relationships"><Relationship Id="rId2" Type="http://schemas.openxmlformats.org/officeDocument/2006/relationships/image" Target="../media/image125.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7.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6" Type="http://schemas.openxmlformats.org/officeDocument/2006/relationships/image" Target="../media/image131.jpeg"/><Relationship Id="rId4" Type="http://schemas.openxmlformats.org/officeDocument/2006/relationships/image" Target="../media/image129.png"/><Relationship Id="rId1" Type="http://schemas.openxmlformats.org/officeDocument/2006/relationships/slideLayout" Target="../slideLayouts/slideLayout103.xml"/><Relationship Id="rId2" Type="http://schemas.openxmlformats.org/officeDocument/2006/relationships/notesSlide" Target="../notesSlides/notesSlide40.xml"/><Relationship Id="rId3" Type="http://schemas.openxmlformats.org/officeDocument/2006/relationships/image" Target="../media/image128.pdf"/><Relationship Id="rId5" Type="http://schemas.openxmlformats.org/officeDocument/2006/relationships/image" Target="../media/image130.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132.jpeg"/><Relationship Id="rId1" Type="http://schemas.openxmlformats.org/officeDocument/2006/relationships/slideLayout" Target="../slideLayouts/slideLayout103.xml"/></Relationships>
</file>

<file path=ppt/slides/_rels/slide78.xml.rels><?xml version="1.0" encoding="UTF-8" standalone="yes"?>
<Relationships xmlns="http://schemas.openxmlformats.org/package/2006/relationships"><Relationship Id="rId4" Type="http://schemas.openxmlformats.org/officeDocument/2006/relationships/image" Target="../media/image134.jpeg"/><Relationship Id="rId1" Type="http://schemas.openxmlformats.org/officeDocument/2006/relationships/slideLayout" Target="../slideLayouts/slideLayout105.xml"/><Relationship Id="rId2" Type="http://schemas.openxmlformats.org/officeDocument/2006/relationships/notesSlide" Target="../notesSlides/notesSlide42.xml"/><Relationship Id="rId3" Type="http://schemas.openxmlformats.org/officeDocument/2006/relationships/image" Target="../media/image133.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6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endParaRPr lang="en-US"/>
          </a:p>
          <a:p>
            <a:fld id="{77022F6A-3181-8E40-9B70-AB42FBA54762}" type="slidenum">
              <a:rPr lang="en-US">
                <a:solidFill>
                  <a:srgbClr val="17E81D"/>
                </a:solidFill>
              </a:rPr>
              <a:pPr/>
              <a:t>1</a:t>
            </a:fld>
            <a:endParaRPr lang="en-US">
              <a:solidFill>
                <a:srgbClr val="17E81D"/>
              </a:solidFill>
            </a:endParaRPr>
          </a:p>
        </p:txBody>
      </p:sp>
      <p:pic>
        <p:nvPicPr>
          <p:cNvPr id="912396" name="Picture 12" descr="background1"/>
          <p:cNvPicPr>
            <a:picLocks noChangeAspect="1" noChangeArrowheads="1"/>
          </p:cNvPicPr>
          <p:nvPr/>
        </p:nvPicPr>
        <p:blipFill>
          <a:blip r:embed="rId3">
            <a:lum contrast="10000"/>
          </a:blip>
          <a:srcRect/>
          <a:stretch>
            <a:fillRect/>
          </a:stretch>
        </p:blipFill>
        <p:spPr bwMode="auto">
          <a:xfrm>
            <a:off x="0" y="-3429000"/>
            <a:ext cx="23368000" cy="23368000"/>
          </a:xfrm>
          <a:prstGeom prst="rect">
            <a:avLst/>
          </a:prstGeom>
          <a:noFill/>
        </p:spPr>
      </p:pic>
      <p:sp>
        <p:nvSpPr>
          <p:cNvPr id="912386" name="Rectangle 2"/>
          <p:cNvSpPr>
            <a:spLocks noGrp="1" noChangeArrowheads="1"/>
          </p:cNvSpPr>
          <p:nvPr>
            <p:ph type="ctrTitle"/>
          </p:nvPr>
        </p:nvSpPr>
        <p:spPr>
          <a:xfrm>
            <a:off x="685800" y="609600"/>
            <a:ext cx="7772400" cy="1828800"/>
          </a:xfrm>
        </p:spPr>
        <p:txBody>
          <a:bodyPr/>
          <a:lstStyle/>
          <a:p>
            <a:r>
              <a:rPr lang="en-US" sz="4000" dirty="0" smtClean="0">
                <a:solidFill>
                  <a:srgbClr val="EBF01B"/>
                </a:solidFill>
              </a:rPr>
              <a:t>Cosmology with Supernovae:</a:t>
            </a:r>
            <a:br>
              <a:rPr lang="en-US" sz="4000" dirty="0" smtClean="0">
                <a:solidFill>
                  <a:srgbClr val="EBF01B"/>
                </a:solidFill>
              </a:rPr>
            </a:br>
            <a:r>
              <a:rPr lang="en-US" sz="4000" dirty="0" smtClean="0">
                <a:solidFill>
                  <a:srgbClr val="EBF01B"/>
                </a:solidFill>
              </a:rPr>
              <a:t>Lecture 3</a:t>
            </a:r>
            <a:endParaRPr lang="en-US" sz="4000" dirty="0"/>
          </a:p>
        </p:txBody>
      </p:sp>
      <p:sp>
        <p:nvSpPr>
          <p:cNvPr id="912387" name="Rectangle 3"/>
          <p:cNvSpPr>
            <a:spLocks noGrp="1" noChangeArrowheads="1"/>
          </p:cNvSpPr>
          <p:nvPr>
            <p:ph type="subTitle" idx="1"/>
          </p:nvPr>
        </p:nvSpPr>
        <p:spPr>
          <a:xfrm>
            <a:off x="1295400" y="2743201"/>
            <a:ext cx="6781800" cy="2133600"/>
          </a:xfrm>
        </p:spPr>
        <p:txBody>
          <a:bodyPr/>
          <a:lstStyle/>
          <a:p>
            <a:r>
              <a:rPr lang="en-US" sz="4000" dirty="0"/>
              <a:t>Josh </a:t>
            </a:r>
            <a:r>
              <a:rPr lang="en-US" sz="4000" dirty="0" smtClean="0"/>
              <a:t>Frieman</a:t>
            </a:r>
          </a:p>
          <a:p>
            <a:endParaRPr lang="en-US" sz="4000" dirty="0" smtClean="0"/>
          </a:p>
          <a:p>
            <a:r>
              <a:rPr lang="en-US" dirty="0" smtClean="0"/>
              <a:t>I Jayme </a:t>
            </a:r>
            <a:r>
              <a:rPr lang="en-US" dirty="0" err="1" smtClean="0"/>
              <a:t>Tiomno</a:t>
            </a:r>
            <a:r>
              <a:rPr lang="en-US" dirty="0" smtClean="0"/>
              <a:t> School of Cosmology, Rio de Janeiro, Brazil</a:t>
            </a:r>
          </a:p>
          <a:p>
            <a:r>
              <a:rPr lang="en-US" dirty="0" smtClean="0"/>
              <a:t>July 2010</a:t>
            </a:r>
          </a:p>
          <a:p>
            <a:endParaRPr lang="en-US" dirty="0"/>
          </a:p>
        </p:txBody>
      </p:sp>
      <p:sp>
        <p:nvSpPr>
          <p:cNvPr id="912391" name="Text Box 7"/>
          <p:cNvSpPr txBox="1">
            <a:spLocks/>
          </p:cNvSpPr>
          <p:nvPr/>
        </p:nvSpPr>
        <p:spPr bwMode="auto">
          <a:xfrm>
            <a:off x="4060830" y="3954464"/>
            <a:ext cx="3406775" cy="369304"/>
          </a:xfrm>
          <a:prstGeom prst="rect">
            <a:avLst/>
          </a:prstGeom>
          <a:noFill/>
          <a:ln w="12700">
            <a:noFill/>
            <a:miter lim="800000"/>
            <a:headEnd/>
            <a:tailEnd/>
          </a:ln>
          <a:effectLst/>
        </p:spPr>
        <p:txBody>
          <a:bodyPr lIns="91411" tIns="45706" rIns="91411" bIns="45706">
            <a:prstTxWarp prst="textNoShape">
              <a:avLst/>
            </a:prstTxWarp>
            <a:spAutoFit/>
          </a:bodyPr>
          <a:lstStyle/>
          <a:p>
            <a:pPr>
              <a:spcBef>
                <a:spcPct val="50000"/>
              </a:spcBef>
            </a:pP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endParaRPr lang="en-US" dirty="0"/>
          </a:p>
          <a:p>
            <a:fld id="{09C6CD3C-394B-DC46-90B8-7C688EE2F03A}" type="slidenum">
              <a:rPr lang="en-US" sz="1200">
                <a:latin typeface="Times" pitchFamily="-106" charset="0"/>
              </a:rPr>
              <a:pPr/>
              <a:t>10</a:t>
            </a:fld>
            <a:endParaRPr lang="en-US" dirty="0"/>
          </a:p>
        </p:txBody>
      </p:sp>
      <p:pic>
        <p:nvPicPr>
          <p:cNvPr id="2050050" name="Picture 2" descr="setfv37MLCSHubble"/>
          <p:cNvPicPr>
            <a:picLocks noChangeAspect="1" noChangeArrowheads="1"/>
          </p:cNvPicPr>
          <p:nvPr/>
        </p:nvPicPr>
        <p:blipFill>
          <a:blip r:embed="rId3"/>
          <a:srcRect/>
          <a:stretch>
            <a:fillRect/>
          </a:stretch>
        </p:blipFill>
        <p:spPr bwMode="auto">
          <a:xfrm>
            <a:off x="2995617" y="-381000"/>
            <a:ext cx="6300787" cy="8153400"/>
          </a:xfrm>
          <a:prstGeom prst="rect">
            <a:avLst/>
          </a:prstGeom>
          <a:noFill/>
        </p:spPr>
      </p:pic>
      <p:sp>
        <p:nvSpPr>
          <p:cNvPr id="2050051" name="Text Box 3"/>
          <p:cNvSpPr txBox="1">
            <a:spLocks noChangeArrowheads="1"/>
          </p:cNvSpPr>
          <p:nvPr/>
        </p:nvSpPr>
        <p:spPr bwMode="auto">
          <a:xfrm>
            <a:off x="228600" y="706441"/>
            <a:ext cx="2895600" cy="2369851"/>
          </a:xfrm>
          <a:prstGeom prst="rect">
            <a:avLst/>
          </a:prstGeom>
          <a:noFill/>
          <a:ln w="19050">
            <a:noFill/>
            <a:miter lim="800000"/>
            <a:headEnd/>
            <a:tailEnd/>
          </a:ln>
          <a:effectLst/>
        </p:spPr>
        <p:txBody>
          <a:bodyPr lIns="91411" tIns="45706" rIns="91411" bIns="45706">
            <a:prstTxWarp prst="textNoShape">
              <a:avLst/>
            </a:prstTxWarp>
            <a:spAutoFit/>
          </a:bodyPr>
          <a:lstStyle/>
          <a:p>
            <a:r>
              <a:rPr lang="en-US" sz="3200" dirty="0">
                <a:solidFill>
                  <a:srgbClr val="FFFF00"/>
                </a:solidFill>
                <a:latin typeface="Times" pitchFamily="-106" charset="0"/>
              </a:rPr>
              <a:t>Hubble Diagram</a:t>
            </a:r>
          </a:p>
          <a:p>
            <a:endParaRPr lang="en-US" sz="2800" dirty="0">
              <a:solidFill>
                <a:srgbClr val="FFFF00"/>
              </a:solidFill>
              <a:latin typeface="Times" pitchFamily="-106" charset="0"/>
            </a:endParaRPr>
          </a:p>
          <a:p>
            <a:endParaRPr lang="en-US" sz="2800" dirty="0">
              <a:solidFill>
                <a:schemeClr val="bg1"/>
              </a:solidFill>
              <a:latin typeface="Times" pitchFamily="-106" charset="0"/>
            </a:endParaRPr>
          </a:p>
          <a:p>
            <a:endParaRPr lang="en-US" sz="2800" dirty="0">
              <a:solidFill>
                <a:srgbClr val="18FF04"/>
              </a:solidFill>
              <a:latin typeface="Times" pitchFamily="-106" charset="0"/>
              <a:sym typeface="Symbol" pitchFamily="-106" charset="2"/>
            </a:endParaRPr>
          </a:p>
        </p:txBody>
      </p:sp>
      <p:sp>
        <p:nvSpPr>
          <p:cNvPr id="2050052" name="Text Box 4"/>
          <p:cNvSpPr txBox="1">
            <a:spLocks noChangeArrowheads="1"/>
          </p:cNvSpPr>
          <p:nvPr/>
        </p:nvSpPr>
        <p:spPr bwMode="auto">
          <a:xfrm flipH="1">
            <a:off x="457200" y="5486400"/>
            <a:ext cx="76200" cy="457200"/>
          </a:xfrm>
          <a:prstGeom prst="rect">
            <a:avLst/>
          </a:prstGeom>
          <a:noFill/>
          <a:ln w="9525">
            <a:noFill/>
            <a:miter lim="800000"/>
            <a:headEnd/>
            <a:tailEnd/>
          </a:ln>
          <a:effectLst/>
        </p:spPr>
        <p:txBody>
          <a:bodyPr lIns="91411" tIns="45706" rIns="91411" bIns="45706">
            <a:prstTxWarp prst="textNoShape">
              <a:avLst/>
            </a:prstTxWarp>
            <a:spAutoFit/>
          </a:bodyPr>
          <a:lstStyle/>
          <a:p>
            <a:endParaRPr lang="en-US" sz="2400" dirty="0">
              <a:solidFill>
                <a:srgbClr val="000066"/>
              </a:solidFill>
              <a:latin typeface="Times" pitchFamily="-106" charset="0"/>
            </a:endParaRPr>
          </a:p>
        </p:txBody>
      </p:sp>
      <p:sp>
        <p:nvSpPr>
          <p:cNvPr id="2050053" name="Text Box 5"/>
          <p:cNvSpPr txBox="1">
            <a:spLocks noChangeArrowheads="1"/>
          </p:cNvSpPr>
          <p:nvPr/>
        </p:nvSpPr>
        <p:spPr bwMode="auto">
          <a:xfrm>
            <a:off x="212725" y="5908675"/>
            <a:ext cx="184150" cy="457200"/>
          </a:xfrm>
          <a:prstGeom prst="rect">
            <a:avLst/>
          </a:prstGeom>
          <a:noFill/>
          <a:ln w="9525">
            <a:noFill/>
            <a:miter lim="800000"/>
            <a:headEnd/>
            <a:tailEnd/>
          </a:ln>
          <a:effectLst/>
        </p:spPr>
        <p:txBody>
          <a:bodyPr wrap="none" lIns="91411" tIns="45706" rIns="91411" bIns="45706">
            <a:prstTxWarp prst="textNoShape">
              <a:avLst/>
            </a:prstTxWarp>
            <a:spAutoFit/>
          </a:bodyPr>
          <a:lstStyle/>
          <a:p>
            <a:pPr eaLnBrk="0" hangingPunct="0">
              <a:spcBef>
                <a:spcPct val="20000"/>
              </a:spcBef>
              <a:buClr>
                <a:schemeClr val="bg1"/>
              </a:buClr>
              <a:buFont typeface="Times New Roman" pitchFamily="-106" charset="0"/>
              <a:buNone/>
            </a:pPr>
            <a:endParaRPr lang="en-US" sz="2400" dirty="0">
              <a:solidFill>
                <a:schemeClr val="bg1"/>
              </a:solidFill>
              <a:latin typeface="Times New Roman" pitchFamily="-106" charset="0"/>
            </a:endParaRPr>
          </a:p>
        </p:txBody>
      </p:sp>
      <p:sp>
        <p:nvSpPr>
          <p:cNvPr id="2050055" name="Text Box 7"/>
          <p:cNvSpPr txBox="1">
            <a:spLocks/>
          </p:cNvSpPr>
          <p:nvPr/>
        </p:nvSpPr>
        <p:spPr bwMode="auto">
          <a:xfrm>
            <a:off x="4492628" y="1295405"/>
            <a:ext cx="1236177" cy="369304"/>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a:solidFill>
                  <a:srgbClr val="EE3428"/>
                </a:solidFill>
                <a:latin typeface="Times New Roman" pitchFamily="-106" charset="0"/>
              </a:rPr>
              <a:t>~45 SNe Ia</a:t>
            </a:r>
          </a:p>
        </p:txBody>
      </p:sp>
      <p:sp>
        <p:nvSpPr>
          <p:cNvPr id="2050056" name="Rectangle 8"/>
          <p:cNvSpPr>
            <a:spLocks/>
          </p:cNvSpPr>
          <p:nvPr/>
        </p:nvSpPr>
        <p:spPr bwMode="auto">
          <a:xfrm>
            <a:off x="7696204" y="2057404"/>
            <a:ext cx="1110980" cy="369304"/>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a:solidFill>
                  <a:schemeClr val="tx1"/>
                </a:solidFill>
                <a:latin typeface="Times New Roman" pitchFamily="-106" charset="0"/>
              </a:rPr>
              <a:t>~120 SNe</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endParaRPr lang="en-US" dirty="0"/>
          </a:p>
          <a:p>
            <a:fld id="{3A3249CD-DE91-F647-A233-6789EBEFA719}" type="slidenum">
              <a:rPr lang="en-US" sz="1200">
                <a:latin typeface="Times" pitchFamily="-106" charset="0"/>
              </a:rPr>
              <a:pPr/>
              <a:t>11</a:t>
            </a:fld>
            <a:endParaRPr lang="en-US" dirty="0"/>
          </a:p>
        </p:txBody>
      </p:sp>
      <p:pic>
        <p:nvPicPr>
          <p:cNvPr id="2196482" name="Picture 2" descr="setfv37MLCSHubble"/>
          <p:cNvPicPr>
            <a:picLocks noChangeAspect="1" noChangeArrowheads="1"/>
          </p:cNvPicPr>
          <p:nvPr/>
        </p:nvPicPr>
        <p:blipFill>
          <a:blip r:embed="rId3"/>
          <a:srcRect/>
          <a:stretch>
            <a:fillRect/>
          </a:stretch>
        </p:blipFill>
        <p:spPr bwMode="auto">
          <a:xfrm>
            <a:off x="2995617" y="-381000"/>
            <a:ext cx="6300787" cy="8153400"/>
          </a:xfrm>
          <a:prstGeom prst="rect">
            <a:avLst/>
          </a:prstGeom>
          <a:noFill/>
        </p:spPr>
      </p:pic>
      <p:sp>
        <p:nvSpPr>
          <p:cNvPr id="2196483" name="Text Box 3"/>
          <p:cNvSpPr txBox="1">
            <a:spLocks noChangeArrowheads="1"/>
          </p:cNvSpPr>
          <p:nvPr/>
        </p:nvSpPr>
        <p:spPr bwMode="auto">
          <a:xfrm>
            <a:off x="228600" y="706440"/>
            <a:ext cx="2895600" cy="5693837"/>
          </a:xfrm>
          <a:prstGeom prst="rect">
            <a:avLst/>
          </a:prstGeom>
          <a:noFill/>
          <a:ln w="19050">
            <a:noFill/>
            <a:miter lim="800000"/>
            <a:headEnd/>
            <a:tailEnd/>
          </a:ln>
          <a:effectLst/>
        </p:spPr>
        <p:txBody>
          <a:bodyPr lIns="91411" tIns="45706" rIns="91411" bIns="45706">
            <a:prstTxWarp prst="textNoShape">
              <a:avLst/>
            </a:prstTxWarp>
            <a:spAutoFit/>
          </a:bodyPr>
          <a:lstStyle/>
          <a:p>
            <a:r>
              <a:rPr lang="en-US" sz="3200" dirty="0">
                <a:solidFill>
                  <a:srgbClr val="FFFF00"/>
                </a:solidFill>
                <a:latin typeface="Times" pitchFamily="-106" charset="0"/>
              </a:rPr>
              <a:t>Hubble Diagram</a:t>
            </a:r>
          </a:p>
          <a:p>
            <a:r>
              <a:rPr lang="en-US" sz="3200" dirty="0">
                <a:solidFill>
                  <a:srgbClr val="FFFF00"/>
                </a:solidFill>
                <a:latin typeface="Times" pitchFamily="-106" charset="0"/>
              </a:rPr>
              <a:t>with SDSS </a:t>
            </a:r>
            <a:r>
              <a:rPr lang="en-US" sz="3200" dirty="0" err="1">
                <a:solidFill>
                  <a:srgbClr val="FFFF00"/>
                </a:solidFill>
                <a:latin typeface="Times" pitchFamily="-106" charset="0"/>
              </a:rPr>
              <a:t>SNe</a:t>
            </a:r>
            <a:endParaRPr lang="en-US" sz="2800" dirty="0">
              <a:solidFill>
                <a:srgbClr val="FFFF00"/>
              </a:solidFill>
              <a:latin typeface="Times" pitchFamily="-106" charset="0"/>
            </a:endParaRPr>
          </a:p>
          <a:p>
            <a:endParaRPr lang="en-US" sz="2800" dirty="0">
              <a:solidFill>
                <a:schemeClr val="bg1"/>
              </a:solidFill>
              <a:latin typeface="Times" pitchFamily="-106" charset="0"/>
            </a:endParaRPr>
          </a:p>
          <a:p>
            <a:r>
              <a:rPr lang="en-US" sz="2400" dirty="0">
                <a:solidFill>
                  <a:schemeClr val="bg1"/>
                </a:solidFill>
                <a:latin typeface="Times" pitchFamily="-106" charset="0"/>
              </a:rPr>
              <a:t>103 </a:t>
            </a:r>
            <a:r>
              <a:rPr lang="en-US" sz="2400" dirty="0" err="1">
                <a:solidFill>
                  <a:schemeClr val="bg1"/>
                </a:solidFill>
                <a:latin typeface="Times" pitchFamily="-106" charset="0"/>
              </a:rPr>
              <a:t>SNe</a:t>
            </a:r>
            <a:r>
              <a:rPr lang="en-US" sz="2400" dirty="0">
                <a:solidFill>
                  <a:schemeClr val="bg1"/>
                </a:solidFill>
                <a:latin typeface="Times" pitchFamily="-106" charset="0"/>
              </a:rPr>
              <a:t> </a:t>
            </a:r>
            <a:r>
              <a:rPr lang="en-US" sz="2400" dirty="0" err="1">
                <a:solidFill>
                  <a:schemeClr val="bg1"/>
                </a:solidFill>
                <a:latin typeface="Times" pitchFamily="-106" charset="0"/>
              </a:rPr>
              <a:t>Ia</a:t>
            </a:r>
            <a:r>
              <a:rPr lang="en-US" sz="2400" dirty="0">
                <a:solidFill>
                  <a:schemeClr val="bg1"/>
                </a:solidFill>
                <a:latin typeface="Times" pitchFamily="-106" charset="0"/>
              </a:rPr>
              <a:t> from first season that pass stringent light-curve quality cuts</a:t>
            </a:r>
          </a:p>
          <a:p>
            <a:endParaRPr lang="en-US" sz="2400" dirty="0">
              <a:solidFill>
                <a:schemeClr val="bg1"/>
              </a:solidFill>
              <a:latin typeface="Times" pitchFamily="-106" charset="0"/>
            </a:endParaRPr>
          </a:p>
          <a:p>
            <a:endParaRPr lang="en-US" sz="2400" dirty="0">
              <a:solidFill>
                <a:schemeClr val="bg1"/>
              </a:solidFill>
              <a:latin typeface="Times" pitchFamily="-106" charset="0"/>
            </a:endParaRPr>
          </a:p>
          <a:p>
            <a:endParaRPr lang="en-US" sz="2400" dirty="0">
              <a:solidFill>
                <a:schemeClr val="bg1"/>
              </a:solidFill>
              <a:latin typeface="Times" pitchFamily="-106" charset="0"/>
            </a:endParaRPr>
          </a:p>
          <a:p>
            <a:r>
              <a:rPr lang="en-US" sz="2400" dirty="0">
                <a:solidFill>
                  <a:srgbClr val="18FF04"/>
                </a:solidFill>
                <a:latin typeface="Times" pitchFamily="-106" charset="0"/>
              </a:rPr>
              <a:t>Kessler </a:t>
            </a:r>
            <a:r>
              <a:rPr lang="en-US" sz="2400" dirty="0" err="1">
                <a:solidFill>
                  <a:srgbClr val="18FF04"/>
                </a:solidFill>
                <a:latin typeface="Times" pitchFamily="-106" charset="0"/>
              </a:rPr>
              <a:t>etal</a:t>
            </a:r>
            <a:r>
              <a:rPr lang="en-US" sz="2400" dirty="0">
                <a:solidFill>
                  <a:srgbClr val="18FF04"/>
                </a:solidFill>
                <a:latin typeface="Times" pitchFamily="-106" charset="0"/>
              </a:rPr>
              <a:t> (2009)</a:t>
            </a:r>
          </a:p>
          <a:p>
            <a:r>
              <a:rPr lang="en-US" sz="2400" dirty="0" err="1">
                <a:solidFill>
                  <a:srgbClr val="18FF04"/>
                </a:solidFill>
                <a:latin typeface="Times" pitchFamily="-106" charset="0"/>
              </a:rPr>
              <a:t>Lampeitl</a:t>
            </a:r>
            <a:r>
              <a:rPr lang="en-US" sz="2400" dirty="0">
                <a:solidFill>
                  <a:srgbClr val="18FF04"/>
                </a:solidFill>
                <a:latin typeface="Times" pitchFamily="-106" charset="0"/>
              </a:rPr>
              <a:t> </a:t>
            </a:r>
            <a:r>
              <a:rPr lang="en-US" sz="2400" dirty="0" err="1">
                <a:solidFill>
                  <a:srgbClr val="18FF04"/>
                </a:solidFill>
                <a:latin typeface="Times" pitchFamily="-106" charset="0"/>
              </a:rPr>
              <a:t>etal</a:t>
            </a:r>
            <a:r>
              <a:rPr lang="en-US" sz="2400" dirty="0">
                <a:solidFill>
                  <a:srgbClr val="18FF04"/>
                </a:solidFill>
                <a:latin typeface="Times" pitchFamily="-106" charset="0"/>
              </a:rPr>
              <a:t> (2009)</a:t>
            </a:r>
          </a:p>
          <a:p>
            <a:r>
              <a:rPr lang="en-US" sz="2400" dirty="0" err="1">
                <a:solidFill>
                  <a:srgbClr val="18FF04"/>
                </a:solidFill>
                <a:latin typeface="Times" pitchFamily="-106" charset="0"/>
              </a:rPr>
              <a:t>Sollerman</a:t>
            </a:r>
            <a:r>
              <a:rPr lang="en-US" sz="2400" dirty="0">
                <a:solidFill>
                  <a:srgbClr val="18FF04"/>
                </a:solidFill>
                <a:latin typeface="Times" pitchFamily="-106" charset="0"/>
              </a:rPr>
              <a:t> </a:t>
            </a:r>
            <a:r>
              <a:rPr lang="en-US" sz="2400" dirty="0" err="1">
                <a:solidFill>
                  <a:srgbClr val="18FF04"/>
                </a:solidFill>
                <a:latin typeface="Times" pitchFamily="-106" charset="0"/>
              </a:rPr>
              <a:t>etal</a:t>
            </a:r>
            <a:r>
              <a:rPr lang="en-US" sz="2400" dirty="0">
                <a:solidFill>
                  <a:srgbClr val="18FF04"/>
                </a:solidFill>
                <a:latin typeface="Times" pitchFamily="-106" charset="0"/>
              </a:rPr>
              <a:t> (2009)</a:t>
            </a:r>
            <a:endParaRPr lang="en-US" sz="2800" dirty="0">
              <a:solidFill>
                <a:srgbClr val="18FF04"/>
              </a:solidFill>
              <a:latin typeface="Times" pitchFamily="-106" charset="0"/>
              <a:sym typeface="Symbol" pitchFamily="-106" charset="2"/>
            </a:endParaRPr>
          </a:p>
        </p:txBody>
      </p:sp>
      <p:sp>
        <p:nvSpPr>
          <p:cNvPr id="2196484" name="Text Box 4"/>
          <p:cNvSpPr txBox="1">
            <a:spLocks noChangeArrowheads="1"/>
          </p:cNvSpPr>
          <p:nvPr/>
        </p:nvSpPr>
        <p:spPr bwMode="auto">
          <a:xfrm flipH="1">
            <a:off x="457200" y="5486400"/>
            <a:ext cx="76200" cy="457200"/>
          </a:xfrm>
          <a:prstGeom prst="rect">
            <a:avLst/>
          </a:prstGeom>
          <a:noFill/>
          <a:ln w="9525">
            <a:noFill/>
            <a:miter lim="800000"/>
            <a:headEnd/>
            <a:tailEnd/>
          </a:ln>
          <a:effectLst/>
        </p:spPr>
        <p:txBody>
          <a:bodyPr lIns="91411" tIns="45706" rIns="91411" bIns="45706">
            <a:prstTxWarp prst="textNoShape">
              <a:avLst/>
            </a:prstTxWarp>
            <a:spAutoFit/>
          </a:bodyPr>
          <a:lstStyle/>
          <a:p>
            <a:endParaRPr lang="en-US" sz="2400" dirty="0">
              <a:solidFill>
                <a:srgbClr val="000066"/>
              </a:solidFill>
              <a:latin typeface="Times" pitchFamily="-106" charset="0"/>
            </a:endParaRPr>
          </a:p>
        </p:txBody>
      </p:sp>
      <p:sp>
        <p:nvSpPr>
          <p:cNvPr id="2196485" name="Text Box 5"/>
          <p:cNvSpPr txBox="1">
            <a:spLocks noChangeArrowheads="1"/>
          </p:cNvSpPr>
          <p:nvPr/>
        </p:nvSpPr>
        <p:spPr bwMode="auto">
          <a:xfrm>
            <a:off x="212725" y="5908675"/>
            <a:ext cx="184150" cy="457200"/>
          </a:xfrm>
          <a:prstGeom prst="rect">
            <a:avLst/>
          </a:prstGeom>
          <a:noFill/>
          <a:ln w="9525">
            <a:noFill/>
            <a:miter lim="800000"/>
            <a:headEnd/>
            <a:tailEnd/>
          </a:ln>
          <a:effectLst/>
        </p:spPr>
        <p:txBody>
          <a:bodyPr wrap="none" lIns="91411" tIns="45706" rIns="91411" bIns="45706">
            <a:prstTxWarp prst="textNoShape">
              <a:avLst/>
            </a:prstTxWarp>
            <a:spAutoFit/>
          </a:bodyPr>
          <a:lstStyle/>
          <a:p>
            <a:pPr eaLnBrk="0" hangingPunct="0">
              <a:spcBef>
                <a:spcPct val="20000"/>
              </a:spcBef>
              <a:buClr>
                <a:schemeClr val="bg1"/>
              </a:buClr>
              <a:buFont typeface="Times New Roman" pitchFamily="-106" charset="0"/>
              <a:buNone/>
            </a:pPr>
            <a:endParaRPr lang="en-US" sz="2400" dirty="0">
              <a:solidFill>
                <a:schemeClr val="bg1"/>
              </a:solidFill>
              <a:latin typeface="Times New Roman" pitchFamily="-106" charset="0"/>
            </a:endParaRPr>
          </a:p>
        </p:txBody>
      </p:sp>
      <p:pic>
        <p:nvPicPr>
          <p:cNvPr id="2196486" name="Picture 6" descr="setfv37MLCSHubblewithSDSS"/>
          <p:cNvPicPr>
            <a:picLocks noChangeAspect="1" noChangeArrowheads="1"/>
          </p:cNvPicPr>
          <p:nvPr/>
        </p:nvPicPr>
        <p:blipFill>
          <a:blip r:embed="rId4"/>
          <a:srcRect/>
          <a:stretch>
            <a:fillRect/>
          </a:stretch>
        </p:blipFill>
        <p:spPr bwMode="auto">
          <a:xfrm>
            <a:off x="2997201" y="-381000"/>
            <a:ext cx="6299200" cy="8153400"/>
          </a:xfrm>
          <a:prstGeom prst="rect">
            <a:avLst/>
          </a:prstGeom>
          <a:noFill/>
        </p:spPr>
      </p:pic>
      <p:sp>
        <p:nvSpPr>
          <p:cNvPr id="2196487" name="Text Box 7"/>
          <p:cNvSpPr txBox="1">
            <a:spLocks/>
          </p:cNvSpPr>
          <p:nvPr/>
        </p:nvSpPr>
        <p:spPr bwMode="auto">
          <a:xfrm>
            <a:off x="4492628" y="1295405"/>
            <a:ext cx="1236177" cy="369304"/>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a:solidFill>
                  <a:srgbClr val="EE3428"/>
                </a:solidFill>
                <a:latin typeface="Times New Roman" pitchFamily="-106" charset="0"/>
              </a:rPr>
              <a:t>~45 SNe Ia</a:t>
            </a:r>
          </a:p>
        </p:txBody>
      </p:sp>
      <p:sp>
        <p:nvSpPr>
          <p:cNvPr id="2196488" name="Rectangle 8"/>
          <p:cNvSpPr>
            <a:spLocks/>
          </p:cNvSpPr>
          <p:nvPr/>
        </p:nvSpPr>
        <p:spPr bwMode="auto">
          <a:xfrm>
            <a:off x="7696204" y="2057404"/>
            <a:ext cx="1110980" cy="369304"/>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a:solidFill>
                  <a:schemeClr val="tx1"/>
                </a:solidFill>
                <a:latin typeface="Times New Roman" pitchFamily="-106" charset="0"/>
              </a:rPr>
              <a:t>~120 SNe</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endParaRPr lang="en-US"/>
          </a:p>
          <a:p>
            <a:fld id="{74C01539-F60C-FF4D-A67C-3FEEFF632BDC}" type="slidenum">
              <a:rPr lang="en-US">
                <a:solidFill>
                  <a:srgbClr val="17E81D"/>
                </a:solidFill>
              </a:rPr>
              <a:pPr/>
              <a:t>12</a:t>
            </a:fld>
            <a:endParaRPr lang="en-US">
              <a:solidFill>
                <a:srgbClr val="17E81D"/>
              </a:solidFill>
            </a:endParaRPr>
          </a:p>
        </p:txBody>
      </p:sp>
      <p:sp>
        <p:nvSpPr>
          <p:cNvPr id="2052106" name="Text Box 10"/>
          <p:cNvSpPr txBox="1">
            <a:spLocks noGrp="1"/>
          </p:cNvSpPr>
          <p:nvPr>
            <p:ph type="body" idx="1"/>
          </p:nvPr>
        </p:nvSpPr>
        <p:spPr>
          <a:xfrm>
            <a:off x="381001" y="1295400"/>
            <a:ext cx="2819400" cy="3962400"/>
          </a:xfrm>
          <a:noFill/>
          <a:ln/>
        </p:spPr>
        <p:txBody>
          <a:bodyPr/>
          <a:lstStyle/>
          <a:p>
            <a:pPr>
              <a:spcBef>
                <a:spcPct val="0"/>
              </a:spcBef>
              <a:buFontTx/>
              <a:buNone/>
            </a:pPr>
            <a:r>
              <a:rPr lang="en-US" dirty="0">
                <a:solidFill>
                  <a:srgbClr val="FFFB37"/>
                </a:solidFill>
                <a:latin typeface="Times New Roman" pitchFamily="-106" charset="0"/>
                <a:ea typeface="Arial" pitchFamily="-106" charset="0"/>
                <a:cs typeface="Arial" pitchFamily="-106" charset="0"/>
              </a:rPr>
              <a:t>SDSS only:</a:t>
            </a:r>
          </a:p>
          <a:p>
            <a:pPr>
              <a:spcBef>
                <a:spcPct val="0"/>
              </a:spcBef>
              <a:buFontTx/>
              <a:buNone/>
            </a:pPr>
            <a:endParaRPr lang="en-US" dirty="0">
              <a:solidFill>
                <a:srgbClr val="FFFB37"/>
              </a:solidFill>
              <a:latin typeface="Times New Roman" pitchFamily="-106" charset="0"/>
              <a:ea typeface="Arial" pitchFamily="-106" charset="0"/>
              <a:cs typeface="Arial" pitchFamily="-106" charset="0"/>
            </a:endParaRPr>
          </a:p>
          <a:p>
            <a:pPr>
              <a:spcBef>
                <a:spcPct val="0"/>
              </a:spcBef>
              <a:buFontTx/>
              <a:buNone/>
            </a:pPr>
            <a:endParaRPr lang="en-US" dirty="0">
              <a:solidFill>
                <a:srgbClr val="FFFB37"/>
              </a:solidFill>
              <a:latin typeface="Times New Roman" pitchFamily="-106" charset="0"/>
              <a:ea typeface="Arial" pitchFamily="-106" charset="0"/>
              <a:cs typeface="Arial" pitchFamily="-106" charset="0"/>
            </a:endParaRPr>
          </a:p>
          <a:p>
            <a:pPr>
              <a:spcBef>
                <a:spcPct val="0"/>
              </a:spcBef>
              <a:buFontTx/>
              <a:buNone/>
            </a:pPr>
            <a:endParaRPr lang="en-US" dirty="0">
              <a:solidFill>
                <a:srgbClr val="FFFB37"/>
              </a:solidFill>
              <a:latin typeface="Times New Roman" pitchFamily="-106" charset="0"/>
              <a:ea typeface="Arial" pitchFamily="-106" charset="0"/>
              <a:cs typeface="Arial" pitchFamily="-106" charset="0"/>
            </a:endParaRPr>
          </a:p>
          <a:p>
            <a:pPr>
              <a:spcBef>
                <a:spcPct val="0"/>
              </a:spcBef>
              <a:buFontTx/>
              <a:buNone/>
            </a:pPr>
            <a:endParaRPr lang="en-US" dirty="0">
              <a:solidFill>
                <a:srgbClr val="FFFB37"/>
              </a:solidFill>
              <a:latin typeface="Times New Roman" pitchFamily="-106" charset="0"/>
              <a:ea typeface="Arial" pitchFamily="-106" charset="0"/>
              <a:cs typeface="Arial" pitchFamily="-106" charset="0"/>
            </a:endParaRPr>
          </a:p>
          <a:p>
            <a:pPr>
              <a:spcBef>
                <a:spcPct val="0"/>
              </a:spcBef>
              <a:buFontTx/>
              <a:buNone/>
            </a:pPr>
            <a:r>
              <a:rPr lang="en-US" dirty="0" err="1">
                <a:solidFill>
                  <a:srgbClr val="FFFB37"/>
                </a:solidFill>
                <a:latin typeface="Times New Roman" pitchFamily="-106" charset="0"/>
                <a:ea typeface="Arial" pitchFamily="-106" charset="0"/>
                <a:cs typeface="Arial" pitchFamily="-106" charset="0"/>
              </a:rPr>
              <a:t>Nearby+SDSS</a:t>
            </a:r>
            <a:r>
              <a:rPr lang="en-US" dirty="0">
                <a:solidFill>
                  <a:srgbClr val="FFFB37"/>
                </a:solidFill>
                <a:latin typeface="Times New Roman" pitchFamily="-106" charset="0"/>
                <a:ea typeface="Arial" pitchFamily="-106" charset="0"/>
                <a:cs typeface="Arial" pitchFamily="-106" charset="0"/>
              </a:rPr>
              <a:t>:</a:t>
            </a:r>
          </a:p>
          <a:p>
            <a:pPr>
              <a:spcBef>
                <a:spcPct val="0"/>
              </a:spcBef>
              <a:buFontTx/>
              <a:buNone/>
            </a:pPr>
            <a:endParaRPr lang="en-US" sz="2800" dirty="0">
              <a:solidFill>
                <a:srgbClr val="FFFB37"/>
              </a:solidFill>
              <a:latin typeface="Times New Roman" pitchFamily="-106" charset="0"/>
              <a:ea typeface="Arial" pitchFamily="-106" charset="0"/>
              <a:cs typeface="Arial" pitchFamily="-106" charset="0"/>
            </a:endParaRPr>
          </a:p>
        </p:txBody>
      </p:sp>
      <p:pic>
        <p:nvPicPr>
          <p:cNvPr id="2052112" name="Picture 16" descr="Snapshot 2009-04-14 19-11-19"/>
          <p:cNvPicPr>
            <a:picLocks noChangeAspect="1" noChangeArrowheads="1"/>
          </p:cNvPicPr>
          <p:nvPr/>
        </p:nvPicPr>
        <p:blipFill>
          <a:blip r:embed="rId4"/>
          <a:srcRect/>
          <a:stretch>
            <a:fillRect/>
          </a:stretch>
        </p:blipFill>
        <p:spPr bwMode="auto">
          <a:xfrm>
            <a:off x="3776665" y="1"/>
            <a:ext cx="4681537" cy="6400800"/>
          </a:xfrm>
          <a:prstGeom prst="rect">
            <a:avLst/>
          </a:prstGeom>
          <a:noFill/>
        </p:spPr>
      </p:pic>
      <p:pic>
        <p:nvPicPr>
          <p:cNvPr id="2052113" name="Picture 17" descr="Snapshot 2009-04-14 19-12-01"/>
          <p:cNvPicPr>
            <a:picLocks noChangeAspect="1" noChangeArrowheads="1"/>
          </p:cNvPicPr>
          <p:nvPr/>
        </p:nvPicPr>
        <p:blipFill>
          <a:blip r:embed="rId5"/>
          <a:srcRect/>
          <a:stretch>
            <a:fillRect/>
          </a:stretch>
        </p:blipFill>
        <p:spPr bwMode="auto">
          <a:xfrm>
            <a:off x="3786188" y="1"/>
            <a:ext cx="4660900" cy="6400800"/>
          </a:xfrm>
          <a:prstGeom prst="rect">
            <a:avLst/>
          </a:prstGeom>
          <a:noFill/>
        </p:spPr>
      </p:pic>
      <p:graphicFrame>
        <p:nvGraphicFramePr>
          <p:cNvPr id="2052111" name="Object 15"/>
          <p:cNvGraphicFramePr>
            <a:graphicFrameLocks noChangeAspect="1"/>
          </p:cNvGraphicFramePr>
          <p:nvPr/>
        </p:nvGraphicFramePr>
        <p:xfrm>
          <a:off x="0" y="6102350"/>
          <a:ext cx="3505200" cy="374650"/>
        </p:xfrm>
        <a:graphic>
          <a:graphicData uri="http://schemas.openxmlformats.org/presentationml/2006/ole">
            <p:oleObj spid="_x0000_s2052111" name="Equation" r:id="rId6" imgW="1905000" imgH="203200" progId="Equation.3">
              <p:embed/>
            </p:oleObj>
          </a:graphicData>
        </a:graphic>
      </p:graphicFrame>
      <p:graphicFrame>
        <p:nvGraphicFramePr>
          <p:cNvPr id="2052114" name="Object 18"/>
          <p:cNvGraphicFramePr>
            <a:graphicFrameLocks noChangeAspect="1"/>
          </p:cNvGraphicFramePr>
          <p:nvPr/>
        </p:nvGraphicFramePr>
        <p:xfrm>
          <a:off x="0" y="5105400"/>
          <a:ext cx="3505200" cy="374650"/>
        </p:xfrm>
        <a:graphic>
          <a:graphicData uri="http://schemas.openxmlformats.org/presentationml/2006/ole">
            <p:oleObj spid="_x0000_s2052114" name="Equation" r:id="rId7" imgW="1905000" imgH="203200" progId="Equation.3">
              <p:embed/>
            </p:oleObj>
          </a:graphicData>
        </a:graphic>
      </p:graphicFrame>
      <p:sp>
        <p:nvSpPr>
          <p:cNvPr id="2052116" name="Rectangle 20"/>
          <p:cNvSpPr>
            <a:spLocks/>
          </p:cNvSpPr>
          <p:nvPr/>
        </p:nvSpPr>
        <p:spPr bwMode="auto">
          <a:xfrm>
            <a:off x="685801" y="381001"/>
            <a:ext cx="1046727" cy="525142"/>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sz="2800" dirty="0">
                <a:solidFill>
                  <a:schemeClr val="bg1"/>
                </a:solidFill>
                <a:latin typeface="Times New Roman" pitchFamily="-106" charset="0"/>
              </a:rPr>
              <a:t>SALT</a:t>
            </a:r>
          </a:p>
        </p:txBody>
      </p:sp>
      <p:sp>
        <p:nvSpPr>
          <p:cNvPr id="2052117" name="Rectangle 21"/>
          <p:cNvSpPr>
            <a:spLocks/>
          </p:cNvSpPr>
          <p:nvPr/>
        </p:nvSpPr>
        <p:spPr bwMode="auto">
          <a:xfrm>
            <a:off x="1143004" y="4648200"/>
            <a:ext cx="1014413" cy="457200"/>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sz="2400" dirty="0">
                <a:solidFill>
                  <a:schemeClr val="bg1"/>
                </a:solidFill>
                <a:latin typeface="Times New Roman" pitchFamily="-106" charset="0"/>
              </a:rPr>
              <a:t>MLCS</a:t>
            </a:r>
          </a:p>
        </p:txBody>
      </p:sp>
      <p:sp>
        <p:nvSpPr>
          <p:cNvPr id="2052118" name="Rectangle 22"/>
          <p:cNvSpPr>
            <a:spLocks/>
          </p:cNvSpPr>
          <p:nvPr/>
        </p:nvSpPr>
        <p:spPr bwMode="auto">
          <a:xfrm>
            <a:off x="1143000" y="5638800"/>
            <a:ext cx="920235" cy="461637"/>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sz="2400" dirty="0">
                <a:solidFill>
                  <a:schemeClr val="bg1"/>
                </a:solidFill>
                <a:latin typeface="Times New Roman" pitchFamily="-106" charset="0"/>
              </a:rPr>
              <a:t>SALT</a:t>
            </a:r>
          </a:p>
        </p:txBody>
      </p:sp>
      <p:sp>
        <p:nvSpPr>
          <p:cNvPr id="2052119" name="Text Box 23"/>
          <p:cNvSpPr txBox="1">
            <a:spLocks noGrp="1"/>
          </p:cNvSpPr>
          <p:nvPr>
            <p:ph type="title"/>
          </p:nvPr>
        </p:nvSpPr>
        <p:spPr>
          <a:xfrm>
            <a:off x="685800" y="76200"/>
            <a:ext cx="7772400" cy="1143000"/>
          </a:xfrm>
          <a:noFill/>
          <a:ln/>
        </p:spPr>
        <p:txBody>
          <a:bodyPr/>
          <a:lstStyle/>
          <a:p>
            <a:pPr algn="l"/>
            <a:r>
              <a:rPr lang="en-US" sz="2800" dirty="0">
                <a:solidFill>
                  <a:schemeClr val="bg1"/>
                </a:solidFill>
                <a:latin typeface="Times New Roman" pitchFamily="-106" charset="0"/>
                <a:ea typeface="Arial" pitchFamily="-106" charset="0"/>
                <a:cs typeface="Arial" pitchFamily="-106" charset="0"/>
              </a:rPr>
              <a:t>MLCS</a:t>
            </a:r>
            <a:endParaRPr lang="en-US" sz="2400" dirty="0">
              <a:solidFill>
                <a:schemeClr val="bg1"/>
              </a:solidFill>
              <a:latin typeface="Times New Roman" pitchFamily="-106" charset="0"/>
              <a:ea typeface="Arial" pitchFamily="-106" charset="0"/>
              <a:cs typeface="Arial" pitchFamily="-106" charset="0"/>
            </a:endParaRPr>
          </a:p>
        </p:txBody>
      </p:sp>
      <p:pic>
        <p:nvPicPr>
          <p:cNvPr id="2052120" name="Picture 24" descr="Snapshot 2009-04-14 21-13-17"/>
          <p:cNvPicPr>
            <a:picLocks noChangeAspect="1" noChangeArrowheads="1"/>
          </p:cNvPicPr>
          <p:nvPr/>
        </p:nvPicPr>
        <p:blipFill>
          <a:blip r:embed="rId8"/>
          <a:srcRect/>
          <a:stretch>
            <a:fillRect/>
          </a:stretch>
        </p:blipFill>
        <p:spPr bwMode="auto">
          <a:xfrm>
            <a:off x="4572000" y="6400800"/>
            <a:ext cx="3886200" cy="793750"/>
          </a:xfrm>
          <a:prstGeom prst="rect">
            <a:avLst/>
          </a:prstGeom>
          <a:noFill/>
        </p:spPr>
      </p:pic>
      <p:graphicFrame>
        <p:nvGraphicFramePr>
          <p:cNvPr id="2052121" name="Object 25"/>
          <p:cNvGraphicFramePr>
            <a:graphicFrameLocks noChangeAspect="1"/>
          </p:cNvGraphicFramePr>
          <p:nvPr/>
        </p:nvGraphicFramePr>
        <p:xfrm>
          <a:off x="8229600" y="6400805"/>
          <a:ext cx="501650" cy="422275"/>
        </p:xfrm>
        <a:graphic>
          <a:graphicData uri="http://schemas.openxmlformats.org/presentationml/2006/ole">
            <p:oleObj spid="_x0000_s2052121" name="Equation" r:id="rId9" imgW="241300" imgH="2032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5211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521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1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1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21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2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119"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endParaRPr lang="en-US"/>
          </a:p>
          <a:p>
            <a:fld id="{6B63BEDC-5580-CE4D-9D0A-8F91999F6077}" type="slidenum">
              <a:rPr lang="en-US">
                <a:solidFill>
                  <a:srgbClr val="17E81D"/>
                </a:solidFill>
              </a:rPr>
              <a:pPr/>
              <a:t>13</a:t>
            </a:fld>
            <a:endParaRPr lang="en-US">
              <a:solidFill>
                <a:srgbClr val="17E81D"/>
              </a:solidFill>
            </a:endParaRPr>
          </a:p>
        </p:txBody>
      </p:sp>
      <p:sp>
        <p:nvSpPr>
          <p:cNvPr id="2232322" name="Text Box 2"/>
          <p:cNvSpPr txBox="1">
            <a:spLocks noGrp="1"/>
          </p:cNvSpPr>
          <p:nvPr>
            <p:ph type="body" idx="1"/>
          </p:nvPr>
        </p:nvSpPr>
        <p:spPr>
          <a:xfrm>
            <a:off x="152402" y="1295400"/>
            <a:ext cx="3352800" cy="3962400"/>
          </a:xfrm>
          <a:noFill/>
          <a:ln/>
        </p:spPr>
        <p:txBody>
          <a:bodyPr/>
          <a:lstStyle/>
          <a:p>
            <a:pPr>
              <a:spcBef>
                <a:spcPct val="0"/>
              </a:spcBef>
              <a:buFontTx/>
              <a:buNone/>
            </a:pPr>
            <a:r>
              <a:rPr lang="en-US" sz="2800" dirty="0" err="1">
                <a:solidFill>
                  <a:srgbClr val="FFFB37"/>
                </a:solidFill>
                <a:latin typeface="Times New Roman" pitchFamily="-106" charset="0"/>
                <a:ea typeface="Arial" pitchFamily="-106" charset="0"/>
                <a:cs typeface="Arial" pitchFamily="-106" charset="0"/>
              </a:rPr>
              <a:t>Nearby+SDSS</a:t>
            </a:r>
            <a:r>
              <a:rPr lang="en-US" sz="2800" dirty="0">
                <a:solidFill>
                  <a:srgbClr val="FFFB37"/>
                </a:solidFill>
                <a:latin typeface="Times New Roman" pitchFamily="-106" charset="0"/>
                <a:ea typeface="Arial" pitchFamily="-106" charset="0"/>
                <a:cs typeface="Arial" pitchFamily="-106" charset="0"/>
              </a:rPr>
              <a:t>:</a:t>
            </a:r>
          </a:p>
          <a:p>
            <a:pPr>
              <a:spcBef>
                <a:spcPct val="0"/>
              </a:spcBef>
              <a:buFontTx/>
              <a:buNone/>
            </a:pPr>
            <a:endParaRPr lang="en-US" sz="2800" dirty="0">
              <a:solidFill>
                <a:srgbClr val="FFFB37"/>
              </a:solidFill>
              <a:latin typeface="Times New Roman" pitchFamily="-106" charset="0"/>
              <a:ea typeface="Arial" pitchFamily="-106" charset="0"/>
              <a:cs typeface="Arial" pitchFamily="-106" charset="0"/>
            </a:endParaRPr>
          </a:p>
          <a:p>
            <a:pPr>
              <a:spcBef>
                <a:spcPct val="0"/>
              </a:spcBef>
              <a:buFontTx/>
              <a:buNone/>
            </a:pPr>
            <a:endParaRPr lang="en-US" sz="2800" dirty="0">
              <a:solidFill>
                <a:srgbClr val="FFFB37"/>
              </a:solidFill>
              <a:latin typeface="Times New Roman" pitchFamily="-106" charset="0"/>
              <a:ea typeface="Arial" pitchFamily="-106" charset="0"/>
              <a:cs typeface="Arial" pitchFamily="-106" charset="0"/>
            </a:endParaRPr>
          </a:p>
          <a:p>
            <a:pPr>
              <a:spcBef>
                <a:spcPct val="0"/>
              </a:spcBef>
              <a:buFontTx/>
              <a:buNone/>
            </a:pPr>
            <a:endParaRPr lang="en-US" sz="2800" dirty="0">
              <a:solidFill>
                <a:srgbClr val="FFFB37"/>
              </a:solidFill>
              <a:latin typeface="Times New Roman" pitchFamily="-106" charset="0"/>
              <a:ea typeface="Arial" pitchFamily="-106" charset="0"/>
              <a:cs typeface="Arial" pitchFamily="-106" charset="0"/>
            </a:endParaRPr>
          </a:p>
          <a:p>
            <a:pPr>
              <a:spcBef>
                <a:spcPct val="0"/>
              </a:spcBef>
              <a:buFontTx/>
              <a:buNone/>
            </a:pPr>
            <a:endParaRPr lang="en-US" sz="2800" dirty="0">
              <a:solidFill>
                <a:srgbClr val="FFFB37"/>
              </a:solidFill>
              <a:latin typeface="Times New Roman" pitchFamily="-106" charset="0"/>
              <a:ea typeface="Arial" pitchFamily="-106" charset="0"/>
              <a:cs typeface="Arial" pitchFamily="-106" charset="0"/>
            </a:endParaRPr>
          </a:p>
          <a:p>
            <a:pPr>
              <a:spcBef>
                <a:spcPct val="0"/>
              </a:spcBef>
              <a:buFontTx/>
              <a:buNone/>
            </a:pPr>
            <a:r>
              <a:rPr lang="en-US" sz="2800" dirty="0" err="1">
                <a:solidFill>
                  <a:srgbClr val="FFFB37"/>
                </a:solidFill>
                <a:latin typeface="Times New Roman" pitchFamily="-106" charset="0"/>
                <a:ea typeface="Arial" pitchFamily="-106" charset="0"/>
                <a:cs typeface="Arial" pitchFamily="-106" charset="0"/>
              </a:rPr>
              <a:t>Nearby+SDSS+SNLS+ESSENCE+HST</a:t>
            </a:r>
            <a:r>
              <a:rPr lang="en-US" sz="2800" dirty="0">
                <a:solidFill>
                  <a:srgbClr val="FFFB37"/>
                </a:solidFill>
                <a:latin typeface="Times New Roman" pitchFamily="-106" charset="0"/>
                <a:ea typeface="Arial" pitchFamily="-106" charset="0"/>
                <a:cs typeface="Arial" pitchFamily="-106" charset="0"/>
              </a:rPr>
              <a:t>:</a:t>
            </a:r>
          </a:p>
          <a:p>
            <a:pPr>
              <a:spcBef>
                <a:spcPct val="0"/>
              </a:spcBef>
              <a:buFontTx/>
              <a:buNone/>
            </a:pPr>
            <a:endParaRPr lang="en-US" sz="2400" dirty="0">
              <a:solidFill>
                <a:srgbClr val="FFFB37"/>
              </a:solidFill>
              <a:latin typeface="Times New Roman" pitchFamily="-106" charset="0"/>
              <a:ea typeface="Arial" pitchFamily="-106" charset="0"/>
              <a:cs typeface="Arial" pitchFamily="-106" charset="0"/>
            </a:endParaRPr>
          </a:p>
        </p:txBody>
      </p:sp>
      <p:graphicFrame>
        <p:nvGraphicFramePr>
          <p:cNvPr id="2232325" name="Object 5"/>
          <p:cNvGraphicFramePr>
            <a:graphicFrameLocks noChangeAspect="1"/>
          </p:cNvGraphicFramePr>
          <p:nvPr/>
        </p:nvGraphicFramePr>
        <p:xfrm>
          <a:off x="0" y="6148390"/>
          <a:ext cx="3733800" cy="293687"/>
        </p:xfrm>
        <a:graphic>
          <a:graphicData uri="http://schemas.openxmlformats.org/presentationml/2006/ole">
            <p:oleObj spid="_x0000_s2232325" name="Equation" r:id="rId4" imgW="2108200" imgH="165100" progId="Equation.3">
              <p:embed/>
            </p:oleObj>
          </a:graphicData>
        </a:graphic>
      </p:graphicFrame>
      <p:graphicFrame>
        <p:nvGraphicFramePr>
          <p:cNvPr id="2232326" name="Object 6"/>
          <p:cNvGraphicFramePr>
            <a:graphicFrameLocks noChangeAspect="1"/>
          </p:cNvGraphicFramePr>
          <p:nvPr/>
        </p:nvGraphicFramePr>
        <p:xfrm>
          <a:off x="6350" y="5153026"/>
          <a:ext cx="3727450" cy="292100"/>
        </p:xfrm>
        <a:graphic>
          <a:graphicData uri="http://schemas.openxmlformats.org/presentationml/2006/ole">
            <p:oleObj spid="_x0000_s2232326" name="Equation" r:id="rId5" imgW="2108200" imgH="165100" progId="Equation.3">
              <p:embed/>
            </p:oleObj>
          </a:graphicData>
        </a:graphic>
      </p:graphicFrame>
      <p:sp>
        <p:nvSpPr>
          <p:cNvPr id="2232327" name="Rectangle 7"/>
          <p:cNvSpPr>
            <a:spLocks/>
          </p:cNvSpPr>
          <p:nvPr/>
        </p:nvSpPr>
        <p:spPr bwMode="auto">
          <a:xfrm>
            <a:off x="685801" y="381001"/>
            <a:ext cx="1046727" cy="525142"/>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sz="2800" dirty="0">
                <a:solidFill>
                  <a:schemeClr val="bg1"/>
                </a:solidFill>
                <a:latin typeface="Times New Roman" pitchFamily="-106" charset="0"/>
              </a:rPr>
              <a:t>SALT</a:t>
            </a:r>
          </a:p>
        </p:txBody>
      </p:sp>
      <p:sp>
        <p:nvSpPr>
          <p:cNvPr id="2232328" name="Rectangle 8"/>
          <p:cNvSpPr>
            <a:spLocks/>
          </p:cNvSpPr>
          <p:nvPr/>
        </p:nvSpPr>
        <p:spPr bwMode="auto">
          <a:xfrm>
            <a:off x="1143004" y="4648200"/>
            <a:ext cx="1014413" cy="457200"/>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sz="2400" dirty="0">
                <a:solidFill>
                  <a:schemeClr val="bg1"/>
                </a:solidFill>
                <a:latin typeface="Times New Roman" pitchFamily="-106" charset="0"/>
              </a:rPr>
              <a:t>MLCS</a:t>
            </a:r>
          </a:p>
        </p:txBody>
      </p:sp>
      <p:sp>
        <p:nvSpPr>
          <p:cNvPr id="2232329" name="Rectangle 9"/>
          <p:cNvSpPr>
            <a:spLocks/>
          </p:cNvSpPr>
          <p:nvPr/>
        </p:nvSpPr>
        <p:spPr bwMode="auto">
          <a:xfrm>
            <a:off x="1143000" y="5638800"/>
            <a:ext cx="920235" cy="461637"/>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sz="2400" dirty="0">
                <a:solidFill>
                  <a:schemeClr val="bg1"/>
                </a:solidFill>
                <a:latin typeface="Times New Roman" pitchFamily="-106" charset="0"/>
              </a:rPr>
              <a:t>SALT</a:t>
            </a:r>
          </a:p>
        </p:txBody>
      </p:sp>
      <p:sp>
        <p:nvSpPr>
          <p:cNvPr id="2232330" name="Text Box 10"/>
          <p:cNvSpPr txBox="1">
            <a:spLocks noGrp="1"/>
          </p:cNvSpPr>
          <p:nvPr>
            <p:ph type="title"/>
          </p:nvPr>
        </p:nvSpPr>
        <p:spPr>
          <a:xfrm>
            <a:off x="685800" y="76200"/>
            <a:ext cx="7772400" cy="1143000"/>
          </a:xfrm>
          <a:noFill/>
          <a:ln/>
        </p:spPr>
        <p:txBody>
          <a:bodyPr/>
          <a:lstStyle/>
          <a:p>
            <a:pPr algn="l"/>
            <a:r>
              <a:rPr lang="en-US" sz="2800" dirty="0">
                <a:solidFill>
                  <a:schemeClr val="bg1"/>
                </a:solidFill>
                <a:latin typeface="Times New Roman" pitchFamily="-106" charset="0"/>
                <a:ea typeface="Arial" pitchFamily="-106" charset="0"/>
                <a:cs typeface="Arial" pitchFamily="-106" charset="0"/>
              </a:rPr>
              <a:t>MLCS</a:t>
            </a:r>
            <a:endParaRPr lang="en-US" sz="2400" dirty="0">
              <a:solidFill>
                <a:schemeClr val="bg1"/>
              </a:solidFill>
              <a:latin typeface="Times New Roman" pitchFamily="-106" charset="0"/>
              <a:ea typeface="Arial" pitchFamily="-106" charset="0"/>
              <a:cs typeface="Arial" pitchFamily="-106" charset="0"/>
            </a:endParaRPr>
          </a:p>
        </p:txBody>
      </p:sp>
      <p:pic>
        <p:nvPicPr>
          <p:cNvPr id="2232331" name="Picture 11" descr="Snapshot 2009-04-14 21-13-17"/>
          <p:cNvPicPr>
            <a:picLocks noChangeAspect="1" noChangeArrowheads="1"/>
          </p:cNvPicPr>
          <p:nvPr/>
        </p:nvPicPr>
        <p:blipFill>
          <a:blip r:embed="rId6"/>
          <a:srcRect/>
          <a:stretch>
            <a:fillRect/>
          </a:stretch>
        </p:blipFill>
        <p:spPr bwMode="auto">
          <a:xfrm>
            <a:off x="4572000" y="6400800"/>
            <a:ext cx="3886200" cy="793750"/>
          </a:xfrm>
          <a:prstGeom prst="rect">
            <a:avLst/>
          </a:prstGeom>
          <a:noFill/>
        </p:spPr>
      </p:pic>
      <p:graphicFrame>
        <p:nvGraphicFramePr>
          <p:cNvPr id="2232332" name="Object 12"/>
          <p:cNvGraphicFramePr>
            <a:graphicFrameLocks noChangeAspect="1"/>
          </p:cNvGraphicFramePr>
          <p:nvPr/>
        </p:nvGraphicFramePr>
        <p:xfrm>
          <a:off x="8229600" y="6400805"/>
          <a:ext cx="501650" cy="422275"/>
        </p:xfrm>
        <a:graphic>
          <a:graphicData uri="http://schemas.openxmlformats.org/presentationml/2006/ole">
            <p:oleObj spid="_x0000_s2232332" name="Equation" r:id="rId7" imgW="241300" imgH="203200" progId="Equation.3">
              <p:embed/>
            </p:oleObj>
          </a:graphicData>
        </a:graphic>
      </p:graphicFrame>
      <p:pic>
        <p:nvPicPr>
          <p:cNvPr id="2232333" name="Picture 13" descr="Snapshot 2009-04-14 21-19-38"/>
          <p:cNvPicPr>
            <a:picLocks noChangeAspect="1" noChangeArrowheads="1"/>
          </p:cNvPicPr>
          <p:nvPr/>
        </p:nvPicPr>
        <p:blipFill>
          <a:blip r:embed="rId8"/>
          <a:srcRect/>
          <a:stretch>
            <a:fillRect/>
          </a:stretch>
        </p:blipFill>
        <p:spPr bwMode="auto">
          <a:xfrm>
            <a:off x="3733805" y="1"/>
            <a:ext cx="4754563" cy="6400800"/>
          </a:xfrm>
          <a:prstGeom prst="rect">
            <a:avLst/>
          </a:prstGeom>
          <a:noFill/>
        </p:spPr>
      </p:pic>
      <p:pic>
        <p:nvPicPr>
          <p:cNvPr id="2232334" name="Picture 14" descr="Snapshot 2009-04-14 21-23-28"/>
          <p:cNvPicPr>
            <a:picLocks noChangeAspect="1" noChangeArrowheads="1"/>
          </p:cNvPicPr>
          <p:nvPr/>
        </p:nvPicPr>
        <p:blipFill>
          <a:blip r:embed="rId9"/>
          <a:srcRect/>
          <a:stretch>
            <a:fillRect/>
          </a:stretch>
        </p:blipFill>
        <p:spPr bwMode="auto">
          <a:xfrm>
            <a:off x="3738563" y="1"/>
            <a:ext cx="4748212" cy="6400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3233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323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323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23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323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323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32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30"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napshot 2010-07-07 09-09-59.tiff"/>
          <p:cNvPicPr>
            <a:picLocks noGrp="1" noChangeAspect="1"/>
          </p:cNvPicPr>
          <p:nvPr>
            <p:ph idx="1"/>
          </p:nvPr>
        </p:nvPicPr>
        <p:blipFill>
          <a:blip r:embed="rId2"/>
          <a:srcRect l="-11358" r="-11358"/>
          <a:stretch>
            <a:fillRect/>
          </a:stretch>
        </p:blipFill>
        <p:spPr>
          <a:xfrm>
            <a:off x="-1041399" y="533400"/>
            <a:ext cx="11226800" cy="5943600"/>
          </a:xfrm>
        </p:spPr>
      </p:pic>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14</a:t>
            </a:fld>
            <a:endParaRPr lang="en-US"/>
          </a:p>
        </p:txBody>
      </p:sp>
      <p:sp>
        <p:nvSpPr>
          <p:cNvPr id="6" name="Rectangle 5"/>
          <p:cNvSpPr/>
          <p:nvPr/>
        </p:nvSpPr>
        <p:spPr bwMode="auto">
          <a:xfrm>
            <a:off x="6858000" y="1295400"/>
            <a:ext cx="685800" cy="3657600"/>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endParaRPr lang="en-US"/>
          </a:p>
          <a:p>
            <a:fld id="{FF4CA3D5-7A07-DA49-9082-9F843C58529C}" type="slidenum">
              <a:rPr lang="en-US">
                <a:solidFill>
                  <a:srgbClr val="17E81D"/>
                </a:solidFill>
              </a:rPr>
              <a:pPr/>
              <a:t>15</a:t>
            </a:fld>
            <a:endParaRPr lang="en-US">
              <a:solidFill>
                <a:srgbClr val="17E81D"/>
              </a:solidFill>
            </a:endParaRPr>
          </a:p>
        </p:txBody>
      </p:sp>
      <p:sp>
        <p:nvSpPr>
          <p:cNvPr id="2240514" name="Rectangle 2"/>
          <p:cNvSpPr>
            <a:spLocks noGrp="1" noChangeArrowheads="1"/>
          </p:cNvSpPr>
          <p:nvPr>
            <p:ph type="ctrTitle"/>
          </p:nvPr>
        </p:nvSpPr>
        <p:spPr>
          <a:xfrm>
            <a:off x="152401" y="685801"/>
            <a:ext cx="2438400" cy="1828800"/>
          </a:xfrm>
        </p:spPr>
        <p:txBody>
          <a:bodyPr/>
          <a:lstStyle/>
          <a:p>
            <a:pPr algn="l"/>
            <a:r>
              <a:rPr lang="en-US" sz="3600" dirty="0" smtClean="0"/>
              <a:t>Include internal </a:t>
            </a:r>
            <a:r>
              <a:rPr lang="en-US" sz="3600" dirty="0"/>
              <a:t>Systematic </a:t>
            </a:r>
            <a:r>
              <a:rPr lang="en-US" sz="3600" dirty="0" smtClean="0"/>
              <a:t>Error estimates</a:t>
            </a:r>
            <a:endParaRPr lang="en-US" dirty="0"/>
          </a:p>
        </p:txBody>
      </p:sp>
      <p:sp>
        <p:nvSpPr>
          <p:cNvPr id="2240515" name="Rectangle 3"/>
          <p:cNvSpPr>
            <a:spLocks noGrp="1" noChangeArrowheads="1"/>
          </p:cNvSpPr>
          <p:nvPr>
            <p:ph type="subTitle" idx="1"/>
          </p:nvPr>
        </p:nvSpPr>
        <p:spPr/>
        <p:txBody>
          <a:bodyPr/>
          <a:lstStyle/>
          <a:p>
            <a:endParaRPr lang="en-US"/>
          </a:p>
        </p:txBody>
      </p:sp>
      <p:sp>
        <p:nvSpPr>
          <p:cNvPr id="2240521" name="Text Box 9"/>
          <p:cNvSpPr txBox="1">
            <a:spLocks/>
          </p:cNvSpPr>
          <p:nvPr/>
        </p:nvSpPr>
        <p:spPr bwMode="auto">
          <a:xfrm>
            <a:off x="152400" y="3398841"/>
            <a:ext cx="2286000" cy="1585529"/>
          </a:xfrm>
          <a:prstGeom prst="rect">
            <a:avLst/>
          </a:prstGeom>
          <a:noFill/>
          <a:ln w="12700">
            <a:noFill/>
            <a:miter lim="800000"/>
            <a:headEnd/>
            <a:tailEnd/>
          </a:ln>
          <a:effectLst/>
        </p:spPr>
        <p:txBody>
          <a:bodyPr lIns="91411" tIns="45706" rIns="91411" bIns="45706">
            <a:prstTxWarp prst="textNoShape">
              <a:avLst/>
            </a:prstTxWarp>
            <a:spAutoFit/>
          </a:bodyPr>
          <a:lstStyle/>
          <a:p>
            <a:r>
              <a:rPr lang="en-US" sz="3200" dirty="0">
                <a:solidFill>
                  <a:schemeClr val="bg1"/>
                </a:solidFill>
                <a:latin typeface="Times New Roman" pitchFamily="-106" charset="0"/>
              </a:rPr>
              <a:t>SN+BAO+CMB constraints</a:t>
            </a:r>
            <a:endParaRPr lang="en-US" sz="3200" dirty="0">
              <a:solidFill>
                <a:srgbClr val="DF2926"/>
              </a:solidFill>
              <a:latin typeface="Times New Roman" pitchFamily="-106" charset="0"/>
            </a:endParaRPr>
          </a:p>
        </p:txBody>
      </p:sp>
      <p:pic>
        <p:nvPicPr>
          <p:cNvPr id="2240522" name="Picture 10" descr="etot_contours_FWCDM_MLCS"/>
          <p:cNvPicPr>
            <a:picLocks noChangeAspect="1" noChangeArrowheads="1"/>
          </p:cNvPicPr>
          <p:nvPr/>
        </p:nvPicPr>
        <p:blipFill>
          <a:blip r:embed="rId3"/>
          <a:srcRect/>
          <a:stretch>
            <a:fillRect/>
          </a:stretch>
        </p:blipFill>
        <p:spPr bwMode="auto">
          <a:xfrm>
            <a:off x="2449514" y="-1905000"/>
            <a:ext cx="6770687" cy="8763000"/>
          </a:xfrm>
          <a:prstGeom prst="rect">
            <a:avLst/>
          </a:prstGeom>
          <a:noFill/>
        </p:spPr>
      </p:pic>
      <p:pic>
        <p:nvPicPr>
          <p:cNvPr id="2240523" name="Picture 11" descr="etot_contours_FWCDM_SALT2"/>
          <p:cNvPicPr>
            <a:picLocks noChangeAspect="1" noChangeArrowheads="1"/>
          </p:cNvPicPr>
          <p:nvPr/>
        </p:nvPicPr>
        <p:blipFill>
          <a:blip r:embed="rId4"/>
          <a:srcRect/>
          <a:stretch>
            <a:fillRect/>
          </a:stretch>
        </p:blipFill>
        <p:spPr bwMode="auto">
          <a:xfrm>
            <a:off x="2449514" y="-1905000"/>
            <a:ext cx="6770687" cy="8763000"/>
          </a:xfrm>
          <a:prstGeom prst="rect">
            <a:avLst/>
          </a:prstGeom>
          <a:noFill/>
        </p:spPr>
      </p:pic>
      <p:sp>
        <p:nvSpPr>
          <p:cNvPr id="2240518" name="Text Box 6"/>
          <p:cNvSpPr txBox="1">
            <a:spLocks/>
          </p:cNvSpPr>
          <p:nvPr/>
        </p:nvSpPr>
        <p:spPr bwMode="auto">
          <a:xfrm>
            <a:off x="2560638" y="133319"/>
            <a:ext cx="6613275" cy="400081"/>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sz="2000" dirty="0">
                <a:solidFill>
                  <a:srgbClr val="910C10"/>
                </a:solidFill>
                <a:latin typeface="Times New Roman" pitchFamily="-106" charset="0"/>
              </a:rPr>
              <a:t>MLCS vs. SALT discrepancy NOT associated with SDSS </a:t>
            </a:r>
            <a:r>
              <a:rPr lang="en-US" sz="2000" dirty="0" err="1">
                <a:solidFill>
                  <a:srgbClr val="910C10"/>
                </a:solidFill>
                <a:latin typeface="Times New Roman" pitchFamily="-106" charset="0"/>
              </a:rPr>
              <a:t>SNe</a:t>
            </a:r>
            <a:endParaRPr lang="en-US" dirty="0"/>
          </a:p>
        </p:txBody>
      </p:sp>
      <p:sp>
        <p:nvSpPr>
          <p:cNvPr id="2240519" name="Rectangle 7"/>
          <p:cNvSpPr>
            <a:spLocks/>
          </p:cNvSpPr>
          <p:nvPr/>
        </p:nvSpPr>
        <p:spPr bwMode="auto">
          <a:xfrm>
            <a:off x="5867400" y="4432300"/>
            <a:ext cx="2678113" cy="1809750"/>
          </a:xfrm>
          <a:prstGeom prst="rect">
            <a:avLst/>
          </a:prstGeom>
          <a:noFill/>
          <a:ln w="28575">
            <a:solidFill>
              <a:srgbClr val="FF0000"/>
            </a:solidFill>
            <a:miter lim="800000"/>
            <a:headEnd/>
            <a:tailEnd/>
          </a:ln>
          <a:effectLst/>
        </p:spPr>
        <p:txBody>
          <a:bodyPr wrap="none" lIns="91411" tIns="45706" rIns="91411" bIns="45706"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05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405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40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0518" grpId="0"/>
      <p:bldP spid="2240519"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smtClean="0"/>
              <a:t>What changed in MLCS?</a:t>
            </a:r>
            <a:endParaRPr lang="en-US" dirty="0"/>
          </a:p>
        </p:txBody>
      </p:sp>
      <p:pic>
        <p:nvPicPr>
          <p:cNvPr id="5" name="Content Placeholder 4" descr="Snapshot 2010-07-07 09-17-56.tiff"/>
          <p:cNvPicPr>
            <a:picLocks noGrp="1" noChangeAspect="1"/>
          </p:cNvPicPr>
          <p:nvPr>
            <p:ph idx="1"/>
          </p:nvPr>
        </p:nvPicPr>
        <p:blipFill>
          <a:blip r:embed="rId2"/>
          <a:srcRect l="-15539" r="-15539"/>
          <a:stretch>
            <a:fillRect/>
          </a:stretch>
        </p:blipFill>
        <p:spPr>
          <a:xfrm>
            <a:off x="-228600" y="1371600"/>
            <a:ext cx="9643533" cy="5105400"/>
          </a:xfrm>
        </p:spPr>
      </p:pic>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endParaRPr lang="en-US"/>
          </a:p>
          <a:p>
            <a:fld id="{BDFDB818-6D6B-DB40-B056-DC7D8EA389E4}" type="slidenum">
              <a:rPr lang="en-US">
                <a:solidFill>
                  <a:srgbClr val="17E81D"/>
                </a:solidFill>
              </a:rPr>
              <a:pPr/>
              <a:t>17</a:t>
            </a:fld>
            <a:endParaRPr lang="en-US">
              <a:solidFill>
                <a:srgbClr val="17E81D"/>
              </a:solidFill>
            </a:endParaRPr>
          </a:p>
        </p:txBody>
      </p:sp>
      <p:sp>
        <p:nvSpPr>
          <p:cNvPr id="2104322" name="Rectangle 2"/>
          <p:cNvSpPr>
            <a:spLocks noGrp="1" noChangeArrowheads="1"/>
          </p:cNvSpPr>
          <p:nvPr>
            <p:ph type="ctrTitle"/>
          </p:nvPr>
        </p:nvSpPr>
        <p:spPr>
          <a:xfrm>
            <a:off x="228601" y="838200"/>
            <a:ext cx="2362200" cy="1143000"/>
          </a:xfrm>
        </p:spPr>
        <p:txBody>
          <a:bodyPr/>
          <a:lstStyle/>
          <a:p>
            <a:pPr algn="l"/>
            <a:r>
              <a:rPr lang="en-US" sz="3200" dirty="0"/>
              <a:t>SALT </a:t>
            </a:r>
            <a:r>
              <a:rPr lang="en-US" sz="3200" dirty="0" err="1"/>
              <a:t>vs</a:t>
            </a:r>
            <a:r>
              <a:rPr lang="en-US" sz="3200" dirty="0"/>
              <a:t> MLCS template light curves</a:t>
            </a:r>
            <a:endParaRPr lang="en-US" dirty="0"/>
          </a:p>
        </p:txBody>
      </p:sp>
      <p:sp>
        <p:nvSpPr>
          <p:cNvPr id="2104323" name="Rectangle 3"/>
          <p:cNvSpPr>
            <a:spLocks noGrp="1" noChangeArrowheads="1"/>
          </p:cNvSpPr>
          <p:nvPr>
            <p:ph type="subTitle" idx="1"/>
          </p:nvPr>
        </p:nvSpPr>
        <p:spPr/>
        <p:txBody>
          <a:bodyPr/>
          <a:lstStyle/>
          <a:p>
            <a:endParaRPr lang="en-US"/>
          </a:p>
        </p:txBody>
      </p:sp>
      <p:pic>
        <p:nvPicPr>
          <p:cNvPr id="2104324" name="Picture 4" descr="compare_mlcs_models"/>
          <p:cNvPicPr>
            <a:picLocks noChangeAspect="1" noChangeArrowheads="1"/>
          </p:cNvPicPr>
          <p:nvPr/>
        </p:nvPicPr>
        <p:blipFill>
          <a:blip r:embed="rId3"/>
          <a:srcRect/>
          <a:stretch>
            <a:fillRect/>
          </a:stretch>
        </p:blipFill>
        <p:spPr bwMode="auto">
          <a:xfrm>
            <a:off x="2667000" y="-1981199"/>
            <a:ext cx="6477000" cy="8382000"/>
          </a:xfrm>
          <a:prstGeom prst="rect">
            <a:avLst/>
          </a:prstGeom>
          <a:noFill/>
        </p:spPr>
      </p:pic>
      <p:sp>
        <p:nvSpPr>
          <p:cNvPr id="2104325" name="Text Box 5"/>
          <p:cNvSpPr txBox="1">
            <a:spLocks/>
          </p:cNvSpPr>
          <p:nvPr/>
        </p:nvSpPr>
        <p:spPr bwMode="auto">
          <a:xfrm>
            <a:off x="228601" y="2841625"/>
            <a:ext cx="2362200" cy="3539402"/>
          </a:xfrm>
          <a:prstGeom prst="rect">
            <a:avLst/>
          </a:prstGeom>
          <a:noFill/>
          <a:ln w="12700">
            <a:noFill/>
            <a:miter lim="800000"/>
            <a:headEnd/>
            <a:tailEnd/>
          </a:ln>
          <a:effectLst/>
        </p:spPr>
        <p:txBody>
          <a:bodyPr lIns="91411" tIns="45706" rIns="91411" bIns="45706">
            <a:prstTxWarp prst="textNoShape">
              <a:avLst/>
            </a:prstTxWarp>
            <a:spAutoFit/>
          </a:bodyPr>
          <a:lstStyle/>
          <a:p>
            <a:r>
              <a:rPr lang="en-US" sz="2800" dirty="0">
                <a:solidFill>
                  <a:srgbClr val="FFFB37"/>
                </a:solidFill>
                <a:latin typeface="Times New Roman" pitchFamily="-106" charset="0"/>
              </a:rPr>
              <a:t>Diagnosis:</a:t>
            </a:r>
          </a:p>
          <a:p>
            <a:endParaRPr lang="en-US" sz="2000" dirty="0">
              <a:solidFill>
                <a:schemeClr val="bg1"/>
              </a:solidFill>
              <a:latin typeface="Times New Roman" pitchFamily="-106" charset="0"/>
            </a:endParaRPr>
          </a:p>
          <a:p>
            <a:r>
              <a:rPr lang="en-US" sz="2400" dirty="0">
                <a:solidFill>
                  <a:schemeClr val="bg1"/>
                </a:solidFill>
                <a:latin typeface="Times New Roman" pitchFamily="-106" charset="0"/>
              </a:rPr>
              <a:t>Large difference in Light-curve model in U-band</a:t>
            </a:r>
          </a:p>
          <a:p>
            <a:endParaRPr lang="en-US" sz="2400" dirty="0">
              <a:solidFill>
                <a:schemeClr val="bg1"/>
              </a:solidFill>
              <a:latin typeface="Times New Roman" pitchFamily="-106" charset="0"/>
            </a:endParaRPr>
          </a:p>
          <a:p>
            <a:r>
              <a:rPr lang="en-US" sz="2400" dirty="0">
                <a:solidFill>
                  <a:schemeClr val="bg1"/>
                </a:solidFill>
                <a:latin typeface="Times New Roman" pitchFamily="-106" charset="0"/>
              </a:rPr>
              <a:t>Use of prior on extinction in MLCS</a:t>
            </a:r>
          </a:p>
        </p:txBody>
      </p:sp>
      <p:sp>
        <p:nvSpPr>
          <p:cNvPr id="2104326" name="Text Box 6"/>
          <p:cNvSpPr txBox="1">
            <a:spLocks/>
          </p:cNvSpPr>
          <p:nvPr/>
        </p:nvSpPr>
        <p:spPr bwMode="auto">
          <a:xfrm>
            <a:off x="4556127" y="1004891"/>
            <a:ext cx="739873" cy="523192"/>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sz="1400" dirty="0"/>
              <a:t>MLCS</a:t>
            </a:r>
          </a:p>
          <a:p>
            <a:r>
              <a:rPr lang="en-US" sz="1400" dirty="0"/>
              <a:t>“SALT”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endParaRPr lang="en-US"/>
          </a:p>
          <a:p>
            <a:fld id="{24977136-ED1E-5943-9731-9D0540B7A61C}" type="slidenum">
              <a:rPr lang="en-US">
                <a:solidFill>
                  <a:srgbClr val="17E81D"/>
                </a:solidFill>
              </a:rPr>
              <a:pPr/>
              <a:t>18</a:t>
            </a:fld>
            <a:endParaRPr lang="en-US">
              <a:solidFill>
                <a:srgbClr val="17E81D"/>
              </a:solidFill>
            </a:endParaRPr>
          </a:p>
        </p:txBody>
      </p:sp>
      <p:sp>
        <p:nvSpPr>
          <p:cNvPr id="1313794" name="Rectangle 2"/>
          <p:cNvSpPr>
            <a:spLocks noGrp="1" noChangeArrowheads="1"/>
          </p:cNvSpPr>
          <p:nvPr>
            <p:ph type="ctrTitle"/>
          </p:nvPr>
        </p:nvSpPr>
        <p:spPr>
          <a:xfrm>
            <a:off x="685800" y="228600"/>
            <a:ext cx="7772400" cy="1143000"/>
          </a:xfrm>
        </p:spPr>
        <p:txBody>
          <a:bodyPr/>
          <a:lstStyle/>
          <a:p>
            <a:r>
              <a:rPr lang="en-US"/>
              <a:t>Issues with rest-frame U band</a:t>
            </a:r>
          </a:p>
        </p:txBody>
      </p:sp>
      <p:sp>
        <p:nvSpPr>
          <p:cNvPr id="1313795" name="Rectangle 3"/>
          <p:cNvSpPr>
            <a:spLocks noGrp="1" noChangeArrowheads="1"/>
          </p:cNvSpPr>
          <p:nvPr>
            <p:ph type="subTitle" idx="1"/>
          </p:nvPr>
        </p:nvSpPr>
        <p:spPr/>
        <p:txBody>
          <a:bodyPr/>
          <a:lstStyle/>
          <a:p>
            <a:endParaRPr lang="en-US"/>
          </a:p>
        </p:txBody>
      </p:sp>
      <p:pic>
        <p:nvPicPr>
          <p:cNvPr id="1313796" name="Picture 4" descr="Snapshot 2008-08-18 09-53-15"/>
          <p:cNvPicPr>
            <a:picLocks noChangeAspect="1" noChangeArrowheads="1"/>
          </p:cNvPicPr>
          <p:nvPr/>
        </p:nvPicPr>
        <p:blipFill>
          <a:blip r:embed="rId3"/>
          <a:srcRect/>
          <a:stretch>
            <a:fillRect/>
          </a:stretch>
        </p:blipFill>
        <p:spPr bwMode="auto">
          <a:xfrm>
            <a:off x="0" y="1295400"/>
            <a:ext cx="4572000" cy="3595688"/>
          </a:xfrm>
          <a:prstGeom prst="rect">
            <a:avLst/>
          </a:prstGeom>
          <a:noFill/>
        </p:spPr>
      </p:pic>
      <p:pic>
        <p:nvPicPr>
          <p:cNvPr id="1313797" name="Picture 5" descr="Snapshot 2008-08-18 09-53-47"/>
          <p:cNvPicPr>
            <a:picLocks noChangeAspect="1" noChangeArrowheads="1"/>
          </p:cNvPicPr>
          <p:nvPr/>
        </p:nvPicPr>
        <p:blipFill>
          <a:blip r:embed="rId4"/>
          <a:srcRect/>
          <a:stretch>
            <a:fillRect/>
          </a:stretch>
        </p:blipFill>
        <p:spPr bwMode="auto">
          <a:xfrm>
            <a:off x="4572000" y="1295400"/>
            <a:ext cx="4572000" cy="3586163"/>
          </a:xfrm>
          <a:prstGeom prst="rect">
            <a:avLst/>
          </a:prstGeom>
          <a:noFill/>
        </p:spPr>
      </p:pic>
      <p:sp>
        <p:nvSpPr>
          <p:cNvPr id="1313798" name="Text Box 6"/>
          <p:cNvSpPr txBox="1">
            <a:spLocks/>
          </p:cNvSpPr>
          <p:nvPr/>
        </p:nvSpPr>
        <p:spPr bwMode="auto">
          <a:xfrm>
            <a:off x="381000" y="5029200"/>
            <a:ext cx="8534400" cy="1569660"/>
          </a:xfrm>
          <a:prstGeom prst="rect">
            <a:avLst/>
          </a:prstGeom>
          <a:noFill/>
          <a:ln w="12700">
            <a:noFill/>
            <a:miter lim="800000"/>
            <a:headEnd/>
            <a:tailEnd/>
          </a:ln>
          <a:effectLst/>
        </p:spPr>
        <p:txBody>
          <a:bodyPr>
            <a:prstTxWarp prst="textNoShape">
              <a:avLst/>
            </a:prstTxWarp>
            <a:spAutoFit/>
          </a:bodyPr>
          <a:lstStyle/>
          <a:p>
            <a:pPr>
              <a:buFontTx/>
              <a:buChar char="•"/>
            </a:pPr>
            <a:r>
              <a:rPr lang="en-US" sz="2400" dirty="0">
                <a:solidFill>
                  <a:schemeClr val="bg1"/>
                </a:solidFill>
                <a:latin typeface="Times New Roman" pitchFamily="-111" charset="0"/>
              </a:rPr>
              <a:t>Data vs. SALT2 Model Residuals</a:t>
            </a:r>
            <a:endParaRPr lang="en-US" sz="2400" dirty="0" smtClean="0">
              <a:solidFill>
                <a:schemeClr val="bg1"/>
              </a:solidFill>
              <a:latin typeface="Times New Roman" pitchFamily="-111" charset="0"/>
            </a:endParaRPr>
          </a:p>
          <a:p>
            <a:pPr>
              <a:buFontTx/>
              <a:buChar char="•"/>
            </a:pPr>
            <a:r>
              <a:rPr lang="en-US" sz="2400" dirty="0" smtClean="0">
                <a:solidFill>
                  <a:schemeClr val="bg1"/>
                </a:solidFill>
                <a:latin typeface="Times New Roman" pitchFamily="-111" charset="0"/>
              </a:rPr>
              <a:t>Opposite </a:t>
            </a:r>
            <a:r>
              <a:rPr lang="en-US" sz="2400" dirty="0">
                <a:solidFill>
                  <a:schemeClr val="bg1"/>
                </a:solidFill>
                <a:latin typeface="Times New Roman" pitchFamily="-111" charset="0"/>
              </a:rPr>
              <a:t>Low-</a:t>
            </a:r>
            <a:r>
              <a:rPr lang="en-US" sz="2400" dirty="0" err="1">
                <a:solidFill>
                  <a:schemeClr val="bg1"/>
                </a:solidFill>
                <a:latin typeface="Times New Roman" pitchFamily="-111" charset="0"/>
              </a:rPr>
              <a:t>z</a:t>
            </a:r>
            <a:r>
              <a:rPr lang="en-US" sz="2400" dirty="0">
                <a:solidFill>
                  <a:schemeClr val="bg1"/>
                </a:solidFill>
                <a:latin typeface="Times New Roman" pitchFamily="-111" charset="0"/>
              </a:rPr>
              <a:t> vs. High-</a:t>
            </a:r>
            <a:r>
              <a:rPr lang="en-US" sz="2400" dirty="0" err="1">
                <a:solidFill>
                  <a:schemeClr val="bg1"/>
                </a:solidFill>
                <a:latin typeface="Times New Roman" pitchFamily="-111" charset="0"/>
              </a:rPr>
              <a:t>z</a:t>
            </a:r>
            <a:r>
              <a:rPr lang="en-US" sz="2400" dirty="0">
                <a:solidFill>
                  <a:schemeClr val="bg1"/>
                </a:solidFill>
                <a:latin typeface="Times New Roman" pitchFamily="-111" charset="0"/>
              </a:rPr>
              <a:t> discrepancy seen in MLCS</a:t>
            </a:r>
          </a:p>
          <a:p>
            <a:pPr>
              <a:buFontTx/>
              <a:buChar char="•"/>
            </a:pPr>
            <a:r>
              <a:rPr lang="en-US" sz="2400" dirty="0">
                <a:solidFill>
                  <a:schemeClr val="bg1"/>
                </a:solidFill>
                <a:latin typeface="Times New Roman" pitchFamily="-111" charset="0"/>
              </a:rPr>
              <a:t>MLCS trained only on Low-</a:t>
            </a:r>
            <a:r>
              <a:rPr lang="en-US" sz="2400" dirty="0" err="1">
                <a:solidFill>
                  <a:schemeClr val="bg1"/>
                </a:solidFill>
                <a:latin typeface="Times New Roman" pitchFamily="-111" charset="0"/>
              </a:rPr>
              <a:t>z</a:t>
            </a:r>
            <a:r>
              <a:rPr lang="en-US" sz="2400" dirty="0">
                <a:solidFill>
                  <a:schemeClr val="bg1"/>
                </a:solidFill>
                <a:latin typeface="Times New Roman" pitchFamily="-111" charset="0"/>
              </a:rPr>
              <a:t>, SALT2 model dominated by SNLS</a:t>
            </a:r>
          </a:p>
          <a:p>
            <a:pPr>
              <a:buFontTx/>
              <a:buChar char="•"/>
            </a:pPr>
            <a:r>
              <a:rPr lang="en-US" sz="2400" dirty="0">
                <a:solidFill>
                  <a:schemeClr val="bg1"/>
                </a:solidFill>
                <a:latin typeface="Times New Roman" pitchFamily="-111" charset="0"/>
              </a:rPr>
              <a:t>Similar differences seen in rest-frame UV </a:t>
            </a:r>
            <a:r>
              <a:rPr lang="en-US" sz="2400" dirty="0" smtClean="0">
                <a:solidFill>
                  <a:schemeClr val="bg1"/>
                </a:solidFill>
                <a:latin typeface="Times New Roman" pitchFamily="-111" charset="0"/>
              </a:rPr>
              <a:t>spectra? </a:t>
            </a:r>
            <a:r>
              <a:rPr lang="en-US" sz="2400" dirty="0">
                <a:solidFill>
                  <a:schemeClr val="bg1"/>
                </a:solidFill>
                <a:latin typeface="Times New Roman" pitchFamily="-111" charset="0"/>
              </a:rPr>
              <a:t>(Foley et al)</a:t>
            </a:r>
            <a:endParaRPr lang="en-US" dirty="0">
              <a:solidFill>
                <a:schemeClr val="bg1"/>
              </a:solidFill>
              <a:latin typeface="Times New Roman" pitchFamily="-111" charset="0"/>
            </a:endParaRPr>
          </a:p>
        </p:txBody>
      </p:sp>
      <p:sp>
        <p:nvSpPr>
          <p:cNvPr id="1313799" name="Text Box 7"/>
          <p:cNvSpPr txBox="1">
            <a:spLocks/>
          </p:cNvSpPr>
          <p:nvPr/>
        </p:nvSpPr>
        <p:spPr bwMode="auto">
          <a:xfrm>
            <a:off x="3260725" y="4586288"/>
            <a:ext cx="806450" cy="366712"/>
          </a:xfrm>
          <a:prstGeom prst="rect">
            <a:avLst/>
          </a:prstGeom>
          <a:noFill/>
          <a:ln w="12700">
            <a:noFill/>
            <a:miter lim="800000"/>
            <a:headEnd/>
            <a:tailEnd/>
          </a:ln>
          <a:effectLst/>
        </p:spPr>
        <p:txBody>
          <a:bodyPr wrap="none">
            <a:prstTxWarp prst="textNoShape">
              <a:avLst/>
            </a:prstTxWarp>
            <a:spAutoFit/>
          </a:bodyPr>
          <a:lstStyle/>
          <a:p>
            <a:r>
              <a:rPr lang="en-US"/>
              <a:t>epoch</a:t>
            </a:r>
          </a:p>
        </p:txBody>
      </p:sp>
      <p:sp>
        <p:nvSpPr>
          <p:cNvPr id="9" name="TextBox 8"/>
          <p:cNvSpPr txBox="1"/>
          <p:nvPr/>
        </p:nvSpPr>
        <p:spPr>
          <a:xfrm>
            <a:off x="-982133" y="4275667"/>
            <a:ext cx="184666" cy="369332"/>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endParaRPr lang="en-US"/>
          </a:p>
          <a:p>
            <a:fld id="{D1E2FAE9-BBA5-5947-88A9-F1AF77A7A4CA}" type="slidenum">
              <a:rPr lang="en-US">
                <a:solidFill>
                  <a:srgbClr val="17E81D"/>
                </a:solidFill>
              </a:rPr>
              <a:pPr/>
              <a:t>19</a:t>
            </a:fld>
            <a:endParaRPr lang="en-US">
              <a:solidFill>
                <a:srgbClr val="17E81D"/>
              </a:solidFill>
            </a:endParaRPr>
          </a:p>
        </p:txBody>
      </p:sp>
      <p:sp>
        <p:nvSpPr>
          <p:cNvPr id="2198530" name="Rectangle 2"/>
          <p:cNvSpPr>
            <a:spLocks noGrp="1" noChangeArrowheads="1"/>
          </p:cNvSpPr>
          <p:nvPr>
            <p:ph type="ctrTitle"/>
          </p:nvPr>
        </p:nvSpPr>
        <p:spPr>
          <a:xfrm>
            <a:off x="228601" y="838200"/>
            <a:ext cx="2362200" cy="1143000"/>
          </a:xfrm>
        </p:spPr>
        <p:txBody>
          <a:bodyPr/>
          <a:lstStyle/>
          <a:p>
            <a:pPr algn="l"/>
            <a:r>
              <a:rPr lang="en-US" sz="3200" dirty="0"/>
              <a:t>SALT </a:t>
            </a:r>
            <a:r>
              <a:rPr lang="en-US" sz="3200" dirty="0" err="1"/>
              <a:t>vs</a:t>
            </a:r>
            <a:r>
              <a:rPr lang="en-US" sz="3200" dirty="0"/>
              <a:t> MLCS</a:t>
            </a:r>
            <a:br>
              <a:rPr lang="en-US" sz="3200" dirty="0"/>
            </a:br>
            <a:r>
              <a:rPr lang="en-US" sz="3200" dirty="0"/>
              <a:t>parameters</a:t>
            </a:r>
            <a:endParaRPr lang="en-US" dirty="0"/>
          </a:p>
        </p:txBody>
      </p:sp>
      <p:sp>
        <p:nvSpPr>
          <p:cNvPr id="2198531" name="Rectangle 3"/>
          <p:cNvSpPr>
            <a:spLocks noGrp="1" noChangeArrowheads="1"/>
          </p:cNvSpPr>
          <p:nvPr>
            <p:ph type="subTitle" idx="1"/>
          </p:nvPr>
        </p:nvSpPr>
        <p:spPr/>
        <p:txBody>
          <a:bodyPr/>
          <a:lstStyle/>
          <a:p>
            <a:endParaRPr lang="en-US"/>
          </a:p>
        </p:txBody>
      </p:sp>
      <p:sp>
        <p:nvSpPr>
          <p:cNvPr id="2198533" name="Text Box 5"/>
          <p:cNvSpPr txBox="1">
            <a:spLocks/>
          </p:cNvSpPr>
          <p:nvPr/>
        </p:nvSpPr>
        <p:spPr bwMode="auto">
          <a:xfrm>
            <a:off x="228601" y="2590803"/>
            <a:ext cx="2362200" cy="3908735"/>
          </a:xfrm>
          <a:prstGeom prst="rect">
            <a:avLst/>
          </a:prstGeom>
          <a:noFill/>
          <a:ln w="12700">
            <a:noFill/>
            <a:miter lim="800000"/>
            <a:headEnd/>
            <a:tailEnd/>
          </a:ln>
          <a:effectLst/>
        </p:spPr>
        <p:txBody>
          <a:bodyPr lIns="91411" tIns="45706" rIns="91411" bIns="45706">
            <a:prstTxWarp prst="textNoShape">
              <a:avLst/>
            </a:prstTxWarp>
            <a:spAutoFit/>
          </a:bodyPr>
          <a:lstStyle/>
          <a:p>
            <a:r>
              <a:rPr lang="en-US" sz="2800" dirty="0">
                <a:solidFill>
                  <a:srgbClr val="FFFB37"/>
                </a:solidFill>
                <a:latin typeface="Times New Roman" pitchFamily="-106" charset="0"/>
              </a:rPr>
              <a:t>Modified MLCS2k2:</a:t>
            </a:r>
          </a:p>
          <a:p>
            <a:endParaRPr lang="en-US" sz="2000" dirty="0">
              <a:solidFill>
                <a:schemeClr val="bg1"/>
              </a:solidFill>
              <a:latin typeface="Times New Roman" pitchFamily="-106" charset="0"/>
            </a:endParaRPr>
          </a:p>
          <a:p>
            <a:r>
              <a:rPr lang="en-US" sz="2400" dirty="0">
                <a:solidFill>
                  <a:schemeClr val="bg1"/>
                </a:solidFill>
                <a:latin typeface="Times New Roman" pitchFamily="-106" charset="0"/>
              </a:rPr>
              <a:t>Use ``SALT” light-curve templates and remove informative dust prior (</a:t>
            </a:r>
            <a:r>
              <a:rPr lang="en-US" sz="2400" i="1" dirty="0">
                <a:solidFill>
                  <a:schemeClr val="bg1"/>
                </a:solidFill>
                <a:latin typeface="Times New Roman" pitchFamily="-106" charset="0"/>
              </a:rPr>
              <a:t>A</a:t>
            </a:r>
            <a:r>
              <a:rPr lang="en-US" sz="2400" i="1" baseline="-25000" dirty="0">
                <a:solidFill>
                  <a:schemeClr val="bg1"/>
                </a:solidFill>
                <a:latin typeface="Times New Roman" pitchFamily="-106" charset="0"/>
              </a:rPr>
              <a:t>V</a:t>
            </a:r>
            <a:r>
              <a:rPr lang="en-US" sz="2400" dirty="0">
                <a:solidFill>
                  <a:schemeClr val="bg1"/>
                </a:solidFill>
                <a:latin typeface="Times New Roman" pitchFamily="-106" charset="0"/>
              </a:rPr>
              <a:t>&gt;0) in MLCS</a:t>
            </a:r>
          </a:p>
        </p:txBody>
      </p:sp>
      <p:pic>
        <p:nvPicPr>
          <p:cNvPr id="2198535" name="Picture 7" descr="compare_saltymlcs"/>
          <p:cNvPicPr>
            <a:picLocks noChangeAspect="1" noChangeArrowheads="1"/>
          </p:cNvPicPr>
          <p:nvPr/>
        </p:nvPicPr>
        <p:blipFill>
          <a:blip r:embed="rId3"/>
          <a:srcRect/>
          <a:stretch>
            <a:fillRect/>
          </a:stretch>
        </p:blipFill>
        <p:spPr bwMode="auto">
          <a:xfrm>
            <a:off x="2667000" y="-1752599"/>
            <a:ext cx="6477000" cy="8382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dirty="0" err="1" smtClean="0"/>
              <a:t>Hoje</a:t>
            </a:r>
            <a:endParaRPr lang="en-US" dirty="0"/>
          </a:p>
        </p:txBody>
      </p:sp>
      <p:sp>
        <p:nvSpPr>
          <p:cNvPr id="3" name="Content Placeholder 2"/>
          <p:cNvSpPr>
            <a:spLocks noGrp="1"/>
          </p:cNvSpPr>
          <p:nvPr>
            <p:ph idx="1"/>
          </p:nvPr>
        </p:nvSpPr>
        <p:spPr>
          <a:xfrm>
            <a:off x="685800" y="1828800"/>
            <a:ext cx="8229600" cy="4114800"/>
          </a:xfrm>
        </p:spPr>
        <p:txBody>
          <a:bodyPr/>
          <a:lstStyle/>
          <a:p>
            <a:r>
              <a:rPr lang="en-US" dirty="0" smtClean="0"/>
              <a:t>VI. Fitting SN </a:t>
            </a:r>
            <a:r>
              <a:rPr lang="en-US" dirty="0" err="1" smtClean="0"/>
              <a:t>Ia</a:t>
            </a:r>
            <a:r>
              <a:rPr lang="en-US" dirty="0" smtClean="0"/>
              <a:t> Light Curves &amp; Cosmology </a:t>
            </a:r>
          </a:p>
          <a:p>
            <a:r>
              <a:rPr lang="en-US" dirty="0" smtClean="0"/>
              <a:t>VII. Systematic Errors in SN </a:t>
            </a:r>
            <a:r>
              <a:rPr lang="en-US" dirty="0" err="1" smtClean="0"/>
              <a:t>Ia</a:t>
            </a:r>
            <a:r>
              <a:rPr lang="en-US" dirty="0" smtClean="0"/>
              <a:t> Distances</a:t>
            </a:r>
          </a:p>
          <a:p>
            <a:r>
              <a:rPr lang="en-US" dirty="0" smtClean="0"/>
              <a:t>VIII. Host-galaxy correlations</a:t>
            </a:r>
          </a:p>
          <a:p>
            <a:r>
              <a:rPr lang="en-US" dirty="0" smtClean="0"/>
              <a:t>IX. SN </a:t>
            </a:r>
            <a:r>
              <a:rPr lang="en-US" dirty="0" err="1" smtClean="0"/>
              <a:t>Ia</a:t>
            </a:r>
            <a:r>
              <a:rPr lang="en-US" dirty="0" smtClean="0"/>
              <a:t> Theoretical Modeling</a:t>
            </a:r>
          </a:p>
          <a:p>
            <a:r>
              <a:rPr lang="en-US" dirty="0" smtClean="0"/>
              <a:t>X. Testing models with Future Surveys: Photometric classification, SN Photo-</a:t>
            </a:r>
            <a:r>
              <a:rPr lang="en-US" dirty="0" err="1" smtClean="0"/>
              <a:t>z’s</a:t>
            </a:r>
            <a:r>
              <a:rPr lang="en-US" dirty="0" smtClean="0"/>
              <a:t>, &amp; cosmology</a:t>
            </a:r>
          </a:p>
          <a:p>
            <a:endParaRPr lang="en-US" dirty="0" smtClean="0"/>
          </a:p>
          <a:p>
            <a:endParaRPr lang="en-US" dirty="0" smtClean="0"/>
          </a:p>
          <a:p>
            <a:pPr>
              <a:buNone/>
            </a:pPr>
            <a:endParaRPr lang="en-US" dirty="0" smtClean="0"/>
          </a:p>
        </p:txBody>
      </p:sp>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endParaRPr lang="en-US"/>
          </a:p>
          <a:p>
            <a:fld id="{10AEAEF2-ECD3-A841-8D5D-A4E589B503EF}" type="slidenum">
              <a:rPr lang="en-US">
                <a:solidFill>
                  <a:srgbClr val="17E81D"/>
                </a:solidFill>
              </a:rPr>
              <a:pPr/>
              <a:t>20</a:t>
            </a:fld>
            <a:endParaRPr lang="en-US">
              <a:solidFill>
                <a:srgbClr val="17E81D"/>
              </a:solidFill>
            </a:endParaRPr>
          </a:p>
        </p:txBody>
      </p:sp>
      <p:sp>
        <p:nvSpPr>
          <p:cNvPr id="2250754" name="Rectangle 2"/>
          <p:cNvSpPr>
            <a:spLocks noGrp="1" noChangeArrowheads="1"/>
          </p:cNvSpPr>
          <p:nvPr>
            <p:ph type="ctrTitle"/>
          </p:nvPr>
        </p:nvSpPr>
        <p:spPr>
          <a:xfrm>
            <a:off x="609601" y="0"/>
            <a:ext cx="7772400" cy="1143000"/>
          </a:xfrm>
        </p:spPr>
        <p:txBody>
          <a:bodyPr/>
          <a:lstStyle/>
          <a:p>
            <a:r>
              <a:rPr lang="en-US" dirty="0" smtClean="0"/>
              <a:t> A Tale of Two Fitters</a:t>
            </a:r>
            <a:endParaRPr lang="en-US" dirty="0"/>
          </a:p>
        </p:txBody>
      </p:sp>
      <p:sp>
        <p:nvSpPr>
          <p:cNvPr id="2250755" name="Rectangle 3"/>
          <p:cNvSpPr>
            <a:spLocks noGrp="1" noChangeArrowheads="1"/>
          </p:cNvSpPr>
          <p:nvPr>
            <p:ph type="subTitle" idx="1"/>
          </p:nvPr>
        </p:nvSpPr>
        <p:spPr/>
        <p:txBody>
          <a:bodyPr/>
          <a:lstStyle/>
          <a:p>
            <a:endParaRPr lang="en-US"/>
          </a:p>
        </p:txBody>
      </p:sp>
      <p:sp>
        <p:nvSpPr>
          <p:cNvPr id="2250756" name="Text Box 4"/>
          <p:cNvSpPr txBox="1">
            <a:spLocks/>
          </p:cNvSpPr>
          <p:nvPr/>
        </p:nvSpPr>
        <p:spPr bwMode="auto">
          <a:xfrm>
            <a:off x="533400" y="1066804"/>
            <a:ext cx="8305800" cy="5832339"/>
          </a:xfrm>
          <a:prstGeom prst="rect">
            <a:avLst/>
          </a:prstGeom>
          <a:noFill/>
          <a:ln w="12700">
            <a:noFill/>
            <a:miter lim="800000"/>
            <a:headEnd/>
            <a:tailEnd/>
          </a:ln>
          <a:effectLst/>
        </p:spPr>
        <p:txBody>
          <a:bodyPr lIns="91411" tIns="45706" rIns="91411" bIns="45706">
            <a:prstTxWarp prst="textNoShape">
              <a:avLst/>
            </a:prstTxWarp>
            <a:spAutoFit/>
          </a:bodyPr>
          <a:lstStyle/>
          <a:p>
            <a:r>
              <a:rPr lang="en-US" sz="2800" dirty="0" smtClean="0">
                <a:solidFill>
                  <a:srgbClr val="FFFB37"/>
                </a:solidFill>
                <a:latin typeface="Times New Roman" pitchFamily="-106" charset="0"/>
              </a:rPr>
              <a:t>MLCS</a:t>
            </a:r>
            <a:r>
              <a:rPr lang="en-US" sz="2800" dirty="0">
                <a:solidFill>
                  <a:srgbClr val="FFFB37"/>
                </a:solidFill>
                <a:latin typeface="Times New Roman" pitchFamily="-106" charset="0"/>
              </a:rPr>
              <a:t>:</a:t>
            </a:r>
            <a:endParaRPr lang="en-US" sz="2800" dirty="0">
              <a:solidFill>
                <a:schemeClr val="bg1"/>
              </a:solidFill>
              <a:latin typeface="Times New Roman" pitchFamily="-106" charset="0"/>
            </a:endParaRPr>
          </a:p>
          <a:p>
            <a:pPr>
              <a:buFontTx/>
              <a:buChar char="•"/>
            </a:pPr>
            <a:r>
              <a:rPr lang="en-US" sz="2800" dirty="0">
                <a:solidFill>
                  <a:schemeClr val="bg1"/>
                </a:solidFill>
                <a:latin typeface="Times New Roman" pitchFamily="-106" charset="0"/>
              </a:rPr>
              <a:t> U-band model trained only on low-</a:t>
            </a:r>
            <a:r>
              <a:rPr lang="en-US" sz="2800" dirty="0" err="1">
                <a:solidFill>
                  <a:schemeClr val="bg1"/>
                </a:solidFill>
                <a:latin typeface="Times New Roman" pitchFamily="-106" charset="0"/>
              </a:rPr>
              <a:t>redshift</a:t>
            </a:r>
            <a:r>
              <a:rPr lang="en-US" sz="2800" dirty="0">
                <a:solidFill>
                  <a:schemeClr val="bg1"/>
                </a:solidFill>
                <a:latin typeface="Times New Roman" pitchFamily="-106" charset="0"/>
              </a:rPr>
              <a:t> (observer-frame) U-band data (calibration, atmospheric variations)</a:t>
            </a:r>
          </a:p>
          <a:p>
            <a:pPr>
              <a:buFontTx/>
              <a:buChar char="•"/>
            </a:pPr>
            <a:r>
              <a:rPr lang="en-US" sz="2800" dirty="0">
                <a:solidFill>
                  <a:schemeClr val="bg1"/>
                </a:solidFill>
                <a:latin typeface="Times New Roman" pitchFamily="-106" charset="0"/>
              </a:rPr>
              <a:t> Assumes </a:t>
            </a:r>
            <a:r>
              <a:rPr lang="en-US" sz="2800" i="1" dirty="0">
                <a:solidFill>
                  <a:schemeClr val="bg1"/>
                </a:solidFill>
                <a:latin typeface="Times New Roman" pitchFamily="-106" charset="0"/>
              </a:rPr>
              <a:t>all</a:t>
            </a:r>
            <a:r>
              <a:rPr lang="en-US" sz="2800" dirty="0">
                <a:solidFill>
                  <a:schemeClr val="bg1"/>
                </a:solidFill>
                <a:latin typeface="Times New Roman" pitchFamily="-106" charset="0"/>
              </a:rPr>
              <a:t> excess color due to dust </a:t>
            </a:r>
            <a:r>
              <a:rPr lang="en-US" sz="2800" dirty="0" smtClean="0">
                <a:solidFill>
                  <a:schemeClr val="bg1"/>
                </a:solidFill>
                <a:latin typeface="Times New Roman" pitchFamily="-106" charset="0"/>
              </a:rPr>
              <a:t>extinction (some of it must be); dust prior </a:t>
            </a:r>
            <a:r>
              <a:rPr lang="en-US" sz="2800" dirty="0">
                <a:solidFill>
                  <a:schemeClr val="bg1"/>
                </a:solidFill>
                <a:latin typeface="Times New Roman" pitchFamily="-106" charset="0"/>
              </a:rPr>
              <a:t>dominates at high-</a:t>
            </a:r>
            <a:r>
              <a:rPr lang="en-US" sz="2800" dirty="0" err="1">
                <a:solidFill>
                  <a:schemeClr val="bg1"/>
                </a:solidFill>
                <a:latin typeface="Times New Roman" pitchFamily="-106" charset="0"/>
              </a:rPr>
              <a:t>redshift</a:t>
            </a:r>
            <a:endParaRPr lang="en-US" sz="2800" dirty="0">
              <a:solidFill>
                <a:schemeClr val="bg1"/>
              </a:solidFill>
              <a:latin typeface="Times New Roman" pitchFamily="-106" charset="0"/>
            </a:endParaRPr>
          </a:p>
          <a:p>
            <a:pPr>
              <a:buFontTx/>
              <a:buChar char="•"/>
            </a:pPr>
            <a:endParaRPr lang="en-US" sz="2800" dirty="0" smtClean="0">
              <a:solidFill>
                <a:schemeClr val="bg1"/>
              </a:solidFill>
              <a:latin typeface="Times New Roman" pitchFamily="-106" charset="0"/>
            </a:endParaRPr>
          </a:p>
          <a:p>
            <a:r>
              <a:rPr lang="en-US" sz="2800" dirty="0" smtClean="0">
                <a:solidFill>
                  <a:srgbClr val="FFFB37"/>
                </a:solidFill>
                <a:latin typeface="Times New Roman" pitchFamily="-106" charset="0"/>
              </a:rPr>
              <a:t>SALT</a:t>
            </a:r>
            <a:r>
              <a:rPr lang="en-US" sz="2800" dirty="0">
                <a:solidFill>
                  <a:srgbClr val="FFFB37"/>
                </a:solidFill>
                <a:latin typeface="Times New Roman" pitchFamily="-106" charset="0"/>
              </a:rPr>
              <a:t>:</a:t>
            </a:r>
          </a:p>
          <a:p>
            <a:pPr>
              <a:buFontTx/>
              <a:buChar char="•"/>
            </a:pPr>
            <a:r>
              <a:rPr lang="en-US" sz="2800" dirty="0">
                <a:solidFill>
                  <a:schemeClr val="bg1"/>
                </a:solidFill>
                <a:latin typeface="Times New Roman" pitchFamily="-106" charset="0"/>
              </a:rPr>
              <a:t> Global fit for color/dust parameter </a:t>
            </a:r>
            <a:r>
              <a:rPr lang="en-US" sz="2800" dirty="0" err="1">
                <a:solidFill>
                  <a:schemeClr val="bg1"/>
                </a:solidFill>
                <a:latin typeface="Times New Roman" pitchFamily="-106" charset="0"/>
                <a:sym typeface="Symbol" pitchFamily="-106" charset="2"/>
              </a:rPr>
              <a:t></a:t>
            </a:r>
            <a:r>
              <a:rPr lang="en-US" sz="2800" dirty="0">
                <a:solidFill>
                  <a:schemeClr val="bg1"/>
                </a:solidFill>
                <a:latin typeface="Times New Roman" pitchFamily="-106" charset="0"/>
                <a:sym typeface="Symbol" pitchFamily="-106" charset="2"/>
              </a:rPr>
              <a:t>: minimizing Hubble-scatter</a:t>
            </a:r>
            <a:r>
              <a:rPr lang="en-US" sz="2800" dirty="0" smtClean="0">
                <a:solidFill>
                  <a:schemeClr val="bg1"/>
                </a:solidFill>
                <a:latin typeface="Times New Roman" pitchFamily="-106" charset="0"/>
                <a:sym typeface="Symbol" pitchFamily="-106" charset="2"/>
              </a:rPr>
              <a:t> can </a:t>
            </a:r>
            <a:r>
              <a:rPr lang="en-US" sz="2800" dirty="0">
                <a:solidFill>
                  <a:schemeClr val="bg1"/>
                </a:solidFill>
                <a:latin typeface="Times New Roman" pitchFamily="-106" charset="0"/>
                <a:sym typeface="Symbol" pitchFamily="-106" charset="2"/>
              </a:rPr>
              <a:t>lead to bias</a:t>
            </a:r>
          </a:p>
          <a:p>
            <a:pPr>
              <a:buFontTx/>
              <a:buChar char="•"/>
            </a:pPr>
            <a:r>
              <a:rPr lang="en-US" sz="2800" dirty="0">
                <a:solidFill>
                  <a:schemeClr val="bg1"/>
                </a:solidFill>
                <a:latin typeface="Times New Roman" pitchFamily="-106" charset="0"/>
                <a:sym typeface="Symbol" pitchFamily="-106" charset="2"/>
              </a:rPr>
              <a:t> Trend toward bluer colors at high-</a:t>
            </a:r>
            <a:r>
              <a:rPr lang="en-US" sz="2800" i="1" dirty="0" err="1">
                <a:solidFill>
                  <a:schemeClr val="bg1"/>
                </a:solidFill>
                <a:latin typeface="Times New Roman" pitchFamily="-106" charset="0"/>
                <a:sym typeface="Symbol" pitchFamily="-106" charset="2"/>
              </a:rPr>
              <a:t>z</a:t>
            </a:r>
            <a:r>
              <a:rPr lang="en-US" sz="2800" dirty="0">
                <a:solidFill>
                  <a:schemeClr val="bg1"/>
                </a:solidFill>
                <a:latin typeface="Times New Roman" pitchFamily="-106" charset="0"/>
                <a:sym typeface="Symbol" pitchFamily="-106" charset="2"/>
              </a:rPr>
              <a:t>: if allow </a:t>
            </a:r>
            <a:r>
              <a:rPr lang="en-US" sz="2800" dirty="0" err="1">
                <a:solidFill>
                  <a:schemeClr val="bg1"/>
                </a:solidFill>
                <a:latin typeface="Times New Roman" pitchFamily="-106" charset="0"/>
                <a:sym typeface="Symbol" pitchFamily="-106" charset="2"/>
              </a:rPr>
              <a:t>(</a:t>
            </a:r>
            <a:r>
              <a:rPr lang="en-US" sz="2800" i="1" dirty="0" err="1">
                <a:solidFill>
                  <a:schemeClr val="bg1"/>
                </a:solidFill>
                <a:latin typeface="Times New Roman" pitchFamily="-106" charset="0"/>
                <a:sym typeface="Symbol" pitchFamily="-106" charset="2"/>
              </a:rPr>
              <a:t>z</a:t>
            </a:r>
            <a:r>
              <a:rPr lang="en-US" sz="2800" dirty="0">
                <a:solidFill>
                  <a:schemeClr val="bg1"/>
                </a:solidFill>
                <a:latin typeface="Times New Roman" pitchFamily="-106" charset="0"/>
                <a:sym typeface="Symbol" pitchFamily="-106" charset="2"/>
              </a:rPr>
              <a:t>), see strong trend with </a:t>
            </a:r>
            <a:r>
              <a:rPr lang="en-US" sz="2800" dirty="0" err="1" smtClean="0">
                <a:solidFill>
                  <a:schemeClr val="bg1"/>
                </a:solidFill>
                <a:latin typeface="Times New Roman" pitchFamily="-106" charset="0"/>
                <a:sym typeface="Symbol" pitchFamily="-106" charset="2"/>
              </a:rPr>
              <a:t>redshift</a:t>
            </a:r>
            <a:endParaRPr lang="en-US" sz="2800" dirty="0" smtClean="0">
              <a:solidFill>
                <a:schemeClr val="bg1"/>
              </a:solidFill>
              <a:latin typeface="Times New Roman" pitchFamily="-106" charset="0"/>
              <a:sym typeface="Symbol" pitchFamily="-106" charset="2"/>
            </a:endParaRPr>
          </a:p>
          <a:p>
            <a:pPr>
              <a:buFontTx/>
              <a:buChar char="•"/>
            </a:pPr>
            <a:endParaRPr lang="en-US" sz="2800" dirty="0" smtClean="0">
              <a:solidFill>
                <a:schemeClr val="bg1"/>
              </a:solidFill>
              <a:latin typeface="Times New Roman" pitchFamily="-106" charset="0"/>
              <a:sym typeface="Symbol" pitchFamily="-106" charset="2"/>
            </a:endParaRPr>
          </a:p>
          <a:p>
            <a:pPr>
              <a:buFontTx/>
              <a:buChar char="•"/>
            </a:pPr>
            <a:r>
              <a:rPr lang="en-US" sz="2800" dirty="0" smtClean="0">
                <a:solidFill>
                  <a:schemeClr val="bg1"/>
                </a:solidFill>
                <a:latin typeface="Times New Roman" pitchFamily="-106" charset="0"/>
                <a:sym typeface="Symbol" pitchFamily="-106" charset="2"/>
              </a:rPr>
              <a:t>Retrain and refine the models with newer data</a:t>
            </a:r>
            <a:endParaRPr lang="en-US" sz="2800" dirty="0">
              <a:solidFill>
                <a:schemeClr val="bg1"/>
              </a:solidFill>
              <a:latin typeface="Times New Roman" pitchFamily="-10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SALT Parameters vs</a:t>
            </a:r>
            <a:r>
              <a:rPr lang="en-US" dirty="0" smtClean="0"/>
              <a:t>. </a:t>
            </a:r>
            <a:r>
              <a:rPr lang="en-US" dirty="0" err="1" smtClean="0"/>
              <a:t>Redshift</a:t>
            </a:r>
            <a:endParaRPr lang="en-US" dirty="0"/>
          </a:p>
        </p:txBody>
      </p:sp>
      <p:pic>
        <p:nvPicPr>
          <p:cNvPr id="5" name="Content Placeholder 4" descr="Snapshot 2010-07-07 09-25-03.tiff"/>
          <p:cNvPicPr>
            <a:picLocks noGrp="1" noChangeAspect="1"/>
          </p:cNvPicPr>
          <p:nvPr>
            <p:ph idx="1"/>
          </p:nvPr>
        </p:nvPicPr>
        <p:blipFill>
          <a:blip r:embed="rId2"/>
          <a:srcRect l="-9252" r="-9252"/>
          <a:stretch>
            <a:fillRect/>
          </a:stretch>
        </p:blipFill>
        <p:spPr>
          <a:xfrm>
            <a:off x="-465667" y="1143000"/>
            <a:ext cx="10075334" cy="5334000"/>
          </a:xfrm>
        </p:spPr>
      </p:pic>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endParaRPr lang="en-US"/>
          </a:p>
          <a:p>
            <a:fld id="{C8437536-D1D8-474F-AAD7-C42615DFA3E9}" type="slidenum">
              <a:rPr lang="en-US">
                <a:solidFill>
                  <a:srgbClr val="17E81D"/>
                </a:solidFill>
              </a:rPr>
              <a:pPr/>
              <a:t>22</a:t>
            </a:fld>
            <a:endParaRPr lang="en-US">
              <a:solidFill>
                <a:srgbClr val="17E81D"/>
              </a:solidFill>
            </a:endParaRPr>
          </a:p>
        </p:txBody>
      </p:sp>
      <p:sp>
        <p:nvSpPr>
          <p:cNvPr id="254979" name="Rectangle 2"/>
          <p:cNvSpPr>
            <a:spLocks noGrp="1" noChangeArrowheads="1"/>
          </p:cNvSpPr>
          <p:nvPr>
            <p:ph type="ctrTitle"/>
          </p:nvPr>
        </p:nvSpPr>
        <p:spPr>
          <a:xfrm>
            <a:off x="685800" y="2286000"/>
            <a:ext cx="7772400" cy="1143000"/>
          </a:xfrm>
        </p:spPr>
        <p:txBody>
          <a:bodyPr/>
          <a:lstStyle/>
          <a:p>
            <a:pPr eaLnBrk="1" hangingPunct="1"/>
            <a:endParaRPr lang="en-US"/>
          </a:p>
        </p:txBody>
      </p:sp>
      <p:sp>
        <p:nvSpPr>
          <p:cNvPr id="254980" name="Rectangle 3"/>
          <p:cNvSpPr>
            <a:spLocks noGrp="1" noChangeArrowheads="1"/>
          </p:cNvSpPr>
          <p:nvPr>
            <p:ph type="subTitle" idx="1"/>
          </p:nvPr>
        </p:nvSpPr>
        <p:spPr/>
        <p:txBody>
          <a:bodyPr/>
          <a:lstStyle/>
          <a:p>
            <a:pPr eaLnBrk="1" hangingPunct="1"/>
            <a:endParaRPr lang="en-US"/>
          </a:p>
        </p:txBody>
      </p:sp>
      <p:pic>
        <p:nvPicPr>
          <p:cNvPr id="254981" name="Picture 4" descr="Snapshot 2006-08-16 17-39-10"/>
          <p:cNvPicPr>
            <a:picLocks noChangeAspect="1" noChangeArrowheads="1"/>
          </p:cNvPicPr>
          <p:nvPr/>
        </p:nvPicPr>
        <p:blipFill>
          <a:blip r:embed="rId3"/>
          <a:srcRect/>
          <a:stretch>
            <a:fillRect/>
          </a:stretch>
        </p:blipFill>
        <p:spPr bwMode="auto">
          <a:xfrm>
            <a:off x="0" y="28575"/>
            <a:ext cx="9144000" cy="6829425"/>
          </a:xfrm>
          <a:prstGeom prst="rect">
            <a:avLst/>
          </a:prstGeom>
          <a:noFill/>
          <a:ln w="9525">
            <a:noFill/>
            <a:miter lim="800000"/>
            <a:headEnd/>
            <a:tailEnd/>
          </a:ln>
        </p:spPr>
      </p:pic>
      <p:sp>
        <p:nvSpPr>
          <p:cNvPr id="254982" name="Text Box 5"/>
          <p:cNvSpPr txBox="1">
            <a:spLocks/>
          </p:cNvSpPr>
          <p:nvPr/>
        </p:nvSpPr>
        <p:spPr bwMode="auto">
          <a:xfrm>
            <a:off x="5334000" y="5943600"/>
            <a:ext cx="3429000" cy="646321"/>
          </a:xfrm>
          <a:prstGeom prst="rect">
            <a:avLst/>
          </a:prstGeom>
          <a:solidFill>
            <a:schemeClr val="tx1"/>
          </a:solidFill>
          <a:ln w="12700">
            <a:noFill/>
            <a:miter lim="800000"/>
            <a:headEnd/>
            <a:tailEnd/>
          </a:ln>
        </p:spPr>
        <p:txBody>
          <a:bodyPr lIns="91430" tIns="45715" rIns="91430" bIns="45715">
            <a:prstTxWarp prst="textNoShape">
              <a:avLst/>
            </a:prstTxWarp>
            <a:spAutoFit/>
          </a:bodyPr>
          <a:lstStyle/>
          <a:p>
            <a:r>
              <a:rPr lang="en-US">
                <a:solidFill>
                  <a:schemeClr val="bg1"/>
                </a:solidFill>
              </a:rPr>
              <a:t>See also Conley et al 2007:</a:t>
            </a:r>
          </a:p>
          <a:p>
            <a:r>
              <a:rPr lang="en-US">
                <a:solidFill>
                  <a:schemeClr val="bg1"/>
                </a:solidFill>
              </a:rPr>
              <a:t>treatment of dust &amp; SN colors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7154" name="Text Box 2"/>
          <p:cNvSpPr txBox="1">
            <a:spLocks noChangeArrowheads="1"/>
          </p:cNvSpPr>
          <p:nvPr/>
        </p:nvSpPr>
        <p:spPr bwMode="auto">
          <a:xfrm>
            <a:off x="1722438" y="685800"/>
            <a:ext cx="5473796" cy="650750"/>
          </a:xfrm>
          <a:prstGeom prst="rect">
            <a:avLst/>
          </a:prstGeom>
          <a:noFill/>
          <a:ln w="9525">
            <a:noFill/>
            <a:miter lim="800000"/>
            <a:headEnd/>
            <a:tailEnd/>
          </a:ln>
          <a:effectLst/>
        </p:spPr>
        <p:txBody>
          <a:bodyPr wrap="none" lIns="91430" tIns="45715" rIns="91430" bIns="45715">
            <a:prstTxWarp prst="textNoShape">
              <a:avLst/>
            </a:prstTxWarp>
            <a:spAutoFit/>
          </a:bodyPr>
          <a:lstStyle/>
          <a:p>
            <a:pPr eaLnBrk="0" hangingPunct="0">
              <a:spcBef>
                <a:spcPct val="20000"/>
              </a:spcBef>
              <a:buClr>
                <a:schemeClr val="bg1"/>
              </a:buClr>
              <a:buFont typeface="Times New Roman" pitchFamily="-110" charset="0"/>
              <a:buNone/>
            </a:pPr>
            <a:r>
              <a:rPr lang="en-US" sz="3600" dirty="0">
                <a:solidFill>
                  <a:schemeClr val="tx2"/>
                </a:solidFill>
                <a:latin typeface="Times New Roman" pitchFamily="-110" charset="0"/>
              </a:rPr>
              <a:t>Coherent Peculiar Velocities</a:t>
            </a:r>
          </a:p>
        </p:txBody>
      </p:sp>
      <p:sp>
        <p:nvSpPr>
          <p:cNvPr id="817155" name="Text Box 3"/>
          <p:cNvSpPr txBox="1">
            <a:spLocks noChangeArrowheads="1"/>
          </p:cNvSpPr>
          <p:nvPr/>
        </p:nvSpPr>
        <p:spPr bwMode="auto">
          <a:xfrm>
            <a:off x="815975" y="1905001"/>
            <a:ext cx="2002301" cy="4598172"/>
          </a:xfrm>
          <a:prstGeom prst="rect">
            <a:avLst/>
          </a:prstGeom>
          <a:noFill/>
          <a:ln w="9525">
            <a:noFill/>
            <a:miter lim="800000"/>
            <a:headEnd/>
            <a:tailEnd/>
          </a:ln>
          <a:effectLst/>
        </p:spPr>
        <p:txBody>
          <a:bodyPr wrap="none" lIns="91430" tIns="45715" rIns="91430" bIns="45715">
            <a:prstTxWarp prst="textNoShape">
              <a:avLst/>
            </a:prstTxWarp>
            <a:spAutoFit/>
          </a:bodyPr>
          <a:lstStyle/>
          <a:p>
            <a:pPr eaLnBrk="0" hangingPunct="0">
              <a:spcBef>
                <a:spcPct val="20000"/>
              </a:spcBef>
              <a:buClr>
                <a:schemeClr val="bg1"/>
              </a:buClr>
              <a:buFont typeface="Times New Roman" pitchFamily="-110" charset="0"/>
              <a:buNone/>
            </a:pPr>
            <a:r>
              <a:rPr lang="en-US" sz="2400" dirty="0">
                <a:solidFill>
                  <a:schemeClr val="tx1"/>
                </a:solidFill>
                <a:latin typeface="Times New Roman" pitchFamily="-110" charset="0"/>
              </a:rPr>
              <a:t>Physically, </a:t>
            </a:r>
          </a:p>
          <a:p>
            <a:pPr eaLnBrk="0" hangingPunct="0">
              <a:spcBef>
                <a:spcPct val="20000"/>
              </a:spcBef>
              <a:buClr>
                <a:schemeClr val="bg1"/>
              </a:buClr>
              <a:buFont typeface="Times New Roman" pitchFamily="-110" charset="0"/>
              <a:buNone/>
            </a:pPr>
            <a:endParaRPr lang="en-US" sz="2400" dirty="0">
              <a:solidFill>
                <a:schemeClr val="tx1"/>
              </a:solidFill>
              <a:latin typeface="Times New Roman" pitchFamily="-110" charset="0"/>
            </a:endParaRPr>
          </a:p>
          <a:p>
            <a:pPr eaLnBrk="0" hangingPunct="0">
              <a:spcBef>
                <a:spcPct val="20000"/>
              </a:spcBef>
              <a:buClr>
                <a:schemeClr val="bg1"/>
              </a:buClr>
              <a:buFont typeface="Times New Roman" pitchFamily="-110" charset="0"/>
              <a:buNone/>
            </a:pPr>
            <a:r>
              <a:rPr lang="en-US" sz="2400" dirty="0">
                <a:solidFill>
                  <a:schemeClr val="tx1"/>
                </a:solidFill>
                <a:latin typeface="Times New Roman" pitchFamily="-110" charset="0"/>
              </a:rPr>
              <a:t>Quantitatively, </a:t>
            </a:r>
          </a:p>
          <a:p>
            <a:pPr eaLnBrk="0" hangingPunct="0">
              <a:spcBef>
                <a:spcPct val="20000"/>
              </a:spcBef>
              <a:buClr>
                <a:schemeClr val="bg1"/>
              </a:buClr>
              <a:buFont typeface="Times New Roman" pitchFamily="-110" charset="0"/>
              <a:buNone/>
            </a:pPr>
            <a:endParaRPr lang="en-US" sz="2400" dirty="0">
              <a:solidFill>
                <a:schemeClr val="tx1"/>
              </a:solidFill>
              <a:latin typeface="Times New Roman" pitchFamily="-110" charset="0"/>
            </a:endParaRPr>
          </a:p>
          <a:p>
            <a:pPr eaLnBrk="0" hangingPunct="0">
              <a:spcBef>
                <a:spcPct val="20000"/>
              </a:spcBef>
              <a:buClr>
                <a:schemeClr val="bg1"/>
              </a:buClr>
              <a:buFont typeface="Times New Roman" pitchFamily="-110" charset="0"/>
              <a:buNone/>
            </a:pPr>
            <a:r>
              <a:rPr lang="en-US" sz="2400" dirty="0">
                <a:solidFill>
                  <a:schemeClr val="tx1"/>
                </a:solidFill>
                <a:latin typeface="Times New Roman" pitchFamily="-110" charset="0"/>
              </a:rPr>
              <a:t>where</a:t>
            </a:r>
          </a:p>
          <a:p>
            <a:pPr eaLnBrk="0" hangingPunct="0">
              <a:spcBef>
                <a:spcPct val="20000"/>
              </a:spcBef>
              <a:buClr>
                <a:schemeClr val="bg1"/>
              </a:buClr>
              <a:buFont typeface="Times New Roman" pitchFamily="-110" charset="0"/>
              <a:buNone/>
            </a:pPr>
            <a:endParaRPr lang="en-US" sz="2800" dirty="0">
              <a:solidFill>
                <a:schemeClr val="tx1"/>
              </a:solidFill>
              <a:latin typeface="Times New Roman" pitchFamily="-110" charset="0"/>
            </a:endParaRPr>
          </a:p>
          <a:p>
            <a:pPr eaLnBrk="0" hangingPunct="0">
              <a:spcBef>
                <a:spcPct val="20000"/>
              </a:spcBef>
              <a:buClr>
                <a:schemeClr val="bg1"/>
              </a:buClr>
              <a:buFont typeface="Times New Roman" pitchFamily="-110" charset="0"/>
              <a:buNone/>
            </a:pPr>
            <a:r>
              <a:rPr lang="en-US" sz="2400" dirty="0">
                <a:solidFill>
                  <a:srgbClr val="F8FF1A"/>
                </a:solidFill>
                <a:latin typeface="Times New Roman" pitchFamily="-110" charset="0"/>
              </a:rPr>
              <a:t>More</a:t>
            </a:r>
          </a:p>
          <a:p>
            <a:pPr eaLnBrk="0" hangingPunct="0">
              <a:spcBef>
                <a:spcPct val="20000"/>
              </a:spcBef>
              <a:buClr>
                <a:schemeClr val="bg1"/>
              </a:buClr>
              <a:buFont typeface="Times New Roman" pitchFamily="-110" charset="0"/>
              <a:buNone/>
            </a:pPr>
            <a:r>
              <a:rPr lang="en-US" sz="2400" dirty="0">
                <a:solidFill>
                  <a:srgbClr val="F8FF1A"/>
                </a:solidFill>
                <a:latin typeface="Times New Roman" pitchFamily="-110" charset="0"/>
              </a:rPr>
              <a:t>important </a:t>
            </a:r>
          </a:p>
          <a:p>
            <a:pPr eaLnBrk="0" hangingPunct="0">
              <a:spcBef>
                <a:spcPct val="20000"/>
              </a:spcBef>
              <a:buClr>
                <a:schemeClr val="bg1"/>
              </a:buClr>
              <a:buFont typeface="Times New Roman" pitchFamily="-110" charset="0"/>
              <a:buNone/>
            </a:pPr>
            <a:r>
              <a:rPr lang="en-US" sz="2400" dirty="0">
                <a:solidFill>
                  <a:srgbClr val="F8FF1A"/>
                </a:solidFill>
                <a:latin typeface="Times New Roman" pitchFamily="-110" charset="0"/>
              </a:rPr>
              <a:t>for larger</a:t>
            </a:r>
          </a:p>
          <a:p>
            <a:pPr eaLnBrk="0" hangingPunct="0">
              <a:spcBef>
                <a:spcPct val="20000"/>
              </a:spcBef>
              <a:buClr>
                <a:schemeClr val="bg1"/>
              </a:buClr>
              <a:buFont typeface="Times New Roman" pitchFamily="-110" charset="0"/>
              <a:buNone/>
            </a:pPr>
            <a:r>
              <a:rPr lang="en-US" sz="2400" dirty="0">
                <a:solidFill>
                  <a:srgbClr val="F8FF1A"/>
                </a:solidFill>
                <a:latin typeface="Times New Roman" pitchFamily="-110" charset="0"/>
              </a:rPr>
              <a:t>data sets</a:t>
            </a:r>
            <a:endParaRPr lang="en-US" sz="2800" dirty="0">
              <a:solidFill>
                <a:schemeClr val="tx1"/>
              </a:solidFill>
              <a:latin typeface="Times New Roman" pitchFamily="-110" charset="0"/>
            </a:endParaRPr>
          </a:p>
        </p:txBody>
      </p:sp>
      <p:graphicFrame>
        <p:nvGraphicFramePr>
          <p:cNvPr id="817156" name="Object 4"/>
          <p:cNvGraphicFramePr>
            <a:graphicFrameLocks noChangeAspect="1"/>
          </p:cNvGraphicFramePr>
          <p:nvPr/>
        </p:nvGraphicFramePr>
        <p:xfrm>
          <a:off x="2771776" y="1828801"/>
          <a:ext cx="3857625" cy="606425"/>
        </p:xfrm>
        <a:graphic>
          <a:graphicData uri="http://schemas.openxmlformats.org/presentationml/2006/ole">
            <p:oleObj spid="_x0000_s2907138" name="Equation" r:id="rId4" imgW="1295400" imgH="203200" progId="Equation.3">
              <p:embed/>
            </p:oleObj>
          </a:graphicData>
        </a:graphic>
      </p:graphicFrame>
      <p:pic>
        <p:nvPicPr>
          <p:cNvPr id="817157" name="Picture 5" descr="Snapshot 2007-06-26 14-01-24"/>
          <p:cNvPicPr>
            <a:picLocks noChangeAspect="1" noChangeArrowheads="1"/>
          </p:cNvPicPr>
          <p:nvPr/>
        </p:nvPicPr>
        <p:blipFill>
          <a:blip r:embed="rId5"/>
          <a:srcRect/>
          <a:stretch>
            <a:fillRect/>
          </a:stretch>
        </p:blipFill>
        <p:spPr bwMode="auto">
          <a:xfrm>
            <a:off x="3124201" y="2636838"/>
            <a:ext cx="5105400" cy="879475"/>
          </a:xfrm>
          <a:prstGeom prst="rect">
            <a:avLst/>
          </a:prstGeom>
          <a:noFill/>
        </p:spPr>
      </p:pic>
      <p:pic>
        <p:nvPicPr>
          <p:cNvPr id="817158" name="Picture 6" descr="Snapshot 2007-06-26 14-05-20"/>
          <p:cNvPicPr>
            <a:picLocks noChangeAspect="1" noChangeArrowheads="1"/>
          </p:cNvPicPr>
          <p:nvPr/>
        </p:nvPicPr>
        <p:blipFill>
          <a:blip r:embed="rId6"/>
          <a:srcRect/>
          <a:stretch>
            <a:fillRect/>
          </a:stretch>
        </p:blipFill>
        <p:spPr bwMode="auto">
          <a:xfrm>
            <a:off x="2438400" y="3657600"/>
            <a:ext cx="4572000" cy="2917825"/>
          </a:xfrm>
          <a:prstGeom prst="rect">
            <a:avLst/>
          </a:prstGeom>
          <a:noFill/>
        </p:spPr>
      </p:pic>
      <p:sp>
        <p:nvSpPr>
          <p:cNvPr id="817159" name="Text Box 7"/>
          <p:cNvSpPr txBox="1">
            <a:spLocks noChangeArrowheads="1"/>
          </p:cNvSpPr>
          <p:nvPr/>
        </p:nvSpPr>
        <p:spPr bwMode="auto">
          <a:xfrm>
            <a:off x="7315200" y="685801"/>
            <a:ext cx="1828800" cy="1077208"/>
          </a:xfrm>
          <a:prstGeom prst="rect">
            <a:avLst/>
          </a:prstGeom>
          <a:noFill/>
          <a:ln w="9525">
            <a:noFill/>
            <a:miter lim="800000"/>
            <a:headEnd/>
            <a:tailEnd/>
          </a:ln>
          <a:effectLst/>
        </p:spPr>
        <p:txBody>
          <a:bodyPr lIns="91430" tIns="45715" rIns="91430" bIns="45715">
            <a:prstTxWarp prst="textNoShape">
              <a:avLst/>
            </a:prstTxWarp>
            <a:spAutoFit/>
          </a:bodyPr>
          <a:lstStyle/>
          <a:p>
            <a:pPr eaLnBrk="0" hangingPunct="0">
              <a:spcBef>
                <a:spcPct val="20000"/>
              </a:spcBef>
              <a:buClr>
                <a:schemeClr val="bg1"/>
              </a:buClr>
              <a:buFont typeface="Times New Roman" pitchFamily="-110" charset="0"/>
              <a:buNone/>
            </a:pPr>
            <a:r>
              <a:rPr lang="en-US" sz="2000" dirty="0" err="1">
                <a:solidFill>
                  <a:srgbClr val="00FF00"/>
                </a:solidFill>
                <a:latin typeface="Times New Roman" pitchFamily="-110" charset="0"/>
              </a:rPr>
              <a:t>Hui</a:t>
            </a:r>
            <a:r>
              <a:rPr lang="en-US" sz="2000" dirty="0">
                <a:solidFill>
                  <a:srgbClr val="00FF00"/>
                </a:solidFill>
                <a:latin typeface="Times New Roman" pitchFamily="-110" charset="0"/>
              </a:rPr>
              <a:t> &amp; Greene</a:t>
            </a:r>
          </a:p>
          <a:p>
            <a:pPr eaLnBrk="0" hangingPunct="0">
              <a:spcBef>
                <a:spcPct val="20000"/>
              </a:spcBef>
              <a:buClr>
                <a:schemeClr val="bg1"/>
              </a:buClr>
              <a:buFont typeface="Times New Roman" pitchFamily="-110" charset="0"/>
              <a:buNone/>
            </a:pPr>
            <a:r>
              <a:rPr lang="en-US" sz="2000" dirty="0" err="1">
                <a:solidFill>
                  <a:srgbClr val="00FF00"/>
                </a:solidFill>
                <a:latin typeface="Times New Roman" pitchFamily="-110" charset="0"/>
              </a:rPr>
              <a:t>Cooray</a:t>
            </a:r>
            <a:r>
              <a:rPr lang="en-US" sz="2000" dirty="0">
                <a:solidFill>
                  <a:srgbClr val="00FF00"/>
                </a:solidFill>
                <a:latin typeface="Times New Roman" pitchFamily="-110" charset="0"/>
              </a:rPr>
              <a:t> &amp; Caldwell</a:t>
            </a:r>
            <a:endParaRPr lang="en-US" sz="2800" dirty="0">
              <a:solidFill>
                <a:schemeClr val="bg1"/>
              </a:solidFill>
              <a:latin typeface="Times New Roman" pitchFamily="-110" charset="0"/>
            </a:endParaRPr>
          </a:p>
        </p:txBody>
      </p:sp>
      <p:sp>
        <p:nvSpPr>
          <p:cNvPr id="817160" name="Text Box 8"/>
          <p:cNvSpPr txBox="1">
            <a:spLocks noChangeArrowheads="1"/>
          </p:cNvSpPr>
          <p:nvPr/>
        </p:nvSpPr>
        <p:spPr bwMode="auto">
          <a:xfrm>
            <a:off x="7620001" y="5365750"/>
            <a:ext cx="1501775" cy="1200318"/>
          </a:xfrm>
          <a:prstGeom prst="rect">
            <a:avLst/>
          </a:prstGeom>
          <a:noFill/>
          <a:ln w="9525">
            <a:noFill/>
            <a:miter lim="800000"/>
            <a:headEnd/>
            <a:tailEnd/>
          </a:ln>
          <a:effectLst/>
        </p:spPr>
        <p:txBody>
          <a:bodyPr lIns="91430" tIns="45715" rIns="91430" bIns="45715">
            <a:prstTxWarp prst="textNoShape">
              <a:avLst/>
            </a:prstTxWarp>
            <a:spAutoFit/>
          </a:bodyPr>
          <a:lstStyle/>
          <a:p>
            <a:pPr eaLnBrk="0" hangingPunct="0">
              <a:spcBef>
                <a:spcPct val="50000"/>
              </a:spcBef>
              <a:buClr>
                <a:schemeClr val="bg1"/>
              </a:buClr>
              <a:buFont typeface="Times New Roman" pitchFamily="-110" charset="0"/>
              <a:buNone/>
            </a:pPr>
            <a:r>
              <a:rPr lang="en-US" sz="2400" dirty="0">
                <a:solidFill>
                  <a:schemeClr val="tx1"/>
                </a:solidFill>
                <a:latin typeface="Times New Roman" pitchFamily="-110" charset="0"/>
              </a:rPr>
              <a:t>for circular survey</a:t>
            </a:r>
            <a:endParaRPr lang="en-US" sz="2800" dirty="0">
              <a:solidFill>
                <a:schemeClr val="bg1"/>
              </a:solidFill>
              <a:latin typeface="Times New Roman" pitchFamily="-110" charset="0"/>
            </a:endParaRPr>
          </a:p>
        </p:txBody>
      </p:sp>
      <p:sp>
        <p:nvSpPr>
          <p:cNvPr id="817161" name="Line 9"/>
          <p:cNvSpPr>
            <a:spLocks noChangeShapeType="1"/>
          </p:cNvSpPr>
          <p:nvPr/>
        </p:nvSpPr>
        <p:spPr bwMode="auto">
          <a:xfrm flipH="1" flipV="1">
            <a:off x="6629400" y="5715000"/>
            <a:ext cx="990600" cy="76200"/>
          </a:xfrm>
          <a:prstGeom prst="line">
            <a:avLst/>
          </a:prstGeom>
          <a:noFill/>
          <a:ln w="9525">
            <a:solidFill>
              <a:srgbClr val="FF0000"/>
            </a:solidFill>
            <a:round/>
            <a:headEnd/>
            <a:tailEnd type="triangle" w="med" len="med"/>
          </a:ln>
          <a:effectLst/>
        </p:spPr>
        <p:txBody>
          <a:bodyPr wrap="none" lIns="91430" tIns="45715" rIns="91430" bIns="45715" anchor="ctr">
            <a:prstTxWarp prst="textNoShape">
              <a:avLst/>
            </a:prstTxWarp>
          </a:bodyPr>
          <a:lstStyle/>
          <a:p>
            <a:endParaRPr lang="en-US"/>
          </a:p>
        </p:txBody>
      </p:sp>
      <p:sp>
        <p:nvSpPr>
          <p:cNvPr id="817162" name="Text Box 10"/>
          <p:cNvSpPr txBox="1">
            <a:spLocks noChangeArrowheads="1"/>
          </p:cNvSpPr>
          <p:nvPr/>
        </p:nvSpPr>
        <p:spPr bwMode="auto">
          <a:xfrm>
            <a:off x="7162800" y="4133850"/>
            <a:ext cx="1685056" cy="904853"/>
          </a:xfrm>
          <a:prstGeom prst="rect">
            <a:avLst/>
          </a:prstGeom>
          <a:noFill/>
          <a:ln w="9525">
            <a:noFill/>
            <a:miter lim="800000"/>
            <a:headEnd/>
            <a:tailEnd/>
          </a:ln>
          <a:effectLst/>
        </p:spPr>
        <p:txBody>
          <a:bodyPr wrap="none" lIns="91430" tIns="45715" rIns="91430" bIns="45715">
            <a:prstTxWarp prst="textNoShape">
              <a:avLst/>
            </a:prstTxWarp>
            <a:spAutoFit/>
          </a:bodyPr>
          <a:lstStyle/>
          <a:p>
            <a:pPr eaLnBrk="0" hangingPunct="0">
              <a:spcBef>
                <a:spcPct val="20000"/>
              </a:spcBef>
              <a:buClr>
                <a:schemeClr val="bg1"/>
              </a:buClr>
              <a:buFont typeface="Times New Roman" pitchFamily="-110" charset="0"/>
              <a:buNone/>
            </a:pPr>
            <a:r>
              <a:rPr lang="en-US" sz="2400" dirty="0">
                <a:solidFill>
                  <a:schemeClr val="tx1"/>
                </a:solidFill>
                <a:latin typeface="Times New Roman" pitchFamily="-110" charset="0"/>
              </a:rPr>
              <a:t>Mass power </a:t>
            </a:r>
          </a:p>
          <a:p>
            <a:pPr eaLnBrk="0" hangingPunct="0">
              <a:spcBef>
                <a:spcPct val="20000"/>
              </a:spcBef>
              <a:buClr>
                <a:schemeClr val="bg1"/>
              </a:buClr>
              <a:buFont typeface="Times New Roman" pitchFamily="-110" charset="0"/>
              <a:buNone/>
            </a:pPr>
            <a:r>
              <a:rPr lang="en-US" sz="2400" dirty="0">
                <a:solidFill>
                  <a:schemeClr val="tx1"/>
                </a:solidFill>
                <a:latin typeface="Times New Roman" pitchFamily="-110" charset="0"/>
              </a:rPr>
              <a:t>spectrum</a:t>
            </a:r>
            <a:endParaRPr lang="en-US" sz="2800" dirty="0">
              <a:solidFill>
                <a:schemeClr val="tx1"/>
              </a:solidFill>
              <a:latin typeface="Times New Roman" pitchFamily="-110" charset="0"/>
            </a:endParaRPr>
          </a:p>
        </p:txBody>
      </p:sp>
      <p:sp>
        <p:nvSpPr>
          <p:cNvPr id="817163" name="Line 11"/>
          <p:cNvSpPr>
            <a:spLocks noChangeShapeType="1"/>
          </p:cNvSpPr>
          <p:nvPr/>
        </p:nvSpPr>
        <p:spPr bwMode="auto">
          <a:xfrm flipV="1">
            <a:off x="1828800" y="3200400"/>
            <a:ext cx="5867400" cy="1752600"/>
          </a:xfrm>
          <a:prstGeom prst="line">
            <a:avLst/>
          </a:prstGeom>
          <a:noFill/>
          <a:ln w="9525">
            <a:solidFill>
              <a:srgbClr val="FF0000"/>
            </a:solidFill>
            <a:round/>
            <a:headEnd/>
            <a:tailEnd type="triangle" w="med" len="med"/>
          </a:ln>
          <a:effectLst/>
        </p:spPr>
        <p:txBody>
          <a:bodyPr wrap="none" lIns="91430" tIns="45715" rIns="91430" bIns="45715"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endParaRPr lang="en-US"/>
          </a:p>
          <a:p>
            <a:fld id="{C373DF1B-89BD-B046-A6C1-1DD8813E5C49}" type="slidenum">
              <a:rPr lang="en-US">
                <a:solidFill>
                  <a:srgbClr val="17E81D"/>
                </a:solidFill>
              </a:rPr>
              <a:pPr/>
              <a:t>24</a:t>
            </a:fld>
            <a:endParaRPr lang="en-US">
              <a:solidFill>
                <a:srgbClr val="17E81D"/>
              </a:solidFill>
            </a:endParaRPr>
          </a:p>
        </p:txBody>
      </p:sp>
      <p:sp>
        <p:nvSpPr>
          <p:cNvPr id="257027" name="Rectangle 2"/>
          <p:cNvSpPr>
            <a:spLocks noGrp="1" noChangeArrowheads="1"/>
          </p:cNvSpPr>
          <p:nvPr>
            <p:ph type="title"/>
          </p:nvPr>
        </p:nvSpPr>
        <p:spPr>
          <a:xfrm>
            <a:off x="685800" y="381000"/>
            <a:ext cx="7772400" cy="1143000"/>
          </a:xfrm>
        </p:spPr>
        <p:txBody>
          <a:bodyPr/>
          <a:lstStyle/>
          <a:p>
            <a:pPr eaLnBrk="1" hangingPunct="1"/>
            <a:r>
              <a:rPr lang="en-US"/>
              <a:t>Colors of Low-z SNe</a:t>
            </a:r>
          </a:p>
        </p:txBody>
      </p:sp>
      <p:sp>
        <p:nvSpPr>
          <p:cNvPr id="257028" name="Rectangle 3"/>
          <p:cNvSpPr>
            <a:spLocks noGrp="1" noChangeArrowheads="1"/>
          </p:cNvSpPr>
          <p:nvPr>
            <p:ph type="body" idx="1"/>
          </p:nvPr>
        </p:nvSpPr>
        <p:spPr/>
        <p:txBody>
          <a:bodyPr/>
          <a:lstStyle/>
          <a:p>
            <a:pPr eaLnBrk="1" hangingPunct="1"/>
            <a:endParaRPr lang="en-US"/>
          </a:p>
        </p:txBody>
      </p:sp>
      <p:pic>
        <p:nvPicPr>
          <p:cNvPr id="257029" name="Picture 4" descr="f4"/>
          <p:cNvPicPr>
            <a:picLocks noChangeAspect="1" noChangeArrowheads="1"/>
          </p:cNvPicPr>
          <p:nvPr/>
        </p:nvPicPr>
        <p:blipFill>
          <a:blip r:embed="rId3"/>
          <a:srcRect/>
          <a:stretch>
            <a:fillRect/>
          </a:stretch>
        </p:blipFill>
        <p:spPr bwMode="auto">
          <a:xfrm>
            <a:off x="1370014" y="1524001"/>
            <a:ext cx="6402387" cy="4572000"/>
          </a:xfrm>
          <a:prstGeom prst="rect">
            <a:avLst/>
          </a:prstGeom>
          <a:noFill/>
          <a:ln w="9525">
            <a:noFill/>
            <a:miter lim="800000"/>
            <a:headEnd/>
            <a:tailEnd/>
          </a:ln>
        </p:spPr>
      </p:pic>
      <p:sp>
        <p:nvSpPr>
          <p:cNvPr id="257030" name="Text Box 5"/>
          <p:cNvSpPr txBox="1">
            <a:spLocks/>
          </p:cNvSpPr>
          <p:nvPr/>
        </p:nvSpPr>
        <p:spPr bwMode="auto">
          <a:xfrm>
            <a:off x="3505200" y="6324601"/>
            <a:ext cx="2111375" cy="396875"/>
          </a:xfrm>
          <a:prstGeom prst="rect">
            <a:avLst/>
          </a:prstGeom>
          <a:noFill/>
          <a:ln w="12700">
            <a:noFill/>
            <a:miter lim="800000"/>
            <a:headEnd/>
            <a:tailEnd/>
          </a:ln>
        </p:spPr>
        <p:txBody>
          <a:bodyPr lIns="91430" tIns="45715" rIns="91430" bIns="45715">
            <a:prstTxWarp prst="textNoShape">
              <a:avLst/>
            </a:prstTxWarp>
            <a:spAutoFit/>
          </a:bodyPr>
          <a:lstStyle/>
          <a:p>
            <a:pPr>
              <a:spcBef>
                <a:spcPct val="50000"/>
              </a:spcBef>
            </a:pPr>
            <a:r>
              <a:rPr lang="en-US" sz="2000" dirty="0">
                <a:solidFill>
                  <a:srgbClr val="19FF25"/>
                </a:solidFill>
                <a:latin typeface="Times New Roman" pitchFamily="-110" charset="0"/>
              </a:rPr>
              <a:t>Conley </a:t>
            </a:r>
            <a:r>
              <a:rPr lang="en-US" sz="2000" dirty="0" err="1">
                <a:solidFill>
                  <a:srgbClr val="19FF25"/>
                </a:solidFill>
                <a:latin typeface="Times New Roman" pitchFamily="-110" charset="0"/>
              </a:rPr>
              <a:t>etal</a:t>
            </a:r>
            <a:r>
              <a:rPr lang="en-US" sz="2000" dirty="0">
                <a:solidFill>
                  <a:srgbClr val="19FF25"/>
                </a:solidFill>
                <a:latin typeface="Times New Roman" pitchFamily="-110" charset="0"/>
              </a:rPr>
              <a:t> 2007</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Vary minimum </a:t>
            </a:r>
            <a:r>
              <a:rPr lang="en-US" dirty="0" err="1" smtClean="0"/>
              <a:t>redshift</a:t>
            </a:r>
            <a:endParaRPr lang="en-US" dirty="0"/>
          </a:p>
        </p:txBody>
      </p:sp>
      <p:pic>
        <p:nvPicPr>
          <p:cNvPr id="5" name="Content Placeholder 4" descr="Snapshot 2010-07-07 09-14-44.tiff"/>
          <p:cNvPicPr>
            <a:picLocks noGrp="1" noChangeAspect="1"/>
          </p:cNvPicPr>
          <p:nvPr>
            <p:ph idx="1"/>
          </p:nvPr>
        </p:nvPicPr>
        <p:blipFill>
          <a:blip r:embed="rId2"/>
          <a:srcRect l="-18143" r="-18143"/>
          <a:stretch>
            <a:fillRect/>
          </a:stretch>
        </p:blipFill>
        <p:spPr>
          <a:xfrm>
            <a:off x="110067" y="1524000"/>
            <a:ext cx="9211733" cy="4876800"/>
          </a:xfrm>
        </p:spPr>
      </p:pic>
      <p:sp>
        <p:nvSpPr>
          <p:cNvPr id="4" name="Slide Number Placeholder 3"/>
          <p:cNvSpPr>
            <a:spLocks noGrp="1"/>
          </p:cNvSpPr>
          <p:nvPr>
            <p:ph type="sldNum" sz="quarter" idx="10"/>
          </p:nvPr>
        </p:nvSpPr>
        <p:spPr/>
        <p:txBody>
          <a:bodyPr/>
          <a:lstStyle/>
          <a:p>
            <a:endParaRPr lang="en-US" smtClean="0"/>
          </a:p>
          <a:p>
            <a:fld id="{AEE8484E-FA22-C44B-98A7-9BCCF1F021CF}"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a:srcRect/>
          <a:stretch>
            <a:fillRect/>
          </a:stretch>
        </p:blipFill>
        <p:spPr bwMode="auto">
          <a:xfrm>
            <a:off x="414720" y="917378"/>
            <a:ext cx="4147200" cy="3218737"/>
          </a:xfrm>
          <a:prstGeom prst="rect">
            <a:avLst/>
          </a:prstGeom>
          <a:noFill/>
          <a:ln w="9525">
            <a:noFill/>
            <a:round/>
            <a:headEnd/>
            <a:tailEnd/>
          </a:ln>
          <a:effectLst/>
        </p:spPr>
      </p:pic>
      <p:sp>
        <p:nvSpPr>
          <p:cNvPr id="63490" name="Text Box 2"/>
          <p:cNvSpPr txBox="1">
            <a:spLocks noChangeArrowheads="1"/>
          </p:cNvSpPr>
          <p:nvPr/>
        </p:nvSpPr>
        <p:spPr bwMode="auto">
          <a:xfrm>
            <a:off x="3958560" y="6368349"/>
            <a:ext cx="5184000" cy="362724"/>
          </a:xfrm>
          <a:prstGeom prst="rect">
            <a:avLst/>
          </a:prstGeom>
          <a:noFill/>
          <a:ln w="9525">
            <a:noFill/>
            <a:round/>
            <a:headEnd/>
            <a:tailEnd/>
          </a:ln>
          <a:effectLst/>
        </p:spPr>
        <p:txBody>
          <a:bodyPr lIns="81631" tIns="42448" rIns="81631" bIns="42448">
            <a:prstTxWarp prst="textNoShape">
              <a:avLst/>
            </a:prstTxWarp>
            <a:spAutoFit/>
          </a:bodyPr>
          <a:lstStyle/>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CA" dirty="0" err="1">
                <a:solidFill>
                  <a:srgbClr val="0000FF"/>
                </a:solidFill>
                <a:latin typeface="FreeSans" charset="0"/>
                <a:ea typeface="DejaVu Sans" charset="0"/>
                <a:cs typeface="DejaVu Sans" charset="0"/>
              </a:rPr>
              <a:t>Regnault</a:t>
            </a:r>
            <a:r>
              <a:rPr lang="en-CA" dirty="0" smtClean="0">
                <a:solidFill>
                  <a:srgbClr val="0000FF"/>
                </a:solidFill>
                <a:latin typeface="FreeSans" charset="0"/>
                <a:ea typeface="DejaVu Sans" charset="0"/>
                <a:cs typeface="DejaVu Sans" charset="0"/>
              </a:rPr>
              <a:t>, </a:t>
            </a:r>
            <a:r>
              <a:rPr lang="en-CA" dirty="0" err="1" smtClean="0">
                <a:solidFill>
                  <a:srgbClr val="0000FF"/>
                </a:solidFill>
                <a:latin typeface="FreeSans" charset="0"/>
                <a:ea typeface="DejaVu Sans" charset="0"/>
                <a:cs typeface="DejaVu Sans" charset="0"/>
              </a:rPr>
              <a:t>etal</a:t>
            </a:r>
            <a:endParaRPr lang="en-CA" dirty="0">
              <a:solidFill>
                <a:srgbClr val="0000FF"/>
              </a:solidFill>
              <a:latin typeface="FreeSans" charset="0"/>
              <a:ea typeface="DejaVu Sans" charset="0"/>
              <a:cs typeface="DejaVu Sans" charset="0"/>
            </a:endParaRPr>
          </a:p>
        </p:txBody>
      </p:sp>
      <p:sp>
        <p:nvSpPr>
          <p:cNvPr id="63491" name="Text Box 3"/>
          <p:cNvSpPr txBox="1">
            <a:spLocks noChangeArrowheads="1"/>
          </p:cNvSpPr>
          <p:nvPr/>
        </p:nvSpPr>
        <p:spPr bwMode="auto">
          <a:xfrm>
            <a:off x="370081" y="4016583"/>
            <a:ext cx="5196960" cy="2301717"/>
          </a:xfrm>
          <a:prstGeom prst="rect">
            <a:avLst/>
          </a:prstGeom>
          <a:noFill/>
          <a:ln w="9525">
            <a:noFill/>
            <a:round/>
            <a:headEnd/>
            <a:tailEnd/>
          </a:ln>
          <a:effectLst/>
        </p:spPr>
        <p:txBody>
          <a:bodyPr lIns="81631" tIns="42448" rIns="81631" bIns="42448">
            <a:prstTxWarp prst="textNoShape">
              <a:avLst/>
            </a:prstTxWarp>
            <a:spAutoFit/>
          </a:bodyPr>
          <a:lstStyle/>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b="1" dirty="0">
                <a:solidFill>
                  <a:srgbClr val="8064A2"/>
                </a:solidFill>
                <a:latin typeface="FreeSans" charset="0"/>
                <a:ea typeface="DejaVu Sans" charset="0"/>
                <a:cs typeface="DejaVu Sans" charset="0"/>
              </a:rPr>
              <a:t>U</a:t>
            </a:r>
            <a:r>
              <a:rPr lang="en-US" b="1" dirty="0">
                <a:solidFill>
                  <a:srgbClr val="000000"/>
                </a:solidFill>
                <a:latin typeface="FreeSans" charset="0"/>
                <a:ea typeface="DejaVu Sans" charset="0"/>
                <a:cs typeface="DejaVu Sans" charset="0"/>
              </a:rPr>
              <a:t>, </a:t>
            </a:r>
            <a:r>
              <a:rPr lang="en-US" b="1" dirty="0">
                <a:solidFill>
                  <a:srgbClr val="376092"/>
                </a:solidFill>
                <a:latin typeface="FreeSans" charset="0"/>
                <a:ea typeface="DejaVu Sans" charset="0"/>
                <a:cs typeface="DejaVu Sans" charset="0"/>
              </a:rPr>
              <a:t>B</a:t>
            </a:r>
            <a:r>
              <a:rPr lang="en-US" b="1" dirty="0">
                <a:solidFill>
                  <a:srgbClr val="000000"/>
                </a:solidFill>
                <a:latin typeface="FreeSans" charset="0"/>
                <a:ea typeface="DejaVu Sans" charset="0"/>
                <a:cs typeface="DejaVu Sans" charset="0"/>
              </a:rPr>
              <a:t>, </a:t>
            </a:r>
            <a:r>
              <a:rPr lang="en-US" b="1" dirty="0">
                <a:solidFill>
                  <a:srgbClr val="77933C"/>
                </a:solidFill>
                <a:latin typeface="FreeSans" charset="0"/>
                <a:ea typeface="DejaVu Sans" charset="0"/>
                <a:cs typeface="DejaVu Sans" charset="0"/>
              </a:rPr>
              <a:t>V</a:t>
            </a:r>
            <a:r>
              <a:rPr lang="en-US" b="1" dirty="0">
                <a:solidFill>
                  <a:srgbClr val="000000"/>
                </a:solidFill>
                <a:latin typeface="FreeSans" charset="0"/>
                <a:ea typeface="DejaVu Sans" charset="0"/>
                <a:cs typeface="DejaVu Sans" charset="0"/>
              </a:rPr>
              <a:t>:  </a:t>
            </a:r>
          </a:p>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dirty="0" err="1">
                <a:solidFill>
                  <a:srgbClr val="000000"/>
                </a:solidFill>
                <a:latin typeface="FreeSans" charset="0"/>
                <a:ea typeface="DejaVu Sans" charset="0"/>
                <a:cs typeface="DejaVu Sans" charset="0"/>
              </a:rPr>
              <a:t>Landolt</a:t>
            </a:r>
            <a:r>
              <a:rPr lang="en-US" dirty="0">
                <a:solidFill>
                  <a:srgbClr val="000000"/>
                </a:solidFill>
                <a:latin typeface="FreeSans" charset="0"/>
                <a:ea typeface="DejaVu Sans" charset="0"/>
                <a:cs typeface="DejaVu Sans" charset="0"/>
              </a:rPr>
              <a:t> (historical) </a:t>
            </a:r>
            <a:r>
              <a:rPr lang="en-US" b="1" dirty="0">
                <a:solidFill>
                  <a:srgbClr val="000000"/>
                </a:solidFill>
                <a:latin typeface="FreeSans" charset="0"/>
                <a:ea typeface="DejaVu Sans" charset="0"/>
                <a:cs typeface="DejaVu Sans" charset="0"/>
              </a:rPr>
              <a:t>filters </a:t>
            </a:r>
            <a:r>
              <a:rPr lang="en-US" dirty="0">
                <a:solidFill>
                  <a:srgbClr val="000000"/>
                </a:solidFill>
                <a:latin typeface="FreeSans" charset="0"/>
                <a:ea typeface="DejaVu Sans" charset="0"/>
                <a:cs typeface="DejaVu Sans" charset="0"/>
              </a:rPr>
              <a:t>that must be transformed to (to compare with low-</a:t>
            </a:r>
            <a:r>
              <a:rPr lang="en-US" dirty="0" err="1">
                <a:solidFill>
                  <a:srgbClr val="000000"/>
                </a:solidFill>
                <a:latin typeface="FreeSans" charset="0"/>
                <a:ea typeface="DejaVu Sans" charset="0"/>
                <a:cs typeface="DejaVu Sans" charset="0"/>
              </a:rPr>
              <a:t>z</a:t>
            </a:r>
            <a:r>
              <a:rPr lang="en-US" dirty="0">
                <a:solidFill>
                  <a:srgbClr val="000000"/>
                </a:solidFill>
                <a:latin typeface="FreeSans" charset="0"/>
                <a:ea typeface="DejaVu Sans" charset="0"/>
                <a:cs typeface="DejaVu Sans" charset="0"/>
              </a:rPr>
              <a:t> </a:t>
            </a:r>
            <a:r>
              <a:rPr lang="en-US" dirty="0" err="1">
                <a:solidFill>
                  <a:srgbClr val="000000"/>
                </a:solidFill>
                <a:latin typeface="FreeSans" charset="0"/>
                <a:ea typeface="DejaVu Sans" charset="0"/>
                <a:cs typeface="DejaVu Sans" charset="0"/>
              </a:rPr>
              <a:t>SNe</a:t>
            </a:r>
            <a:r>
              <a:rPr lang="en-US" dirty="0">
                <a:solidFill>
                  <a:srgbClr val="000000"/>
                </a:solidFill>
                <a:latin typeface="FreeSans" charset="0"/>
                <a:ea typeface="DejaVu Sans" charset="0"/>
                <a:cs typeface="DejaVu Sans" charset="0"/>
              </a:rPr>
              <a:t>)</a:t>
            </a:r>
          </a:p>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endParaRPr lang="en-US" dirty="0">
              <a:solidFill>
                <a:srgbClr val="000000"/>
              </a:solidFill>
              <a:latin typeface="FreeSans" charset="0"/>
              <a:ea typeface="DejaVu Sans" charset="0"/>
              <a:cs typeface="DejaVu Sans" charset="0"/>
            </a:endParaRPr>
          </a:p>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dirty="0">
                <a:solidFill>
                  <a:srgbClr val="000000"/>
                </a:solidFill>
                <a:latin typeface="FreeSans" charset="0"/>
                <a:ea typeface="DejaVu Sans" charset="0"/>
                <a:cs typeface="DejaVu Sans" charset="0"/>
              </a:rPr>
              <a:t>and the </a:t>
            </a:r>
            <a:r>
              <a:rPr lang="en-US" b="1" dirty="0">
                <a:solidFill>
                  <a:srgbClr val="000000"/>
                </a:solidFill>
                <a:latin typeface="FreeSans" charset="0"/>
                <a:ea typeface="DejaVu Sans" charset="0"/>
                <a:cs typeface="DejaVu Sans" charset="0"/>
              </a:rPr>
              <a:t>zero points for those old observations</a:t>
            </a:r>
          </a:p>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dirty="0">
                <a:solidFill>
                  <a:srgbClr val="000000"/>
                </a:solidFill>
                <a:latin typeface="FreeSans" charset="0"/>
                <a:ea typeface="DejaVu Sans" charset="0"/>
                <a:cs typeface="DejaVu Sans" charset="0"/>
              </a:rPr>
              <a:t>    </a:t>
            </a:r>
          </a:p>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dirty="0">
                <a:solidFill>
                  <a:srgbClr val="000000"/>
                </a:solidFill>
                <a:latin typeface="FreeSans" charset="0"/>
                <a:ea typeface="DejaVu Sans" charset="0"/>
                <a:cs typeface="DejaVu Sans" charset="0"/>
              </a:rPr>
              <a:t>AND the </a:t>
            </a:r>
            <a:r>
              <a:rPr lang="en-US" b="1" dirty="0">
                <a:solidFill>
                  <a:srgbClr val="000000"/>
                </a:solidFill>
                <a:latin typeface="FreeSans" charset="0"/>
                <a:ea typeface="DejaVu Sans" charset="0"/>
                <a:cs typeface="DejaVu Sans" charset="0"/>
              </a:rPr>
              <a:t>definition of the historical (</a:t>
            </a:r>
            <a:r>
              <a:rPr lang="en-US" b="1" dirty="0" err="1">
                <a:solidFill>
                  <a:srgbClr val="000000"/>
                </a:solidFill>
                <a:latin typeface="FreeSans" charset="0"/>
                <a:ea typeface="DejaVu Sans" charset="0"/>
                <a:cs typeface="DejaVu Sans" charset="0"/>
              </a:rPr>
              <a:t>Landolt</a:t>
            </a:r>
            <a:r>
              <a:rPr lang="en-US" b="1" dirty="0">
                <a:solidFill>
                  <a:srgbClr val="000000"/>
                </a:solidFill>
                <a:latin typeface="FreeSans" charset="0"/>
                <a:ea typeface="DejaVu Sans" charset="0"/>
                <a:cs typeface="DejaVu Sans" charset="0"/>
              </a:rPr>
              <a:t>/Vega) magnitude system </a:t>
            </a:r>
          </a:p>
        </p:txBody>
      </p:sp>
      <p:sp>
        <p:nvSpPr>
          <p:cNvPr id="63492" name="Rectangle 4"/>
          <p:cNvSpPr>
            <a:spLocks noChangeArrowheads="1"/>
          </p:cNvSpPr>
          <p:nvPr/>
        </p:nvSpPr>
        <p:spPr bwMode="auto">
          <a:xfrm>
            <a:off x="4769280" y="849689"/>
            <a:ext cx="4222080" cy="1470720"/>
          </a:xfrm>
          <a:prstGeom prst="rect">
            <a:avLst/>
          </a:prstGeom>
          <a:noFill/>
          <a:ln w="9525">
            <a:noFill/>
            <a:round/>
            <a:headEnd/>
            <a:tailEnd/>
          </a:ln>
          <a:effectLst/>
        </p:spPr>
        <p:txBody>
          <a:bodyPr lIns="81631" tIns="42448" rIns="81631" bIns="42448">
            <a:prstTxWarp prst="textNoShape">
              <a:avLst/>
            </a:prstTxWarp>
            <a:spAutoFit/>
          </a:bodyPr>
          <a:lstStyle/>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CA" b="1" dirty="0">
                <a:solidFill>
                  <a:srgbClr val="000000"/>
                </a:solidFill>
                <a:latin typeface="FreeSans" charset="0"/>
                <a:ea typeface="DejaVu Sans" charset="0"/>
                <a:cs typeface="DejaVu Sans" charset="0"/>
              </a:rPr>
              <a:t>K-correction:</a:t>
            </a:r>
            <a:r>
              <a:rPr lang="en-CA" dirty="0">
                <a:solidFill>
                  <a:srgbClr val="000000"/>
                </a:solidFill>
                <a:latin typeface="FreeSans" charset="0"/>
                <a:ea typeface="DejaVu Sans" charset="0"/>
                <a:cs typeface="DejaVu Sans" charset="0"/>
              </a:rPr>
              <a:t>  transform observed (</a:t>
            </a:r>
            <a:r>
              <a:rPr lang="en-CA" dirty="0" err="1">
                <a:solidFill>
                  <a:srgbClr val="000000"/>
                </a:solidFill>
                <a:latin typeface="FreeSans" charset="0"/>
                <a:ea typeface="DejaVu Sans" charset="0"/>
                <a:cs typeface="DejaVu Sans" charset="0"/>
              </a:rPr>
              <a:t>g,r</a:t>
            </a:r>
            <a:r>
              <a:rPr lang="en-CA" dirty="0">
                <a:solidFill>
                  <a:srgbClr val="000000"/>
                </a:solidFill>
                <a:latin typeface="FreeSans" charset="0"/>
                <a:ea typeface="DejaVu Sans" charset="0"/>
                <a:cs typeface="DejaVu Sans" charset="0"/>
              </a:rPr>
              <a:t>,</a:t>
            </a:r>
            <a:r>
              <a:rPr lang="en-US" dirty="0" err="1">
                <a:solidFill>
                  <a:srgbClr val="000000"/>
                </a:solidFill>
                <a:latin typeface="FreeSans" charset="0"/>
                <a:ea typeface="DejaVu Sans" charset="0"/>
                <a:cs typeface="DejaVu Sans" charset="0"/>
              </a:rPr>
              <a:t>i</a:t>
            </a:r>
            <a:r>
              <a:rPr lang="en-CA" dirty="0">
                <a:solidFill>
                  <a:srgbClr val="000000"/>
                </a:solidFill>
                <a:latin typeface="FreeSans" charset="0"/>
                <a:ea typeface="DejaVu Sans" charset="0"/>
                <a:cs typeface="DejaVu Sans" charset="0"/>
              </a:rPr>
              <a:t>,</a:t>
            </a:r>
            <a:r>
              <a:rPr lang="en-CA" dirty="0" err="1">
                <a:solidFill>
                  <a:srgbClr val="000000"/>
                </a:solidFill>
                <a:latin typeface="FreeSans" charset="0"/>
                <a:ea typeface="DejaVu Sans" charset="0"/>
                <a:cs typeface="DejaVu Sans" charset="0"/>
              </a:rPr>
              <a:t>z</a:t>
            </a:r>
            <a:r>
              <a:rPr lang="en-CA" dirty="0">
                <a:solidFill>
                  <a:srgbClr val="000000"/>
                </a:solidFill>
                <a:latin typeface="FreeSans" charset="0"/>
                <a:ea typeface="DejaVu Sans" charset="0"/>
                <a:cs typeface="DejaVu Sans" charset="0"/>
              </a:rPr>
              <a:t>) fluxes into rest-frame (U,B,V) fluxes using mean spectrum: </a:t>
            </a:r>
            <a:r>
              <a:rPr lang="en-CA" b="1" dirty="0">
                <a:solidFill>
                  <a:srgbClr val="0000FF"/>
                </a:solidFill>
                <a:latin typeface="FreeSans" charset="0"/>
                <a:ea typeface="DejaVu Sans" charset="0"/>
                <a:cs typeface="DejaVu Sans" charset="0"/>
              </a:rPr>
              <a:t>M</a:t>
            </a:r>
            <a:r>
              <a:rPr lang="en-CA" b="1" baseline="-33000" dirty="0">
                <a:solidFill>
                  <a:srgbClr val="0000FF"/>
                </a:solidFill>
                <a:latin typeface="FreeSans" charset="0"/>
                <a:ea typeface="DejaVu Sans" charset="0"/>
                <a:cs typeface="DejaVu Sans" charset="0"/>
              </a:rPr>
              <a:t>B</a:t>
            </a:r>
          </a:p>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endParaRPr lang="en-CA" dirty="0">
              <a:solidFill>
                <a:srgbClr val="000000"/>
              </a:solidFill>
              <a:latin typeface="FreeSans" charset="0"/>
              <a:ea typeface="DejaVu Sans" charset="0"/>
              <a:cs typeface="DejaVu Sans" charset="0"/>
            </a:endParaRPr>
          </a:p>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CA" dirty="0">
                <a:solidFill>
                  <a:srgbClr val="000000"/>
                </a:solidFill>
                <a:latin typeface="FreeSans" charset="0"/>
                <a:ea typeface="DejaVu Sans" charset="0"/>
                <a:cs typeface="DejaVu Sans" charset="0"/>
              </a:rPr>
              <a:t>Need to know the following very well:</a:t>
            </a:r>
          </a:p>
        </p:txBody>
      </p:sp>
      <p:sp>
        <p:nvSpPr>
          <p:cNvPr id="63493" name="Text Box 5"/>
          <p:cNvSpPr txBox="1">
            <a:spLocks noChangeArrowheads="1"/>
          </p:cNvSpPr>
          <p:nvPr/>
        </p:nvSpPr>
        <p:spPr bwMode="auto">
          <a:xfrm>
            <a:off x="4813922" y="2459778"/>
            <a:ext cx="4034880" cy="1470720"/>
          </a:xfrm>
          <a:prstGeom prst="rect">
            <a:avLst/>
          </a:prstGeom>
          <a:noFill/>
          <a:ln w="9525">
            <a:noFill/>
            <a:round/>
            <a:headEnd/>
            <a:tailEnd/>
          </a:ln>
          <a:effectLst/>
        </p:spPr>
        <p:txBody>
          <a:bodyPr lIns="81631" tIns="42448" rIns="81631" bIns="42448">
            <a:prstTxWarp prst="textNoShape">
              <a:avLst/>
            </a:prstTxWarp>
            <a:spAutoFit/>
          </a:bodyPr>
          <a:lstStyle/>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b="1" dirty="0" err="1">
                <a:solidFill>
                  <a:srgbClr val="77933C"/>
                </a:solidFill>
                <a:latin typeface="FreeSans" charset="0"/>
                <a:ea typeface="DejaVu Sans" charset="0"/>
                <a:cs typeface="DejaVu Sans" charset="0"/>
              </a:rPr>
              <a:t>g</a:t>
            </a:r>
            <a:r>
              <a:rPr lang="en-US" b="1" dirty="0">
                <a:solidFill>
                  <a:srgbClr val="8064A2"/>
                </a:solidFill>
                <a:latin typeface="FreeSans" charset="0"/>
                <a:ea typeface="DejaVu Sans" charset="0"/>
                <a:cs typeface="DejaVu Sans" charset="0"/>
              </a:rPr>
              <a:t>, </a:t>
            </a:r>
            <a:r>
              <a:rPr lang="en-US" b="1" dirty="0" err="1">
                <a:solidFill>
                  <a:srgbClr val="E46C0A"/>
                </a:solidFill>
                <a:latin typeface="FreeSans" charset="0"/>
                <a:ea typeface="DejaVu Sans" charset="0"/>
                <a:cs typeface="DejaVu Sans" charset="0"/>
              </a:rPr>
              <a:t>r</a:t>
            </a:r>
            <a:r>
              <a:rPr lang="en-US" b="1" dirty="0">
                <a:solidFill>
                  <a:srgbClr val="8064A2"/>
                </a:solidFill>
                <a:latin typeface="FreeSans" charset="0"/>
                <a:ea typeface="DejaVu Sans" charset="0"/>
                <a:cs typeface="DejaVu Sans" charset="0"/>
              </a:rPr>
              <a:t>, </a:t>
            </a:r>
            <a:r>
              <a:rPr lang="en-US" b="1" dirty="0" err="1">
                <a:solidFill>
                  <a:srgbClr val="EE291A"/>
                </a:solidFill>
                <a:latin typeface="FreeSans" charset="0"/>
                <a:ea typeface="DejaVu Sans" charset="0"/>
                <a:cs typeface="DejaVu Sans" charset="0"/>
              </a:rPr>
              <a:t>i</a:t>
            </a:r>
            <a:r>
              <a:rPr lang="en-US" b="1" dirty="0">
                <a:solidFill>
                  <a:srgbClr val="8064A2"/>
                </a:solidFill>
                <a:latin typeface="FreeSans" charset="0"/>
                <a:ea typeface="DejaVu Sans" charset="0"/>
                <a:cs typeface="DejaVu Sans" charset="0"/>
              </a:rPr>
              <a:t>, </a:t>
            </a:r>
            <a:r>
              <a:rPr lang="en-US" b="1" dirty="0" err="1">
                <a:solidFill>
                  <a:srgbClr val="953735"/>
                </a:solidFill>
                <a:latin typeface="FreeSans" charset="0"/>
                <a:ea typeface="DejaVu Sans" charset="0"/>
                <a:cs typeface="DejaVu Sans" charset="0"/>
              </a:rPr>
              <a:t>z</a:t>
            </a:r>
            <a:r>
              <a:rPr lang="en-US" b="1" dirty="0">
                <a:solidFill>
                  <a:srgbClr val="000000"/>
                </a:solidFill>
                <a:latin typeface="FreeSans" charset="0"/>
                <a:ea typeface="DejaVu Sans" charset="0"/>
                <a:cs typeface="DejaVu Sans" charset="0"/>
              </a:rPr>
              <a:t>:</a:t>
            </a:r>
            <a:r>
              <a:rPr lang="en-US" dirty="0">
                <a:solidFill>
                  <a:srgbClr val="000000"/>
                </a:solidFill>
                <a:latin typeface="FreeSans" charset="0"/>
                <a:ea typeface="DejaVu Sans" charset="0"/>
                <a:cs typeface="DejaVu Sans" charset="0"/>
              </a:rPr>
              <a:t>  </a:t>
            </a:r>
          </a:p>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dirty="0">
                <a:solidFill>
                  <a:srgbClr val="000000"/>
                </a:solidFill>
                <a:latin typeface="FreeSans" charset="0"/>
                <a:ea typeface="DejaVu Sans" charset="0"/>
                <a:cs typeface="DejaVu Sans" charset="0"/>
              </a:rPr>
              <a:t>Observed CFHT </a:t>
            </a:r>
            <a:r>
              <a:rPr lang="en-US" dirty="0" err="1">
                <a:solidFill>
                  <a:srgbClr val="000000"/>
                </a:solidFill>
                <a:latin typeface="FreeSans" charset="0"/>
                <a:ea typeface="DejaVu Sans" charset="0"/>
                <a:cs typeface="DejaVu Sans" charset="0"/>
              </a:rPr>
              <a:t>MegaCam</a:t>
            </a:r>
            <a:r>
              <a:rPr lang="en-US" dirty="0">
                <a:solidFill>
                  <a:srgbClr val="000000"/>
                </a:solidFill>
                <a:latin typeface="FreeSans" charset="0"/>
                <a:ea typeface="DejaVu Sans" charset="0"/>
                <a:cs typeface="DejaVu Sans" charset="0"/>
              </a:rPr>
              <a:t> </a:t>
            </a:r>
            <a:r>
              <a:rPr lang="en-US" b="1" dirty="0">
                <a:solidFill>
                  <a:srgbClr val="000000"/>
                </a:solidFill>
                <a:latin typeface="FreeSans" charset="0"/>
                <a:ea typeface="DejaVu Sans" charset="0"/>
                <a:cs typeface="DejaVu Sans" charset="0"/>
              </a:rPr>
              <a:t>filters,</a:t>
            </a:r>
            <a:r>
              <a:rPr lang="en-US" dirty="0">
                <a:solidFill>
                  <a:srgbClr val="000000"/>
                </a:solidFill>
                <a:latin typeface="FreeSans" charset="0"/>
                <a:ea typeface="DejaVu Sans" charset="0"/>
                <a:cs typeface="DejaVu Sans" charset="0"/>
              </a:rPr>
              <a:t> and the </a:t>
            </a:r>
            <a:r>
              <a:rPr lang="en-US" b="1" dirty="0">
                <a:solidFill>
                  <a:srgbClr val="000000"/>
                </a:solidFill>
                <a:latin typeface="FreeSans" charset="0"/>
                <a:ea typeface="DejaVu Sans" charset="0"/>
                <a:cs typeface="DejaVu Sans" charset="0"/>
              </a:rPr>
              <a:t>zero points (from faint standard stars), as a function of position on the detector</a:t>
            </a:r>
          </a:p>
        </p:txBody>
      </p:sp>
      <p:sp>
        <p:nvSpPr>
          <p:cNvPr id="63494" name="Text Box 6"/>
          <p:cNvSpPr txBox="1">
            <a:spLocks noChangeArrowheads="1"/>
          </p:cNvSpPr>
          <p:nvPr/>
        </p:nvSpPr>
        <p:spPr bwMode="auto">
          <a:xfrm>
            <a:off x="414720" y="207382"/>
            <a:ext cx="4769280" cy="492532"/>
          </a:xfrm>
          <a:prstGeom prst="rect">
            <a:avLst/>
          </a:prstGeom>
          <a:noFill/>
          <a:ln w="9525">
            <a:noFill/>
            <a:round/>
            <a:headEnd/>
            <a:tailEnd/>
          </a:ln>
          <a:effectLst/>
        </p:spPr>
        <p:txBody>
          <a:bodyPr lIns="81631" tIns="66285" rIns="81631" bIns="40816">
            <a:prstTxWarp prst="textNoShape">
              <a:avLst/>
            </a:prstTxWarp>
          </a:bodyPr>
          <a:lstStyle/>
          <a:p>
            <a:pPr>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pPr>
            <a:r>
              <a:rPr lang="en-US" sz="2900" b="1" dirty="0">
                <a:latin typeface="FreeSans" charset="0"/>
                <a:ea typeface="DejaVu Sans" charset="0"/>
                <a:cs typeface="DejaVu Sans" charset="0"/>
              </a:rPr>
              <a:t>1% Photometry is Hard</a:t>
            </a:r>
          </a:p>
        </p:txBody>
      </p:sp>
      <p:pic>
        <p:nvPicPr>
          <p:cNvPr id="63495" name="Picture 7"/>
          <p:cNvPicPr>
            <a:picLocks noChangeAspect="1" noChangeArrowheads="1"/>
          </p:cNvPicPr>
          <p:nvPr/>
        </p:nvPicPr>
        <p:blipFill>
          <a:blip r:embed="rId4"/>
          <a:srcRect/>
          <a:stretch>
            <a:fillRect/>
          </a:stretch>
        </p:blipFill>
        <p:spPr bwMode="auto">
          <a:xfrm>
            <a:off x="5914080" y="4078510"/>
            <a:ext cx="2488320" cy="2232234"/>
          </a:xfrm>
          <a:prstGeom prst="rect">
            <a:avLst/>
          </a:prstGeom>
          <a:noFill/>
          <a:ln w="9525">
            <a:noFill/>
            <a:round/>
            <a:headEnd/>
            <a:tailEnd/>
          </a:ln>
          <a:effectLst/>
        </p:spPr>
      </p:pic>
      <p:sp>
        <p:nvSpPr>
          <p:cNvPr id="63496" name="Line 8"/>
          <p:cNvSpPr>
            <a:spLocks noChangeShapeType="1"/>
          </p:cNvSpPr>
          <p:nvPr/>
        </p:nvSpPr>
        <p:spPr bwMode="auto">
          <a:xfrm>
            <a:off x="7257600" y="3940253"/>
            <a:ext cx="207360" cy="414764"/>
          </a:xfrm>
          <a:prstGeom prst="line">
            <a:avLst/>
          </a:prstGeom>
          <a:noFill/>
          <a:ln w="36720">
            <a:solidFill>
              <a:srgbClr val="000000"/>
            </a:solidFill>
            <a:round/>
            <a:headEnd/>
            <a:tailEnd type="triangle" w="med" len="med"/>
          </a:ln>
          <a:effectLst/>
        </p:spPr>
        <p:txBody>
          <a:bodyPr lIns="82936" tIns="41469" rIns="82936" bIns="41469">
            <a:prstTxWarp prst="textNoShape">
              <a:avLst/>
            </a:prstTxWarp>
          </a:bodyPr>
          <a:lstStyle/>
          <a:p>
            <a:endParaRPr lang="en-US"/>
          </a:p>
        </p:txBody>
      </p:sp>
    </p:spTree>
  </p:cSld>
  <p:clrMapOvr>
    <a:masterClrMapping/>
  </p:clrMapOvr>
  <p:transition/>
  <p:timing>
    <p:tnLst>
      <p:par>
        <p:cTn id="1" dur="indefinite" nodeType="tmRoot">
          <p:childTnLst>
            <p:par>
              <p:cTn id="2" fill="hold" nodeType="interactiveSeq"/>
            </p:par>
            <p:seq concurrent="1" nextAc="seek">
              <p:cTn id="3"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Snapshot 2009-09-12 22-35-11.tiff"/>
          <p:cNvPicPr>
            <a:picLocks noChangeAspect="1"/>
          </p:cNvPicPr>
          <p:nvPr/>
        </p:nvPicPr>
        <p:blipFill>
          <a:blip r:embed="rId3"/>
          <a:stretch>
            <a:fillRect/>
          </a:stretch>
        </p:blipFill>
        <p:spPr>
          <a:xfrm>
            <a:off x="-76200" y="1905001"/>
            <a:ext cx="4632295" cy="3813048"/>
          </a:xfrm>
          <a:prstGeom prst="rect">
            <a:avLst/>
          </a:prstGeom>
        </p:spPr>
      </p:pic>
      <p:pic>
        <p:nvPicPr>
          <p:cNvPr id="14" name="Picture 13" descr="Snapshot 2009-09-12 22-44-42.tiff"/>
          <p:cNvPicPr>
            <a:picLocks noChangeAspect="1"/>
          </p:cNvPicPr>
          <p:nvPr/>
        </p:nvPicPr>
        <p:blipFill>
          <a:blip r:embed="rId4"/>
          <a:stretch>
            <a:fillRect/>
          </a:stretch>
        </p:blipFill>
        <p:spPr>
          <a:xfrm>
            <a:off x="4313670" y="1905001"/>
            <a:ext cx="4982731" cy="3810000"/>
          </a:xfrm>
          <a:prstGeom prst="rect">
            <a:avLst/>
          </a:prstGeom>
        </p:spPr>
      </p:pic>
      <p:sp>
        <p:nvSpPr>
          <p:cNvPr id="12" name="Slide Number Placeholder 3"/>
          <p:cNvSpPr>
            <a:spLocks noGrp="1"/>
          </p:cNvSpPr>
          <p:nvPr>
            <p:ph type="sldNum" sz="quarter" idx="10"/>
          </p:nvPr>
        </p:nvSpPr>
        <p:spPr/>
        <p:txBody>
          <a:bodyPr/>
          <a:lstStyle/>
          <a:p>
            <a:endParaRPr lang="en-US"/>
          </a:p>
          <a:p>
            <a:fld id="{B427AF2D-3E7A-E343-AC7E-9EDB4BC36F2B}" type="slidenum">
              <a:rPr lang="en-US">
                <a:solidFill>
                  <a:srgbClr val="17E81D"/>
                </a:solidFill>
              </a:rPr>
              <a:pPr/>
              <a:t>27</a:t>
            </a:fld>
            <a:endParaRPr lang="en-US">
              <a:solidFill>
                <a:srgbClr val="17E81D"/>
              </a:solidFill>
            </a:endParaRPr>
          </a:p>
        </p:txBody>
      </p:sp>
      <p:sp>
        <p:nvSpPr>
          <p:cNvPr id="2246658" name="Rectangle 2"/>
          <p:cNvSpPr>
            <a:spLocks noGrp="1" noChangeArrowheads="1"/>
          </p:cNvSpPr>
          <p:nvPr>
            <p:ph type="title"/>
          </p:nvPr>
        </p:nvSpPr>
        <p:spPr>
          <a:xfrm>
            <a:off x="76200" y="152400"/>
            <a:ext cx="8915400" cy="1143000"/>
          </a:xfrm>
        </p:spPr>
        <p:txBody>
          <a:bodyPr/>
          <a:lstStyle/>
          <a:p>
            <a:r>
              <a:rPr lang="en-US"/>
              <a:t>Constraints from SDSS data only</a:t>
            </a:r>
          </a:p>
        </p:txBody>
      </p:sp>
      <p:sp>
        <p:nvSpPr>
          <p:cNvPr id="2246659" name="Rectangle 3"/>
          <p:cNvSpPr>
            <a:spLocks noGrp="1" noChangeArrowheads="1"/>
          </p:cNvSpPr>
          <p:nvPr>
            <p:ph type="body" idx="1"/>
          </p:nvPr>
        </p:nvSpPr>
        <p:spPr/>
        <p:txBody>
          <a:bodyPr/>
          <a:lstStyle/>
          <a:p>
            <a:endParaRPr lang="en-US" dirty="0"/>
          </a:p>
        </p:txBody>
      </p:sp>
      <p:sp>
        <p:nvSpPr>
          <p:cNvPr id="2246662" name="Text Box 6"/>
          <p:cNvSpPr txBox="1">
            <a:spLocks/>
          </p:cNvSpPr>
          <p:nvPr/>
        </p:nvSpPr>
        <p:spPr bwMode="auto">
          <a:xfrm>
            <a:off x="974725" y="2024064"/>
            <a:ext cx="2057229" cy="369322"/>
          </a:xfrm>
          <a:prstGeom prst="rect">
            <a:avLst/>
          </a:prstGeom>
          <a:noFill/>
          <a:ln w="12700">
            <a:noFill/>
            <a:miter lim="800000"/>
            <a:headEnd/>
            <a:tailEnd/>
          </a:ln>
          <a:effectLst/>
        </p:spPr>
        <p:txBody>
          <a:bodyPr wrap="none" lIns="91430" tIns="45715" rIns="91430" bIns="45715">
            <a:prstTxWarp prst="textNoShape">
              <a:avLst/>
            </a:prstTxWarp>
            <a:spAutoFit/>
          </a:bodyPr>
          <a:lstStyle/>
          <a:p>
            <a:r>
              <a:rPr lang="en-US" dirty="0"/>
              <a:t>SDSS SN (MLCS)</a:t>
            </a:r>
          </a:p>
        </p:txBody>
      </p:sp>
      <p:sp>
        <p:nvSpPr>
          <p:cNvPr id="2246663" name="Text Box 7"/>
          <p:cNvSpPr txBox="1">
            <a:spLocks/>
          </p:cNvSpPr>
          <p:nvPr/>
        </p:nvSpPr>
        <p:spPr bwMode="auto">
          <a:xfrm>
            <a:off x="2165350" y="4738688"/>
            <a:ext cx="1865282" cy="369322"/>
          </a:xfrm>
          <a:prstGeom prst="rect">
            <a:avLst/>
          </a:prstGeom>
          <a:noFill/>
          <a:ln w="12700">
            <a:noFill/>
            <a:miter lim="800000"/>
            <a:headEnd/>
            <a:tailEnd/>
          </a:ln>
          <a:effectLst/>
        </p:spPr>
        <p:txBody>
          <a:bodyPr wrap="none" lIns="91430" tIns="45715" rIns="91430" bIns="45715">
            <a:prstTxWarp prst="textNoShape">
              <a:avLst/>
            </a:prstTxWarp>
            <a:spAutoFit/>
          </a:bodyPr>
          <a:lstStyle/>
          <a:p>
            <a:r>
              <a:rPr lang="en-US"/>
              <a:t>2dF, SDSS BAO</a:t>
            </a:r>
          </a:p>
        </p:txBody>
      </p:sp>
      <p:sp>
        <p:nvSpPr>
          <p:cNvPr id="2246666" name="Text Box 10"/>
          <p:cNvSpPr txBox="1">
            <a:spLocks/>
          </p:cNvSpPr>
          <p:nvPr/>
        </p:nvSpPr>
        <p:spPr bwMode="auto">
          <a:xfrm>
            <a:off x="685800" y="1347788"/>
            <a:ext cx="4193405" cy="461655"/>
          </a:xfrm>
          <a:prstGeom prst="rect">
            <a:avLst/>
          </a:prstGeom>
          <a:noFill/>
          <a:ln w="12700">
            <a:noFill/>
            <a:miter lim="800000"/>
            <a:headEnd/>
            <a:tailEnd/>
          </a:ln>
          <a:effectLst/>
        </p:spPr>
        <p:txBody>
          <a:bodyPr wrap="none" lIns="91430" tIns="45715" rIns="91430" bIns="45715">
            <a:prstTxWarp prst="textNoShape">
              <a:avLst/>
            </a:prstTxWarp>
            <a:spAutoFit/>
          </a:bodyPr>
          <a:lstStyle/>
          <a:p>
            <a:r>
              <a:rPr lang="en-US" sz="2400" dirty="0" err="1">
                <a:solidFill>
                  <a:srgbClr val="12BB23"/>
                </a:solidFill>
                <a:latin typeface="Times New Roman" pitchFamily="-109" charset="0"/>
              </a:rPr>
              <a:t>Lampeitl</a:t>
            </a:r>
            <a:r>
              <a:rPr lang="en-US" sz="2400" dirty="0">
                <a:solidFill>
                  <a:srgbClr val="12BB23"/>
                </a:solidFill>
                <a:latin typeface="Times New Roman" pitchFamily="-109" charset="0"/>
              </a:rPr>
              <a:t>,</a:t>
            </a:r>
            <a:r>
              <a:rPr lang="en-US" sz="2400" dirty="0" smtClean="0">
                <a:solidFill>
                  <a:srgbClr val="12BB23"/>
                </a:solidFill>
                <a:latin typeface="Times New Roman" pitchFamily="-109" charset="0"/>
              </a:rPr>
              <a:t> Nichol, </a:t>
            </a:r>
            <a:r>
              <a:rPr lang="en-US" sz="2400" dirty="0" err="1" smtClean="0">
                <a:solidFill>
                  <a:srgbClr val="12BB23"/>
                </a:solidFill>
                <a:latin typeface="Times New Roman" pitchFamily="-109" charset="0"/>
              </a:rPr>
              <a:t>Seo</a:t>
            </a:r>
            <a:r>
              <a:rPr lang="en-US" sz="2400" dirty="0">
                <a:solidFill>
                  <a:srgbClr val="12BB23"/>
                </a:solidFill>
                <a:latin typeface="Times New Roman" pitchFamily="-109" charset="0"/>
              </a:rPr>
              <a:t>, </a:t>
            </a:r>
            <a:r>
              <a:rPr lang="en-US" sz="2400" dirty="0" err="1">
                <a:solidFill>
                  <a:srgbClr val="12BB23"/>
                </a:solidFill>
                <a:latin typeface="Times New Roman" pitchFamily="-109" charset="0"/>
              </a:rPr>
              <a:t>etal</a:t>
            </a:r>
            <a:r>
              <a:rPr lang="en-US" sz="2400" dirty="0">
                <a:solidFill>
                  <a:srgbClr val="12BB23"/>
                </a:solidFill>
                <a:latin typeface="Times New Roman" pitchFamily="-109" charset="0"/>
              </a:rPr>
              <a:t> 2009</a:t>
            </a:r>
            <a:endParaRPr lang="en-US" dirty="0"/>
          </a:p>
        </p:txBody>
      </p:sp>
      <p:sp>
        <p:nvSpPr>
          <p:cNvPr id="2246667" name="Text Box 11"/>
          <p:cNvSpPr txBox="1">
            <a:spLocks/>
          </p:cNvSpPr>
          <p:nvPr/>
        </p:nvSpPr>
        <p:spPr bwMode="auto">
          <a:xfrm>
            <a:off x="1219200" y="5794375"/>
            <a:ext cx="6576420" cy="954097"/>
          </a:xfrm>
          <a:prstGeom prst="rect">
            <a:avLst/>
          </a:prstGeom>
          <a:noFill/>
          <a:ln w="12700">
            <a:noFill/>
            <a:miter lim="800000"/>
            <a:headEnd/>
            <a:tailEnd/>
          </a:ln>
          <a:effectLst/>
        </p:spPr>
        <p:txBody>
          <a:bodyPr wrap="none" lIns="91430" tIns="45715" rIns="91430" bIns="45715">
            <a:prstTxWarp prst="textNoShape">
              <a:avLst/>
            </a:prstTxWarp>
            <a:spAutoFit/>
          </a:bodyPr>
          <a:lstStyle/>
          <a:p>
            <a:r>
              <a:rPr lang="en-US" sz="2800" dirty="0" smtClean="0">
                <a:solidFill>
                  <a:schemeClr val="bg1"/>
                </a:solidFill>
                <a:latin typeface="Times New Roman" pitchFamily="-109" charset="0"/>
              </a:rPr>
              <a:t>Agreement </a:t>
            </a:r>
            <a:r>
              <a:rPr lang="en-US" sz="2800" dirty="0">
                <a:solidFill>
                  <a:schemeClr val="bg1"/>
                </a:solidFill>
                <a:latin typeface="Times New Roman" pitchFamily="-109" charset="0"/>
              </a:rPr>
              <a:t>between SN and BAO </a:t>
            </a:r>
            <a:r>
              <a:rPr lang="en-US" sz="2800" dirty="0" smtClean="0">
                <a:solidFill>
                  <a:schemeClr val="bg1"/>
                </a:solidFill>
                <a:latin typeface="Times New Roman" pitchFamily="-109" charset="0"/>
              </a:rPr>
              <a:t>distances: </a:t>
            </a:r>
          </a:p>
          <a:p>
            <a:r>
              <a:rPr lang="en-US" sz="2800" dirty="0" smtClean="0">
                <a:solidFill>
                  <a:schemeClr val="bg1"/>
                </a:solidFill>
                <a:latin typeface="Times New Roman" pitchFamily="-109" charset="0"/>
              </a:rPr>
              <a:t>consistency between </a:t>
            </a:r>
            <a:r>
              <a:rPr lang="en-US" sz="2800" i="1" dirty="0" err="1" smtClean="0">
                <a:solidFill>
                  <a:schemeClr val="bg1"/>
                </a:solidFill>
                <a:latin typeface="Times New Roman" pitchFamily="-109" charset="0"/>
              </a:rPr>
              <a:t>d</a:t>
            </a:r>
            <a:r>
              <a:rPr lang="en-US" sz="2800" i="1" baseline="-25000" dirty="0" err="1" smtClean="0">
                <a:solidFill>
                  <a:schemeClr val="bg1"/>
                </a:solidFill>
                <a:latin typeface="Times New Roman" pitchFamily="-109" charset="0"/>
              </a:rPr>
              <a:t>L</a:t>
            </a:r>
            <a:r>
              <a:rPr lang="en-US" sz="2800" dirty="0" smtClean="0">
                <a:solidFill>
                  <a:schemeClr val="bg1"/>
                </a:solidFill>
                <a:latin typeface="Times New Roman" pitchFamily="-109" charset="0"/>
              </a:rPr>
              <a:t> and </a:t>
            </a:r>
            <a:r>
              <a:rPr lang="en-US" sz="2800" i="1" dirty="0" err="1" smtClean="0">
                <a:solidFill>
                  <a:schemeClr val="bg1"/>
                </a:solidFill>
                <a:latin typeface="Times New Roman" pitchFamily="-109" charset="0"/>
              </a:rPr>
              <a:t>d</a:t>
            </a:r>
            <a:r>
              <a:rPr lang="en-US" sz="2800" i="1" baseline="-25000" dirty="0" err="1" smtClean="0">
                <a:solidFill>
                  <a:schemeClr val="bg1"/>
                </a:solidFill>
                <a:latin typeface="Times New Roman" pitchFamily="-109" charset="0"/>
              </a:rPr>
              <a:t>A</a:t>
            </a:r>
            <a:endParaRPr lang="en-US" i="1" baseline="-25000" dirty="0"/>
          </a:p>
        </p:txBody>
      </p:sp>
      <p:sp>
        <p:nvSpPr>
          <p:cNvPr id="2246664" name="Text Box 8"/>
          <p:cNvSpPr txBox="1">
            <a:spLocks/>
          </p:cNvSpPr>
          <p:nvPr/>
        </p:nvSpPr>
        <p:spPr bwMode="auto">
          <a:xfrm>
            <a:off x="6096001" y="2590801"/>
            <a:ext cx="1198032" cy="369322"/>
          </a:xfrm>
          <a:prstGeom prst="rect">
            <a:avLst/>
          </a:prstGeom>
          <a:noFill/>
          <a:ln w="12700">
            <a:noFill/>
            <a:miter lim="800000"/>
            <a:headEnd/>
            <a:tailEnd/>
          </a:ln>
          <a:effectLst/>
        </p:spPr>
        <p:txBody>
          <a:bodyPr wrap="none" lIns="91430" tIns="45715" rIns="91430" bIns="45715">
            <a:prstTxWarp prst="textNoShape">
              <a:avLst/>
            </a:prstTxWarp>
            <a:spAutoFit/>
          </a:bodyPr>
          <a:lstStyle/>
          <a:p>
            <a:r>
              <a:rPr lang="en-US" dirty="0"/>
              <a:t>SDSS SN</a:t>
            </a:r>
          </a:p>
        </p:txBody>
      </p:sp>
      <p:sp>
        <p:nvSpPr>
          <p:cNvPr id="2246665" name="Text Box 9"/>
          <p:cNvSpPr txBox="1">
            <a:spLocks/>
          </p:cNvSpPr>
          <p:nvPr/>
        </p:nvSpPr>
        <p:spPr bwMode="auto">
          <a:xfrm>
            <a:off x="5714999" y="4157664"/>
            <a:ext cx="672121" cy="369322"/>
          </a:xfrm>
          <a:prstGeom prst="rect">
            <a:avLst/>
          </a:prstGeom>
          <a:noFill/>
          <a:ln w="12700">
            <a:noFill/>
            <a:miter lim="800000"/>
            <a:headEnd/>
            <a:tailEnd/>
          </a:ln>
          <a:effectLst/>
        </p:spPr>
        <p:txBody>
          <a:bodyPr wrap="none" lIns="91430" tIns="45715" rIns="91430" bIns="45715">
            <a:prstTxWarp prst="textNoShape">
              <a:avLst/>
            </a:prstTxWarp>
            <a:spAutoFit/>
          </a:bodyPr>
          <a:lstStyle/>
          <a:p>
            <a:r>
              <a:rPr lang="en-US" dirty="0"/>
              <a:t>BAO</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endParaRPr lang="en-US"/>
          </a:p>
          <a:p>
            <a:fld id="{F34E3893-B166-1A4E-8E71-251D4EE5533B}" type="slidenum">
              <a:rPr lang="en-US">
                <a:solidFill>
                  <a:srgbClr val="17E81D"/>
                </a:solidFill>
              </a:rPr>
              <a:pPr/>
              <a:t>28</a:t>
            </a:fld>
            <a:endParaRPr lang="en-US">
              <a:solidFill>
                <a:srgbClr val="17E81D"/>
              </a:solidFill>
            </a:endParaRPr>
          </a:p>
        </p:txBody>
      </p:sp>
      <p:sp>
        <p:nvSpPr>
          <p:cNvPr id="2248706" name="Rectangle 2"/>
          <p:cNvSpPr>
            <a:spLocks noGrp="1" noChangeArrowheads="1"/>
          </p:cNvSpPr>
          <p:nvPr>
            <p:ph type="title"/>
          </p:nvPr>
        </p:nvSpPr>
        <p:spPr>
          <a:xfrm>
            <a:off x="76200" y="152400"/>
            <a:ext cx="8915400" cy="1143000"/>
          </a:xfrm>
        </p:spPr>
        <p:txBody>
          <a:bodyPr/>
          <a:lstStyle/>
          <a:p>
            <a:r>
              <a:rPr lang="en-US"/>
              <a:t>Constraints on Exotic Models</a:t>
            </a:r>
          </a:p>
        </p:txBody>
      </p:sp>
      <p:sp>
        <p:nvSpPr>
          <p:cNvPr id="2248712" name="Text Box 8"/>
          <p:cNvSpPr txBox="1">
            <a:spLocks/>
          </p:cNvSpPr>
          <p:nvPr/>
        </p:nvSpPr>
        <p:spPr bwMode="auto">
          <a:xfrm>
            <a:off x="6096000" y="2590801"/>
            <a:ext cx="184646" cy="369322"/>
          </a:xfrm>
          <a:prstGeom prst="rect">
            <a:avLst/>
          </a:prstGeom>
          <a:noFill/>
          <a:ln w="12700">
            <a:noFill/>
            <a:miter lim="800000"/>
            <a:headEnd/>
            <a:tailEnd/>
          </a:ln>
          <a:effectLst/>
        </p:spPr>
        <p:txBody>
          <a:bodyPr wrap="none" lIns="91430" tIns="45715" rIns="91430" bIns="45715">
            <a:prstTxWarp prst="textNoShape">
              <a:avLst/>
            </a:prstTxWarp>
            <a:spAutoFit/>
          </a:bodyPr>
          <a:lstStyle/>
          <a:p>
            <a:endParaRPr lang="en-US"/>
          </a:p>
        </p:txBody>
      </p:sp>
      <p:sp>
        <p:nvSpPr>
          <p:cNvPr id="2248714" name="Text Box 10"/>
          <p:cNvSpPr txBox="1">
            <a:spLocks/>
          </p:cNvSpPr>
          <p:nvPr/>
        </p:nvSpPr>
        <p:spPr bwMode="auto">
          <a:xfrm>
            <a:off x="685800" y="1347788"/>
            <a:ext cx="2714625" cy="457200"/>
          </a:xfrm>
          <a:prstGeom prst="rect">
            <a:avLst/>
          </a:prstGeom>
          <a:noFill/>
          <a:ln w="12700">
            <a:noFill/>
            <a:miter lim="800000"/>
            <a:headEnd/>
            <a:tailEnd/>
          </a:ln>
          <a:effectLst/>
        </p:spPr>
        <p:txBody>
          <a:bodyPr wrap="none" lIns="91430" tIns="45715" rIns="91430" bIns="45715">
            <a:prstTxWarp prst="textNoShape">
              <a:avLst/>
            </a:prstTxWarp>
            <a:spAutoFit/>
          </a:bodyPr>
          <a:lstStyle/>
          <a:p>
            <a:r>
              <a:rPr lang="en-US" sz="2400" dirty="0" err="1">
                <a:solidFill>
                  <a:srgbClr val="12BB23"/>
                </a:solidFill>
                <a:latin typeface="Times New Roman" pitchFamily="-109" charset="0"/>
              </a:rPr>
              <a:t>Sollerman</a:t>
            </a:r>
            <a:r>
              <a:rPr lang="en-US" sz="2400" dirty="0">
                <a:solidFill>
                  <a:srgbClr val="12BB23"/>
                </a:solidFill>
                <a:latin typeface="Times New Roman" pitchFamily="-109" charset="0"/>
              </a:rPr>
              <a:t>, </a:t>
            </a:r>
            <a:r>
              <a:rPr lang="en-US" sz="2400" dirty="0" err="1">
                <a:solidFill>
                  <a:srgbClr val="12BB23"/>
                </a:solidFill>
                <a:latin typeface="Times New Roman" pitchFamily="-109" charset="0"/>
              </a:rPr>
              <a:t>etal</a:t>
            </a:r>
            <a:r>
              <a:rPr lang="en-US" sz="2400" dirty="0">
                <a:solidFill>
                  <a:srgbClr val="12BB23"/>
                </a:solidFill>
                <a:latin typeface="Times New Roman" pitchFamily="-109" charset="0"/>
              </a:rPr>
              <a:t> 2009</a:t>
            </a:r>
            <a:endParaRPr lang="en-US" dirty="0"/>
          </a:p>
        </p:txBody>
      </p:sp>
      <p:sp>
        <p:nvSpPr>
          <p:cNvPr id="2248715" name="Text Box 11"/>
          <p:cNvSpPr txBox="1">
            <a:spLocks/>
          </p:cNvSpPr>
          <p:nvPr/>
        </p:nvSpPr>
        <p:spPr bwMode="auto">
          <a:xfrm>
            <a:off x="1219200" y="6096000"/>
            <a:ext cx="6682093" cy="525106"/>
          </a:xfrm>
          <a:prstGeom prst="rect">
            <a:avLst/>
          </a:prstGeom>
          <a:noFill/>
          <a:ln w="12700">
            <a:noFill/>
            <a:miter lim="800000"/>
            <a:headEnd/>
            <a:tailEnd/>
          </a:ln>
          <a:effectLst/>
        </p:spPr>
        <p:txBody>
          <a:bodyPr wrap="none" lIns="91430" tIns="45715" rIns="91430" bIns="45715">
            <a:prstTxWarp prst="textNoShape">
              <a:avLst/>
            </a:prstTxWarp>
            <a:spAutoFit/>
          </a:bodyPr>
          <a:lstStyle/>
          <a:p>
            <a:r>
              <a:rPr lang="en-US" sz="2800" dirty="0">
                <a:solidFill>
                  <a:schemeClr val="bg1"/>
                </a:solidFill>
                <a:latin typeface="Times New Roman" pitchFamily="-109" charset="0"/>
              </a:rPr>
              <a:t>Results sensitive to SALT-MLCS differences</a:t>
            </a:r>
            <a:endParaRPr lang="en-US" dirty="0"/>
          </a:p>
        </p:txBody>
      </p:sp>
      <p:sp>
        <p:nvSpPr>
          <p:cNvPr id="2248718" name="Text Box 14"/>
          <p:cNvSpPr txBox="1">
            <a:spLocks/>
          </p:cNvSpPr>
          <p:nvPr/>
        </p:nvSpPr>
        <p:spPr bwMode="auto">
          <a:xfrm>
            <a:off x="685800" y="5699126"/>
            <a:ext cx="3451225" cy="396875"/>
          </a:xfrm>
          <a:prstGeom prst="rect">
            <a:avLst/>
          </a:prstGeom>
          <a:noFill/>
          <a:ln w="12700">
            <a:noFill/>
            <a:miter lim="800000"/>
            <a:headEnd/>
            <a:tailEnd/>
          </a:ln>
          <a:effectLst/>
        </p:spPr>
        <p:txBody>
          <a:bodyPr wrap="none" lIns="91430" tIns="45715" rIns="91430" bIns="45715">
            <a:prstTxWarp prst="textNoShape">
              <a:avLst/>
            </a:prstTxWarp>
            <a:spAutoFit/>
          </a:bodyPr>
          <a:lstStyle/>
          <a:p>
            <a:r>
              <a:rPr lang="en-US" sz="2000" dirty="0">
                <a:solidFill>
                  <a:schemeClr val="bg1"/>
                </a:solidFill>
                <a:latin typeface="Times New Roman" pitchFamily="-109" charset="0"/>
              </a:rPr>
              <a:t>DGP (modified gravity) Models</a:t>
            </a:r>
            <a:endParaRPr lang="en-US" dirty="0"/>
          </a:p>
        </p:txBody>
      </p:sp>
      <p:sp>
        <p:nvSpPr>
          <p:cNvPr id="2248720" name="Rectangle 16"/>
          <p:cNvSpPr>
            <a:spLocks noGrp="1"/>
          </p:cNvSpPr>
          <p:nvPr>
            <p:ph type="body" idx="1"/>
          </p:nvPr>
        </p:nvSpPr>
        <p:spPr>
          <a:xfrm>
            <a:off x="5257800" y="5715000"/>
            <a:ext cx="3886200" cy="457200"/>
          </a:xfrm>
          <a:noFill/>
          <a:ln/>
        </p:spPr>
        <p:txBody>
          <a:bodyPr/>
          <a:lstStyle/>
          <a:p>
            <a:pPr>
              <a:spcBef>
                <a:spcPct val="0"/>
              </a:spcBef>
              <a:buFontTx/>
              <a:buNone/>
            </a:pPr>
            <a:r>
              <a:rPr lang="en-US" sz="2000" dirty="0">
                <a:latin typeface="Times New Roman" pitchFamily="-109" charset="0"/>
                <a:ea typeface="Arial" pitchFamily="-109" charset="0"/>
                <a:cs typeface="Arial" pitchFamily="-109" charset="0"/>
              </a:rPr>
              <a:t>LTB (inhomogeneous) Models</a:t>
            </a:r>
          </a:p>
        </p:txBody>
      </p:sp>
      <p:sp>
        <p:nvSpPr>
          <p:cNvPr id="2248721" name="Text Box 17"/>
          <p:cNvSpPr txBox="1">
            <a:spLocks/>
          </p:cNvSpPr>
          <p:nvPr/>
        </p:nvSpPr>
        <p:spPr bwMode="auto">
          <a:xfrm>
            <a:off x="1085850" y="3824288"/>
            <a:ext cx="825972" cy="369322"/>
          </a:xfrm>
          <a:prstGeom prst="rect">
            <a:avLst/>
          </a:prstGeom>
          <a:noFill/>
          <a:ln w="12700">
            <a:noFill/>
            <a:miter lim="800000"/>
            <a:headEnd/>
            <a:tailEnd/>
          </a:ln>
          <a:effectLst/>
        </p:spPr>
        <p:txBody>
          <a:bodyPr wrap="none" lIns="91430" tIns="45715" rIns="91430" bIns="45715">
            <a:prstTxWarp prst="textNoShape">
              <a:avLst/>
            </a:prstTxWarp>
            <a:spAutoFit/>
          </a:bodyPr>
          <a:lstStyle/>
          <a:p>
            <a:r>
              <a:rPr lang="en-US"/>
              <a:t>MLCS</a:t>
            </a:r>
          </a:p>
        </p:txBody>
      </p:sp>
      <p:sp>
        <p:nvSpPr>
          <p:cNvPr id="2248722" name="Text Box 18"/>
          <p:cNvSpPr txBox="1">
            <a:spLocks/>
          </p:cNvSpPr>
          <p:nvPr/>
        </p:nvSpPr>
        <p:spPr bwMode="auto">
          <a:xfrm>
            <a:off x="3581400" y="2667001"/>
            <a:ext cx="748903" cy="369322"/>
          </a:xfrm>
          <a:prstGeom prst="rect">
            <a:avLst/>
          </a:prstGeom>
          <a:noFill/>
          <a:ln w="12700">
            <a:noFill/>
            <a:miter lim="800000"/>
            <a:headEnd/>
            <a:tailEnd/>
          </a:ln>
          <a:effectLst/>
        </p:spPr>
        <p:txBody>
          <a:bodyPr wrap="none" lIns="91430" tIns="45715" rIns="91430" bIns="45715">
            <a:prstTxWarp prst="textNoShape">
              <a:avLst/>
            </a:prstTxWarp>
            <a:spAutoFit/>
          </a:bodyPr>
          <a:lstStyle/>
          <a:p>
            <a:r>
              <a:rPr lang="en-US"/>
              <a:t>SALT</a:t>
            </a:r>
          </a:p>
        </p:txBody>
      </p:sp>
      <p:pic>
        <p:nvPicPr>
          <p:cNvPr id="13" name="Picture 12" descr="Snapshot 2009-09-13 00-14-09.tiff"/>
          <p:cNvPicPr>
            <a:picLocks noChangeAspect="1"/>
          </p:cNvPicPr>
          <p:nvPr/>
        </p:nvPicPr>
        <p:blipFill>
          <a:blip r:embed="rId3"/>
          <a:stretch>
            <a:fillRect/>
          </a:stretch>
        </p:blipFill>
        <p:spPr>
          <a:xfrm>
            <a:off x="2" y="1793957"/>
            <a:ext cx="4495799" cy="3540042"/>
          </a:xfrm>
          <a:prstGeom prst="rect">
            <a:avLst/>
          </a:prstGeom>
        </p:spPr>
      </p:pic>
      <p:pic>
        <p:nvPicPr>
          <p:cNvPr id="14" name="Picture 13" descr="Snapshot 2009-09-13 00-21-00.tiff"/>
          <p:cNvPicPr>
            <a:picLocks noChangeAspect="1"/>
          </p:cNvPicPr>
          <p:nvPr/>
        </p:nvPicPr>
        <p:blipFill>
          <a:blip r:embed="rId4"/>
          <a:stretch>
            <a:fillRect/>
          </a:stretch>
        </p:blipFill>
        <p:spPr>
          <a:xfrm>
            <a:off x="4724400" y="1752601"/>
            <a:ext cx="4419600" cy="360617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638176" y="304802"/>
            <a:ext cx="7972425" cy="1303734"/>
          </a:xfrm>
          <a:ln/>
        </p:spPr>
        <p:txBody>
          <a:bodyPr/>
          <a:lstStyle/>
          <a:p>
            <a:r>
              <a:rPr lang="en-US" sz="4000" dirty="0">
                <a:solidFill>
                  <a:srgbClr val="800000"/>
                </a:solidFill>
              </a:rPr>
              <a:t>Carnegie Supernova Project: High-</a:t>
            </a:r>
            <a:r>
              <a:rPr lang="en-US" sz="4000" dirty="0" err="1">
                <a:solidFill>
                  <a:srgbClr val="800000"/>
                </a:solidFill>
              </a:rPr>
              <a:t>z</a:t>
            </a:r>
            <a:endParaRPr lang="en-US" sz="4000" dirty="0">
              <a:solidFill>
                <a:srgbClr val="800000"/>
              </a:solidFill>
            </a:endParaRPr>
          </a:p>
        </p:txBody>
      </p:sp>
      <p:sp>
        <p:nvSpPr>
          <p:cNvPr id="32770" name="Rectangle 2"/>
          <p:cNvSpPr>
            <a:spLocks noGrp="1" noChangeArrowheads="1"/>
          </p:cNvSpPr>
          <p:nvPr>
            <p:ph type="body" idx="1"/>
          </p:nvPr>
        </p:nvSpPr>
        <p:spPr>
          <a:xfrm>
            <a:off x="482203" y="1792486"/>
            <a:ext cx="3545086" cy="4455914"/>
          </a:xfrm>
          <a:ln/>
        </p:spPr>
        <p:txBody>
          <a:bodyPr/>
          <a:lstStyle/>
          <a:p>
            <a:r>
              <a:rPr lang="en-US" dirty="0"/>
              <a:t>Goal:  </a:t>
            </a:r>
            <a:r>
              <a:rPr lang="en-US" dirty="0" smtClean="0"/>
              <a:t>~75 SN </a:t>
            </a:r>
            <a:r>
              <a:rPr lang="en-US" dirty="0" err="1" smtClean="0"/>
              <a:t>Ia</a:t>
            </a:r>
            <a:r>
              <a:rPr lang="en-US" dirty="0" smtClean="0"/>
              <a:t> </a:t>
            </a:r>
            <a:r>
              <a:rPr lang="en-US" dirty="0"/>
              <a:t>in </a:t>
            </a:r>
            <a:r>
              <a:rPr lang="en-US" dirty="0" err="1"/>
              <a:t>redshift</a:t>
            </a:r>
            <a:r>
              <a:rPr lang="en-US" dirty="0"/>
              <a:t> range 0.2 - 0.7</a:t>
            </a:r>
          </a:p>
          <a:p>
            <a:pPr>
              <a:spcBef>
                <a:spcPts val="1055"/>
              </a:spcBef>
            </a:pPr>
            <a:r>
              <a:rPr lang="en-US" dirty="0"/>
              <a:t>Photometry in Y + J using Magellan + PANIC</a:t>
            </a:r>
          </a:p>
          <a:p>
            <a:pPr>
              <a:spcBef>
                <a:spcPts val="984"/>
              </a:spcBef>
            </a:pPr>
            <a:r>
              <a:rPr lang="en-US" dirty="0"/>
              <a:t>Gives</a:t>
            </a:r>
            <a:r>
              <a:rPr lang="en-US" dirty="0" smtClean="0"/>
              <a:t> rest</a:t>
            </a:r>
            <a:r>
              <a:rPr lang="en-US" dirty="0"/>
              <a:t>-frame </a:t>
            </a:r>
            <a:r>
              <a:rPr lang="en-US" dirty="0" err="1"/>
              <a:t>i</a:t>
            </a:r>
            <a:r>
              <a:rPr lang="en-US" dirty="0"/>
              <a:t>-band flux near max.</a:t>
            </a:r>
          </a:p>
          <a:p>
            <a:pPr>
              <a:spcBef>
                <a:spcPts val="703"/>
              </a:spcBef>
            </a:pPr>
            <a:r>
              <a:rPr lang="en-US" dirty="0"/>
              <a:t>Constrain cosmological model</a:t>
            </a:r>
          </a:p>
          <a:p>
            <a:pPr>
              <a:spcBef>
                <a:spcPts val="703"/>
              </a:spcBef>
            </a:pPr>
            <a:r>
              <a:rPr lang="en-US" dirty="0"/>
              <a:t>Reduce </a:t>
            </a:r>
            <a:r>
              <a:rPr lang="en-US" dirty="0" err="1"/>
              <a:t>systematics</a:t>
            </a:r>
            <a:r>
              <a:rPr lang="en-US" dirty="0"/>
              <a:t> due to dust extinction</a:t>
            </a:r>
            <a:r>
              <a:rPr lang="en-US" dirty="0" smtClean="0"/>
              <a:t>.</a:t>
            </a:r>
          </a:p>
          <a:p>
            <a:pPr>
              <a:spcBef>
                <a:spcPts val="703"/>
              </a:spcBef>
            </a:pPr>
            <a:r>
              <a:rPr lang="en-US" dirty="0" smtClean="0"/>
              <a:t>Intrinsic spread of </a:t>
            </a:r>
            <a:r>
              <a:rPr lang="en-US" dirty="0" err="1" smtClean="0"/>
              <a:t>SNIa</a:t>
            </a:r>
            <a:r>
              <a:rPr lang="en-US" dirty="0" smtClean="0"/>
              <a:t> luminosities lower in NIR</a:t>
            </a:r>
            <a:endParaRPr lang="en-US" dirty="0" smtClean="0"/>
          </a:p>
        </p:txBody>
      </p:sp>
      <p:grpSp>
        <p:nvGrpSpPr>
          <p:cNvPr id="2" name="Group 3"/>
          <p:cNvGrpSpPr>
            <a:grpSpLocks/>
          </p:cNvGrpSpPr>
          <p:nvPr/>
        </p:nvGrpSpPr>
        <p:grpSpPr bwMode="auto">
          <a:xfrm>
            <a:off x="3830837" y="2275954"/>
            <a:ext cx="5134570" cy="3978176"/>
            <a:chOff x="0" y="0"/>
            <a:chExt cx="4600" cy="3563"/>
          </a:xfrm>
        </p:grpSpPr>
        <p:sp>
          <p:nvSpPr>
            <p:cNvPr id="32772" name="Rectangle 4"/>
            <p:cNvSpPr>
              <a:spLocks/>
            </p:cNvSpPr>
            <p:nvPr/>
          </p:nvSpPr>
          <p:spPr bwMode="auto">
            <a:xfrm>
              <a:off x="288" y="40"/>
              <a:ext cx="4312" cy="3192"/>
            </a:xfrm>
            <a:prstGeom prst="rect">
              <a:avLst/>
            </a:prstGeom>
            <a:solidFill>
              <a:schemeClr val="accent1"/>
            </a:solidFill>
            <a:ln w="25400">
              <a:solidFill>
                <a:srgbClr val="000000"/>
              </a:solidFill>
              <a:miter lim="800000"/>
              <a:headEnd/>
              <a:tailEnd/>
            </a:ln>
          </p:spPr>
          <p:txBody>
            <a:bodyPr lIns="0" tIns="0" rIns="0" bIns="0">
              <a:prstTxWarp prst="textNoShape">
                <a:avLst/>
              </a:prstTxWarp>
            </a:bodyPr>
            <a:lstStyle/>
            <a:p>
              <a:endParaRPr lang="en-US"/>
            </a:p>
          </p:txBody>
        </p:sp>
        <p:pic>
          <p:nvPicPr>
            <p:cNvPr id="32773" name="Picture 5"/>
            <p:cNvPicPr>
              <a:picLocks noChangeAspect="1" noChangeArrowheads="1"/>
            </p:cNvPicPr>
            <p:nvPr/>
          </p:nvPicPr>
          <p:blipFill>
            <a:blip r:embed="rId3"/>
            <a:srcRect/>
            <a:stretch>
              <a:fillRect/>
            </a:stretch>
          </p:blipFill>
          <p:spPr bwMode="auto">
            <a:xfrm>
              <a:off x="0" y="0"/>
              <a:ext cx="4600" cy="3563"/>
            </a:xfrm>
            <a:prstGeom prst="rect">
              <a:avLst/>
            </a:prstGeom>
            <a:noFill/>
            <a:ln w="12700">
              <a:noFill/>
              <a:miter lim="800000"/>
              <a:headEnd/>
              <a:tailEnd/>
            </a:ln>
          </p:spPr>
        </p:pic>
      </p:gr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Fitting SN </a:t>
            </a:r>
            <a:r>
              <a:rPr lang="en-US" dirty="0" err="1" smtClean="0"/>
              <a:t>Ia</a:t>
            </a:r>
            <a:r>
              <a:rPr lang="en-US" dirty="0" smtClean="0"/>
              <a:t> Light Curves</a:t>
            </a:r>
            <a:endParaRPr lang="en-US" dirty="0"/>
          </a:p>
        </p:txBody>
      </p:sp>
      <p:sp>
        <p:nvSpPr>
          <p:cNvPr id="3" name="Content Placeholder 2"/>
          <p:cNvSpPr>
            <a:spLocks noGrp="1"/>
          </p:cNvSpPr>
          <p:nvPr>
            <p:ph idx="1"/>
          </p:nvPr>
        </p:nvSpPr>
        <p:spPr>
          <a:xfrm>
            <a:off x="685800" y="2362200"/>
            <a:ext cx="7772400" cy="4114800"/>
          </a:xfrm>
        </p:spPr>
        <p:txBody>
          <a:bodyPr/>
          <a:lstStyle/>
          <a:p>
            <a:r>
              <a:rPr lang="en-US" dirty="0" smtClean="0"/>
              <a:t>Multi-color Light Curve Shape (MLCS2k2)</a:t>
            </a:r>
          </a:p>
          <a:p>
            <a:pPr>
              <a:buNone/>
            </a:pPr>
            <a:r>
              <a:rPr lang="en-US" dirty="0" smtClean="0"/>
              <a:t>                     </a:t>
            </a:r>
            <a:r>
              <a:rPr lang="en-US" sz="2400" dirty="0" err="1" smtClean="0">
                <a:solidFill>
                  <a:srgbClr val="12BB23"/>
                </a:solidFill>
              </a:rPr>
              <a:t>Riess</a:t>
            </a:r>
            <a:r>
              <a:rPr lang="en-US" sz="2400" dirty="0" smtClean="0">
                <a:solidFill>
                  <a:srgbClr val="12BB23"/>
                </a:solidFill>
              </a:rPr>
              <a:t>, </a:t>
            </a:r>
            <a:r>
              <a:rPr lang="en-US" sz="2400" dirty="0" err="1" smtClean="0">
                <a:solidFill>
                  <a:srgbClr val="12BB23"/>
                </a:solidFill>
              </a:rPr>
              <a:t>etal</a:t>
            </a:r>
            <a:r>
              <a:rPr lang="en-US" sz="2400" dirty="0" smtClean="0">
                <a:solidFill>
                  <a:srgbClr val="12BB23"/>
                </a:solidFill>
              </a:rPr>
              <a:t> 96, 98; </a:t>
            </a:r>
            <a:r>
              <a:rPr lang="en-US" sz="2400" dirty="0" err="1" smtClean="0">
                <a:solidFill>
                  <a:srgbClr val="12BB23"/>
                </a:solidFill>
              </a:rPr>
              <a:t>Jha</a:t>
            </a:r>
            <a:r>
              <a:rPr lang="en-US" sz="2400" dirty="0" smtClean="0">
                <a:solidFill>
                  <a:srgbClr val="12BB23"/>
                </a:solidFill>
              </a:rPr>
              <a:t>, </a:t>
            </a:r>
            <a:r>
              <a:rPr lang="en-US" sz="2400" dirty="0" err="1" smtClean="0">
                <a:solidFill>
                  <a:srgbClr val="12BB23"/>
                </a:solidFill>
              </a:rPr>
              <a:t>etal</a:t>
            </a:r>
            <a:r>
              <a:rPr lang="en-US" sz="2400" dirty="0" smtClean="0">
                <a:solidFill>
                  <a:srgbClr val="12BB23"/>
                </a:solidFill>
              </a:rPr>
              <a:t> 2007</a:t>
            </a:r>
          </a:p>
          <a:p>
            <a:pPr>
              <a:buNone/>
            </a:pPr>
            <a:endParaRPr lang="en-US" sz="2400" dirty="0" smtClean="0">
              <a:solidFill>
                <a:srgbClr val="12BB23"/>
              </a:solidFill>
            </a:endParaRPr>
          </a:p>
          <a:p>
            <a:r>
              <a:rPr lang="en-US" dirty="0" smtClean="0"/>
              <a:t>SALT-II</a:t>
            </a:r>
          </a:p>
          <a:p>
            <a:pPr>
              <a:buNone/>
            </a:pPr>
            <a:r>
              <a:rPr lang="en-US" dirty="0" smtClean="0"/>
              <a:t>                     </a:t>
            </a:r>
            <a:r>
              <a:rPr lang="en-US" sz="2400" dirty="0" smtClean="0">
                <a:solidFill>
                  <a:srgbClr val="12BB23"/>
                </a:solidFill>
              </a:rPr>
              <a:t>Guy, </a:t>
            </a:r>
            <a:r>
              <a:rPr lang="en-US" sz="2400" dirty="0" err="1" smtClean="0">
                <a:solidFill>
                  <a:srgbClr val="12BB23"/>
                </a:solidFill>
              </a:rPr>
              <a:t>etal</a:t>
            </a:r>
            <a:r>
              <a:rPr lang="en-US" sz="2400" dirty="0" smtClean="0">
                <a:solidFill>
                  <a:srgbClr val="12BB23"/>
                </a:solidFill>
              </a:rPr>
              <a:t> 05,08</a:t>
            </a:r>
            <a:endParaRPr lang="en-US" sz="2400" dirty="0">
              <a:solidFill>
                <a:srgbClr val="12BB23"/>
              </a:solidFill>
            </a:endParaRPr>
          </a:p>
        </p:txBody>
      </p:sp>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c_3.pdf"/>
          <p:cNvPicPr>
            <a:picLocks noGrp="1" noChangeAspect="1"/>
          </p:cNvPicPr>
          <p:nvPr>
            <p:ph idx="1"/>
          </p:nvPr>
        </p:nvPicPr>
        <mc:AlternateContent>
          <mc:Choice xmlns:ma="http://schemas.microsoft.com/office/mac/drawingml/2008/main" Requires="ma">
            <p:blipFill>
              <a:blip r:embed="rId2"/>
              <a:srcRect l="-12099" r="-12099"/>
              <a:stretch>
                <a:fillRect/>
              </a:stretch>
            </p:blipFill>
          </mc:Choice>
          <mc:Fallback>
            <p:blipFill>
              <a:blip r:embed="rId3"/>
              <a:srcRect l="-12099" r="-12099"/>
              <a:stretch>
                <a:fillRect/>
              </a:stretch>
            </p:blipFill>
          </mc:Fallback>
        </mc:AlternateContent>
        <p:spPr>
          <a:xfrm>
            <a:off x="2447929" y="200428"/>
            <a:ext cx="6391272" cy="6657575"/>
          </a:xfrm>
        </p:spPr>
      </p:pic>
      <p:sp>
        <p:nvSpPr>
          <p:cNvPr id="5" name="TextBox 4"/>
          <p:cNvSpPr txBox="1"/>
          <p:nvPr/>
        </p:nvSpPr>
        <p:spPr>
          <a:xfrm>
            <a:off x="762002" y="2438402"/>
            <a:ext cx="2200377" cy="954089"/>
          </a:xfrm>
          <a:prstGeom prst="rect">
            <a:avLst/>
          </a:prstGeom>
          <a:noFill/>
        </p:spPr>
        <p:txBody>
          <a:bodyPr wrap="none" lIns="91420" tIns="45711" rIns="91420" bIns="45711" rtlCol="0">
            <a:spAutoFit/>
          </a:bodyPr>
          <a:lstStyle/>
          <a:p>
            <a:r>
              <a:rPr lang="en-US" sz="2800" dirty="0" smtClean="0"/>
              <a:t>SDSS+CSP </a:t>
            </a:r>
          </a:p>
          <a:p>
            <a:r>
              <a:rPr lang="en-US" sz="2800" dirty="0" smtClean="0"/>
              <a:t>Light Curves</a:t>
            </a:r>
            <a:endParaRPr lang="en-US" sz="2800"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803797" y="785813"/>
            <a:ext cx="5366742" cy="5938242"/>
            <a:chOff x="0" y="0"/>
            <a:chExt cx="4808" cy="5320"/>
          </a:xfrm>
        </p:grpSpPr>
        <p:sp>
          <p:nvSpPr>
            <p:cNvPr id="51202" name="Rectangle 2"/>
            <p:cNvSpPr>
              <a:spLocks/>
            </p:cNvSpPr>
            <p:nvPr/>
          </p:nvSpPr>
          <p:spPr bwMode="auto">
            <a:xfrm>
              <a:off x="0" y="0"/>
              <a:ext cx="4808" cy="5312"/>
            </a:xfrm>
            <a:prstGeom prst="rect">
              <a:avLst/>
            </a:prstGeom>
            <a:solidFill>
              <a:schemeClr val="accent1"/>
            </a:solidFill>
            <a:ln w="25400">
              <a:solidFill>
                <a:srgbClr val="000000"/>
              </a:solidFill>
              <a:miter lim="800000"/>
              <a:headEnd/>
              <a:tailEnd/>
            </a:ln>
          </p:spPr>
          <p:txBody>
            <a:bodyPr lIns="0" tIns="0" rIns="0" bIns="0">
              <a:prstTxWarp prst="textNoShape">
                <a:avLst/>
              </a:prstTxWarp>
            </a:bodyPr>
            <a:lstStyle/>
            <a:p>
              <a:endParaRPr lang="en-US"/>
            </a:p>
          </p:txBody>
        </p:sp>
        <p:pic>
          <p:nvPicPr>
            <p:cNvPr id="51203" name="Picture 3"/>
            <p:cNvPicPr>
              <a:picLocks noChangeAspect="1" noChangeArrowheads="1"/>
            </p:cNvPicPr>
            <p:nvPr/>
          </p:nvPicPr>
          <p:blipFill>
            <a:blip r:embed="rId3"/>
            <a:srcRect l="3757" t="11742" r="2451" b="5429"/>
            <a:stretch>
              <a:fillRect/>
            </a:stretch>
          </p:blipFill>
          <p:spPr bwMode="auto">
            <a:xfrm>
              <a:off x="80" y="72"/>
              <a:ext cx="4592" cy="5248"/>
            </a:xfrm>
            <a:prstGeom prst="rect">
              <a:avLst/>
            </a:prstGeom>
            <a:noFill/>
            <a:ln w="12700">
              <a:noFill/>
              <a:miter lim="800000"/>
              <a:headEnd/>
              <a:tailEnd/>
            </a:ln>
          </p:spPr>
        </p:pic>
      </p:grpSp>
      <p:sp>
        <p:nvSpPr>
          <p:cNvPr id="51204" name="Rectangle 4"/>
          <p:cNvSpPr>
            <a:spLocks/>
          </p:cNvSpPr>
          <p:nvPr/>
        </p:nvSpPr>
        <p:spPr bwMode="auto">
          <a:xfrm>
            <a:off x="1066802" y="152401"/>
            <a:ext cx="7093263" cy="430887"/>
          </a:xfrm>
          <a:prstGeom prst="rect">
            <a:avLst/>
          </a:prstGeom>
          <a:noFill/>
          <a:ln w="12700">
            <a:noFill/>
            <a:miter lim="800000"/>
            <a:headEnd/>
            <a:tailEnd/>
          </a:ln>
        </p:spPr>
        <p:txBody>
          <a:bodyPr wrap="none" lIns="0" tIns="0" rIns="0" bIns="0" anchor="ctr">
            <a:prstTxWarp prst="textNoShape">
              <a:avLst/>
            </a:prstTxWarp>
            <a:spAutoFit/>
          </a:bodyPr>
          <a:lstStyle/>
          <a:p>
            <a:r>
              <a:rPr lang="en-US" sz="2800" dirty="0">
                <a:solidFill>
                  <a:srgbClr val="A40800"/>
                </a:solidFill>
                <a:latin typeface="Times New Roman"/>
                <a:ea typeface="Cochin" pitchFamily="-106" charset="0"/>
                <a:cs typeface="Times New Roman"/>
              </a:rPr>
              <a:t>First</a:t>
            </a:r>
            <a:r>
              <a:rPr lang="en-US" sz="2800" dirty="0" smtClean="0">
                <a:solidFill>
                  <a:srgbClr val="A40800"/>
                </a:solidFill>
                <a:latin typeface="Times New Roman"/>
                <a:ea typeface="Cochin" pitchFamily="-106" charset="0"/>
                <a:cs typeface="Times New Roman"/>
              </a:rPr>
              <a:t> Rest-frame </a:t>
            </a:r>
            <a:r>
              <a:rPr lang="en-US" sz="2800" dirty="0" err="1" smtClean="0">
                <a:solidFill>
                  <a:srgbClr val="A40800"/>
                </a:solidFill>
                <a:latin typeface="Times New Roman"/>
                <a:ea typeface="Cochin" pitchFamily="-106" charset="0"/>
                <a:cs typeface="Times New Roman"/>
              </a:rPr>
              <a:t>i</a:t>
            </a:r>
            <a:r>
              <a:rPr lang="en-US" sz="2800" dirty="0">
                <a:solidFill>
                  <a:srgbClr val="A40800"/>
                </a:solidFill>
                <a:latin typeface="Times New Roman"/>
                <a:ea typeface="Cochin" pitchFamily="-106" charset="0"/>
                <a:cs typeface="Times New Roman"/>
              </a:rPr>
              <a:t>-band Hubble Diagram to </a:t>
            </a:r>
            <a:r>
              <a:rPr lang="en-US" sz="2800" i="1" dirty="0" err="1">
                <a:solidFill>
                  <a:srgbClr val="A40800"/>
                </a:solidFill>
                <a:latin typeface="Times New Roman"/>
                <a:ea typeface="Cochin" pitchFamily="-106" charset="0"/>
                <a:cs typeface="Times New Roman"/>
              </a:rPr>
              <a:t>z</a:t>
            </a:r>
            <a:r>
              <a:rPr lang="en-US" sz="2800" dirty="0">
                <a:solidFill>
                  <a:srgbClr val="A40800"/>
                </a:solidFill>
                <a:latin typeface="Times New Roman"/>
                <a:ea typeface="Cochin" pitchFamily="-106" charset="0"/>
                <a:cs typeface="Times New Roman"/>
              </a:rPr>
              <a:t>=0.7</a:t>
            </a:r>
          </a:p>
        </p:txBody>
      </p:sp>
      <p:sp>
        <p:nvSpPr>
          <p:cNvPr id="51205" name="Rectangle 5"/>
          <p:cNvSpPr>
            <a:spLocks/>
          </p:cNvSpPr>
          <p:nvPr/>
        </p:nvSpPr>
        <p:spPr bwMode="auto">
          <a:xfrm>
            <a:off x="7255670" y="6152555"/>
            <a:ext cx="1964531" cy="571500"/>
          </a:xfrm>
          <a:prstGeom prst="rect">
            <a:avLst/>
          </a:prstGeom>
          <a:noFill/>
          <a:ln w="12700">
            <a:noFill/>
            <a:miter lim="800000"/>
            <a:headEnd/>
            <a:tailEnd/>
          </a:ln>
        </p:spPr>
        <p:txBody>
          <a:bodyPr lIns="0" tIns="0" rIns="0" bIns="0">
            <a:prstTxWarp prst="textNoShape">
              <a:avLst/>
            </a:prstTxWarp>
          </a:bodyPr>
          <a:lstStyle/>
          <a:p>
            <a:pPr algn="l"/>
            <a:r>
              <a:rPr lang="en-US" sz="1700" dirty="0">
                <a:solidFill>
                  <a:schemeClr val="tx1"/>
                </a:solidFill>
                <a:ea typeface="Cochin" pitchFamily="-106" charset="0"/>
                <a:cs typeface="Cochin" pitchFamily="-106" charset="0"/>
              </a:rPr>
              <a:t>Freedman et al. (2009)</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xfrm>
            <a:off x="381003" y="76202"/>
            <a:ext cx="8277225" cy="1303734"/>
          </a:xfrm>
          <a:ln/>
        </p:spPr>
        <p:txBody>
          <a:bodyPr/>
          <a:lstStyle/>
          <a:p>
            <a:r>
              <a:rPr lang="en-US" sz="4400" dirty="0">
                <a:solidFill>
                  <a:srgbClr val="A40800"/>
                </a:solidFill>
              </a:rPr>
              <a:t>CSP Dark Energy Constraints</a:t>
            </a:r>
          </a:p>
        </p:txBody>
      </p:sp>
      <p:pic>
        <p:nvPicPr>
          <p:cNvPr id="56322" name="Picture 2"/>
          <p:cNvPicPr>
            <a:picLocks noChangeAspect="1" noChangeArrowheads="1"/>
          </p:cNvPicPr>
          <p:nvPr/>
        </p:nvPicPr>
        <p:blipFill>
          <a:blip r:embed="rId3"/>
          <a:srcRect/>
          <a:stretch>
            <a:fillRect/>
          </a:stretch>
        </p:blipFill>
        <p:spPr bwMode="auto">
          <a:xfrm rot="5400000">
            <a:off x="2520970" y="949337"/>
            <a:ext cx="4090913" cy="5295305"/>
          </a:xfrm>
          <a:prstGeom prst="rect">
            <a:avLst/>
          </a:prstGeom>
          <a:noFill/>
          <a:ln w="12700">
            <a:noFill/>
            <a:miter lim="800000"/>
            <a:headEnd/>
            <a:tailEnd/>
          </a:ln>
        </p:spPr>
      </p:pic>
      <p:sp>
        <p:nvSpPr>
          <p:cNvPr id="56323" name="Rectangle 3"/>
          <p:cNvSpPr>
            <a:spLocks/>
          </p:cNvSpPr>
          <p:nvPr/>
        </p:nvSpPr>
        <p:spPr bwMode="auto">
          <a:xfrm>
            <a:off x="2849691" y="5658077"/>
            <a:ext cx="3601514" cy="661720"/>
          </a:xfrm>
          <a:prstGeom prst="rect">
            <a:avLst/>
          </a:prstGeom>
          <a:noFill/>
          <a:ln w="12700">
            <a:noFill/>
            <a:miter lim="800000"/>
            <a:headEnd/>
            <a:tailEnd/>
          </a:ln>
        </p:spPr>
        <p:txBody>
          <a:bodyPr wrap="none" lIns="0" tIns="0" rIns="0" bIns="0" anchor="ctr">
            <a:prstTxWarp prst="textNoShape">
              <a:avLst/>
            </a:prstTxWarp>
            <a:spAutoFit/>
          </a:bodyPr>
          <a:lstStyle/>
          <a:p>
            <a:r>
              <a:rPr lang="en-US" i="1" dirty="0" err="1">
                <a:solidFill>
                  <a:schemeClr val="tx1"/>
                </a:solidFill>
                <a:ea typeface="Cochin" pitchFamily="-106" charset="0"/>
                <a:cs typeface="Cochin" pitchFamily="-106" charset="0"/>
              </a:rPr>
              <a:t>w</a:t>
            </a:r>
            <a:r>
              <a:rPr lang="en-US" dirty="0">
                <a:solidFill>
                  <a:schemeClr val="tx1"/>
                </a:solidFill>
                <a:ea typeface="Cochin" pitchFamily="-106" charset="0"/>
                <a:cs typeface="Cochin" pitchFamily="-106" charset="0"/>
              </a:rPr>
              <a:t> = -</a:t>
            </a:r>
            <a:r>
              <a:rPr lang="en-US" dirty="0" smtClean="0">
                <a:solidFill>
                  <a:schemeClr val="tx1"/>
                </a:solidFill>
                <a:ea typeface="Cochin" pitchFamily="-106" charset="0"/>
                <a:cs typeface="Cochin" pitchFamily="-106" charset="0"/>
              </a:rPr>
              <a:t>1.05 </a:t>
            </a:r>
            <a:r>
              <a:rPr lang="en-US" dirty="0">
                <a:solidFill>
                  <a:schemeClr val="tx1"/>
                </a:solidFill>
                <a:ea typeface="Cochin" pitchFamily="-106" charset="0"/>
                <a:cs typeface="Cochin" pitchFamily="-106" charset="0"/>
              </a:rPr>
              <a:t>± </a:t>
            </a:r>
            <a:r>
              <a:rPr lang="en-US" dirty="0" smtClean="0">
                <a:solidFill>
                  <a:schemeClr val="tx1"/>
                </a:solidFill>
                <a:ea typeface="Cochin" pitchFamily="-106" charset="0"/>
                <a:cs typeface="Cochin" pitchFamily="-106" charset="0"/>
              </a:rPr>
              <a:t>0.13(stat)±0.09(sys)</a:t>
            </a:r>
          </a:p>
          <a:p>
            <a:r>
              <a:rPr lang="en-US" sz="2500" dirty="0">
                <a:solidFill>
                  <a:schemeClr val="tx1"/>
                </a:solidFill>
                <a:ea typeface="Cochin" pitchFamily="-106" charset="0"/>
                <a:cs typeface="Cochin" pitchFamily="-106" charset="0"/>
              </a:rPr>
              <a:t>(assuming </a:t>
            </a:r>
            <a:r>
              <a:rPr lang="en-US" sz="2500" dirty="0" err="1">
                <a:solidFill>
                  <a:schemeClr val="tx1"/>
                </a:solidFill>
                <a:ea typeface="Cochin" pitchFamily="-106" charset="0"/>
                <a:cs typeface="Cochin" pitchFamily="-106" charset="0"/>
              </a:rPr>
              <a:t>k</a:t>
            </a:r>
            <a:r>
              <a:rPr lang="en-US" sz="2500" dirty="0">
                <a:solidFill>
                  <a:schemeClr val="tx1"/>
                </a:solidFill>
                <a:ea typeface="Cochin" pitchFamily="-106" charset="0"/>
                <a:cs typeface="Cochin" pitchFamily="-106" charset="0"/>
              </a:rPr>
              <a:t>=0 and BAO)</a:t>
            </a:r>
          </a:p>
        </p:txBody>
      </p:sp>
      <p:sp>
        <p:nvSpPr>
          <p:cNvPr id="56324" name="Rectangle 4"/>
          <p:cNvSpPr>
            <a:spLocks/>
          </p:cNvSpPr>
          <p:nvPr/>
        </p:nvSpPr>
        <p:spPr bwMode="auto">
          <a:xfrm>
            <a:off x="2053833" y="1393030"/>
            <a:ext cx="2248162" cy="265249"/>
          </a:xfrm>
          <a:prstGeom prst="rect">
            <a:avLst/>
          </a:prstGeom>
          <a:noFill/>
          <a:ln w="12700">
            <a:noFill/>
            <a:miter lim="800000"/>
            <a:headEnd/>
            <a:tailEnd/>
          </a:ln>
        </p:spPr>
        <p:txBody>
          <a:bodyPr wrap="none" lIns="0" tIns="0" rIns="0" bIns="0">
            <a:prstTxWarp prst="textNoShape">
              <a:avLst/>
            </a:prstTxWarp>
            <a:spAutoFit/>
          </a:bodyPr>
          <a:lstStyle/>
          <a:p>
            <a:pPr algn="l"/>
            <a:r>
              <a:rPr lang="en-US" sz="1700" dirty="0">
                <a:solidFill>
                  <a:schemeClr val="tx1"/>
                </a:solidFill>
                <a:ea typeface="Cochin" pitchFamily="-106" charset="0"/>
                <a:cs typeface="Cochin" pitchFamily="-106" charset="0"/>
              </a:rPr>
              <a:t>Freedman et al. (2009)</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685800" y="152400"/>
            <a:ext cx="7772400" cy="1143000"/>
          </a:xfrm>
        </p:spPr>
        <p:txBody>
          <a:bodyPr/>
          <a:lstStyle/>
          <a:p>
            <a:r>
              <a:rPr lang="en-US" sz="2800" dirty="0"/>
              <a:t>CfA3: New Distances at Low </a:t>
            </a:r>
            <a:r>
              <a:rPr lang="en-US" sz="2800" dirty="0" err="1"/>
              <a:t>Redshift</a:t>
            </a:r>
            <a:endParaRPr lang="en-US" dirty="0"/>
          </a:p>
        </p:txBody>
      </p:sp>
      <p:sp>
        <p:nvSpPr>
          <p:cNvPr id="202755" name="Rectangle 3"/>
          <p:cNvSpPr>
            <a:spLocks noGrp="1" noChangeArrowheads="1"/>
          </p:cNvSpPr>
          <p:nvPr>
            <p:ph type="body" idx="1"/>
          </p:nvPr>
        </p:nvSpPr>
        <p:spPr>
          <a:xfrm>
            <a:off x="5334002" y="1600200"/>
            <a:ext cx="3733800" cy="4114800"/>
          </a:xfrm>
        </p:spPr>
        <p:txBody>
          <a:bodyPr/>
          <a:lstStyle/>
          <a:p>
            <a:pPr>
              <a:lnSpc>
                <a:spcPct val="90000"/>
              </a:lnSpc>
              <a:buFontTx/>
              <a:buNone/>
            </a:pPr>
            <a:r>
              <a:rPr lang="en-US" sz="2800" dirty="0"/>
              <a:t>Low: </a:t>
            </a:r>
          </a:p>
          <a:p>
            <a:pPr>
              <a:lnSpc>
                <a:spcPct val="90000"/>
              </a:lnSpc>
              <a:buFontTx/>
              <a:buNone/>
            </a:pPr>
            <a:r>
              <a:rPr lang="en-US" sz="2800" dirty="0"/>
              <a:t>	</a:t>
            </a:r>
            <a:r>
              <a:rPr lang="en-US" sz="2800" dirty="0">
                <a:solidFill>
                  <a:srgbClr val="FF0000"/>
                </a:solidFill>
              </a:rPr>
              <a:t>CfA3</a:t>
            </a:r>
          </a:p>
          <a:p>
            <a:pPr>
              <a:lnSpc>
                <a:spcPct val="90000"/>
              </a:lnSpc>
              <a:buFontTx/>
              <a:buNone/>
            </a:pPr>
            <a:r>
              <a:rPr lang="en-US" sz="2000" dirty="0"/>
              <a:t>187 new low-</a:t>
            </a:r>
            <a:r>
              <a:rPr lang="en-US" sz="2000" dirty="0" err="1"/>
              <a:t>z</a:t>
            </a:r>
            <a:r>
              <a:rPr lang="en-US" sz="2000" dirty="0"/>
              <a:t> light curves</a:t>
            </a:r>
          </a:p>
          <a:p>
            <a:pPr>
              <a:lnSpc>
                <a:spcPct val="90000"/>
              </a:lnSpc>
              <a:buFontTx/>
              <a:buNone/>
            </a:pPr>
            <a:r>
              <a:rPr lang="en-US" sz="1600" dirty="0"/>
              <a:t>(</a:t>
            </a:r>
            <a:r>
              <a:rPr lang="en-US" sz="1600" dirty="0" err="1"/>
              <a:t>Hicken</a:t>
            </a:r>
            <a:r>
              <a:rPr lang="en-US" sz="1600" dirty="0"/>
              <a:t> et al 2009a,b)</a:t>
            </a:r>
          </a:p>
          <a:p>
            <a:pPr>
              <a:lnSpc>
                <a:spcPct val="90000"/>
              </a:lnSpc>
              <a:buFontTx/>
              <a:buNone/>
            </a:pPr>
            <a:endParaRPr lang="en-US" sz="1600" dirty="0"/>
          </a:p>
          <a:p>
            <a:pPr>
              <a:lnSpc>
                <a:spcPct val="90000"/>
              </a:lnSpc>
              <a:buFontTx/>
              <a:buNone/>
            </a:pPr>
            <a:endParaRPr lang="en-US" sz="1600" dirty="0"/>
          </a:p>
          <a:p>
            <a:pPr>
              <a:lnSpc>
                <a:spcPct val="90000"/>
              </a:lnSpc>
              <a:buFontTx/>
              <a:buNone/>
            </a:pPr>
            <a:r>
              <a:rPr lang="en-US" sz="2800" dirty="0"/>
              <a:t>High: </a:t>
            </a:r>
          </a:p>
          <a:p>
            <a:pPr>
              <a:lnSpc>
                <a:spcPct val="90000"/>
              </a:lnSpc>
              <a:buFontTx/>
              <a:buNone/>
            </a:pPr>
            <a:r>
              <a:rPr lang="en-US" sz="2800" dirty="0">
                <a:solidFill>
                  <a:srgbClr val="FF0000"/>
                </a:solidFill>
              </a:rPr>
              <a:t>	ESSENCE</a:t>
            </a:r>
          </a:p>
          <a:p>
            <a:pPr>
              <a:lnSpc>
                <a:spcPct val="90000"/>
              </a:lnSpc>
              <a:buFontTx/>
              <a:buNone/>
            </a:pPr>
            <a:r>
              <a:rPr lang="en-US" sz="2800" dirty="0">
                <a:solidFill>
                  <a:schemeClr val="accent2"/>
                </a:solidFill>
              </a:rPr>
              <a:t>	SNLS</a:t>
            </a:r>
          </a:p>
          <a:p>
            <a:pPr>
              <a:lnSpc>
                <a:spcPct val="90000"/>
              </a:lnSpc>
              <a:buFontTx/>
              <a:buNone/>
            </a:pPr>
            <a:r>
              <a:rPr lang="en-US" sz="2800" dirty="0">
                <a:solidFill>
                  <a:schemeClr val="accent2"/>
                </a:solidFill>
              </a:rPr>
              <a:t>	</a:t>
            </a:r>
            <a:r>
              <a:rPr lang="en-US" sz="2800" dirty="0">
                <a:solidFill>
                  <a:schemeClr val="hlink"/>
                </a:solidFill>
              </a:rPr>
              <a:t>Higher-Z</a:t>
            </a:r>
            <a:endParaRPr lang="en-US" sz="2800" dirty="0"/>
          </a:p>
        </p:txBody>
      </p:sp>
      <p:pic>
        <p:nvPicPr>
          <p:cNvPr id="202756" name="Picture 4" descr="MLCS17_hubble_residuals.jpg                                    0003B968robert                         C54A261A:"/>
          <p:cNvPicPr>
            <a:picLocks noChangeAspect="1" noChangeArrowheads="1"/>
          </p:cNvPicPr>
          <p:nvPr/>
        </p:nvPicPr>
        <p:blipFill>
          <a:blip r:embed="rId2"/>
          <a:srcRect t="23125"/>
          <a:stretch>
            <a:fillRect/>
          </a:stretch>
        </p:blipFill>
        <p:spPr bwMode="auto">
          <a:xfrm>
            <a:off x="76201" y="1219201"/>
            <a:ext cx="5343525" cy="531971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457200"/>
            <a:ext cx="3657600" cy="1143000"/>
          </a:xfrm>
        </p:spPr>
        <p:txBody>
          <a:bodyPr/>
          <a:lstStyle/>
          <a:p>
            <a:r>
              <a:rPr lang="en-US" sz="2400" dirty="0"/>
              <a:t>Dark Energy Constraints</a:t>
            </a:r>
          </a:p>
        </p:txBody>
      </p:sp>
      <p:sp>
        <p:nvSpPr>
          <p:cNvPr id="198659" name="Rectangle 3"/>
          <p:cNvSpPr>
            <a:spLocks noGrp="1" noChangeArrowheads="1"/>
          </p:cNvSpPr>
          <p:nvPr>
            <p:ph type="subTitle" idx="1"/>
          </p:nvPr>
        </p:nvSpPr>
        <p:spPr>
          <a:xfrm>
            <a:off x="1447802" y="2743201"/>
            <a:ext cx="2819400" cy="3657600"/>
          </a:xfrm>
        </p:spPr>
        <p:txBody>
          <a:bodyPr/>
          <a:lstStyle/>
          <a:p>
            <a:pPr algn="l"/>
            <a:endParaRPr lang="en-US" sz="2000" dirty="0"/>
          </a:p>
          <a:p>
            <a:pPr algn="l"/>
            <a:r>
              <a:rPr lang="en-US" sz="2000" dirty="0"/>
              <a:t>Find best-fit </a:t>
            </a:r>
            <a:r>
              <a:rPr lang="en-US" sz="2000" i="1" dirty="0"/>
              <a:t>R</a:t>
            </a:r>
            <a:r>
              <a:rPr lang="en-US" sz="2000" i="1" baseline="-25000" dirty="0"/>
              <a:t>V</a:t>
            </a:r>
            <a:r>
              <a:rPr lang="en-US" sz="2000" dirty="0"/>
              <a:t>=1.7 by minimizing scatter in the Hubble diagram (analogous to SALT)</a:t>
            </a:r>
          </a:p>
          <a:p>
            <a:pPr algn="l"/>
            <a:endParaRPr lang="en-US" sz="2000" dirty="0"/>
          </a:p>
          <a:p>
            <a:pPr algn="l"/>
            <a:r>
              <a:rPr lang="en-US" sz="2000" dirty="0"/>
              <a:t>Similar </a:t>
            </a:r>
            <a:r>
              <a:rPr lang="en-US" sz="2000" i="1" dirty="0"/>
              <a:t>R</a:t>
            </a:r>
            <a:r>
              <a:rPr lang="en-US" sz="2000" i="1" baseline="-25000" dirty="0"/>
              <a:t>V</a:t>
            </a:r>
            <a:r>
              <a:rPr lang="en-US" sz="2000" dirty="0"/>
              <a:t> result from CSP Low-</a:t>
            </a:r>
            <a:r>
              <a:rPr lang="en-US" sz="2000" dirty="0" err="1"/>
              <a:t>z</a:t>
            </a:r>
            <a:endParaRPr lang="en-US" sz="2000" dirty="0"/>
          </a:p>
          <a:p>
            <a:pPr algn="l"/>
            <a:endParaRPr lang="en-US" sz="2000" dirty="0"/>
          </a:p>
          <a:p>
            <a:pPr algn="l"/>
            <a:r>
              <a:rPr lang="en-US" sz="2000" dirty="0" err="1"/>
              <a:t>Hicken</a:t>
            </a:r>
            <a:r>
              <a:rPr lang="en-US" sz="2000" dirty="0"/>
              <a:t> </a:t>
            </a:r>
            <a:r>
              <a:rPr lang="en-US" sz="2000" dirty="0" err="1"/>
              <a:t>etal</a:t>
            </a:r>
            <a:endParaRPr lang="en-US" sz="2000" dirty="0"/>
          </a:p>
        </p:txBody>
      </p:sp>
      <p:pic>
        <p:nvPicPr>
          <p:cNvPr id="198660" name="Picture 4" descr="SALT.OMw.pdf                                                   0003B968robert                         C54A261A:"/>
          <p:cNvPicPr>
            <a:picLocks noChangeAspect="1" noChangeArrowheads="1"/>
          </p:cNvPicPr>
          <p:nvPr/>
        </p:nvPicPr>
        <p:blipFill>
          <a:blip r:embed="rId2"/>
          <a:srcRect/>
          <a:stretch>
            <a:fillRect/>
          </a:stretch>
        </p:blipFill>
        <p:spPr bwMode="auto">
          <a:xfrm>
            <a:off x="4764292" y="1"/>
            <a:ext cx="5294109"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endParaRPr lang="en-US"/>
          </a:p>
        </p:txBody>
      </p:sp>
      <p:sp>
        <p:nvSpPr>
          <p:cNvPr id="204803" name="Rectangle 3"/>
          <p:cNvSpPr>
            <a:spLocks noGrp="1" noChangeArrowheads="1"/>
          </p:cNvSpPr>
          <p:nvPr>
            <p:ph type="body" idx="1"/>
          </p:nvPr>
        </p:nvSpPr>
        <p:spPr/>
        <p:txBody>
          <a:bodyPr/>
          <a:lstStyle/>
          <a:p>
            <a:endParaRPr lang="en-US"/>
          </a:p>
        </p:txBody>
      </p:sp>
      <p:pic>
        <p:nvPicPr>
          <p:cNvPr id="204804" name="Picture 4"/>
          <p:cNvPicPr>
            <a:picLocks noChangeAspect="1" noChangeArrowheads="1"/>
          </p:cNvPicPr>
          <p:nvPr/>
        </p:nvPicPr>
        <p:blipFill>
          <a:blip r:embed="rId2"/>
          <a:srcRect r="3017" b="2298"/>
          <a:stretch>
            <a:fillRect/>
          </a:stretch>
        </p:blipFill>
        <p:spPr bwMode="auto">
          <a:xfrm>
            <a:off x="685801" y="228600"/>
            <a:ext cx="7704138" cy="6370638"/>
          </a:xfrm>
          <a:prstGeom prst="rect">
            <a:avLst/>
          </a:prstGeom>
          <a:noFill/>
          <a:ln w="9525">
            <a:noFill/>
            <a:miter lim="800000"/>
            <a:headEnd/>
            <a:tailEnd/>
          </a:ln>
          <a:effectLst/>
        </p:spPr>
      </p:pic>
      <p:sp>
        <p:nvSpPr>
          <p:cNvPr id="204805" name="Text Box 5"/>
          <p:cNvSpPr txBox="1">
            <a:spLocks noChangeArrowheads="1"/>
          </p:cNvSpPr>
          <p:nvPr/>
        </p:nvSpPr>
        <p:spPr bwMode="auto">
          <a:xfrm>
            <a:off x="2667001" y="5334002"/>
            <a:ext cx="4724400" cy="461647"/>
          </a:xfrm>
          <a:prstGeom prst="rect">
            <a:avLst/>
          </a:prstGeom>
          <a:noFill/>
          <a:ln w="9525">
            <a:noFill/>
            <a:miter lim="800000"/>
            <a:headEnd/>
            <a:tailEnd/>
          </a:ln>
          <a:effectLst/>
        </p:spPr>
        <p:txBody>
          <a:bodyPr lIns="91420" tIns="45711" rIns="91420" bIns="45711">
            <a:prstTxWarp prst="textNoShape">
              <a:avLst/>
            </a:prstTxWarp>
            <a:spAutoFit/>
          </a:bodyPr>
          <a:lstStyle/>
          <a:p>
            <a:pPr>
              <a:spcBef>
                <a:spcPct val="50000"/>
              </a:spcBef>
            </a:pPr>
            <a:r>
              <a:rPr lang="en-US" sz="2400" dirty="0">
                <a:solidFill>
                  <a:srgbClr val="FF0000"/>
                </a:solidFill>
              </a:rPr>
              <a:t>J, H, K</a:t>
            </a:r>
            <a:r>
              <a:rPr lang="en-US" sz="2400" baseline="-25000" dirty="0">
                <a:solidFill>
                  <a:srgbClr val="FF0000"/>
                </a:solidFill>
              </a:rPr>
              <a:t>s</a:t>
            </a:r>
            <a:r>
              <a:rPr lang="en-US" sz="2400" dirty="0">
                <a:solidFill>
                  <a:srgbClr val="FF0000"/>
                </a:solidFill>
              </a:rPr>
              <a:t> image from PAIRITEL</a:t>
            </a:r>
          </a:p>
        </p:txBody>
      </p:sp>
      <p:sp>
        <p:nvSpPr>
          <p:cNvPr id="204806" name="Text Box 6"/>
          <p:cNvSpPr txBox="1">
            <a:spLocks noChangeArrowheads="1"/>
          </p:cNvSpPr>
          <p:nvPr/>
        </p:nvSpPr>
        <p:spPr bwMode="auto">
          <a:xfrm>
            <a:off x="685800" y="5587434"/>
            <a:ext cx="8077200" cy="584767"/>
          </a:xfrm>
          <a:prstGeom prst="rect">
            <a:avLst/>
          </a:prstGeom>
          <a:noFill/>
          <a:ln w="9525">
            <a:noFill/>
            <a:miter lim="800000"/>
            <a:headEnd/>
            <a:tailEnd/>
          </a:ln>
          <a:effectLst/>
        </p:spPr>
        <p:txBody>
          <a:bodyPr wrap="square" lIns="91420" tIns="45711" rIns="91420" bIns="45711">
            <a:prstTxWarp prst="textNoShape">
              <a:avLst/>
            </a:prstTxWarp>
            <a:spAutoFit/>
          </a:bodyPr>
          <a:lstStyle/>
          <a:p>
            <a:pPr>
              <a:spcBef>
                <a:spcPct val="50000"/>
              </a:spcBef>
            </a:pPr>
            <a:r>
              <a:rPr lang="en-US" sz="3200" dirty="0" smtClean="0">
                <a:solidFill>
                  <a:schemeClr val="bg1"/>
                </a:solidFill>
              </a:rPr>
              <a:t>Infrared Observations: less sensitive to dust</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0" name="Rectangle 1026"/>
          <p:cNvSpPr>
            <a:spLocks noGrp="1" noChangeArrowheads="1"/>
          </p:cNvSpPr>
          <p:nvPr>
            <p:ph type="title"/>
          </p:nvPr>
        </p:nvSpPr>
        <p:spPr/>
        <p:txBody>
          <a:bodyPr/>
          <a:lstStyle/>
          <a:p>
            <a:endParaRPr lang="en-US"/>
          </a:p>
        </p:txBody>
      </p:sp>
      <p:sp>
        <p:nvSpPr>
          <p:cNvPr id="217091" name="Rectangle 1027"/>
          <p:cNvSpPr>
            <a:spLocks noGrp="1" noChangeArrowheads="1"/>
          </p:cNvSpPr>
          <p:nvPr>
            <p:ph type="body" idx="1"/>
          </p:nvPr>
        </p:nvSpPr>
        <p:spPr>
          <a:xfrm>
            <a:off x="3581401" y="5638801"/>
            <a:ext cx="4495800" cy="914400"/>
          </a:xfrm>
        </p:spPr>
        <p:txBody>
          <a:bodyPr/>
          <a:lstStyle/>
          <a:p>
            <a:pPr>
              <a:lnSpc>
                <a:spcPct val="90000"/>
              </a:lnSpc>
              <a:buFontTx/>
              <a:buNone/>
            </a:pPr>
            <a:r>
              <a:rPr lang="en-US" sz="2800" dirty="0"/>
              <a:t>Robotic NIR telescope</a:t>
            </a:r>
          </a:p>
        </p:txBody>
      </p:sp>
      <p:pic>
        <p:nvPicPr>
          <p:cNvPr id="217092" name="Picture 1028" descr="sn2007le.fdophot.SNR#37A68A.jpg                                0037A678Macintosh HD                   C2DA7588:"/>
          <p:cNvPicPr>
            <a:picLocks noChangeAspect="1" noChangeArrowheads="1"/>
          </p:cNvPicPr>
          <p:nvPr/>
        </p:nvPicPr>
        <p:blipFill>
          <a:blip r:embed="rId2"/>
          <a:srcRect/>
          <a:stretch>
            <a:fillRect/>
          </a:stretch>
        </p:blipFill>
        <p:spPr bwMode="auto">
          <a:xfrm>
            <a:off x="2193927" y="0"/>
            <a:ext cx="6797675" cy="5183188"/>
          </a:xfrm>
          <a:prstGeom prst="rect">
            <a:avLst/>
          </a:prstGeom>
          <a:noFill/>
        </p:spPr>
      </p:pic>
      <p:pic>
        <p:nvPicPr>
          <p:cNvPr id="217093" name="Picture 1029"/>
          <p:cNvPicPr>
            <a:picLocks noChangeAspect="1" noChangeArrowheads="1"/>
          </p:cNvPicPr>
          <p:nvPr/>
        </p:nvPicPr>
        <p:blipFill>
          <a:blip r:embed="rId3">
            <a:lum bright="20000"/>
          </a:blip>
          <a:srcRect r="41374"/>
          <a:stretch>
            <a:fillRect/>
          </a:stretch>
        </p:blipFill>
        <p:spPr bwMode="auto">
          <a:xfrm>
            <a:off x="304801" y="1744664"/>
            <a:ext cx="1828800" cy="1836737"/>
          </a:xfrm>
          <a:prstGeom prst="rect">
            <a:avLst/>
          </a:prstGeom>
          <a:noFill/>
          <a:ln w="9525">
            <a:noFill/>
            <a:miter lim="800000"/>
            <a:headEnd/>
            <a:tailEnd/>
          </a:ln>
          <a:effectLst/>
        </p:spPr>
      </p:pic>
      <p:sp>
        <p:nvSpPr>
          <p:cNvPr id="217094" name="Line 1030"/>
          <p:cNvSpPr>
            <a:spLocks noChangeShapeType="1"/>
          </p:cNvSpPr>
          <p:nvPr/>
        </p:nvSpPr>
        <p:spPr bwMode="auto">
          <a:xfrm>
            <a:off x="1828800" y="2057400"/>
            <a:ext cx="0" cy="457200"/>
          </a:xfrm>
          <a:prstGeom prst="line">
            <a:avLst/>
          </a:prstGeom>
          <a:noFill/>
          <a:ln w="57150">
            <a:solidFill>
              <a:srgbClr val="FF0000"/>
            </a:solidFill>
            <a:round/>
            <a:headEnd/>
            <a:tailEnd type="triangle" w="med" len="med"/>
          </a:ln>
          <a:effectLst/>
        </p:spPr>
        <p:txBody>
          <a:bodyPr wrap="none" lIns="91420" tIns="45711" rIns="91420" bIns="45711" anchor="ctr">
            <a:prstTxWarp prst="textNoShape">
              <a:avLst/>
            </a:prstTxWarp>
          </a:bodyPr>
          <a:lstStyle/>
          <a:p>
            <a:endParaRPr lang="en-US"/>
          </a:p>
        </p:txBody>
      </p:sp>
      <p:sp>
        <p:nvSpPr>
          <p:cNvPr id="7" name="TextBox 6"/>
          <p:cNvSpPr txBox="1"/>
          <p:nvPr/>
        </p:nvSpPr>
        <p:spPr>
          <a:xfrm>
            <a:off x="457203" y="3962401"/>
            <a:ext cx="1403258" cy="369314"/>
          </a:xfrm>
          <a:prstGeom prst="rect">
            <a:avLst/>
          </a:prstGeom>
          <a:noFill/>
        </p:spPr>
        <p:txBody>
          <a:bodyPr wrap="none" lIns="91420" tIns="45711" rIns="91420" bIns="45711" rtlCol="0">
            <a:spAutoFit/>
          </a:bodyPr>
          <a:lstStyle/>
          <a:p>
            <a:r>
              <a:rPr lang="en-US" dirty="0" smtClean="0"/>
              <a:t>Mt. Hopkins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705602" y="2133600"/>
            <a:ext cx="2362200" cy="1981200"/>
          </a:xfrm>
        </p:spPr>
        <p:txBody>
          <a:bodyPr/>
          <a:lstStyle/>
          <a:p>
            <a:pPr algn="l"/>
            <a:r>
              <a:rPr lang="en-US" sz="1800" dirty="0"/>
              <a:t/>
            </a:r>
            <a:br>
              <a:rPr lang="en-US" sz="1800" dirty="0"/>
            </a:br>
            <a:r>
              <a:rPr lang="en-US" sz="1800" dirty="0"/>
              <a:t>Wood-</a:t>
            </a:r>
            <a:r>
              <a:rPr lang="en-US" sz="1800" dirty="0" err="1"/>
              <a:t>Vasey</a:t>
            </a:r>
            <a:r>
              <a:rPr lang="en-US" sz="1800" dirty="0"/>
              <a:t> et al.</a:t>
            </a:r>
            <a:r>
              <a:rPr lang="en-US" sz="1800" dirty="0" smtClean="0"/>
              <a:t> (</a:t>
            </a:r>
            <a:r>
              <a:rPr lang="en-US" sz="1800" dirty="0"/>
              <a:t>2008)</a:t>
            </a:r>
            <a:br>
              <a:rPr lang="en-US" sz="1800" dirty="0"/>
            </a:br>
            <a:r>
              <a:rPr lang="en-US" sz="1800" dirty="0" smtClean="0"/>
              <a:t/>
            </a:r>
            <a:br>
              <a:rPr lang="en-US" sz="1800" dirty="0" smtClean="0"/>
            </a:br>
            <a:r>
              <a:rPr lang="en-US" sz="1800" dirty="0" smtClean="0"/>
              <a:t>T</a:t>
            </a:r>
            <a:r>
              <a:rPr lang="en-US" sz="1800" dirty="0" smtClean="0">
                <a:latin typeface="LucidaGrande" charset="0"/>
              </a:rPr>
              <a:t>ype </a:t>
            </a:r>
            <a:r>
              <a:rPr lang="en-US" sz="1800" dirty="0" err="1">
                <a:latin typeface="LucidaGrande" charset="0"/>
              </a:rPr>
              <a:t>Ia</a:t>
            </a:r>
            <a:r>
              <a:rPr lang="en-US" sz="1800" dirty="0">
                <a:latin typeface="LucidaGrande" charset="0"/>
              </a:rPr>
              <a:t> Supernovae are Good Standard Candles in the Near </a:t>
            </a:r>
            <a:r>
              <a:rPr lang="en-US" sz="1800" dirty="0" smtClean="0">
                <a:latin typeface="LucidaGrande" charset="0"/>
              </a:rPr>
              <a:t>Infrared</a:t>
            </a:r>
            <a:r>
              <a:rPr lang="en-US" sz="1800" dirty="0" smtClean="0"/>
              <a:t/>
            </a:r>
            <a:br>
              <a:rPr lang="en-US" sz="1800" dirty="0" smtClean="0"/>
            </a:br>
            <a:r>
              <a:rPr lang="en-US" sz="1800" dirty="0"/>
              <a:t/>
            </a:r>
            <a:br>
              <a:rPr lang="en-US" sz="1800" dirty="0"/>
            </a:br>
            <a:r>
              <a:rPr lang="en-US" sz="1800" dirty="0"/>
              <a:t>Shown without correction for light curve shape or </a:t>
            </a:r>
            <a:r>
              <a:rPr lang="en-US" sz="1800" dirty="0" smtClean="0"/>
              <a:t>extinction</a:t>
            </a:r>
            <a:br>
              <a:rPr lang="en-US" sz="1800" dirty="0" smtClean="0"/>
            </a:br>
            <a:r>
              <a:rPr lang="en-US" sz="1800" dirty="0"/>
              <a:t/>
            </a:r>
            <a:br>
              <a:rPr lang="en-US" sz="1800" dirty="0"/>
            </a:br>
            <a:endParaRPr lang="en-US" b="1" dirty="0">
              <a:latin typeface="LucidaGrande" charset="0"/>
            </a:endParaRPr>
          </a:p>
        </p:txBody>
      </p:sp>
      <p:sp>
        <p:nvSpPr>
          <p:cNvPr id="205827" name="Rectangle 3"/>
          <p:cNvSpPr>
            <a:spLocks noGrp="1" noChangeArrowheads="1"/>
          </p:cNvSpPr>
          <p:nvPr>
            <p:ph type="subTitle" idx="1"/>
          </p:nvPr>
        </p:nvSpPr>
        <p:spPr/>
        <p:txBody>
          <a:bodyPr/>
          <a:lstStyle/>
          <a:p>
            <a:endParaRPr lang="en-US" dirty="0"/>
          </a:p>
        </p:txBody>
      </p:sp>
      <p:pic>
        <p:nvPicPr>
          <p:cNvPr id="205828" name="Picture 4" descr="PTEL_NIR_Hubble_Diag#37A684.jpg                                0037A678Macintosh HD                   C2DA7588:"/>
          <p:cNvPicPr>
            <a:picLocks noChangeAspect="1" noChangeArrowheads="1"/>
          </p:cNvPicPr>
          <p:nvPr/>
        </p:nvPicPr>
        <p:blipFill>
          <a:blip r:embed="rId2"/>
          <a:srcRect r="3008"/>
          <a:stretch>
            <a:fillRect/>
          </a:stretch>
        </p:blipFill>
        <p:spPr bwMode="auto">
          <a:xfrm>
            <a:off x="152401" y="-76199"/>
            <a:ext cx="6553200" cy="699293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62000" y="76200"/>
            <a:ext cx="7721600" cy="825500"/>
          </a:xfrm>
        </p:spPr>
        <p:txBody>
          <a:bodyPr/>
          <a:lstStyle/>
          <a:p>
            <a:r>
              <a:rPr lang="en-US" dirty="0">
                <a:latin typeface="Geneva" pitchFamily="-106" charset="0"/>
              </a:rPr>
              <a:t>Nearby Supernova Factory</a:t>
            </a:r>
            <a:endParaRPr lang="en-US" sz="4000" dirty="0"/>
          </a:p>
        </p:txBody>
      </p:sp>
      <p:pic>
        <p:nvPicPr>
          <p:cNvPr id="78851" name="Picture 3"/>
          <p:cNvPicPr>
            <a:picLocks noChangeAspect="1" noChangeArrowheads="1"/>
          </p:cNvPicPr>
          <p:nvPr/>
        </p:nvPicPr>
        <p:blipFill>
          <a:blip r:embed="rId3"/>
          <a:srcRect l="961" t="7869" r="18277"/>
          <a:stretch>
            <a:fillRect/>
          </a:stretch>
        </p:blipFill>
        <p:spPr bwMode="auto">
          <a:xfrm>
            <a:off x="304800" y="965200"/>
            <a:ext cx="8839200" cy="2463800"/>
          </a:xfrm>
          <a:prstGeom prst="rect">
            <a:avLst/>
          </a:prstGeom>
          <a:noFill/>
          <a:ln w="9525">
            <a:noFill/>
            <a:miter lim="800000"/>
            <a:headEnd/>
            <a:tailEnd/>
          </a:ln>
        </p:spPr>
      </p:pic>
      <p:sp>
        <p:nvSpPr>
          <p:cNvPr id="78852" name="Text Box 4"/>
          <p:cNvSpPr txBox="1">
            <a:spLocks noChangeArrowheads="1"/>
          </p:cNvSpPr>
          <p:nvPr/>
        </p:nvSpPr>
        <p:spPr bwMode="auto">
          <a:xfrm>
            <a:off x="342900" y="3429001"/>
            <a:ext cx="3943350" cy="1692753"/>
          </a:xfrm>
          <a:prstGeom prst="rect">
            <a:avLst/>
          </a:prstGeom>
          <a:noFill/>
          <a:ln w="9525">
            <a:noFill/>
            <a:miter lim="800000"/>
            <a:headEnd/>
            <a:tailEnd/>
          </a:ln>
        </p:spPr>
        <p:txBody>
          <a:bodyPr lIns="91420" tIns="45711" rIns="91420" bIns="45711">
            <a:prstTxWarp prst="textNoShape">
              <a:avLst/>
            </a:prstTxWarp>
            <a:spAutoFit/>
          </a:bodyPr>
          <a:lstStyle/>
          <a:p>
            <a:r>
              <a:rPr lang="en-US" sz="2000" dirty="0">
                <a:latin typeface="Geneva" pitchFamily="-106" charset="0"/>
              </a:rPr>
              <a:t>More than 1000 </a:t>
            </a:r>
            <a:r>
              <a:rPr lang="en-US" sz="2000" dirty="0" err="1">
                <a:latin typeface="Geneva" pitchFamily="-106" charset="0"/>
              </a:rPr>
              <a:t>SNe</a:t>
            </a:r>
            <a:r>
              <a:rPr lang="en-US" sz="2000" dirty="0">
                <a:latin typeface="Geneva" pitchFamily="-106" charset="0"/>
              </a:rPr>
              <a:t> in </a:t>
            </a:r>
            <a:br>
              <a:rPr lang="en-US" sz="2000" dirty="0">
                <a:latin typeface="Geneva" pitchFamily="-106" charset="0"/>
              </a:rPr>
            </a:br>
            <a:r>
              <a:rPr lang="en-US" sz="2000" dirty="0">
                <a:latin typeface="Geneva" pitchFamily="-106" charset="0"/>
              </a:rPr>
              <a:t>~28 months of searching </a:t>
            </a:r>
          </a:p>
          <a:p>
            <a:r>
              <a:rPr lang="en-US" sz="2000" dirty="0">
                <a:latin typeface="Geneva" pitchFamily="-106" charset="0"/>
              </a:rPr>
              <a:t>during 2005-2008, </a:t>
            </a:r>
          </a:p>
          <a:p>
            <a:r>
              <a:rPr lang="en-US" sz="2000" dirty="0">
                <a:latin typeface="Geneva" pitchFamily="-106" charset="0"/>
              </a:rPr>
              <a:t>500 </a:t>
            </a:r>
            <a:r>
              <a:rPr lang="en-US" sz="2000" dirty="0" err="1">
                <a:latin typeface="Geneva" pitchFamily="-106" charset="0"/>
              </a:rPr>
              <a:t>spectroscopically</a:t>
            </a:r>
            <a:r>
              <a:rPr lang="en-US" sz="2000" dirty="0">
                <a:latin typeface="Geneva" pitchFamily="-106" charset="0"/>
              </a:rPr>
              <a:t> confirmed</a:t>
            </a:r>
          </a:p>
        </p:txBody>
      </p:sp>
      <p:pic>
        <p:nvPicPr>
          <p:cNvPr id="78853" name="Picture 5" descr="FirstSNfLibrarySpectra3"/>
          <p:cNvPicPr>
            <a:picLocks noChangeAspect="1" noChangeArrowheads="1"/>
          </p:cNvPicPr>
          <p:nvPr/>
        </p:nvPicPr>
        <p:blipFill>
          <a:blip r:embed="rId4"/>
          <a:srcRect l="12314"/>
          <a:stretch>
            <a:fillRect/>
          </a:stretch>
        </p:blipFill>
        <p:spPr bwMode="auto">
          <a:xfrm>
            <a:off x="4848225" y="3225800"/>
            <a:ext cx="3365500" cy="3436938"/>
          </a:xfrm>
          <a:prstGeom prst="rect">
            <a:avLst/>
          </a:prstGeom>
          <a:noFill/>
          <a:ln w="9525">
            <a:noFill/>
            <a:miter lim="800000"/>
            <a:headEnd/>
            <a:tailEnd/>
          </a:ln>
        </p:spPr>
      </p:pic>
      <p:sp>
        <p:nvSpPr>
          <p:cNvPr id="78854" name="Text Box 6"/>
          <p:cNvSpPr txBox="1">
            <a:spLocks noChangeArrowheads="1"/>
          </p:cNvSpPr>
          <p:nvPr/>
        </p:nvSpPr>
        <p:spPr bwMode="auto">
          <a:xfrm>
            <a:off x="2362200" y="5143503"/>
            <a:ext cx="2438400" cy="1323421"/>
          </a:xfrm>
          <a:prstGeom prst="rect">
            <a:avLst/>
          </a:prstGeom>
          <a:noFill/>
          <a:ln w="9525">
            <a:noFill/>
            <a:miter lim="800000"/>
            <a:headEnd/>
            <a:tailEnd/>
          </a:ln>
        </p:spPr>
        <p:txBody>
          <a:bodyPr lIns="91420" tIns="45711" rIns="91420" bIns="45711">
            <a:prstTxWarp prst="textNoShape">
              <a:avLst/>
            </a:prstTxWarp>
            <a:spAutoFit/>
          </a:bodyPr>
          <a:lstStyle/>
          <a:p>
            <a:pPr algn="r"/>
            <a:r>
              <a:rPr lang="en-US" sz="2000" dirty="0">
                <a:latin typeface="Geneva" pitchFamily="-106" charset="0"/>
              </a:rPr>
              <a:t>185 many-epoch time series of Type </a:t>
            </a:r>
            <a:r>
              <a:rPr lang="en-US" sz="2000" dirty="0" err="1">
                <a:latin typeface="Geneva" pitchFamily="-106" charset="0"/>
              </a:rPr>
              <a:t>Ia</a:t>
            </a:r>
            <a:r>
              <a:rPr lang="en-US" sz="2000" dirty="0">
                <a:latin typeface="Geneva" pitchFamily="-106" charset="0"/>
              </a:rPr>
              <a:t> SN spectra</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5000628" y="1681165"/>
            <a:ext cx="3851275" cy="701675"/>
          </a:xfrm>
          <a:prstGeom prst="rect">
            <a:avLst/>
          </a:prstGeom>
          <a:noFill/>
          <a:ln w="9525">
            <a:noFill/>
            <a:miter lim="800000"/>
            <a:headEnd/>
            <a:tailEnd/>
          </a:ln>
        </p:spPr>
        <p:txBody>
          <a:bodyPr lIns="91420" tIns="45711" rIns="91420" bIns="45711">
            <a:prstTxWarp prst="textNoShape">
              <a:avLst/>
            </a:prstTxWarp>
            <a:spAutoFit/>
          </a:bodyPr>
          <a:lstStyle/>
          <a:p>
            <a:r>
              <a:rPr lang="en-US" sz="2000" dirty="0">
                <a:latin typeface="Geneva" pitchFamily="-106" charset="0"/>
              </a:rPr>
              <a:t>6% distance accuracy </a:t>
            </a:r>
            <a:br>
              <a:rPr lang="en-US" sz="2000" dirty="0">
                <a:latin typeface="Geneva" pitchFamily="-106" charset="0"/>
              </a:rPr>
            </a:br>
            <a:r>
              <a:rPr lang="en-US" sz="2000" dirty="0">
                <a:latin typeface="Geneva" pitchFamily="-106" charset="0"/>
              </a:rPr>
              <a:t>from a single spectrum</a:t>
            </a:r>
          </a:p>
        </p:txBody>
      </p:sp>
      <p:pic>
        <p:nvPicPr>
          <p:cNvPr id="81923" name="Picture 3"/>
          <p:cNvPicPr>
            <a:picLocks noChangeAspect="1" noChangeArrowheads="1"/>
          </p:cNvPicPr>
          <p:nvPr/>
        </p:nvPicPr>
        <p:blipFill>
          <a:blip r:embed="rId3"/>
          <a:srcRect l="9271" t="16927" r="9062" b="9375"/>
          <a:stretch>
            <a:fillRect/>
          </a:stretch>
        </p:blipFill>
        <p:spPr bwMode="auto">
          <a:xfrm>
            <a:off x="203201" y="3744913"/>
            <a:ext cx="3971925" cy="2868612"/>
          </a:xfrm>
          <a:prstGeom prst="rect">
            <a:avLst/>
          </a:prstGeom>
          <a:noFill/>
          <a:ln w="12700">
            <a:noFill/>
            <a:miter lim="800000"/>
            <a:headEnd/>
            <a:tailEnd/>
          </a:ln>
        </p:spPr>
      </p:pic>
      <p:pic>
        <p:nvPicPr>
          <p:cNvPr id="81924" name="Picture 4"/>
          <p:cNvPicPr>
            <a:picLocks noChangeAspect="1" noChangeArrowheads="1"/>
          </p:cNvPicPr>
          <p:nvPr/>
        </p:nvPicPr>
        <p:blipFill>
          <a:blip r:embed="rId4"/>
          <a:srcRect l="7603" t="14844" r="6979" b="13152"/>
          <a:stretch>
            <a:fillRect/>
          </a:stretch>
        </p:blipFill>
        <p:spPr bwMode="auto">
          <a:xfrm>
            <a:off x="4306890" y="3352800"/>
            <a:ext cx="4878387" cy="3289300"/>
          </a:xfrm>
          <a:prstGeom prst="rect">
            <a:avLst/>
          </a:prstGeom>
          <a:noFill/>
          <a:ln w="12700">
            <a:noFill/>
            <a:miter lim="800000"/>
            <a:headEnd/>
            <a:tailEnd/>
          </a:ln>
        </p:spPr>
      </p:pic>
      <p:pic>
        <p:nvPicPr>
          <p:cNvPr id="81925" name="Picture 5"/>
          <p:cNvPicPr>
            <a:picLocks noChangeAspect="1" noChangeArrowheads="1"/>
          </p:cNvPicPr>
          <p:nvPr/>
        </p:nvPicPr>
        <p:blipFill>
          <a:blip r:embed="rId5"/>
          <a:srcRect l="14479" t="8855" r="19759" b="9114"/>
          <a:stretch>
            <a:fillRect/>
          </a:stretch>
        </p:blipFill>
        <p:spPr bwMode="auto">
          <a:xfrm>
            <a:off x="647700" y="1014414"/>
            <a:ext cx="2698750" cy="2692400"/>
          </a:xfrm>
          <a:prstGeom prst="rect">
            <a:avLst/>
          </a:prstGeom>
          <a:noFill/>
          <a:ln w="12700">
            <a:noFill/>
            <a:miter lim="800000"/>
            <a:headEnd/>
            <a:tailEnd/>
          </a:ln>
        </p:spPr>
      </p:pic>
      <p:sp>
        <p:nvSpPr>
          <p:cNvPr id="81926" name="Rectangle 6"/>
          <p:cNvSpPr>
            <a:spLocks noChangeArrowheads="1"/>
          </p:cNvSpPr>
          <p:nvPr/>
        </p:nvSpPr>
        <p:spPr bwMode="auto">
          <a:xfrm>
            <a:off x="419101" y="152401"/>
            <a:ext cx="7797800" cy="901700"/>
          </a:xfrm>
          <a:prstGeom prst="rect">
            <a:avLst/>
          </a:prstGeom>
          <a:noFill/>
          <a:ln w="12700">
            <a:noFill/>
            <a:miter lim="800000"/>
            <a:headEnd/>
            <a:tailEnd/>
          </a:ln>
        </p:spPr>
        <p:txBody>
          <a:bodyPr lIns="90469" tIns="44442" rIns="90469" bIns="44442" anchor="ctr">
            <a:prstTxWarp prst="textNoShape">
              <a:avLst/>
            </a:prstTxWarp>
          </a:bodyPr>
          <a:lstStyle/>
          <a:p>
            <a:pPr eaLnBrk="1" hangingPunct="1"/>
            <a:r>
              <a:rPr lang="en-US" dirty="0">
                <a:solidFill>
                  <a:srgbClr val="0000B4"/>
                </a:solidFill>
                <a:latin typeface="Arial" pitchFamily="-106" charset="0"/>
              </a:rPr>
              <a:t>Nearby SN Factory:</a:t>
            </a:r>
            <a:br>
              <a:rPr lang="en-US" dirty="0">
                <a:solidFill>
                  <a:srgbClr val="0000B4"/>
                </a:solidFill>
                <a:latin typeface="Arial" pitchFamily="-106" charset="0"/>
              </a:rPr>
            </a:br>
            <a:r>
              <a:rPr lang="en-US" dirty="0">
                <a:solidFill>
                  <a:srgbClr val="0000B4"/>
                </a:solidFill>
                <a:latin typeface="Arial" pitchFamily="-106" charset="0"/>
              </a:rPr>
              <a:t>Spectroscopic Standardization</a:t>
            </a:r>
            <a:endParaRPr lang="en-US" sz="3200" dirty="0">
              <a:solidFill>
                <a:srgbClr val="0000B4"/>
              </a:solidFill>
            </a:endParaRPr>
          </a:p>
        </p:txBody>
      </p:sp>
      <p:sp>
        <p:nvSpPr>
          <p:cNvPr id="81927" name="Text Box 7"/>
          <p:cNvSpPr txBox="1">
            <a:spLocks noChangeArrowheads="1"/>
          </p:cNvSpPr>
          <p:nvPr/>
        </p:nvSpPr>
        <p:spPr bwMode="auto">
          <a:xfrm>
            <a:off x="5873753" y="361952"/>
            <a:ext cx="1486352" cy="307758"/>
          </a:xfrm>
          <a:prstGeom prst="rect">
            <a:avLst/>
          </a:prstGeom>
          <a:noFill/>
          <a:ln w="9525">
            <a:noFill/>
            <a:miter lim="800000"/>
            <a:headEnd/>
            <a:tailEnd/>
          </a:ln>
        </p:spPr>
        <p:txBody>
          <a:bodyPr wrap="none" lIns="91420" tIns="45711" rIns="91420" bIns="45711">
            <a:prstTxWarp prst="textNoShape">
              <a:avLst/>
            </a:prstTxWarp>
            <a:spAutoFit/>
          </a:bodyPr>
          <a:lstStyle/>
          <a:p>
            <a:r>
              <a:rPr lang="en-US" sz="1400" b="1" dirty="0">
                <a:latin typeface="Geneva" pitchFamily="-106" charset="0"/>
              </a:rPr>
              <a:t>Bailey et al,</a:t>
            </a:r>
            <a:r>
              <a:rPr lang="en-US" sz="1400" b="1" dirty="0" smtClean="0">
                <a:latin typeface="Geneva" pitchFamily="-106" charset="0"/>
              </a:rPr>
              <a:t> </a:t>
            </a:r>
            <a:r>
              <a:rPr lang="en-US" sz="1400" b="1" dirty="0" smtClean="0">
                <a:latin typeface="Geneva" pitchFamily="-106" charset="0"/>
              </a:rPr>
              <a:t>09</a:t>
            </a:r>
            <a:endParaRPr lang="en-US" sz="1400" b="1" dirty="0" smtClean="0">
              <a:latin typeface="Geneva" pitchFamily="-106" charset="0"/>
            </a:endParaRPr>
          </a:p>
        </p:txBody>
      </p:sp>
      <p:sp>
        <p:nvSpPr>
          <p:cNvPr id="81928" name="Text Box 8"/>
          <p:cNvSpPr txBox="1">
            <a:spLocks noChangeArrowheads="1"/>
          </p:cNvSpPr>
          <p:nvPr/>
        </p:nvSpPr>
        <p:spPr bwMode="auto">
          <a:xfrm>
            <a:off x="5927728" y="2976565"/>
            <a:ext cx="2378075" cy="369314"/>
          </a:xfrm>
          <a:prstGeom prst="rect">
            <a:avLst/>
          </a:prstGeom>
          <a:noFill/>
          <a:ln w="9525">
            <a:noFill/>
            <a:miter lim="800000"/>
            <a:headEnd/>
            <a:tailEnd/>
          </a:ln>
        </p:spPr>
        <p:txBody>
          <a:bodyPr lIns="91420" tIns="45711" rIns="91420" bIns="45711">
            <a:prstTxWarp prst="textNoShape">
              <a:avLst/>
            </a:prstTxWarp>
            <a:spAutoFit/>
          </a:bodyPr>
          <a:lstStyle/>
          <a:p>
            <a:r>
              <a:rPr lang="en-US" dirty="0">
                <a:latin typeface="Geneva" pitchFamily="-106" charset="0"/>
              </a:rPr>
              <a:t>Hubble Residuals</a:t>
            </a:r>
          </a:p>
        </p:txBody>
      </p:sp>
      <p:sp>
        <p:nvSpPr>
          <p:cNvPr id="81929" name="Rectangle 9"/>
          <p:cNvSpPr>
            <a:spLocks noChangeArrowheads="1"/>
          </p:cNvSpPr>
          <p:nvPr/>
        </p:nvSpPr>
        <p:spPr bwMode="auto">
          <a:xfrm>
            <a:off x="4235451" y="3441700"/>
            <a:ext cx="368300" cy="355600"/>
          </a:xfrm>
          <a:prstGeom prst="rect">
            <a:avLst/>
          </a:prstGeom>
          <a:solidFill>
            <a:schemeClr val="bg1"/>
          </a:solidFill>
          <a:ln w="12700">
            <a:noFill/>
            <a:miter lim="800000"/>
            <a:headEnd/>
            <a:tailEnd/>
          </a:ln>
        </p:spPr>
        <p:txBody>
          <a:bodyPr wrap="none" lIns="91420" tIns="45711" rIns="91420" bIns="45711" anchor="ctr">
            <a:prstTxWarp prst="textNoShape">
              <a:avLst/>
            </a:prstTxWarp>
          </a:bodyPr>
          <a:lstStyle/>
          <a:p>
            <a:endParaRPr lang="en-US"/>
          </a:p>
        </p:txBody>
      </p:sp>
      <p:sp>
        <p:nvSpPr>
          <p:cNvPr id="81930" name="Rectangle 10"/>
          <p:cNvSpPr>
            <a:spLocks noChangeArrowheads="1"/>
          </p:cNvSpPr>
          <p:nvPr/>
        </p:nvSpPr>
        <p:spPr bwMode="auto">
          <a:xfrm>
            <a:off x="4235451" y="4356100"/>
            <a:ext cx="368300" cy="508000"/>
          </a:xfrm>
          <a:prstGeom prst="rect">
            <a:avLst/>
          </a:prstGeom>
          <a:solidFill>
            <a:schemeClr val="bg1"/>
          </a:solidFill>
          <a:ln w="12700">
            <a:noFill/>
            <a:miter lim="800000"/>
            <a:headEnd/>
            <a:tailEnd/>
          </a:ln>
        </p:spPr>
        <p:txBody>
          <a:bodyPr wrap="none" lIns="91420" tIns="45711" rIns="91420" bIns="45711" anchor="ctr">
            <a:prstTxWarp prst="textNoShape">
              <a:avLst/>
            </a:prstTxWarp>
          </a:bodyPr>
          <a:lstStyle/>
          <a:p>
            <a:endParaRPr lang="en-US"/>
          </a:p>
        </p:txBody>
      </p:sp>
      <p:sp>
        <p:nvSpPr>
          <p:cNvPr id="81931" name="Rectangle 11"/>
          <p:cNvSpPr>
            <a:spLocks noChangeArrowheads="1"/>
          </p:cNvSpPr>
          <p:nvPr/>
        </p:nvSpPr>
        <p:spPr bwMode="auto">
          <a:xfrm>
            <a:off x="4235451" y="5270500"/>
            <a:ext cx="368300" cy="508000"/>
          </a:xfrm>
          <a:prstGeom prst="rect">
            <a:avLst/>
          </a:prstGeom>
          <a:solidFill>
            <a:schemeClr val="bg1"/>
          </a:solidFill>
          <a:ln w="12700">
            <a:noFill/>
            <a:miter lim="800000"/>
            <a:headEnd/>
            <a:tailEnd/>
          </a:ln>
        </p:spPr>
        <p:txBody>
          <a:bodyPr wrap="none" lIns="91420" tIns="45711" rIns="91420" bIns="45711" anchor="ctr">
            <a:prstTxWarp prst="textNoShape">
              <a:avLst/>
            </a:prstTxWarp>
          </a:bodyPr>
          <a:lstStyle/>
          <a:p>
            <a:endParaRPr lang="en-US"/>
          </a:p>
        </p:txBody>
      </p:sp>
      <p:sp>
        <p:nvSpPr>
          <p:cNvPr id="81932" name="Rectangle 13"/>
          <p:cNvSpPr>
            <a:spLocks noChangeArrowheads="1"/>
          </p:cNvSpPr>
          <p:nvPr/>
        </p:nvSpPr>
        <p:spPr bwMode="auto">
          <a:xfrm>
            <a:off x="2095500" y="6429375"/>
            <a:ext cx="533400" cy="355600"/>
          </a:xfrm>
          <a:prstGeom prst="rect">
            <a:avLst/>
          </a:prstGeom>
          <a:solidFill>
            <a:schemeClr val="bg1"/>
          </a:solidFill>
          <a:ln w="12700">
            <a:noFill/>
            <a:miter lim="800000"/>
            <a:headEnd/>
            <a:tailEnd/>
          </a:ln>
        </p:spPr>
        <p:txBody>
          <a:bodyPr wrap="none" lIns="91420" tIns="45711" rIns="91420" bIns="45711" anchor="ctr">
            <a:prstTxWarp prst="textNoShape">
              <a:avLst/>
            </a:prstTxWarp>
          </a:bodyPr>
          <a:lstStyle/>
          <a:p>
            <a:endParaRPr lang="en-US"/>
          </a:p>
        </p:txBody>
      </p:sp>
      <p:sp>
        <p:nvSpPr>
          <p:cNvPr id="81933" name="Text Box 12"/>
          <p:cNvSpPr txBox="1">
            <a:spLocks noChangeArrowheads="1"/>
          </p:cNvSpPr>
          <p:nvPr/>
        </p:nvSpPr>
        <p:spPr bwMode="auto">
          <a:xfrm>
            <a:off x="1876427" y="6324603"/>
            <a:ext cx="1044575" cy="400101"/>
          </a:xfrm>
          <a:prstGeom prst="rect">
            <a:avLst/>
          </a:prstGeom>
          <a:noFill/>
          <a:ln w="9525">
            <a:noFill/>
            <a:miter lim="800000"/>
            <a:headEnd/>
            <a:tailEnd/>
          </a:ln>
        </p:spPr>
        <p:txBody>
          <a:bodyPr lIns="91420" tIns="45711" rIns="91420" bIns="45711">
            <a:prstTxWarp prst="textNoShape">
              <a:avLst/>
            </a:prstTxWarp>
            <a:spAutoFit/>
          </a:bodyPr>
          <a:lstStyle/>
          <a:p>
            <a:r>
              <a:rPr lang="en-US" sz="2000" i="1" dirty="0">
                <a:solidFill>
                  <a:srgbClr val="0000B4"/>
                </a:solidFill>
              </a:rPr>
              <a:t>R</a:t>
            </a:r>
            <a:r>
              <a:rPr lang="en-US" sz="2000" baseline="-25000" dirty="0">
                <a:solidFill>
                  <a:srgbClr val="0000B4"/>
                </a:solidFill>
                <a:ea typeface="Arial Unicode MS" pitchFamily="-106" charset="0"/>
                <a:cs typeface="Arial Unicode MS" pitchFamily="-106" charset="0"/>
              </a:rPr>
              <a:t>642/443</a:t>
            </a:r>
          </a:p>
        </p:txBody>
      </p:sp>
      <p:sp>
        <p:nvSpPr>
          <p:cNvPr id="81934" name="Text Box 15"/>
          <p:cNvSpPr txBox="1">
            <a:spLocks noChangeArrowheads="1"/>
          </p:cNvSpPr>
          <p:nvPr/>
        </p:nvSpPr>
        <p:spPr bwMode="auto">
          <a:xfrm>
            <a:off x="6702426" y="4302127"/>
            <a:ext cx="2200275" cy="334689"/>
          </a:xfrm>
          <a:prstGeom prst="rect">
            <a:avLst/>
          </a:prstGeom>
          <a:noFill/>
          <a:ln w="9525">
            <a:noFill/>
            <a:miter lim="800000"/>
            <a:headEnd/>
            <a:tailEnd/>
          </a:ln>
        </p:spPr>
        <p:txBody>
          <a:bodyPr lIns="91420" tIns="45711" rIns="91420" bIns="45711">
            <a:prstTxWarp prst="textNoShape">
              <a:avLst/>
            </a:prstTxWarp>
            <a:spAutoFit/>
          </a:bodyPr>
          <a:lstStyle/>
          <a:p>
            <a:pPr>
              <a:lnSpc>
                <a:spcPct val="85000"/>
              </a:lnSpc>
            </a:pPr>
            <a:r>
              <a:rPr lang="en-US" i="1" dirty="0">
                <a:solidFill>
                  <a:srgbClr val="0000B4"/>
                </a:solidFill>
              </a:rPr>
              <a:t>R</a:t>
            </a:r>
            <a:r>
              <a:rPr lang="en-US" baseline="-25000" dirty="0">
                <a:solidFill>
                  <a:srgbClr val="0000B4"/>
                </a:solidFill>
                <a:ea typeface="Arial Unicode MS" pitchFamily="-106" charset="0"/>
                <a:cs typeface="Arial Unicode MS" pitchFamily="-106" charset="0"/>
              </a:rPr>
              <a:t>642/443 </a:t>
            </a:r>
            <a:r>
              <a:rPr lang="en-US" sz="1000" dirty="0">
                <a:solidFill>
                  <a:srgbClr val="0000B4"/>
                </a:solidFill>
                <a:ea typeface="Arial Unicode MS" pitchFamily="-106" charset="0"/>
                <a:cs typeface="Arial Unicode MS" pitchFamily="-106" charset="0"/>
              </a:rPr>
              <a:t>+color</a:t>
            </a:r>
          </a:p>
        </p:txBody>
      </p:sp>
      <p:sp>
        <p:nvSpPr>
          <p:cNvPr id="81935" name="Text Box 16"/>
          <p:cNvSpPr txBox="1">
            <a:spLocks noChangeArrowheads="1"/>
          </p:cNvSpPr>
          <p:nvPr/>
        </p:nvSpPr>
        <p:spPr bwMode="auto">
          <a:xfrm>
            <a:off x="6804026" y="5280026"/>
            <a:ext cx="1044575" cy="334689"/>
          </a:xfrm>
          <a:prstGeom prst="rect">
            <a:avLst/>
          </a:prstGeom>
          <a:noFill/>
          <a:ln w="9525">
            <a:noFill/>
            <a:miter lim="800000"/>
            <a:headEnd/>
            <a:tailEnd/>
          </a:ln>
        </p:spPr>
        <p:txBody>
          <a:bodyPr lIns="91420" tIns="45711" rIns="91420" bIns="45711">
            <a:prstTxWarp prst="textNoShape">
              <a:avLst/>
            </a:prstTxWarp>
            <a:spAutoFit/>
          </a:bodyPr>
          <a:lstStyle/>
          <a:p>
            <a:pPr>
              <a:lnSpc>
                <a:spcPct val="85000"/>
              </a:lnSpc>
            </a:pPr>
            <a:r>
              <a:rPr lang="en-US" dirty="0">
                <a:solidFill>
                  <a:srgbClr val="0000B4"/>
                </a:solidFill>
              </a:rPr>
              <a:t>SALT2</a:t>
            </a:r>
          </a:p>
        </p:txBody>
      </p:sp>
      <p:sp>
        <p:nvSpPr>
          <p:cNvPr id="81936" name="Rectangle 17"/>
          <p:cNvSpPr>
            <a:spLocks noChangeArrowheads="1"/>
          </p:cNvSpPr>
          <p:nvPr/>
        </p:nvSpPr>
        <p:spPr bwMode="auto">
          <a:xfrm>
            <a:off x="6534150" y="3403600"/>
            <a:ext cx="1231900" cy="158750"/>
          </a:xfrm>
          <a:prstGeom prst="rect">
            <a:avLst/>
          </a:prstGeom>
          <a:solidFill>
            <a:schemeClr val="bg1"/>
          </a:solidFill>
          <a:ln w="12700">
            <a:noFill/>
            <a:miter lim="800000"/>
            <a:headEnd/>
            <a:tailEnd/>
          </a:ln>
        </p:spPr>
        <p:txBody>
          <a:bodyPr wrap="none" lIns="91420" tIns="45711" rIns="91420" bIns="45711" anchor="ctr">
            <a:prstTxWarp prst="textNoShape">
              <a:avLst/>
            </a:prstTxWarp>
          </a:bodyPr>
          <a:lstStyle/>
          <a:p>
            <a:endParaRPr lang="en-US"/>
          </a:p>
        </p:txBody>
      </p:sp>
      <p:sp>
        <p:nvSpPr>
          <p:cNvPr id="81937" name="Text Box 14"/>
          <p:cNvSpPr txBox="1">
            <a:spLocks noChangeArrowheads="1"/>
          </p:cNvSpPr>
          <p:nvPr/>
        </p:nvSpPr>
        <p:spPr bwMode="auto">
          <a:xfrm>
            <a:off x="6829427" y="3355975"/>
            <a:ext cx="1044575" cy="369314"/>
          </a:xfrm>
          <a:prstGeom prst="rect">
            <a:avLst/>
          </a:prstGeom>
          <a:noFill/>
          <a:ln w="9525">
            <a:noFill/>
            <a:miter lim="800000"/>
            <a:headEnd/>
            <a:tailEnd/>
          </a:ln>
        </p:spPr>
        <p:txBody>
          <a:bodyPr lIns="91420" tIns="45711" rIns="91420" bIns="45711">
            <a:prstTxWarp prst="textNoShape">
              <a:avLst/>
            </a:prstTxWarp>
            <a:spAutoFit/>
          </a:bodyPr>
          <a:lstStyle/>
          <a:p>
            <a:r>
              <a:rPr lang="en-US" i="1" dirty="0">
                <a:solidFill>
                  <a:srgbClr val="0000B4"/>
                </a:solidFill>
              </a:rPr>
              <a:t>R</a:t>
            </a:r>
            <a:r>
              <a:rPr lang="en-US" baseline="-25000" dirty="0">
                <a:solidFill>
                  <a:srgbClr val="0000B4"/>
                </a:solidFill>
                <a:ea typeface="Arial Unicode MS" pitchFamily="-106" charset="0"/>
                <a:cs typeface="Arial Unicode MS" pitchFamily="-106" charset="0"/>
              </a:rPr>
              <a:t>642/443</a:t>
            </a:r>
          </a:p>
        </p:txBody>
      </p:sp>
      <p:sp>
        <p:nvSpPr>
          <p:cNvPr id="81938" name="Rectangle 18"/>
          <p:cNvSpPr>
            <a:spLocks noChangeArrowheads="1"/>
          </p:cNvSpPr>
          <p:nvPr/>
        </p:nvSpPr>
        <p:spPr bwMode="auto">
          <a:xfrm>
            <a:off x="5746750" y="3403600"/>
            <a:ext cx="342900" cy="158750"/>
          </a:xfrm>
          <a:prstGeom prst="rect">
            <a:avLst/>
          </a:prstGeom>
          <a:noFill/>
          <a:ln w="28575">
            <a:solidFill>
              <a:srgbClr val="FFFF00"/>
            </a:solidFill>
            <a:miter lim="800000"/>
            <a:headEnd/>
            <a:tailEnd/>
          </a:ln>
        </p:spPr>
        <p:txBody>
          <a:bodyPr wrap="none" lIns="91420" tIns="45711" rIns="91420" bIns="45711" anchor="ctr">
            <a:prstTxWarp prst="textNoShape">
              <a:avLst/>
            </a:prstTxWarp>
          </a:bodyPr>
          <a:lstStyle/>
          <a:p>
            <a:endParaRPr lang="en-US"/>
          </a:p>
        </p:txBody>
      </p:sp>
      <p:sp>
        <p:nvSpPr>
          <p:cNvPr id="81939" name="Rectangle 19"/>
          <p:cNvSpPr>
            <a:spLocks noChangeArrowheads="1"/>
          </p:cNvSpPr>
          <p:nvPr/>
        </p:nvSpPr>
        <p:spPr bwMode="auto">
          <a:xfrm>
            <a:off x="5746750" y="4337050"/>
            <a:ext cx="342900" cy="158750"/>
          </a:xfrm>
          <a:prstGeom prst="rect">
            <a:avLst/>
          </a:prstGeom>
          <a:noFill/>
          <a:ln w="28575">
            <a:solidFill>
              <a:srgbClr val="FFFF00"/>
            </a:solidFill>
            <a:miter lim="800000"/>
            <a:headEnd/>
            <a:tailEnd/>
          </a:ln>
        </p:spPr>
        <p:txBody>
          <a:bodyPr wrap="none" lIns="91420" tIns="45711" rIns="91420" bIns="45711" anchor="ctr">
            <a:prstTxWarp prst="textNoShape">
              <a:avLst/>
            </a:prstTxWarp>
          </a:bodyPr>
          <a:lstStyle/>
          <a:p>
            <a:endParaRPr lang="en-US"/>
          </a:p>
        </p:txBody>
      </p:sp>
      <p:sp>
        <p:nvSpPr>
          <p:cNvPr id="81940" name="Rectangle 20"/>
          <p:cNvSpPr>
            <a:spLocks noChangeArrowheads="1"/>
          </p:cNvSpPr>
          <p:nvPr/>
        </p:nvSpPr>
        <p:spPr bwMode="auto">
          <a:xfrm>
            <a:off x="5746750" y="5276850"/>
            <a:ext cx="342900" cy="158750"/>
          </a:xfrm>
          <a:prstGeom prst="rect">
            <a:avLst/>
          </a:prstGeom>
          <a:noFill/>
          <a:ln w="28575">
            <a:solidFill>
              <a:srgbClr val="FFFF00"/>
            </a:solidFill>
            <a:miter lim="800000"/>
            <a:headEnd/>
            <a:tailEnd/>
          </a:ln>
        </p:spPr>
        <p:txBody>
          <a:bodyPr wrap="none" lIns="91420" tIns="45711" rIns="91420" bIns="45711"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39822" name="Picture 14"/>
          <p:cNvPicPr>
            <a:picLocks noChangeAspect="1" noChangeArrowheads="1"/>
          </p:cNvPicPr>
          <p:nvPr/>
        </p:nvPicPr>
        <p:blipFill>
          <a:blip r:embed="rId4"/>
          <a:srcRect/>
          <a:stretch>
            <a:fillRect/>
          </a:stretch>
        </p:blipFill>
        <p:spPr bwMode="auto">
          <a:xfrm>
            <a:off x="3962402" y="166687"/>
            <a:ext cx="5105400" cy="4481513"/>
          </a:xfrm>
          <a:prstGeom prst="rect">
            <a:avLst/>
          </a:prstGeom>
          <a:noFill/>
          <a:ln w="9525">
            <a:noFill/>
            <a:round/>
            <a:headEnd/>
            <a:tailEnd/>
          </a:ln>
          <a:effectLst/>
        </p:spPr>
      </p:pic>
      <p:graphicFrame>
        <p:nvGraphicFramePr>
          <p:cNvPr id="3062787" name="Object 3"/>
          <p:cNvGraphicFramePr>
            <a:graphicFrameLocks noChangeAspect="1"/>
          </p:cNvGraphicFramePr>
          <p:nvPr/>
        </p:nvGraphicFramePr>
        <p:xfrm>
          <a:off x="1162050" y="4732338"/>
          <a:ext cx="6745288" cy="906463"/>
        </p:xfrm>
        <a:graphic>
          <a:graphicData uri="http://schemas.openxmlformats.org/presentationml/2006/ole">
            <p:oleObj spid="_x0000_s3062787" name="Equation" r:id="rId5" imgW="3403600" imgH="457200" progId="Equation.3">
              <p:embed/>
            </p:oleObj>
          </a:graphicData>
        </a:graphic>
      </p:graphicFrame>
      <p:sp>
        <p:nvSpPr>
          <p:cNvPr id="2039812" name="Line 4"/>
          <p:cNvSpPr>
            <a:spLocks noChangeShapeType="1"/>
          </p:cNvSpPr>
          <p:nvPr/>
        </p:nvSpPr>
        <p:spPr bwMode="auto">
          <a:xfrm flipH="1">
            <a:off x="2592389" y="5105400"/>
            <a:ext cx="379412" cy="1189038"/>
          </a:xfrm>
          <a:prstGeom prst="line">
            <a:avLst/>
          </a:prstGeom>
          <a:noFill/>
          <a:ln w="18360">
            <a:solidFill>
              <a:srgbClr val="00B8FF"/>
            </a:solidFill>
            <a:round/>
            <a:headEnd type="triangle" w="med" len="med"/>
            <a:tailEnd/>
          </a:ln>
          <a:effectLst/>
        </p:spPr>
        <p:txBody>
          <a:bodyPr lIns="91411" tIns="45706" rIns="91411" bIns="45706">
            <a:prstTxWarp prst="textNoShape">
              <a:avLst/>
            </a:prstTxWarp>
          </a:bodyPr>
          <a:lstStyle/>
          <a:p>
            <a:endParaRPr lang="en-US"/>
          </a:p>
        </p:txBody>
      </p:sp>
      <p:sp>
        <p:nvSpPr>
          <p:cNvPr id="2039813" name="Line 5"/>
          <p:cNvSpPr>
            <a:spLocks noChangeShapeType="1"/>
          </p:cNvSpPr>
          <p:nvPr/>
        </p:nvSpPr>
        <p:spPr bwMode="auto">
          <a:xfrm>
            <a:off x="5029201" y="5638800"/>
            <a:ext cx="534988" cy="655638"/>
          </a:xfrm>
          <a:prstGeom prst="line">
            <a:avLst/>
          </a:prstGeom>
          <a:noFill/>
          <a:ln w="18360">
            <a:solidFill>
              <a:srgbClr val="00B8FF"/>
            </a:solidFill>
            <a:round/>
            <a:headEnd type="triangle" w="med" len="med"/>
            <a:tailEnd/>
          </a:ln>
          <a:effectLst/>
        </p:spPr>
        <p:txBody>
          <a:bodyPr lIns="91411" tIns="45706" rIns="91411" bIns="45706">
            <a:prstTxWarp prst="textNoShape">
              <a:avLst/>
            </a:prstTxWarp>
          </a:bodyPr>
          <a:lstStyle/>
          <a:p>
            <a:endParaRPr lang="en-US"/>
          </a:p>
        </p:txBody>
      </p:sp>
      <p:sp>
        <p:nvSpPr>
          <p:cNvPr id="2039815" name="Line 7"/>
          <p:cNvSpPr>
            <a:spLocks noChangeShapeType="1"/>
          </p:cNvSpPr>
          <p:nvPr/>
        </p:nvSpPr>
        <p:spPr bwMode="auto">
          <a:xfrm>
            <a:off x="6096001" y="5029202"/>
            <a:ext cx="1066800" cy="1295400"/>
          </a:xfrm>
          <a:prstGeom prst="line">
            <a:avLst/>
          </a:prstGeom>
          <a:noFill/>
          <a:ln w="18360">
            <a:solidFill>
              <a:srgbClr val="00B8FF"/>
            </a:solidFill>
            <a:round/>
            <a:headEnd type="triangle" w="med" len="med"/>
            <a:tailEnd/>
          </a:ln>
          <a:effectLst/>
        </p:spPr>
        <p:txBody>
          <a:bodyPr lIns="91411" tIns="45706" rIns="91411" bIns="45706">
            <a:prstTxWarp prst="textNoShape">
              <a:avLst/>
            </a:prstTxWarp>
          </a:bodyPr>
          <a:lstStyle/>
          <a:p>
            <a:endParaRPr lang="en-US"/>
          </a:p>
        </p:txBody>
      </p:sp>
      <p:sp>
        <p:nvSpPr>
          <p:cNvPr id="2039816" name="Text Box 8"/>
          <p:cNvSpPr txBox="1">
            <a:spLocks noChangeArrowheads="1"/>
          </p:cNvSpPr>
          <p:nvPr/>
        </p:nvSpPr>
        <p:spPr bwMode="auto">
          <a:xfrm>
            <a:off x="3403600" y="5715004"/>
            <a:ext cx="4978400" cy="423863"/>
          </a:xfrm>
          <a:prstGeom prst="rect">
            <a:avLst/>
          </a:prstGeom>
          <a:noFill/>
          <a:ln w="9525">
            <a:noFill/>
            <a:round/>
            <a:headEnd/>
            <a:tailEnd/>
          </a:ln>
          <a:effectLst/>
        </p:spPr>
        <p:txBody>
          <a:bodyPr lIns="81615" tIns="40808" rIns="81615" bIns="40808">
            <a:prstTxWarp prst="textNoShape">
              <a:avLst/>
            </a:prstTxWarp>
          </a:bodyPr>
          <a:lstStyle/>
          <a:p>
            <a:pPr defTabSz="414211" hangingPunct="0">
              <a:lnSpc>
                <a:spcPct val="124000"/>
              </a:lnSpc>
              <a:buClr>
                <a:srgbClr val="FFFFFF"/>
              </a:buClr>
              <a:buSzPct val="45000"/>
              <a:tabLst>
                <a:tab pos="657023" algn="l"/>
                <a:tab pos="1312457" algn="l"/>
                <a:tab pos="1969481" algn="l"/>
                <a:tab pos="2626503" algn="l"/>
                <a:tab pos="3281938" algn="l"/>
                <a:tab pos="3938960" algn="l"/>
                <a:tab pos="4594397" algn="l"/>
              </a:tabLst>
            </a:pPr>
            <a:r>
              <a:rPr lang="en-GB" i="1" dirty="0">
                <a:solidFill>
                  <a:srgbClr val="00B8FF"/>
                </a:solidFill>
                <a:ea typeface="DejaVu LGC Sans" charset="0"/>
                <a:cs typeface="DejaVu LGC Sans" charset="0"/>
              </a:rPr>
              <a:t>fit parameters</a:t>
            </a:r>
          </a:p>
        </p:txBody>
      </p:sp>
      <p:sp>
        <p:nvSpPr>
          <p:cNvPr id="2039817" name="Line 9"/>
          <p:cNvSpPr>
            <a:spLocks noChangeShapeType="1"/>
          </p:cNvSpPr>
          <p:nvPr/>
        </p:nvSpPr>
        <p:spPr bwMode="auto">
          <a:xfrm flipH="1">
            <a:off x="1601788" y="5105400"/>
            <a:ext cx="760412" cy="1189038"/>
          </a:xfrm>
          <a:prstGeom prst="line">
            <a:avLst/>
          </a:prstGeom>
          <a:noFill/>
          <a:ln w="18360">
            <a:solidFill>
              <a:srgbClr val="0099FF"/>
            </a:solidFill>
            <a:round/>
            <a:headEnd type="triangle" w="med" len="med"/>
            <a:tailEnd/>
          </a:ln>
          <a:effectLst/>
        </p:spPr>
        <p:txBody>
          <a:bodyPr lIns="91411" tIns="45706" rIns="91411" bIns="45706">
            <a:prstTxWarp prst="textNoShape">
              <a:avLst/>
            </a:prstTxWarp>
          </a:bodyPr>
          <a:lstStyle/>
          <a:p>
            <a:endParaRPr lang="en-US"/>
          </a:p>
        </p:txBody>
      </p:sp>
      <p:sp>
        <p:nvSpPr>
          <p:cNvPr id="2039818" name="Line 10"/>
          <p:cNvSpPr>
            <a:spLocks noChangeShapeType="1"/>
          </p:cNvSpPr>
          <p:nvPr/>
        </p:nvSpPr>
        <p:spPr bwMode="auto">
          <a:xfrm>
            <a:off x="3048001" y="4267201"/>
            <a:ext cx="457199" cy="533400"/>
          </a:xfrm>
          <a:prstGeom prst="line">
            <a:avLst/>
          </a:prstGeom>
          <a:noFill/>
          <a:ln w="18360">
            <a:solidFill>
              <a:srgbClr val="FF3366"/>
            </a:solidFill>
            <a:round/>
            <a:headEnd/>
            <a:tailEnd type="triangle" w="med" len="med"/>
          </a:ln>
          <a:effectLst/>
        </p:spPr>
        <p:txBody>
          <a:bodyPr lIns="91411" tIns="45706" rIns="91411" bIns="45706">
            <a:prstTxWarp prst="textNoShape">
              <a:avLst/>
            </a:prstTxWarp>
          </a:bodyPr>
          <a:lstStyle/>
          <a:p>
            <a:endParaRPr lang="en-US"/>
          </a:p>
        </p:txBody>
      </p:sp>
      <p:sp>
        <p:nvSpPr>
          <p:cNvPr id="2039819" name="Line 11"/>
          <p:cNvSpPr>
            <a:spLocks noChangeShapeType="1"/>
          </p:cNvSpPr>
          <p:nvPr/>
        </p:nvSpPr>
        <p:spPr bwMode="auto">
          <a:xfrm>
            <a:off x="3352800" y="4267201"/>
            <a:ext cx="1600200" cy="533400"/>
          </a:xfrm>
          <a:prstGeom prst="line">
            <a:avLst/>
          </a:prstGeom>
          <a:noFill/>
          <a:ln w="18360">
            <a:solidFill>
              <a:srgbClr val="FF3366"/>
            </a:solidFill>
            <a:round/>
            <a:headEnd/>
            <a:tailEnd type="triangle" w="med" len="med"/>
          </a:ln>
          <a:effectLst/>
        </p:spPr>
        <p:txBody>
          <a:bodyPr lIns="91411" tIns="45706" rIns="91411" bIns="45706">
            <a:prstTxWarp prst="textNoShape">
              <a:avLst/>
            </a:prstTxWarp>
          </a:bodyPr>
          <a:lstStyle/>
          <a:p>
            <a:endParaRPr lang="en-US"/>
          </a:p>
        </p:txBody>
      </p:sp>
      <p:sp>
        <p:nvSpPr>
          <p:cNvPr id="2039820" name="Line 12"/>
          <p:cNvSpPr>
            <a:spLocks noChangeShapeType="1"/>
          </p:cNvSpPr>
          <p:nvPr/>
        </p:nvSpPr>
        <p:spPr bwMode="auto">
          <a:xfrm>
            <a:off x="3352801" y="4267201"/>
            <a:ext cx="3124199" cy="533400"/>
          </a:xfrm>
          <a:prstGeom prst="line">
            <a:avLst/>
          </a:prstGeom>
          <a:noFill/>
          <a:ln w="18360">
            <a:solidFill>
              <a:srgbClr val="FF3366"/>
            </a:solidFill>
            <a:round/>
            <a:headEnd/>
            <a:tailEnd type="triangle" w="med" len="med"/>
          </a:ln>
          <a:effectLst/>
        </p:spPr>
        <p:txBody>
          <a:bodyPr lIns="91411" tIns="45706" rIns="91411" bIns="45706">
            <a:prstTxWarp prst="textNoShape">
              <a:avLst/>
            </a:prstTxWarp>
          </a:bodyPr>
          <a:lstStyle/>
          <a:p>
            <a:endParaRPr lang="en-US"/>
          </a:p>
        </p:txBody>
      </p:sp>
      <p:sp>
        <p:nvSpPr>
          <p:cNvPr id="2039821" name="Text Box 13"/>
          <p:cNvSpPr txBox="1">
            <a:spLocks/>
          </p:cNvSpPr>
          <p:nvPr/>
        </p:nvSpPr>
        <p:spPr bwMode="auto">
          <a:xfrm>
            <a:off x="152405" y="6262692"/>
            <a:ext cx="8758882" cy="369304"/>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dirty="0">
                <a:solidFill>
                  <a:srgbClr val="1ED2E5"/>
                </a:solidFill>
              </a:rPr>
              <a:t>Time of maximum     </a:t>
            </a:r>
            <a:r>
              <a:rPr lang="en-US" u="sng" dirty="0">
                <a:solidFill>
                  <a:srgbClr val="1ED2E5"/>
                </a:solidFill>
              </a:rPr>
              <a:t>distance modulus</a:t>
            </a:r>
            <a:r>
              <a:rPr lang="en-US" dirty="0">
                <a:solidFill>
                  <a:srgbClr val="1ED2E5"/>
                </a:solidFill>
              </a:rPr>
              <a:t>        </a:t>
            </a:r>
            <a:r>
              <a:rPr lang="en-US" dirty="0" smtClean="0">
                <a:solidFill>
                  <a:srgbClr val="1ED2E5"/>
                </a:solidFill>
              </a:rPr>
              <a:t> host gal extinction    </a:t>
            </a:r>
            <a:r>
              <a:rPr lang="en-US" dirty="0">
                <a:solidFill>
                  <a:srgbClr val="1ED2E5"/>
                </a:solidFill>
              </a:rPr>
              <a:t>stretch/decline rate</a:t>
            </a:r>
            <a:endParaRPr lang="en-US" dirty="0"/>
          </a:p>
        </p:txBody>
      </p:sp>
      <p:sp>
        <p:nvSpPr>
          <p:cNvPr id="2039823" name="Text Box 15"/>
          <p:cNvSpPr txBox="1">
            <a:spLocks noGrp="1" noChangeArrowheads="1"/>
          </p:cNvSpPr>
          <p:nvPr>
            <p:ph type="body" idx="1"/>
          </p:nvPr>
        </p:nvSpPr>
        <p:spPr>
          <a:xfrm>
            <a:off x="457200" y="3886201"/>
            <a:ext cx="3657600" cy="533400"/>
          </a:xfrm>
          <a:noFill/>
          <a:ln/>
        </p:spPr>
        <p:txBody>
          <a:bodyPr lIns="0" tIns="0" rIns="0" bIns="0"/>
          <a:lstStyle/>
          <a:p>
            <a:pPr defTabSz="414211" hangingPunct="0">
              <a:lnSpc>
                <a:spcPct val="124000"/>
              </a:lnSpc>
              <a:spcBef>
                <a:spcPct val="0"/>
              </a:spcBef>
              <a:buClr>
                <a:srgbClr val="FFFFFF"/>
              </a:buClr>
              <a:buSzPct val="45000"/>
              <a:buNone/>
              <a:tabLst>
                <a:tab pos="657023" algn="l"/>
                <a:tab pos="1312457" algn="l"/>
                <a:tab pos="1969481" algn="l"/>
                <a:tab pos="2626503" algn="l"/>
                <a:tab pos="3281938" algn="l"/>
                <a:tab pos="3938960" algn="l"/>
              </a:tabLst>
            </a:pPr>
            <a:r>
              <a:rPr lang="en-GB" sz="1800" dirty="0">
                <a:solidFill>
                  <a:srgbClr val="FF3366"/>
                </a:solidFill>
                <a:latin typeface="Arial" pitchFamily="-106" charset="0"/>
                <a:ea typeface="DejaVu LGC Sans" charset="0"/>
                <a:cs typeface="DejaVu LGC Sans" charset="0"/>
              </a:rPr>
              <a:t>time-dependent model “vectors”</a:t>
            </a:r>
          </a:p>
          <a:p>
            <a:pPr defTabSz="414211" hangingPunct="0">
              <a:lnSpc>
                <a:spcPct val="124000"/>
              </a:lnSpc>
              <a:spcBef>
                <a:spcPct val="0"/>
              </a:spcBef>
              <a:buClr>
                <a:srgbClr val="FFFFFF"/>
              </a:buClr>
              <a:buSzPct val="45000"/>
              <a:buNone/>
              <a:tabLst>
                <a:tab pos="657023" algn="l"/>
                <a:tab pos="1312457" algn="l"/>
                <a:tab pos="1969481" algn="l"/>
                <a:tab pos="2626503" algn="l"/>
                <a:tab pos="3281938" algn="l"/>
                <a:tab pos="3938960" algn="l"/>
              </a:tabLst>
            </a:pPr>
            <a:r>
              <a:rPr lang="en-GB" sz="1800" dirty="0">
                <a:solidFill>
                  <a:srgbClr val="FF3366"/>
                </a:solidFill>
                <a:latin typeface="Arial" pitchFamily="-106" charset="0"/>
                <a:ea typeface="DejaVu LGC Sans" charset="0"/>
                <a:cs typeface="DejaVu LGC Sans" charset="0"/>
              </a:rPr>
              <a:t>trained on Low-</a:t>
            </a:r>
            <a:r>
              <a:rPr lang="en-GB" sz="1800" dirty="0" err="1">
                <a:solidFill>
                  <a:srgbClr val="FF3366"/>
                </a:solidFill>
                <a:latin typeface="Arial" pitchFamily="-106" charset="0"/>
                <a:ea typeface="DejaVu LGC Sans" charset="0"/>
                <a:cs typeface="DejaVu LGC Sans" charset="0"/>
              </a:rPr>
              <a:t>z</a:t>
            </a:r>
            <a:r>
              <a:rPr lang="en-GB" sz="1800" dirty="0">
                <a:solidFill>
                  <a:srgbClr val="FF3366"/>
                </a:solidFill>
                <a:latin typeface="Arial" pitchFamily="-106" charset="0"/>
                <a:ea typeface="DejaVu LGC Sans" charset="0"/>
                <a:cs typeface="DejaVu LGC Sans" charset="0"/>
              </a:rPr>
              <a:t> </a:t>
            </a:r>
            <a:r>
              <a:rPr lang="en-GB" sz="1800" dirty="0" err="1">
                <a:solidFill>
                  <a:srgbClr val="FF3366"/>
                </a:solidFill>
                <a:latin typeface="Arial" pitchFamily="-106" charset="0"/>
                <a:ea typeface="DejaVu LGC Sans" charset="0"/>
                <a:cs typeface="DejaVu LGC Sans" charset="0"/>
              </a:rPr>
              <a:t>SNe</a:t>
            </a:r>
            <a:endParaRPr lang="en-GB" sz="1800" dirty="0">
              <a:solidFill>
                <a:srgbClr val="FF3366"/>
              </a:solidFill>
              <a:latin typeface="Arial" pitchFamily="-106" charset="0"/>
              <a:ea typeface="DejaVu LGC Sans" charset="0"/>
              <a:cs typeface="DejaVu LGC Sans" charset="0"/>
            </a:endParaRPr>
          </a:p>
        </p:txBody>
      </p:sp>
      <p:sp>
        <p:nvSpPr>
          <p:cNvPr id="2039824" name="Rectangle 16"/>
          <p:cNvSpPr>
            <a:spLocks/>
          </p:cNvSpPr>
          <p:nvPr/>
        </p:nvSpPr>
        <p:spPr bwMode="auto">
          <a:xfrm>
            <a:off x="6808789" y="3352801"/>
            <a:ext cx="2259012" cy="1085910"/>
          </a:xfrm>
          <a:prstGeom prst="rect">
            <a:avLst/>
          </a:prstGeom>
          <a:noFill/>
          <a:ln w="12700">
            <a:noFill/>
            <a:miter lim="800000"/>
            <a:headEnd/>
            <a:tailEnd/>
          </a:ln>
          <a:effectLst/>
        </p:spPr>
        <p:txBody>
          <a:bodyPr wrap="square" lIns="91411" tIns="45706" rIns="91411" bIns="45706">
            <a:prstTxWarp prst="textNoShape">
              <a:avLst/>
            </a:prstTxWarp>
            <a:spAutoFit/>
          </a:bodyPr>
          <a:lstStyle/>
          <a:p>
            <a:pPr>
              <a:lnSpc>
                <a:spcPct val="90000"/>
              </a:lnSpc>
              <a:spcBef>
                <a:spcPct val="20000"/>
              </a:spcBef>
            </a:pPr>
            <a:r>
              <a:rPr lang="en-GB" sz="2000" dirty="0">
                <a:solidFill>
                  <a:srgbClr val="000080"/>
                </a:solidFill>
                <a:latin typeface="Times" pitchFamily="-106" charset="0"/>
              </a:rPr>
              <a:t>∆ &lt;0: bright, broad</a:t>
            </a:r>
          </a:p>
          <a:p>
            <a:pPr>
              <a:lnSpc>
                <a:spcPct val="90000"/>
              </a:lnSpc>
              <a:spcBef>
                <a:spcPct val="20000"/>
              </a:spcBef>
            </a:pPr>
            <a:r>
              <a:rPr lang="en-GB" sz="2000" dirty="0">
                <a:solidFill>
                  <a:srgbClr val="000080"/>
                </a:solidFill>
                <a:latin typeface="Times" pitchFamily="-106" charset="0"/>
              </a:rPr>
              <a:t>∆ &gt;0:  faint, </a:t>
            </a:r>
            <a:r>
              <a:rPr lang="en-GB" sz="2000" dirty="0" smtClean="0">
                <a:solidFill>
                  <a:srgbClr val="000080"/>
                </a:solidFill>
                <a:latin typeface="Times" pitchFamily="-106" charset="0"/>
              </a:rPr>
              <a:t>narrow,  </a:t>
            </a:r>
          </a:p>
          <a:p>
            <a:pPr>
              <a:lnSpc>
                <a:spcPct val="90000"/>
              </a:lnSpc>
              <a:spcBef>
                <a:spcPct val="20000"/>
              </a:spcBef>
            </a:pPr>
            <a:r>
              <a:rPr lang="en-GB" sz="2000" dirty="0" smtClean="0">
                <a:solidFill>
                  <a:srgbClr val="000080"/>
                </a:solidFill>
                <a:latin typeface="Times" pitchFamily="-106" charset="0"/>
              </a:rPr>
              <a:t>           redder</a:t>
            </a:r>
            <a:endParaRPr lang="en-US" sz="2000" dirty="0">
              <a:solidFill>
                <a:srgbClr val="000080"/>
              </a:solidFill>
              <a:latin typeface="Times" pitchFamily="-106" charset="0"/>
            </a:endParaRPr>
          </a:p>
        </p:txBody>
      </p:sp>
      <p:sp>
        <p:nvSpPr>
          <p:cNvPr id="2039825" name="Text Box 17"/>
          <p:cNvSpPr txBox="1">
            <a:spLocks/>
          </p:cNvSpPr>
          <p:nvPr/>
        </p:nvSpPr>
        <p:spPr bwMode="auto">
          <a:xfrm>
            <a:off x="76200" y="457200"/>
            <a:ext cx="3916398" cy="2708405"/>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sz="3200" dirty="0">
                <a:solidFill>
                  <a:srgbClr val="FFFF00"/>
                </a:solidFill>
                <a:latin typeface="Times New Roman" pitchFamily="-106" charset="0"/>
              </a:rPr>
              <a:t>MLCS2k2</a:t>
            </a:r>
            <a:r>
              <a:rPr lang="en-US" sz="3200" dirty="0" smtClean="0">
                <a:solidFill>
                  <a:srgbClr val="FFFF00"/>
                </a:solidFill>
                <a:latin typeface="Times New Roman" pitchFamily="-106" charset="0"/>
              </a:rPr>
              <a:t> </a:t>
            </a:r>
          </a:p>
          <a:p>
            <a:r>
              <a:rPr lang="en-US" sz="3200" dirty="0" smtClean="0">
                <a:solidFill>
                  <a:srgbClr val="FFFF00"/>
                </a:solidFill>
                <a:latin typeface="Times New Roman" pitchFamily="-106" charset="0"/>
              </a:rPr>
              <a:t>Light</a:t>
            </a:r>
            <a:r>
              <a:rPr lang="en-US" sz="3200" dirty="0">
                <a:solidFill>
                  <a:srgbClr val="FFFF00"/>
                </a:solidFill>
                <a:latin typeface="Times New Roman" pitchFamily="-106" charset="0"/>
              </a:rPr>
              <a:t>-curve </a:t>
            </a:r>
            <a:endParaRPr lang="en-US" sz="3200" dirty="0" smtClean="0">
              <a:solidFill>
                <a:srgbClr val="FFFF00"/>
              </a:solidFill>
              <a:latin typeface="Times New Roman" pitchFamily="-106" charset="0"/>
            </a:endParaRPr>
          </a:p>
          <a:p>
            <a:r>
              <a:rPr lang="en-US" sz="3200" dirty="0" smtClean="0">
                <a:solidFill>
                  <a:srgbClr val="FFFF00"/>
                </a:solidFill>
                <a:latin typeface="Times New Roman" pitchFamily="-106" charset="0"/>
              </a:rPr>
              <a:t>Templates</a:t>
            </a:r>
          </a:p>
          <a:p>
            <a:r>
              <a:rPr lang="en-US" sz="2400" dirty="0" smtClean="0">
                <a:solidFill>
                  <a:schemeClr val="bg1"/>
                </a:solidFill>
                <a:latin typeface="Times New Roman" pitchFamily="-106" charset="0"/>
              </a:rPr>
              <a:t>in rest-frame </a:t>
            </a:r>
            <a:r>
              <a:rPr lang="en-US" sz="2400" i="1" dirty="0" err="1" smtClean="0">
                <a:solidFill>
                  <a:schemeClr val="bg1"/>
                </a:solidFill>
                <a:latin typeface="Times New Roman" pitchFamily="-106" charset="0"/>
              </a:rPr>
              <a:t>j</a:t>
            </a:r>
            <a:r>
              <a:rPr lang="en-US" sz="2400" i="1" dirty="0" smtClean="0">
                <a:solidFill>
                  <a:schemeClr val="bg1"/>
                </a:solidFill>
                <a:latin typeface="Times New Roman" pitchFamily="-106" charset="0"/>
              </a:rPr>
              <a:t>=UBVRI</a:t>
            </a:r>
            <a:r>
              <a:rPr lang="en-US" sz="2400" dirty="0" smtClean="0">
                <a:solidFill>
                  <a:schemeClr val="bg1"/>
                </a:solidFill>
                <a:latin typeface="Times New Roman" pitchFamily="-106" charset="0"/>
              </a:rPr>
              <a:t>;</a:t>
            </a:r>
          </a:p>
          <a:p>
            <a:r>
              <a:rPr lang="en-US" sz="2400" dirty="0" smtClean="0">
                <a:solidFill>
                  <a:schemeClr val="bg1"/>
                </a:solidFill>
                <a:latin typeface="Times New Roman" pitchFamily="-106" charset="0"/>
              </a:rPr>
              <a:t>built from ~100 </a:t>
            </a:r>
          </a:p>
          <a:p>
            <a:r>
              <a:rPr lang="en-US" sz="2400" dirty="0" smtClean="0">
                <a:solidFill>
                  <a:schemeClr val="bg1"/>
                </a:solidFill>
                <a:latin typeface="Times New Roman" pitchFamily="-106" charset="0"/>
              </a:rPr>
              <a:t>well-observed, nearby </a:t>
            </a:r>
            <a:r>
              <a:rPr lang="en-US" sz="2400" dirty="0" err="1" smtClean="0">
                <a:solidFill>
                  <a:schemeClr val="bg1"/>
                </a:solidFill>
                <a:latin typeface="Times New Roman" pitchFamily="-106" charset="0"/>
              </a:rPr>
              <a:t>SNe</a:t>
            </a:r>
            <a:r>
              <a:rPr lang="en-US" sz="2400" dirty="0" smtClean="0">
                <a:solidFill>
                  <a:schemeClr val="bg1"/>
                </a:solidFill>
                <a:latin typeface="Times New Roman" pitchFamily="-106" charset="0"/>
              </a:rPr>
              <a:t> </a:t>
            </a:r>
            <a:r>
              <a:rPr lang="en-US" sz="2400" dirty="0" err="1" smtClean="0">
                <a:solidFill>
                  <a:schemeClr val="bg1"/>
                </a:solidFill>
                <a:latin typeface="Times New Roman" pitchFamily="-106" charset="0"/>
              </a:rPr>
              <a:t>Ia</a:t>
            </a:r>
            <a:endParaRPr lang="en-US" sz="2400" dirty="0" smtClean="0">
              <a:solidFill>
                <a:schemeClr val="bg1"/>
              </a:solidFill>
              <a:latin typeface="Times New Roman" pitchFamily="-106" charset="0"/>
            </a:endParaRPr>
          </a:p>
        </p:txBody>
      </p:sp>
      <p:sp>
        <p:nvSpPr>
          <p:cNvPr id="22" name="TextBox 21"/>
          <p:cNvSpPr txBox="1"/>
          <p:nvPr/>
        </p:nvSpPr>
        <p:spPr>
          <a:xfrm>
            <a:off x="1" y="4763870"/>
            <a:ext cx="1185746" cy="646321"/>
          </a:xfrm>
          <a:prstGeom prst="rect">
            <a:avLst/>
          </a:prstGeom>
          <a:noFill/>
        </p:spPr>
        <p:txBody>
          <a:bodyPr wrap="none" lIns="91430" tIns="45715" rIns="91430" bIns="45715" rtlCol="0">
            <a:spAutoFit/>
          </a:bodyPr>
          <a:lstStyle/>
          <a:p>
            <a:r>
              <a:rPr lang="en-US" dirty="0" smtClean="0">
                <a:solidFill>
                  <a:srgbClr val="12BB23"/>
                </a:solidFill>
              </a:rPr>
              <a:t>observed</a:t>
            </a:r>
          </a:p>
          <a:p>
            <a:r>
              <a:rPr lang="en-US" dirty="0" err="1" smtClean="0">
                <a:solidFill>
                  <a:srgbClr val="12BB23"/>
                </a:solidFill>
              </a:rPr>
              <a:t>passband</a:t>
            </a:r>
            <a:endParaRPr lang="en-US" dirty="0">
              <a:solidFill>
                <a:srgbClr val="12BB23"/>
              </a:solidFill>
            </a:endParaRPr>
          </a:p>
        </p:txBody>
      </p:sp>
      <p:cxnSp>
        <p:nvCxnSpPr>
          <p:cNvPr id="24" name="Straight Arrow Connector 23"/>
          <p:cNvCxnSpPr/>
          <p:nvPr/>
        </p:nvCxnSpPr>
        <p:spPr bwMode="auto">
          <a:xfrm flipV="1">
            <a:off x="762000" y="4800600"/>
            <a:ext cx="685800" cy="76200"/>
          </a:xfrm>
          <a:prstGeom prst="straightConnector1">
            <a:avLst/>
          </a:prstGeom>
          <a:solidFill>
            <a:srgbClr val="BBE0E3"/>
          </a:solidFill>
          <a:ln w="12700" cap="flat" cmpd="sng" algn="ctr">
            <a:solidFill>
              <a:srgbClr val="12BB23"/>
            </a:solidFill>
            <a:prstDash val="solid"/>
            <a:round/>
            <a:headEnd type="none" w="med" len="med"/>
            <a:tailEnd type="arrow"/>
          </a:ln>
          <a:effec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33364" y="228600"/>
            <a:ext cx="8258791" cy="584776"/>
          </a:xfrm>
          <a:prstGeom prst="rect">
            <a:avLst/>
          </a:prstGeom>
          <a:noFill/>
          <a:ln w="9525">
            <a:noFill/>
            <a:miter lim="800000"/>
            <a:headEnd/>
            <a:tailEnd/>
          </a:ln>
        </p:spPr>
        <p:txBody>
          <a:bodyPr wrap="none" lIns="91430" tIns="45715" rIns="91430" bIns="45715" anchor="ctr">
            <a:prstTxWarp prst="textNoShape">
              <a:avLst/>
            </a:prstTxWarp>
            <a:spAutoFit/>
          </a:bodyPr>
          <a:lstStyle/>
          <a:p>
            <a:pPr algn="ctr"/>
            <a:r>
              <a:rPr lang="en-US" altLang="ja-JP" sz="3200" dirty="0" smtClean="0">
                <a:solidFill>
                  <a:srgbClr val="0000FF"/>
                </a:solidFill>
              </a:rPr>
              <a:t>Lick Observatory Supernova Search (LOSS)</a:t>
            </a:r>
            <a:endParaRPr lang="en-US" altLang="ja-JP" sz="3200" dirty="0">
              <a:solidFill>
                <a:srgbClr val="0000FF"/>
              </a:solidFill>
            </a:endParaRPr>
          </a:p>
        </p:txBody>
      </p:sp>
      <p:sp>
        <p:nvSpPr>
          <p:cNvPr id="30723" name="Text Box 3"/>
          <p:cNvSpPr txBox="1">
            <a:spLocks noChangeArrowheads="1"/>
          </p:cNvSpPr>
          <p:nvPr/>
        </p:nvSpPr>
        <p:spPr bwMode="auto">
          <a:xfrm>
            <a:off x="152400" y="658875"/>
            <a:ext cx="8712621" cy="2200079"/>
          </a:xfrm>
          <a:prstGeom prst="rect">
            <a:avLst/>
          </a:prstGeom>
          <a:noFill/>
          <a:ln w="9525">
            <a:noFill/>
            <a:miter lim="800000"/>
            <a:headEnd/>
            <a:tailEnd/>
          </a:ln>
        </p:spPr>
        <p:txBody>
          <a:bodyPr wrap="none" lIns="91430" tIns="45715" rIns="91430" bIns="45715" anchor="ctr">
            <a:prstTxWarp prst="textNoShape">
              <a:avLst/>
            </a:prstTxWarp>
            <a:spAutoFit/>
          </a:bodyPr>
          <a:lstStyle/>
          <a:p>
            <a:pPr marL="457153" indent="-457153">
              <a:lnSpc>
                <a:spcPct val="120000"/>
              </a:lnSpc>
              <a:buFont typeface="Times" pitchFamily="-106" charset="0"/>
              <a:buChar char="•"/>
            </a:pPr>
            <a:r>
              <a:rPr lang="en-US" altLang="ja-JP" sz="2800" dirty="0"/>
              <a:t>Prompt alerts to 80 astronomers/SN observers</a:t>
            </a:r>
            <a:endParaRPr lang="en-US" altLang="ja-JP" sz="2800" dirty="0" smtClean="0"/>
          </a:p>
          <a:p>
            <a:pPr marL="457153" indent="-457153">
              <a:lnSpc>
                <a:spcPct val="120000"/>
              </a:lnSpc>
              <a:buFont typeface="Times" pitchFamily="-106" charset="0"/>
              <a:buChar char="•"/>
            </a:pPr>
            <a:r>
              <a:rPr lang="en-US" altLang="ja-JP" sz="2800" dirty="0" smtClean="0"/>
              <a:t>Feed </a:t>
            </a:r>
            <a:r>
              <a:rPr lang="en-US" altLang="ja-JP" sz="2800" dirty="0" err="1" smtClean="0"/>
              <a:t>CfA</a:t>
            </a:r>
            <a:r>
              <a:rPr lang="en-US" altLang="ja-JP" sz="2800" dirty="0" smtClean="0"/>
              <a:t> </a:t>
            </a:r>
            <a:r>
              <a:rPr lang="en-US" altLang="ja-JP" sz="2800" dirty="0"/>
              <a:t>Supernova program (</a:t>
            </a:r>
            <a:r>
              <a:rPr lang="en-US" altLang="ja-JP" sz="2800" dirty="0" err="1"/>
              <a:t>Kirshner</a:t>
            </a:r>
            <a:r>
              <a:rPr lang="en-US" altLang="ja-JP" sz="2800" dirty="0"/>
              <a:t> et al.)</a:t>
            </a:r>
            <a:endParaRPr lang="en-US" altLang="ja-JP" sz="2800" dirty="0" smtClean="0"/>
          </a:p>
          <a:p>
            <a:pPr marL="457153" indent="-457153">
              <a:lnSpc>
                <a:spcPct val="120000"/>
              </a:lnSpc>
              <a:buFont typeface="Times" pitchFamily="-106" charset="0"/>
              <a:buChar char="•"/>
            </a:pPr>
            <a:r>
              <a:rPr lang="en-US" altLang="ja-JP" sz="2800" dirty="0" smtClean="0"/>
              <a:t>Feed Carnegie </a:t>
            </a:r>
            <a:r>
              <a:rPr lang="en-US" altLang="ja-JP" sz="2800" dirty="0"/>
              <a:t>Supernova Program (Phillips et al.)</a:t>
            </a:r>
          </a:p>
          <a:p>
            <a:pPr marL="457153" indent="-457153">
              <a:lnSpc>
                <a:spcPct val="120000"/>
              </a:lnSpc>
              <a:buFont typeface="Times" pitchFamily="-106" charset="0"/>
              <a:buChar char="•"/>
            </a:pPr>
            <a:r>
              <a:rPr lang="en-US" altLang="ja-JP" sz="2800" dirty="0"/>
              <a:t>Follow up with</a:t>
            </a:r>
            <a:r>
              <a:rPr lang="en-US" altLang="ja-JP" sz="2800" dirty="0" smtClean="0"/>
              <a:t> own </a:t>
            </a:r>
            <a:r>
              <a:rPr lang="en-US" altLang="ja-JP" sz="2800" dirty="0"/>
              <a:t>telescope network </a:t>
            </a:r>
          </a:p>
        </p:txBody>
      </p:sp>
      <p:pic>
        <p:nvPicPr>
          <p:cNvPr id="30724" name="Picture 4" descr="kait-tel"/>
          <p:cNvPicPr>
            <a:picLocks noChangeAspect="1" noChangeArrowheads="1"/>
          </p:cNvPicPr>
          <p:nvPr/>
        </p:nvPicPr>
        <p:blipFill>
          <a:blip r:embed="rId3"/>
          <a:srcRect l="9863" t="5264" r="11754" b="12836"/>
          <a:stretch>
            <a:fillRect/>
          </a:stretch>
        </p:blipFill>
        <p:spPr bwMode="auto">
          <a:xfrm>
            <a:off x="685801" y="3048000"/>
            <a:ext cx="1031875" cy="1676400"/>
          </a:xfrm>
          <a:prstGeom prst="rect">
            <a:avLst/>
          </a:prstGeom>
          <a:noFill/>
          <a:ln w="9525">
            <a:noFill/>
            <a:miter lim="800000"/>
            <a:headEnd/>
            <a:tailEnd/>
          </a:ln>
        </p:spPr>
      </p:pic>
      <p:pic>
        <p:nvPicPr>
          <p:cNvPr id="30725" name="Picture 5"/>
          <p:cNvPicPr>
            <a:picLocks noChangeAspect="1" noChangeArrowheads="1"/>
          </p:cNvPicPr>
          <p:nvPr/>
        </p:nvPicPr>
        <p:blipFill>
          <a:blip r:embed="rId4"/>
          <a:srcRect/>
          <a:stretch>
            <a:fillRect/>
          </a:stretch>
        </p:blipFill>
        <p:spPr bwMode="auto">
          <a:xfrm>
            <a:off x="2514600" y="3048000"/>
            <a:ext cx="1200150" cy="1600200"/>
          </a:xfrm>
          <a:prstGeom prst="rect">
            <a:avLst/>
          </a:prstGeom>
          <a:noFill/>
          <a:ln w="9525">
            <a:noFill/>
            <a:miter lim="800000"/>
            <a:headEnd/>
            <a:tailEnd/>
          </a:ln>
        </p:spPr>
      </p:pic>
      <p:pic>
        <p:nvPicPr>
          <p:cNvPr id="30726" name="Picture 6"/>
          <p:cNvPicPr>
            <a:picLocks noChangeAspect="1" noChangeArrowheads="1"/>
          </p:cNvPicPr>
          <p:nvPr/>
        </p:nvPicPr>
        <p:blipFill>
          <a:blip r:embed="rId5"/>
          <a:srcRect/>
          <a:stretch>
            <a:fillRect/>
          </a:stretch>
        </p:blipFill>
        <p:spPr bwMode="auto">
          <a:xfrm>
            <a:off x="4343401" y="3048001"/>
            <a:ext cx="2057400" cy="1541463"/>
          </a:xfrm>
          <a:prstGeom prst="rect">
            <a:avLst/>
          </a:prstGeom>
          <a:noFill/>
          <a:ln w="9525">
            <a:noFill/>
            <a:miter lim="800000"/>
            <a:headEnd/>
            <a:tailEnd/>
          </a:ln>
        </p:spPr>
      </p:pic>
      <p:pic>
        <p:nvPicPr>
          <p:cNvPr id="30727" name="Picture 7"/>
          <p:cNvPicPr>
            <a:picLocks noChangeAspect="1" noChangeArrowheads="1"/>
          </p:cNvPicPr>
          <p:nvPr/>
        </p:nvPicPr>
        <p:blipFill>
          <a:blip r:embed="rId6"/>
          <a:srcRect/>
          <a:stretch>
            <a:fillRect/>
          </a:stretch>
        </p:blipFill>
        <p:spPr bwMode="auto">
          <a:xfrm>
            <a:off x="6553200" y="3048001"/>
            <a:ext cx="2590800" cy="1624013"/>
          </a:xfrm>
          <a:prstGeom prst="rect">
            <a:avLst/>
          </a:prstGeom>
          <a:noFill/>
          <a:ln w="9525">
            <a:noFill/>
            <a:miter lim="800000"/>
            <a:headEnd/>
            <a:tailEnd/>
          </a:ln>
        </p:spPr>
      </p:pic>
      <p:sp>
        <p:nvSpPr>
          <p:cNvPr id="30728" name="Text Box 8"/>
          <p:cNvSpPr txBox="1">
            <a:spLocks noChangeArrowheads="1"/>
          </p:cNvSpPr>
          <p:nvPr/>
        </p:nvSpPr>
        <p:spPr bwMode="auto">
          <a:xfrm>
            <a:off x="1" y="5334000"/>
            <a:ext cx="1633435" cy="1006419"/>
          </a:xfrm>
          <a:prstGeom prst="rect">
            <a:avLst/>
          </a:prstGeom>
          <a:noFill/>
          <a:ln w="9525">
            <a:noFill/>
            <a:miter lim="800000"/>
            <a:headEnd/>
            <a:tailEnd/>
          </a:ln>
        </p:spPr>
        <p:txBody>
          <a:bodyPr wrap="none" lIns="91430" tIns="45715" rIns="91430" bIns="45715">
            <a:prstTxWarp prst="textNoShape">
              <a:avLst/>
            </a:prstTxWarp>
            <a:spAutoFit/>
          </a:bodyPr>
          <a:lstStyle/>
          <a:p>
            <a:pPr eaLnBrk="1" hangingPunct="1"/>
            <a:r>
              <a:rPr kumimoji="1" lang="en-US" altLang="ja-JP">
                <a:latin typeface="Times" pitchFamily="-106" charset="0"/>
                <a:ea typeface="Beijing" charset="-122"/>
                <a:cs typeface="Beijing" charset="-122"/>
              </a:rPr>
              <a:t>10-20% of time</a:t>
            </a:r>
          </a:p>
          <a:p>
            <a:pPr eaLnBrk="1" hangingPunct="1">
              <a:lnSpc>
                <a:spcPct val="130000"/>
              </a:lnSpc>
            </a:pPr>
            <a:r>
              <a:rPr kumimoji="1" lang="en-US" altLang="ja-JP">
                <a:solidFill>
                  <a:schemeClr val="accent2"/>
                </a:solidFill>
                <a:latin typeface="Times" pitchFamily="-106" charset="0"/>
                <a:ea typeface="Beijing" charset="-122"/>
                <a:cs typeface="Beijing" charset="-122"/>
              </a:rPr>
              <a:t>   Photometry;</a:t>
            </a:r>
          </a:p>
          <a:p>
            <a:pPr eaLnBrk="1" hangingPunct="1"/>
            <a:r>
              <a:rPr kumimoji="1" lang="en-US" altLang="ja-JP">
                <a:solidFill>
                  <a:schemeClr val="accent2"/>
                </a:solidFill>
                <a:latin typeface="Times" pitchFamily="-106" charset="0"/>
                <a:ea typeface="Beijing" charset="-122"/>
                <a:cs typeface="Beijing" charset="-122"/>
              </a:rPr>
              <a:t>   calibration</a:t>
            </a:r>
          </a:p>
        </p:txBody>
      </p:sp>
      <p:sp>
        <p:nvSpPr>
          <p:cNvPr id="30729" name="Text Box 9"/>
          <p:cNvSpPr txBox="1">
            <a:spLocks noChangeArrowheads="1"/>
          </p:cNvSpPr>
          <p:nvPr/>
        </p:nvSpPr>
        <p:spPr bwMode="auto">
          <a:xfrm>
            <a:off x="2362201" y="5334000"/>
            <a:ext cx="1595288" cy="1006419"/>
          </a:xfrm>
          <a:prstGeom prst="rect">
            <a:avLst/>
          </a:prstGeom>
          <a:noFill/>
          <a:ln w="9525">
            <a:noFill/>
            <a:miter lim="800000"/>
            <a:headEnd/>
            <a:tailEnd/>
          </a:ln>
        </p:spPr>
        <p:txBody>
          <a:bodyPr wrap="none" lIns="91430" tIns="45715" rIns="91430" bIns="45715">
            <a:prstTxWarp prst="textNoShape">
              <a:avLst/>
            </a:prstTxWarp>
            <a:spAutoFit/>
          </a:bodyPr>
          <a:lstStyle/>
          <a:p>
            <a:pPr eaLnBrk="1" hangingPunct="1"/>
            <a:r>
              <a:rPr kumimoji="1" lang="en-US" altLang="ja-JP">
                <a:latin typeface="Times" pitchFamily="-106" charset="0"/>
                <a:ea typeface="Beijing" charset="-122"/>
                <a:cs typeface="Beijing" charset="-122"/>
              </a:rPr>
              <a:t>6-9 nights/mon</a:t>
            </a:r>
            <a:endParaRPr kumimoji="1" lang="en-US" altLang="ja-JP">
              <a:solidFill>
                <a:schemeClr val="accent2"/>
              </a:solidFill>
              <a:latin typeface="Times" pitchFamily="-106" charset="0"/>
              <a:ea typeface="Beijing" charset="-122"/>
              <a:cs typeface="Beijing" charset="-122"/>
            </a:endParaRPr>
          </a:p>
          <a:p>
            <a:pPr eaLnBrk="1" hangingPunct="1">
              <a:lnSpc>
                <a:spcPct val="130000"/>
              </a:lnSpc>
            </a:pPr>
            <a:r>
              <a:rPr kumimoji="1" lang="en-US" altLang="ja-JP">
                <a:solidFill>
                  <a:schemeClr val="accent2"/>
                </a:solidFill>
                <a:latin typeface="Times" pitchFamily="-106" charset="0"/>
                <a:ea typeface="Beijing" charset="-122"/>
                <a:cs typeface="Beijing" charset="-122"/>
              </a:rPr>
              <a:t>   Calibration;</a:t>
            </a:r>
          </a:p>
          <a:p>
            <a:pPr eaLnBrk="1" hangingPunct="1"/>
            <a:r>
              <a:rPr kumimoji="1" lang="en-US" altLang="ja-JP">
                <a:solidFill>
                  <a:schemeClr val="accent2"/>
                </a:solidFill>
                <a:latin typeface="Times" pitchFamily="-106" charset="0"/>
                <a:ea typeface="Beijing" charset="-122"/>
                <a:cs typeface="Beijing" charset="-122"/>
              </a:rPr>
              <a:t>   photometry</a:t>
            </a:r>
          </a:p>
        </p:txBody>
      </p:sp>
      <p:sp>
        <p:nvSpPr>
          <p:cNvPr id="30730" name="Text Box 10"/>
          <p:cNvSpPr txBox="1">
            <a:spLocks noChangeArrowheads="1"/>
          </p:cNvSpPr>
          <p:nvPr/>
        </p:nvSpPr>
        <p:spPr bwMode="auto">
          <a:xfrm>
            <a:off x="4648201" y="5334001"/>
            <a:ext cx="1595288" cy="715570"/>
          </a:xfrm>
          <a:prstGeom prst="rect">
            <a:avLst/>
          </a:prstGeom>
          <a:noFill/>
          <a:ln w="9525">
            <a:noFill/>
            <a:miter lim="800000"/>
            <a:headEnd/>
            <a:tailEnd/>
          </a:ln>
        </p:spPr>
        <p:txBody>
          <a:bodyPr wrap="none" lIns="91430" tIns="45715" rIns="91430" bIns="45715">
            <a:prstTxWarp prst="textNoShape">
              <a:avLst/>
            </a:prstTxWarp>
            <a:spAutoFit/>
          </a:bodyPr>
          <a:lstStyle/>
          <a:p>
            <a:pPr eaLnBrk="1" hangingPunct="1"/>
            <a:r>
              <a:rPr kumimoji="1" lang="en-US" altLang="ja-JP">
                <a:latin typeface="Times" pitchFamily="-106" charset="0"/>
                <a:ea typeface="Beijing" charset="-122"/>
                <a:cs typeface="Beijing" charset="-122"/>
              </a:rPr>
              <a:t>2-3 nights/mon</a:t>
            </a:r>
            <a:endParaRPr kumimoji="1" lang="en-US" altLang="ja-JP">
              <a:solidFill>
                <a:schemeClr val="accent2"/>
              </a:solidFill>
              <a:latin typeface="Times" pitchFamily="-106" charset="0"/>
              <a:ea typeface="Beijing" charset="-122"/>
              <a:cs typeface="Beijing" charset="-122"/>
            </a:endParaRPr>
          </a:p>
          <a:p>
            <a:pPr eaLnBrk="1" hangingPunct="1">
              <a:lnSpc>
                <a:spcPct val="130000"/>
              </a:lnSpc>
            </a:pPr>
            <a:r>
              <a:rPr kumimoji="1" lang="en-US" altLang="ja-JP">
                <a:solidFill>
                  <a:schemeClr val="accent2"/>
                </a:solidFill>
                <a:latin typeface="Times" pitchFamily="-106" charset="0"/>
                <a:ea typeface="Beijing" charset="-122"/>
                <a:cs typeface="Beijing" charset="-122"/>
              </a:rPr>
              <a:t>spectroscopy</a:t>
            </a:r>
          </a:p>
        </p:txBody>
      </p:sp>
      <p:sp>
        <p:nvSpPr>
          <p:cNvPr id="30731" name="Text Box 11"/>
          <p:cNvSpPr txBox="1">
            <a:spLocks noChangeArrowheads="1"/>
          </p:cNvSpPr>
          <p:nvPr/>
        </p:nvSpPr>
        <p:spPr bwMode="auto">
          <a:xfrm>
            <a:off x="6934200" y="5334000"/>
            <a:ext cx="1390104" cy="692487"/>
          </a:xfrm>
          <a:prstGeom prst="rect">
            <a:avLst/>
          </a:prstGeom>
          <a:noFill/>
          <a:ln w="9525">
            <a:noFill/>
            <a:miter lim="800000"/>
            <a:headEnd/>
            <a:tailEnd/>
          </a:ln>
        </p:spPr>
        <p:txBody>
          <a:bodyPr wrap="none" lIns="91430" tIns="45715" rIns="91430" bIns="45715">
            <a:prstTxWarp prst="textNoShape">
              <a:avLst/>
            </a:prstTxWarp>
            <a:spAutoFit/>
          </a:bodyPr>
          <a:lstStyle/>
          <a:p>
            <a:pPr eaLnBrk="1" hangingPunct="1"/>
            <a:r>
              <a:rPr kumimoji="1" lang="en-US" altLang="ja-JP">
                <a:latin typeface="Times" pitchFamily="-106" charset="0"/>
                <a:ea typeface="Beijing" charset="-122"/>
                <a:cs typeface="Beijing" charset="-122"/>
              </a:rPr>
              <a:t>Occasional</a:t>
            </a:r>
          </a:p>
          <a:p>
            <a:pPr eaLnBrk="1" hangingPunct="1">
              <a:lnSpc>
                <a:spcPct val="120000"/>
              </a:lnSpc>
            </a:pPr>
            <a:r>
              <a:rPr kumimoji="1" lang="en-US" altLang="ja-JP">
                <a:solidFill>
                  <a:schemeClr val="accent2"/>
                </a:solidFill>
                <a:latin typeface="Times" pitchFamily="-106" charset="0"/>
                <a:ea typeface="Beijing" charset="-122"/>
                <a:cs typeface="Beijing" charset="-122"/>
              </a:rPr>
              <a:t>spectroscopy</a:t>
            </a:r>
          </a:p>
        </p:txBody>
      </p:sp>
      <p:sp>
        <p:nvSpPr>
          <p:cNvPr id="30732" name="Text Box 12"/>
          <p:cNvSpPr txBox="1">
            <a:spLocks noChangeArrowheads="1"/>
          </p:cNvSpPr>
          <p:nvPr/>
        </p:nvSpPr>
        <p:spPr bwMode="auto">
          <a:xfrm>
            <a:off x="762000" y="4876801"/>
            <a:ext cx="776288" cy="396875"/>
          </a:xfrm>
          <a:prstGeom prst="rect">
            <a:avLst/>
          </a:prstGeom>
          <a:noFill/>
          <a:ln w="9525">
            <a:noFill/>
            <a:miter lim="800000"/>
            <a:headEnd/>
            <a:tailEnd/>
          </a:ln>
        </p:spPr>
        <p:txBody>
          <a:bodyPr wrap="none" lIns="91430" tIns="45715" rIns="91430" bIns="45715" anchor="ctr">
            <a:prstTxWarp prst="textNoShape">
              <a:avLst/>
            </a:prstTxWarp>
            <a:spAutoFit/>
          </a:bodyPr>
          <a:lstStyle/>
          <a:p>
            <a:pPr algn="ctr"/>
            <a:r>
              <a:rPr lang="en-US" altLang="ja-JP" sz="2000" dirty="0">
                <a:solidFill>
                  <a:srgbClr val="FF0000"/>
                </a:solidFill>
              </a:rPr>
              <a:t>KAIT</a:t>
            </a:r>
          </a:p>
        </p:txBody>
      </p:sp>
      <p:sp>
        <p:nvSpPr>
          <p:cNvPr id="30733" name="Text Box 13"/>
          <p:cNvSpPr txBox="1">
            <a:spLocks noChangeArrowheads="1"/>
          </p:cNvSpPr>
          <p:nvPr/>
        </p:nvSpPr>
        <p:spPr bwMode="auto">
          <a:xfrm>
            <a:off x="2511107" y="4875508"/>
            <a:ext cx="1151573" cy="399462"/>
          </a:xfrm>
          <a:prstGeom prst="rect">
            <a:avLst/>
          </a:prstGeom>
          <a:noFill/>
          <a:ln w="9525">
            <a:noFill/>
            <a:miter lim="800000"/>
            <a:headEnd/>
            <a:tailEnd/>
          </a:ln>
        </p:spPr>
        <p:txBody>
          <a:bodyPr wrap="none" lIns="91430" tIns="45715" rIns="91430" bIns="45715" anchor="ctr">
            <a:prstTxWarp prst="textNoShape">
              <a:avLst/>
            </a:prstTxWarp>
            <a:spAutoFit/>
          </a:bodyPr>
          <a:lstStyle/>
          <a:p>
            <a:pPr algn="ctr"/>
            <a:r>
              <a:rPr lang="en-US" altLang="ja-JP" sz="2000" dirty="0">
                <a:solidFill>
                  <a:srgbClr val="FF0000"/>
                </a:solidFill>
              </a:rPr>
              <a:t>Lick 1-m</a:t>
            </a:r>
          </a:p>
        </p:txBody>
      </p:sp>
      <p:sp>
        <p:nvSpPr>
          <p:cNvPr id="30734" name="Text Box 14"/>
          <p:cNvSpPr txBox="1">
            <a:spLocks noChangeArrowheads="1"/>
          </p:cNvSpPr>
          <p:nvPr/>
        </p:nvSpPr>
        <p:spPr bwMode="auto">
          <a:xfrm>
            <a:off x="4908232" y="4875508"/>
            <a:ext cx="1151573" cy="399462"/>
          </a:xfrm>
          <a:prstGeom prst="rect">
            <a:avLst/>
          </a:prstGeom>
          <a:noFill/>
          <a:ln w="9525">
            <a:noFill/>
            <a:miter lim="800000"/>
            <a:headEnd/>
            <a:tailEnd/>
          </a:ln>
        </p:spPr>
        <p:txBody>
          <a:bodyPr wrap="none" lIns="91430" tIns="45715" rIns="91430" bIns="45715" anchor="ctr">
            <a:prstTxWarp prst="textNoShape">
              <a:avLst/>
            </a:prstTxWarp>
            <a:spAutoFit/>
          </a:bodyPr>
          <a:lstStyle/>
          <a:p>
            <a:pPr algn="ctr"/>
            <a:r>
              <a:rPr lang="en-US" altLang="ja-JP" sz="2000" dirty="0">
                <a:solidFill>
                  <a:srgbClr val="FF0000"/>
                </a:solidFill>
              </a:rPr>
              <a:t>Lick 3-m</a:t>
            </a:r>
          </a:p>
        </p:txBody>
      </p:sp>
      <p:sp>
        <p:nvSpPr>
          <p:cNvPr id="30735" name="Text Box 15"/>
          <p:cNvSpPr txBox="1">
            <a:spLocks noChangeArrowheads="1"/>
          </p:cNvSpPr>
          <p:nvPr/>
        </p:nvSpPr>
        <p:spPr bwMode="auto">
          <a:xfrm>
            <a:off x="6827838" y="4876801"/>
            <a:ext cx="1808162" cy="396875"/>
          </a:xfrm>
          <a:prstGeom prst="rect">
            <a:avLst/>
          </a:prstGeom>
          <a:noFill/>
          <a:ln w="9525">
            <a:noFill/>
            <a:miter lim="800000"/>
            <a:headEnd/>
            <a:tailEnd/>
          </a:ln>
        </p:spPr>
        <p:txBody>
          <a:bodyPr wrap="none" lIns="91430" tIns="45715" rIns="91430" bIns="45715" anchor="ctr">
            <a:prstTxWarp prst="textNoShape">
              <a:avLst/>
            </a:prstTxWarp>
            <a:spAutoFit/>
          </a:bodyPr>
          <a:lstStyle/>
          <a:p>
            <a:pPr algn="ctr"/>
            <a:r>
              <a:rPr lang="en-US" altLang="ja-JP" sz="2000" dirty="0">
                <a:solidFill>
                  <a:srgbClr val="FF0000"/>
                </a:solidFill>
              </a:rPr>
              <a:t>Keck I/II 10-m</a:t>
            </a:r>
          </a:p>
        </p:txBody>
      </p:sp>
      <p:sp>
        <p:nvSpPr>
          <p:cNvPr id="16" name="TextBox 15"/>
          <p:cNvSpPr txBox="1"/>
          <p:nvPr/>
        </p:nvSpPr>
        <p:spPr>
          <a:xfrm>
            <a:off x="1371600" y="6324600"/>
            <a:ext cx="1801374" cy="369322"/>
          </a:xfrm>
          <a:prstGeom prst="rect">
            <a:avLst/>
          </a:prstGeom>
          <a:noFill/>
        </p:spPr>
        <p:txBody>
          <a:bodyPr wrap="none" lIns="91430" tIns="45715" rIns="91430" bIns="45715" rtlCol="0">
            <a:spAutoFit/>
          </a:bodyPr>
          <a:lstStyle/>
          <a:p>
            <a:r>
              <a:rPr lang="en-US" dirty="0" err="1" smtClean="0"/>
              <a:t>Filippenko</a:t>
            </a:r>
            <a:r>
              <a:rPr lang="en-US" dirty="0" smtClean="0"/>
              <a:t>, et </a:t>
            </a:r>
            <a:r>
              <a:rPr lang="en-US" dirty="0" smtClean="0"/>
              <a:t>al</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5058" name="Rectangle 1026"/>
          <p:cNvSpPr>
            <a:spLocks noGrp="1" noChangeArrowheads="1"/>
          </p:cNvSpPr>
          <p:nvPr>
            <p:ph type="title"/>
          </p:nvPr>
        </p:nvSpPr>
        <p:spPr/>
        <p:txBody>
          <a:bodyPr/>
          <a:lstStyle/>
          <a:p>
            <a:pPr eaLnBrk="1" hangingPunct="1"/>
            <a:endParaRPr lang="en-US">
              <a:ea typeface="ＭＳ Ｐゴシック" pitchFamily="-106" charset="-128"/>
              <a:cs typeface="ＭＳ Ｐゴシック" pitchFamily="-106" charset="-128"/>
            </a:endParaRPr>
          </a:p>
        </p:txBody>
      </p:sp>
      <p:pic>
        <p:nvPicPr>
          <p:cNvPr id="45059" name="Picture 1027" descr="hubble_all"/>
          <p:cNvPicPr>
            <a:picLocks noGrp="1" noChangeAspect="1" noChangeArrowheads="1"/>
          </p:cNvPicPr>
          <p:nvPr>
            <p:ph idx="1"/>
          </p:nvPr>
        </p:nvPicPr>
        <p:blipFill>
          <a:blip r:embed="rId3"/>
          <a:srcRect/>
          <a:stretch>
            <a:fillRect/>
          </a:stretch>
        </p:blipFill>
        <p:spPr>
          <a:xfrm>
            <a:off x="76200" y="-152400"/>
            <a:ext cx="8915400" cy="7088188"/>
          </a:xfrm>
        </p:spPr>
      </p:pic>
      <p:sp>
        <p:nvSpPr>
          <p:cNvPr id="45060" name="Text Box 1028"/>
          <p:cNvSpPr txBox="1">
            <a:spLocks noChangeArrowheads="1"/>
          </p:cNvSpPr>
          <p:nvPr/>
        </p:nvSpPr>
        <p:spPr bwMode="auto">
          <a:xfrm>
            <a:off x="5486400" y="4724401"/>
            <a:ext cx="2743200" cy="371541"/>
          </a:xfrm>
          <a:prstGeom prst="rect">
            <a:avLst/>
          </a:prstGeom>
          <a:noFill/>
          <a:ln w="9525">
            <a:noFill/>
            <a:miter lim="800000"/>
            <a:headEnd/>
            <a:tailEnd/>
          </a:ln>
        </p:spPr>
        <p:txBody>
          <a:bodyPr lIns="91430" tIns="45715" rIns="91430" bIns="45715">
            <a:prstTxWarp prst="textNoShape">
              <a:avLst/>
            </a:prstTxWarp>
            <a:spAutoFit/>
          </a:bodyPr>
          <a:lstStyle/>
          <a:p>
            <a:pPr>
              <a:spcBef>
                <a:spcPct val="50000"/>
              </a:spcBef>
            </a:pPr>
            <a:r>
              <a:rPr lang="en-US" dirty="0"/>
              <a:t>(KAIT + </a:t>
            </a:r>
            <a:r>
              <a:rPr lang="en-US" dirty="0" err="1"/>
              <a:t>Jha</a:t>
            </a:r>
            <a:r>
              <a:rPr lang="en-US" dirty="0"/>
              <a:t> et al. 2007)</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srcRect l="13281" t="11458" r="10938" b="7292"/>
          <a:stretch>
            <a:fillRect/>
          </a:stretch>
        </p:blipFill>
        <p:spPr bwMode="auto">
          <a:xfrm>
            <a:off x="838200" y="838200"/>
            <a:ext cx="7391400" cy="5943600"/>
          </a:xfrm>
          <a:prstGeom prst="rect">
            <a:avLst/>
          </a:prstGeom>
          <a:noFill/>
          <a:ln w="9525">
            <a:noFill/>
            <a:miter lim="800000"/>
            <a:headEnd/>
            <a:tailEnd/>
          </a:ln>
        </p:spPr>
      </p:pic>
      <p:sp>
        <p:nvSpPr>
          <p:cNvPr id="80899" name="Text Box 3"/>
          <p:cNvSpPr txBox="1">
            <a:spLocks noChangeArrowheads="1"/>
          </p:cNvSpPr>
          <p:nvPr/>
        </p:nvSpPr>
        <p:spPr bwMode="auto">
          <a:xfrm>
            <a:off x="1371601" y="76201"/>
            <a:ext cx="3352800" cy="646313"/>
          </a:xfrm>
          <a:prstGeom prst="rect">
            <a:avLst/>
          </a:prstGeom>
          <a:noFill/>
          <a:ln w="25400">
            <a:noFill/>
            <a:miter lim="800000"/>
            <a:headEnd type="none" w="med" len="sm"/>
            <a:tailEnd type="none" w="med" len="sm"/>
          </a:ln>
        </p:spPr>
        <p:txBody>
          <a:bodyPr lIns="91420" tIns="45711" rIns="91420" bIns="45711">
            <a:prstTxWarp prst="textNoShape">
              <a:avLst/>
            </a:prstTxWarp>
            <a:spAutoFit/>
          </a:bodyPr>
          <a:lstStyle/>
          <a:p>
            <a:pPr>
              <a:spcBef>
                <a:spcPct val="50000"/>
              </a:spcBef>
            </a:pPr>
            <a:r>
              <a:rPr lang="en-US">
                <a:ea typeface="Times New Roman" pitchFamily="-106" charset="0"/>
                <a:cs typeface="Times New Roman" pitchFamily="-106" charset="0"/>
              </a:rPr>
              <a:t> Number of Type Ia      </a:t>
            </a:r>
            <a:br>
              <a:rPr lang="en-US">
                <a:ea typeface="Times New Roman" pitchFamily="-106" charset="0"/>
                <a:cs typeface="Times New Roman" pitchFamily="-106" charset="0"/>
              </a:rPr>
            </a:br>
            <a:r>
              <a:rPr lang="en-US">
                <a:ea typeface="Times New Roman" pitchFamily="-106" charset="0"/>
                <a:cs typeface="Times New Roman" pitchFamily="-106" charset="0"/>
              </a:rPr>
              <a:t> Supernova Discoveries</a:t>
            </a:r>
          </a:p>
        </p:txBody>
      </p:sp>
      <p:sp>
        <p:nvSpPr>
          <p:cNvPr id="80900" name="Text Box 4"/>
          <p:cNvSpPr txBox="1">
            <a:spLocks noChangeArrowheads="1"/>
          </p:cNvSpPr>
          <p:nvPr/>
        </p:nvSpPr>
        <p:spPr bwMode="auto">
          <a:xfrm>
            <a:off x="152402" y="2743201"/>
            <a:ext cx="838200" cy="369314"/>
          </a:xfrm>
          <a:prstGeom prst="rect">
            <a:avLst/>
          </a:prstGeom>
          <a:noFill/>
          <a:ln w="25400">
            <a:noFill/>
            <a:miter lim="800000"/>
            <a:headEnd type="none" w="med" len="sm"/>
            <a:tailEnd type="none" w="med" len="sm"/>
          </a:ln>
        </p:spPr>
        <p:txBody>
          <a:bodyPr lIns="91420" tIns="45711" rIns="91420" bIns="45711">
            <a:prstTxWarp prst="textNoShape">
              <a:avLst/>
            </a:prstTxWarp>
            <a:spAutoFit/>
          </a:bodyPr>
          <a:lstStyle/>
          <a:p>
            <a:pPr>
              <a:spcBef>
                <a:spcPct val="50000"/>
              </a:spcBef>
            </a:pPr>
            <a:r>
              <a:rPr lang="en-US" b="1" i="1" dirty="0" err="1">
                <a:ea typeface="Times New Roman" pitchFamily="-106" charset="0"/>
                <a:cs typeface="Times New Roman" pitchFamily="-106" charset="0"/>
              </a:rPr>
              <a:t>N</a:t>
            </a:r>
            <a:r>
              <a:rPr lang="en-US" sz="2300" baseline="-25000" dirty="0" err="1">
                <a:ea typeface="Times New Roman" pitchFamily="-106" charset="0"/>
                <a:cs typeface="Times New Roman" pitchFamily="-106" charset="0"/>
              </a:rPr>
              <a:t>SNe</a:t>
            </a:r>
            <a:endParaRPr lang="en-US" sz="2300" baseline="-25000" dirty="0">
              <a:ea typeface="Times New Roman" pitchFamily="-106" charset="0"/>
              <a:cs typeface="Times New Roman" pitchFamily="-106" charset="0"/>
            </a:endParaRPr>
          </a:p>
        </p:txBody>
      </p:sp>
      <p:sp>
        <p:nvSpPr>
          <p:cNvPr id="80901" name="Rectangle 5"/>
          <p:cNvSpPr>
            <a:spLocks noChangeArrowheads="1"/>
          </p:cNvSpPr>
          <p:nvPr/>
        </p:nvSpPr>
        <p:spPr bwMode="auto">
          <a:xfrm>
            <a:off x="1219200" y="971551"/>
            <a:ext cx="6997700" cy="5175250"/>
          </a:xfrm>
          <a:prstGeom prst="rect">
            <a:avLst/>
          </a:prstGeom>
          <a:noFill/>
          <a:ln w="12700">
            <a:solidFill>
              <a:schemeClr val="tx1"/>
            </a:solidFill>
            <a:miter lim="800000"/>
            <a:headEnd/>
            <a:tailEnd/>
          </a:ln>
        </p:spPr>
        <p:txBody>
          <a:bodyPr wrap="none" lIns="91420" tIns="45711" rIns="91420" bIns="45711" anchor="ctr">
            <a:prstTxWarp prst="textNoShape">
              <a:avLst/>
            </a:prstTxWarp>
          </a:bodyPr>
          <a:lstStyle/>
          <a:p>
            <a:endParaRPr lang="en-US"/>
          </a:p>
        </p:txBody>
      </p:sp>
      <p:sp>
        <p:nvSpPr>
          <p:cNvPr id="80902" name="Rectangle 6"/>
          <p:cNvSpPr>
            <a:spLocks noChangeArrowheads="1"/>
          </p:cNvSpPr>
          <p:nvPr/>
        </p:nvSpPr>
        <p:spPr bwMode="auto">
          <a:xfrm>
            <a:off x="8153401" y="6172200"/>
            <a:ext cx="152400" cy="685800"/>
          </a:xfrm>
          <a:prstGeom prst="rect">
            <a:avLst/>
          </a:prstGeom>
          <a:solidFill>
            <a:schemeClr val="bg1"/>
          </a:solidFill>
          <a:ln w="9525">
            <a:noFill/>
            <a:miter lim="800000"/>
            <a:headEnd/>
            <a:tailEnd/>
          </a:ln>
        </p:spPr>
        <p:txBody>
          <a:bodyPr wrap="none" lIns="91420" tIns="45711" rIns="91420" bIns="45711" anchor="ctr">
            <a:prstTxWarp prst="textNoShape">
              <a:avLst/>
            </a:prstTxWarp>
          </a:bodyPr>
          <a:lstStyle/>
          <a:p>
            <a:endParaRPr lang="en-US"/>
          </a:p>
        </p:txBody>
      </p:sp>
      <p:sp>
        <p:nvSpPr>
          <p:cNvPr id="80903" name="Rectangle 7"/>
          <p:cNvSpPr>
            <a:spLocks noChangeArrowheads="1"/>
          </p:cNvSpPr>
          <p:nvPr/>
        </p:nvSpPr>
        <p:spPr bwMode="auto">
          <a:xfrm>
            <a:off x="8134350" y="457200"/>
            <a:ext cx="152400" cy="495300"/>
          </a:xfrm>
          <a:prstGeom prst="rect">
            <a:avLst/>
          </a:prstGeom>
          <a:solidFill>
            <a:schemeClr val="bg1"/>
          </a:solidFill>
          <a:ln w="9525">
            <a:noFill/>
            <a:miter lim="800000"/>
            <a:headEnd/>
            <a:tailEnd/>
          </a:ln>
        </p:spPr>
        <p:txBody>
          <a:bodyPr wrap="none" lIns="91420" tIns="45711" rIns="91420" bIns="45711"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057400"/>
            <a:ext cx="7772400" cy="1143000"/>
          </a:xfrm>
        </p:spPr>
        <p:txBody>
          <a:bodyPr/>
          <a:lstStyle/>
          <a:p>
            <a:r>
              <a:rPr lang="en-US" dirty="0" smtClean="0"/>
              <a:t>Correlations of SN </a:t>
            </a:r>
            <a:r>
              <a:rPr lang="en-US" dirty="0" err="1" smtClean="0"/>
              <a:t>Ia</a:t>
            </a:r>
            <a:r>
              <a:rPr lang="en-US" dirty="0" smtClean="0"/>
              <a:t> and</a:t>
            </a:r>
            <a:r>
              <a:rPr lang="en-US" dirty="0" smtClean="0"/>
              <a:t> </a:t>
            </a:r>
            <a:br>
              <a:rPr lang="en-US" dirty="0" smtClean="0"/>
            </a:br>
            <a:r>
              <a:rPr lang="en-US" dirty="0" smtClean="0"/>
              <a:t>Host</a:t>
            </a:r>
            <a:r>
              <a:rPr lang="en-US" dirty="0" smtClean="0"/>
              <a:t>-galaxy Properties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smtClean="0"/>
          </a:p>
          <a:p>
            <a:fld id="{686D3C40-E55B-964F-BB16-B80AA667585E}"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622080" y="414764"/>
            <a:ext cx="622080" cy="341316"/>
          </a:xfrm>
          <a:prstGeom prst="rect">
            <a:avLst/>
          </a:prstGeom>
          <a:noFill/>
          <a:ln w="9525">
            <a:noFill/>
            <a:round/>
            <a:headEnd/>
            <a:tailEnd/>
          </a:ln>
          <a:effectLst/>
        </p:spPr>
        <p:txBody>
          <a:bodyPr wrap="none" lIns="82927" tIns="41464" rIns="82927" bIns="41464" anchor="ctr">
            <a:prstTxWarp prst="textNoShape">
              <a:avLst/>
            </a:prstTxWarp>
          </a:bodyPr>
          <a:lstStyle/>
          <a:p>
            <a:endParaRPr lang="en-US"/>
          </a:p>
        </p:txBody>
      </p:sp>
      <p:sp>
        <p:nvSpPr>
          <p:cNvPr id="4098" name="Text Box 2"/>
          <p:cNvSpPr txBox="1">
            <a:spLocks noChangeArrowheads="1"/>
          </p:cNvSpPr>
          <p:nvPr/>
        </p:nvSpPr>
        <p:spPr bwMode="auto">
          <a:xfrm>
            <a:off x="456481" y="1604331"/>
            <a:ext cx="8226720" cy="4444307"/>
          </a:xfrm>
          <a:prstGeom prst="rect">
            <a:avLst/>
          </a:prstGeom>
          <a:noFill/>
          <a:ln w="9525">
            <a:noFill/>
            <a:round/>
            <a:headEnd/>
            <a:tailEnd/>
          </a:ln>
          <a:effectLst/>
        </p:spPr>
        <p:txBody>
          <a:bodyPr wrap="none" lIns="82927" tIns="41464" rIns="82927" bIns="41464" anchor="ctr">
            <a:prstTxWarp prst="textNoShape">
              <a:avLst/>
            </a:prstTxWarp>
          </a:bodyPr>
          <a:lstStyle/>
          <a:p>
            <a:endParaRPr lang="en-US"/>
          </a:p>
        </p:txBody>
      </p:sp>
      <p:sp>
        <p:nvSpPr>
          <p:cNvPr id="4099" name="Text Box 3"/>
          <p:cNvSpPr txBox="1">
            <a:spLocks noChangeArrowheads="1"/>
          </p:cNvSpPr>
          <p:nvPr/>
        </p:nvSpPr>
        <p:spPr bwMode="auto">
          <a:xfrm>
            <a:off x="0" y="895774"/>
            <a:ext cx="9331200" cy="1451672"/>
          </a:xfrm>
          <a:prstGeom prst="rect">
            <a:avLst/>
          </a:prstGeom>
          <a:noFill/>
          <a:ln w="9525">
            <a:noFill/>
            <a:round/>
            <a:headEnd/>
            <a:tailEnd/>
          </a:ln>
          <a:effectLst/>
        </p:spPr>
        <p:txBody>
          <a:bodyPr lIns="81623" tIns="40811" rIns="81623" bIns="40811">
            <a:prstTxWarp prst="textNoShape">
              <a:avLst/>
            </a:prstTxWarp>
          </a:bodyPr>
          <a:lstStyle/>
          <a:p>
            <a:pPr>
              <a:tabLst>
                <a:tab pos="0" algn="l"/>
                <a:tab pos="414640" algn="l"/>
                <a:tab pos="829280" algn="l"/>
                <a:tab pos="1243920" algn="l"/>
                <a:tab pos="1658560" algn="l"/>
                <a:tab pos="2073201" algn="l"/>
                <a:tab pos="2487841" algn="l"/>
                <a:tab pos="2902481" algn="l"/>
                <a:tab pos="3317121" algn="l"/>
                <a:tab pos="3731761" algn="l"/>
                <a:tab pos="4146401" algn="l"/>
                <a:tab pos="4561041" algn="l"/>
                <a:tab pos="4975681" algn="l"/>
                <a:tab pos="5390322" algn="l"/>
                <a:tab pos="5804962" algn="l"/>
                <a:tab pos="6219602" algn="l"/>
                <a:tab pos="6634242" algn="l"/>
                <a:tab pos="7048882" algn="l"/>
                <a:tab pos="7463522" algn="l"/>
                <a:tab pos="7878163" algn="l"/>
                <a:tab pos="8292803" algn="l"/>
                <a:tab pos="8533237" algn="l"/>
                <a:tab pos="9189750" algn="l"/>
                <a:tab pos="9536723" algn="l"/>
              </a:tabLst>
            </a:pPr>
            <a:r>
              <a:rPr lang="en-US" sz="2000" dirty="0">
                <a:solidFill>
                  <a:srgbClr val="FFFFFF"/>
                </a:solidFill>
                <a:latin typeface="Times New Roman"/>
                <a:ea typeface="DejaVu Sans" charset="0"/>
                <a:cs typeface="Times New Roman"/>
              </a:rPr>
              <a:t>Prompt </a:t>
            </a:r>
            <a:r>
              <a:rPr lang="en-US" sz="2000" dirty="0" smtClean="0">
                <a:solidFill>
                  <a:srgbClr val="FFFFFF"/>
                </a:solidFill>
                <a:latin typeface="Times New Roman"/>
                <a:ea typeface="DejaVu Sans" charset="0"/>
                <a:cs typeface="Times New Roman"/>
              </a:rPr>
              <a:t>component:	</a:t>
            </a:r>
            <a:r>
              <a:rPr lang="en-US" sz="2000" dirty="0">
                <a:solidFill>
                  <a:srgbClr val="FFFFFF"/>
                </a:solidFill>
                <a:latin typeface="Times New Roman"/>
                <a:ea typeface="DejaVu Sans" charset="0"/>
                <a:cs typeface="Times New Roman"/>
              </a:rPr>
              <a:t>				</a:t>
            </a:r>
            <a:r>
              <a:rPr lang="en-US" sz="2000" dirty="0" smtClean="0">
                <a:solidFill>
                  <a:srgbClr val="FFFFFF"/>
                </a:solidFill>
                <a:latin typeface="Times New Roman"/>
                <a:ea typeface="DejaVu Sans" charset="0"/>
                <a:cs typeface="Times New Roman"/>
              </a:rPr>
              <a:t>	       Delayed component:</a:t>
            </a:r>
          </a:p>
          <a:p>
            <a:pPr>
              <a:tabLst>
                <a:tab pos="0" algn="l"/>
                <a:tab pos="414640" algn="l"/>
                <a:tab pos="829280" algn="l"/>
                <a:tab pos="1243920" algn="l"/>
                <a:tab pos="1658560" algn="l"/>
                <a:tab pos="2073201" algn="l"/>
                <a:tab pos="2487841" algn="l"/>
                <a:tab pos="2902481" algn="l"/>
                <a:tab pos="3317121" algn="l"/>
                <a:tab pos="3731761" algn="l"/>
                <a:tab pos="4146401" algn="l"/>
                <a:tab pos="4561041" algn="l"/>
                <a:tab pos="4975681" algn="l"/>
                <a:tab pos="5390322" algn="l"/>
                <a:tab pos="5804962" algn="l"/>
                <a:tab pos="6219602" algn="l"/>
                <a:tab pos="6634242" algn="l"/>
                <a:tab pos="7048882" algn="l"/>
                <a:tab pos="7463522" algn="l"/>
                <a:tab pos="7878163" algn="l"/>
                <a:tab pos="8292803" algn="l"/>
                <a:tab pos="8533237" algn="l"/>
                <a:tab pos="9189750" algn="l"/>
                <a:tab pos="9536723" algn="l"/>
              </a:tabLst>
            </a:pPr>
            <a:r>
              <a:rPr lang="en-US" sz="2000" dirty="0">
                <a:solidFill>
                  <a:srgbClr val="FFFFFF"/>
                </a:solidFill>
                <a:latin typeface="Times New Roman"/>
                <a:ea typeface="DejaVu Sans" charset="0"/>
                <a:cs typeface="Times New Roman"/>
              </a:rPr>
              <a:t>  - delay time ~ 50 </a:t>
            </a:r>
            <a:r>
              <a:rPr lang="en-US" sz="2000" dirty="0" err="1">
                <a:solidFill>
                  <a:srgbClr val="FFFFFF"/>
                </a:solidFill>
                <a:latin typeface="Times New Roman"/>
                <a:ea typeface="DejaVu Sans" charset="0"/>
                <a:cs typeface="Times New Roman"/>
              </a:rPr>
              <a:t>Myr</a:t>
            </a:r>
            <a:r>
              <a:rPr lang="en-US" sz="2000" dirty="0">
                <a:solidFill>
                  <a:srgbClr val="FFFFFF"/>
                </a:solidFill>
                <a:latin typeface="Times New Roman"/>
                <a:ea typeface="DejaVu Sans" charset="0"/>
                <a:cs typeface="Times New Roman"/>
              </a:rPr>
              <a:t>                                      - delay time ~ 2-4 </a:t>
            </a:r>
            <a:r>
              <a:rPr lang="en-US" sz="2000" dirty="0" err="1">
                <a:solidFill>
                  <a:srgbClr val="FFFFFF"/>
                </a:solidFill>
                <a:latin typeface="Times New Roman"/>
                <a:ea typeface="DejaVu Sans" charset="0"/>
                <a:cs typeface="Times New Roman"/>
              </a:rPr>
              <a:t>Gyr</a:t>
            </a:r>
            <a:endParaRPr lang="en-US" sz="2000" dirty="0">
              <a:solidFill>
                <a:srgbClr val="FFFFFF"/>
              </a:solidFill>
              <a:latin typeface="Times New Roman"/>
              <a:ea typeface="DejaVu Sans" charset="0"/>
              <a:cs typeface="Times New Roman"/>
            </a:endParaRPr>
          </a:p>
          <a:p>
            <a:pPr>
              <a:tabLst>
                <a:tab pos="0" algn="l"/>
                <a:tab pos="414640" algn="l"/>
                <a:tab pos="829280" algn="l"/>
                <a:tab pos="1243920" algn="l"/>
                <a:tab pos="1658560" algn="l"/>
                <a:tab pos="2073201" algn="l"/>
                <a:tab pos="2487841" algn="l"/>
                <a:tab pos="2902481" algn="l"/>
                <a:tab pos="3317121" algn="l"/>
                <a:tab pos="3731761" algn="l"/>
                <a:tab pos="4146401" algn="l"/>
                <a:tab pos="4561041" algn="l"/>
                <a:tab pos="4975681" algn="l"/>
                <a:tab pos="5390322" algn="l"/>
                <a:tab pos="5804962" algn="l"/>
                <a:tab pos="6219602" algn="l"/>
                <a:tab pos="6634242" algn="l"/>
                <a:tab pos="7048882" algn="l"/>
                <a:tab pos="7463522" algn="l"/>
                <a:tab pos="7878163" algn="l"/>
                <a:tab pos="8292803" algn="l"/>
                <a:tab pos="8533237" algn="l"/>
                <a:tab pos="9189750" algn="l"/>
                <a:tab pos="9536723" algn="l"/>
              </a:tabLst>
            </a:pPr>
            <a:r>
              <a:rPr lang="en-US" sz="2000" dirty="0">
                <a:solidFill>
                  <a:srgbClr val="FFFFFF"/>
                </a:solidFill>
                <a:latin typeface="Times New Roman"/>
                <a:ea typeface="DejaVu Sans" charset="0"/>
                <a:cs typeface="Times New Roman"/>
              </a:rPr>
              <a:t>  - proportional to recent SF in </a:t>
            </a:r>
            <a:r>
              <a:rPr lang="en-US" sz="2000" dirty="0" smtClean="0">
                <a:solidFill>
                  <a:srgbClr val="FFFFFF"/>
                </a:solidFill>
                <a:latin typeface="Times New Roman"/>
                <a:ea typeface="DejaVu Sans" charset="0"/>
                <a:cs typeface="Times New Roman"/>
              </a:rPr>
              <a:t>host                   - </a:t>
            </a:r>
            <a:r>
              <a:rPr lang="en-US" sz="2000" dirty="0">
                <a:solidFill>
                  <a:srgbClr val="FFFFFF"/>
                </a:solidFill>
                <a:latin typeface="Times New Roman"/>
                <a:ea typeface="DejaVu Sans" charset="0"/>
                <a:cs typeface="Times New Roman"/>
              </a:rPr>
              <a:t>proportional to</a:t>
            </a:r>
            <a:r>
              <a:rPr lang="en-US" sz="2000" dirty="0" smtClean="0">
                <a:solidFill>
                  <a:srgbClr val="FFFFFF"/>
                </a:solidFill>
                <a:latin typeface="Times New Roman"/>
                <a:ea typeface="DejaVu Sans" charset="0"/>
                <a:cs typeface="Times New Roman"/>
              </a:rPr>
              <a:t> stellar </a:t>
            </a:r>
            <a:r>
              <a:rPr lang="en-US" sz="2000" dirty="0">
                <a:solidFill>
                  <a:srgbClr val="FFFFFF"/>
                </a:solidFill>
                <a:latin typeface="Times New Roman"/>
                <a:ea typeface="DejaVu Sans" charset="0"/>
                <a:cs typeface="Times New Roman"/>
              </a:rPr>
              <a:t>mass of </a:t>
            </a:r>
            <a:r>
              <a:rPr lang="en-US" sz="2000" dirty="0" smtClean="0">
                <a:solidFill>
                  <a:srgbClr val="FFFFFF"/>
                </a:solidFill>
                <a:latin typeface="Times New Roman"/>
                <a:ea typeface="DejaVu Sans" charset="0"/>
                <a:cs typeface="Times New Roman"/>
              </a:rPr>
              <a:t>host</a:t>
            </a:r>
          </a:p>
          <a:p>
            <a:pPr>
              <a:tabLst>
                <a:tab pos="0" algn="l"/>
                <a:tab pos="414640" algn="l"/>
                <a:tab pos="829280" algn="l"/>
                <a:tab pos="1243920" algn="l"/>
                <a:tab pos="1658560" algn="l"/>
                <a:tab pos="2073201" algn="l"/>
                <a:tab pos="2487841" algn="l"/>
                <a:tab pos="2902481" algn="l"/>
                <a:tab pos="3317121" algn="l"/>
                <a:tab pos="3731761" algn="l"/>
                <a:tab pos="4146401" algn="l"/>
                <a:tab pos="4561041" algn="l"/>
                <a:tab pos="4975681" algn="l"/>
                <a:tab pos="5390322" algn="l"/>
                <a:tab pos="5804962" algn="l"/>
                <a:tab pos="6219602" algn="l"/>
                <a:tab pos="6634242" algn="l"/>
                <a:tab pos="7048882" algn="l"/>
                <a:tab pos="7463522" algn="l"/>
                <a:tab pos="7878163" algn="l"/>
                <a:tab pos="8292803" algn="l"/>
                <a:tab pos="8533237" algn="l"/>
                <a:tab pos="9189750" algn="l"/>
                <a:tab pos="9536723" algn="l"/>
              </a:tabLst>
            </a:pPr>
            <a:r>
              <a:rPr lang="en-US" sz="2000" dirty="0" smtClean="0">
                <a:solidFill>
                  <a:srgbClr val="FFFFFF"/>
                </a:solidFill>
                <a:latin typeface="Times New Roman"/>
                <a:ea typeface="DejaVu Sans" charset="0"/>
                <a:cs typeface="Times New Roman"/>
              </a:rPr>
              <a:t>  - relatively bright                                             - relatively faint </a:t>
            </a:r>
            <a:endParaRPr lang="en-US" sz="2000" dirty="0">
              <a:solidFill>
                <a:srgbClr val="FFFFFF"/>
              </a:solidFill>
              <a:latin typeface="Times New Roman"/>
              <a:ea typeface="DejaVu Sans" charset="0"/>
              <a:cs typeface="Times New Roman"/>
            </a:endParaRPr>
          </a:p>
        </p:txBody>
      </p:sp>
      <p:sp>
        <p:nvSpPr>
          <p:cNvPr id="4100" name="Text Box 4"/>
          <p:cNvSpPr txBox="1">
            <a:spLocks noChangeArrowheads="1"/>
          </p:cNvSpPr>
          <p:nvPr/>
        </p:nvSpPr>
        <p:spPr bwMode="auto">
          <a:xfrm>
            <a:off x="256322" y="5723161"/>
            <a:ext cx="2590560" cy="858330"/>
          </a:xfrm>
          <a:prstGeom prst="rect">
            <a:avLst/>
          </a:prstGeom>
          <a:noFill/>
          <a:ln w="9525">
            <a:noFill/>
            <a:round/>
            <a:headEnd/>
            <a:tailEnd/>
          </a:ln>
          <a:effectLst/>
        </p:spPr>
        <p:txBody>
          <a:bodyPr wrap="none" lIns="81623" tIns="40811" rIns="81623" bIns="40811">
            <a:prstTxWarp prst="textNoShape">
              <a:avLst/>
            </a:prstTxWarp>
          </a:bodyPr>
          <a:lstStyle/>
          <a:p>
            <a:pPr>
              <a:tabLst>
                <a:tab pos="0" algn="l"/>
                <a:tab pos="414640" algn="l"/>
                <a:tab pos="829280" algn="l"/>
                <a:tab pos="1243920" algn="l"/>
                <a:tab pos="1658560" algn="l"/>
                <a:tab pos="2073201" algn="l"/>
                <a:tab pos="2487841" algn="l"/>
                <a:tab pos="2902481" algn="l"/>
                <a:tab pos="3317121" algn="l"/>
                <a:tab pos="3731761" algn="l"/>
                <a:tab pos="4146401" algn="l"/>
                <a:tab pos="4561041" algn="l"/>
                <a:tab pos="4975681" algn="l"/>
                <a:tab pos="5390322" algn="l"/>
                <a:tab pos="5804962" algn="l"/>
                <a:tab pos="6219602" algn="l"/>
                <a:tab pos="6634242" algn="l"/>
                <a:tab pos="7048882" algn="l"/>
                <a:tab pos="7463522" algn="l"/>
                <a:tab pos="7878163" algn="l"/>
                <a:tab pos="8292803" algn="l"/>
              </a:tabLst>
            </a:pPr>
            <a:endParaRPr lang="en-US" sz="2000" dirty="0">
              <a:solidFill>
                <a:srgbClr val="FFFFFF"/>
              </a:solidFill>
              <a:latin typeface="Times"/>
              <a:ea typeface="DejaVu Sans" charset="0"/>
              <a:cs typeface="Times"/>
            </a:endParaRPr>
          </a:p>
        </p:txBody>
      </p:sp>
      <p:pic>
        <p:nvPicPr>
          <p:cNvPr id="4101" name="Picture 5"/>
          <p:cNvPicPr>
            <a:picLocks noChangeAspect="1" noChangeArrowheads="1"/>
          </p:cNvPicPr>
          <p:nvPr/>
        </p:nvPicPr>
        <p:blipFill>
          <a:blip r:embed="rId3"/>
          <a:srcRect/>
          <a:stretch>
            <a:fillRect/>
          </a:stretch>
        </p:blipFill>
        <p:spPr bwMode="auto">
          <a:xfrm>
            <a:off x="207360" y="2451874"/>
            <a:ext cx="4354560" cy="3110727"/>
          </a:xfrm>
          <a:prstGeom prst="rect">
            <a:avLst/>
          </a:prstGeom>
          <a:noFill/>
          <a:ln w="9525">
            <a:noFill/>
            <a:round/>
            <a:headEnd/>
            <a:tailEnd/>
          </a:ln>
          <a:effectLst/>
        </p:spPr>
      </p:pic>
      <p:pic>
        <p:nvPicPr>
          <p:cNvPr id="4102" name="Picture 6"/>
          <p:cNvPicPr>
            <a:picLocks noChangeAspect="1" noChangeArrowheads="1"/>
          </p:cNvPicPr>
          <p:nvPr/>
        </p:nvPicPr>
        <p:blipFill>
          <a:blip r:embed="rId4"/>
          <a:srcRect/>
          <a:stretch>
            <a:fillRect/>
          </a:stretch>
        </p:blipFill>
        <p:spPr bwMode="auto">
          <a:xfrm>
            <a:off x="4769280" y="2353132"/>
            <a:ext cx="4222320" cy="3361868"/>
          </a:xfrm>
          <a:prstGeom prst="rect">
            <a:avLst/>
          </a:prstGeom>
          <a:noFill/>
          <a:ln w="9525">
            <a:noFill/>
            <a:round/>
            <a:headEnd/>
            <a:tailEnd/>
          </a:ln>
          <a:effectLst/>
        </p:spPr>
      </p:pic>
      <p:sp>
        <p:nvSpPr>
          <p:cNvPr id="4103" name="Text Box 7"/>
          <p:cNvSpPr txBox="1">
            <a:spLocks noChangeArrowheads="1"/>
          </p:cNvSpPr>
          <p:nvPr/>
        </p:nvSpPr>
        <p:spPr bwMode="auto">
          <a:xfrm>
            <a:off x="4876800" y="5867400"/>
            <a:ext cx="4039680" cy="339876"/>
          </a:xfrm>
          <a:prstGeom prst="rect">
            <a:avLst/>
          </a:prstGeom>
          <a:noFill/>
          <a:ln w="9525">
            <a:noFill/>
            <a:round/>
            <a:headEnd/>
            <a:tailEnd/>
          </a:ln>
          <a:effectLst/>
        </p:spPr>
        <p:txBody>
          <a:bodyPr lIns="81623" tIns="40811" rIns="81623" bIns="40811">
            <a:prstTxWarp prst="textNoShape">
              <a:avLst/>
            </a:prstTxWarp>
          </a:bodyPr>
          <a:lstStyle/>
          <a:p>
            <a:pPr>
              <a:tabLst>
                <a:tab pos="0" algn="l"/>
                <a:tab pos="414640" algn="l"/>
                <a:tab pos="829280" algn="l"/>
                <a:tab pos="1243920" algn="l"/>
                <a:tab pos="1658560" algn="l"/>
                <a:tab pos="2073201" algn="l"/>
                <a:tab pos="2487841" algn="l"/>
                <a:tab pos="2902481" algn="l"/>
                <a:tab pos="3317121" algn="l"/>
                <a:tab pos="3731761" algn="l"/>
                <a:tab pos="4146401" algn="l"/>
                <a:tab pos="4561041" algn="l"/>
                <a:tab pos="4975681" algn="l"/>
                <a:tab pos="5390322" algn="l"/>
                <a:tab pos="5804962" algn="l"/>
                <a:tab pos="6219602" algn="l"/>
                <a:tab pos="6634242" algn="l"/>
                <a:tab pos="7048882" algn="l"/>
                <a:tab pos="7463522" algn="l"/>
                <a:tab pos="7878163" algn="l"/>
                <a:tab pos="8292803" algn="l"/>
              </a:tabLst>
            </a:pPr>
            <a:r>
              <a:rPr lang="en-US" sz="2000" dirty="0">
                <a:solidFill>
                  <a:srgbClr val="12BB23"/>
                </a:solidFill>
                <a:latin typeface="Times New Roman"/>
                <a:ea typeface="DejaVu Sans" charset="0"/>
                <a:cs typeface="Times New Roman"/>
              </a:rPr>
              <a:t>Sullivan et al. (2006</a:t>
            </a:r>
            <a:r>
              <a:rPr lang="en-US" sz="2000" dirty="0" smtClean="0">
                <a:solidFill>
                  <a:srgbClr val="12BB23"/>
                </a:solidFill>
                <a:latin typeface="Times New Roman"/>
                <a:ea typeface="DejaVu Sans" charset="0"/>
                <a:cs typeface="Times New Roman"/>
              </a:rPr>
              <a:t>), </a:t>
            </a:r>
            <a:r>
              <a:rPr lang="en-US" sz="2000" dirty="0" err="1" smtClean="0">
                <a:solidFill>
                  <a:srgbClr val="12BB23"/>
                </a:solidFill>
                <a:latin typeface="Times New Roman"/>
                <a:ea typeface="DejaVu Sans" charset="0"/>
                <a:cs typeface="Times New Roman"/>
              </a:rPr>
              <a:t>Mannucci</a:t>
            </a:r>
            <a:r>
              <a:rPr lang="en-US" sz="2000" dirty="0" smtClean="0">
                <a:solidFill>
                  <a:srgbClr val="12BB23"/>
                </a:solidFill>
                <a:latin typeface="Times New Roman"/>
                <a:ea typeface="DejaVu Sans" charset="0"/>
                <a:cs typeface="Times New Roman"/>
              </a:rPr>
              <a:t> </a:t>
            </a:r>
            <a:r>
              <a:rPr lang="en-US" sz="2000" dirty="0" err="1" smtClean="0">
                <a:solidFill>
                  <a:srgbClr val="12BB23"/>
                </a:solidFill>
                <a:latin typeface="Times New Roman"/>
                <a:ea typeface="DejaVu Sans" charset="0"/>
                <a:cs typeface="Times New Roman"/>
              </a:rPr>
              <a:t>etal</a:t>
            </a:r>
            <a:r>
              <a:rPr lang="en-US" sz="2000" dirty="0" smtClean="0">
                <a:solidFill>
                  <a:srgbClr val="12BB23"/>
                </a:solidFill>
                <a:latin typeface="Times New Roman"/>
                <a:ea typeface="DejaVu Sans" charset="0"/>
                <a:cs typeface="Times New Roman"/>
              </a:rPr>
              <a:t>, </a:t>
            </a:r>
          </a:p>
          <a:p>
            <a:pPr>
              <a:tabLst>
                <a:tab pos="0" algn="l"/>
                <a:tab pos="414640" algn="l"/>
                <a:tab pos="829280" algn="l"/>
                <a:tab pos="1243920" algn="l"/>
                <a:tab pos="1658560" algn="l"/>
                <a:tab pos="2073201" algn="l"/>
                <a:tab pos="2487841" algn="l"/>
                <a:tab pos="2902481" algn="l"/>
                <a:tab pos="3317121" algn="l"/>
                <a:tab pos="3731761" algn="l"/>
                <a:tab pos="4146401" algn="l"/>
                <a:tab pos="4561041" algn="l"/>
                <a:tab pos="4975681" algn="l"/>
                <a:tab pos="5390322" algn="l"/>
                <a:tab pos="5804962" algn="l"/>
                <a:tab pos="6219602" algn="l"/>
                <a:tab pos="6634242" algn="l"/>
                <a:tab pos="7048882" algn="l"/>
                <a:tab pos="7463522" algn="l"/>
                <a:tab pos="7878163" algn="l"/>
                <a:tab pos="8292803" algn="l"/>
              </a:tabLst>
            </a:pPr>
            <a:r>
              <a:rPr lang="en-US" sz="2000" dirty="0" err="1" smtClean="0">
                <a:solidFill>
                  <a:srgbClr val="12BB23"/>
                </a:solidFill>
                <a:latin typeface="Times New Roman"/>
                <a:ea typeface="DejaVu Sans" charset="0"/>
                <a:cs typeface="Times New Roman"/>
              </a:rPr>
              <a:t>Scanapieco</a:t>
            </a:r>
            <a:r>
              <a:rPr lang="en-US" sz="2000" dirty="0" smtClean="0">
                <a:solidFill>
                  <a:srgbClr val="12BB23"/>
                </a:solidFill>
                <a:latin typeface="Times New Roman"/>
                <a:ea typeface="DejaVu Sans" charset="0"/>
                <a:cs typeface="Times New Roman"/>
              </a:rPr>
              <a:t> &amp; </a:t>
            </a:r>
            <a:r>
              <a:rPr lang="en-US" sz="2000" dirty="0" err="1" smtClean="0">
                <a:solidFill>
                  <a:srgbClr val="12BB23"/>
                </a:solidFill>
                <a:latin typeface="Times New Roman"/>
                <a:ea typeface="DejaVu Sans" charset="0"/>
                <a:cs typeface="Times New Roman"/>
              </a:rPr>
              <a:t>Bildsten</a:t>
            </a:r>
            <a:r>
              <a:rPr lang="en-US" sz="2000" dirty="0" smtClean="0">
                <a:solidFill>
                  <a:srgbClr val="12BB23"/>
                </a:solidFill>
                <a:latin typeface="Times New Roman"/>
                <a:ea typeface="DejaVu Sans" charset="0"/>
                <a:cs typeface="Times New Roman"/>
              </a:rPr>
              <a:t>, Smith </a:t>
            </a:r>
            <a:r>
              <a:rPr lang="en-US" sz="2000" dirty="0" err="1" smtClean="0">
                <a:solidFill>
                  <a:srgbClr val="12BB23"/>
                </a:solidFill>
                <a:latin typeface="Times New Roman"/>
                <a:ea typeface="DejaVu Sans" charset="0"/>
                <a:cs typeface="Times New Roman"/>
              </a:rPr>
              <a:t>etal</a:t>
            </a:r>
            <a:r>
              <a:rPr lang="en-US" sz="2000" dirty="0" smtClean="0">
                <a:solidFill>
                  <a:srgbClr val="12BB23"/>
                </a:solidFill>
                <a:latin typeface="Times New Roman"/>
                <a:ea typeface="DejaVu Sans" charset="0"/>
                <a:cs typeface="Times New Roman"/>
              </a:rPr>
              <a:t> 10</a:t>
            </a:r>
            <a:endParaRPr lang="en-US" sz="2000" dirty="0">
              <a:solidFill>
                <a:srgbClr val="12BB23"/>
              </a:solidFill>
              <a:latin typeface="Times New Roman"/>
              <a:ea typeface="DejaVu Sans" charset="0"/>
              <a:cs typeface="Times New Roman"/>
            </a:endParaRPr>
          </a:p>
        </p:txBody>
      </p:sp>
      <p:sp>
        <p:nvSpPr>
          <p:cNvPr id="4104" name="Text Box 8"/>
          <p:cNvSpPr txBox="1">
            <a:spLocks noChangeArrowheads="1"/>
          </p:cNvSpPr>
          <p:nvPr/>
        </p:nvSpPr>
        <p:spPr bwMode="auto">
          <a:xfrm>
            <a:off x="558722" y="207384"/>
            <a:ext cx="8028000" cy="599103"/>
          </a:xfrm>
          <a:prstGeom prst="rect">
            <a:avLst/>
          </a:prstGeom>
          <a:noFill/>
          <a:ln w="9525">
            <a:noFill/>
            <a:round/>
            <a:headEnd/>
            <a:tailEnd/>
          </a:ln>
          <a:effectLst/>
        </p:spPr>
        <p:txBody>
          <a:bodyPr lIns="81623" tIns="40811" rIns="81623" bIns="40811">
            <a:prstTxWarp prst="textNoShape">
              <a:avLst/>
            </a:prstTxWarp>
          </a:bodyPr>
          <a:lstStyle/>
          <a:p>
            <a:pPr algn="ctr">
              <a:tabLst>
                <a:tab pos="0" algn="l"/>
                <a:tab pos="414640" algn="l"/>
                <a:tab pos="829280" algn="l"/>
                <a:tab pos="1243920" algn="l"/>
                <a:tab pos="1658560" algn="l"/>
                <a:tab pos="2073201" algn="l"/>
                <a:tab pos="2487841" algn="l"/>
                <a:tab pos="2902481" algn="l"/>
                <a:tab pos="3317121" algn="l"/>
                <a:tab pos="3731761" algn="l"/>
                <a:tab pos="4146401" algn="l"/>
                <a:tab pos="4561041" algn="l"/>
                <a:tab pos="4975681" algn="l"/>
                <a:tab pos="5390322" algn="l"/>
                <a:tab pos="5804962" algn="l"/>
                <a:tab pos="6219602" algn="l"/>
                <a:tab pos="6634242" algn="l"/>
                <a:tab pos="7048882" algn="l"/>
                <a:tab pos="7463522" algn="l"/>
                <a:tab pos="7878163" algn="l"/>
                <a:tab pos="8292803" algn="l"/>
              </a:tabLst>
            </a:pPr>
            <a:r>
              <a:rPr lang="en-US" sz="3300" dirty="0">
                <a:solidFill>
                  <a:srgbClr val="FFFF00"/>
                </a:solidFill>
                <a:latin typeface="Times New Roman"/>
                <a:ea typeface="DejaVu Sans" charset="0"/>
                <a:cs typeface="Times New Roman"/>
              </a:rPr>
              <a:t>Progenitor</a:t>
            </a:r>
            <a:r>
              <a:rPr lang="en-US" sz="3300" dirty="0" smtClean="0">
                <a:solidFill>
                  <a:srgbClr val="FFFF00"/>
                </a:solidFill>
                <a:latin typeface="Times New Roman"/>
                <a:ea typeface="DejaVu Sans" charset="0"/>
                <a:cs typeface="Times New Roman"/>
              </a:rPr>
              <a:t> Systems</a:t>
            </a:r>
            <a:r>
              <a:rPr lang="en-US" sz="3300" dirty="0">
                <a:solidFill>
                  <a:srgbClr val="FFFF00"/>
                </a:solidFill>
                <a:latin typeface="Times New Roman"/>
                <a:ea typeface="DejaVu Sans" charset="0"/>
                <a:cs typeface="Times New Roman"/>
              </a:rPr>
              <a:t>:</a:t>
            </a:r>
            <a:r>
              <a:rPr lang="en-US" sz="3300" dirty="0" smtClean="0">
                <a:solidFill>
                  <a:srgbClr val="FFFF00"/>
                </a:solidFill>
                <a:latin typeface="Times New Roman"/>
                <a:ea typeface="DejaVu Sans" charset="0"/>
                <a:cs typeface="Times New Roman"/>
              </a:rPr>
              <a:t> Two</a:t>
            </a:r>
            <a:r>
              <a:rPr lang="en-US" sz="3300" dirty="0">
                <a:solidFill>
                  <a:srgbClr val="FFFF00"/>
                </a:solidFill>
                <a:latin typeface="Times New Roman"/>
                <a:ea typeface="DejaVu Sans" charset="0"/>
                <a:cs typeface="Times New Roman"/>
              </a:rPr>
              <a:t>-component</a:t>
            </a:r>
            <a:r>
              <a:rPr lang="en-US" sz="3300" dirty="0" smtClean="0">
                <a:solidFill>
                  <a:srgbClr val="FFFF00"/>
                </a:solidFill>
                <a:latin typeface="Times New Roman"/>
                <a:ea typeface="DejaVu Sans" charset="0"/>
                <a:cs typeface="Times New Roman"/>
              </a:rPr>
              <a:t> Model</a:t>
            </a:r>
            <a:endParaRPr lang="en-US" sz="3300" dirty="0">
              <a:solidFill>
                <a:srgbClr val="FFFF00"/>
              </a:solidFill>
              <a:latin typeface="Times New Roman"/>
              <a:ea typeface="DejaVu Sans" charset="0"/>
              <a:cs typeface="Times New Roman"/>
            </a:endParaRPr>
          </a:p>
        </p:txBody>
      </p:sp>
      <p:pic>
        <p:nvPicPr>
          <p:cNvPr id="10" name="Picture 9" descr="figure6bins7.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0" y="2340428"/>
            <a:ext cx="4724400" cy="3374571"/>
          </a:xfrm>
          <a:prstGeom prst="rect">
            <a:avLst/>
          </a:prstGeom>
          <a:solidFill>
            <a:schemeClr val="bg1"/>
          </a:solidFill>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3394" name="Text Box 1"/>
          <p:cNvSpPr txBox="1">
            <a:spLocks noChangeArrowheads="1"/>
          </p:cNvSpPr>
          <p:nvPr/>
        </p:nvSpPr>
        <p:spPr bwMode="auto">
          <a:xfrm>
            <a:off x="960438" y="1066800"/>
            <a:ext cx="1308373" cy="541378"/>
          </a:xfrm>
          <a:prstGeom prst="rect">
            <a:avLst/>
          </a:prstGeom>
          <a:noFill/>
          <a:ln w="9525">
            <a:noFill/>
            <a:round/>
            <a:headEnd/>
            <a:tailEnd/>
          </a:ln>
        </p:spPr>
        <p:txBody>
          <a:bodyPr wrap="none" lIns="81615" tIns="55172" rIns="81615" bIns="42439">
            <a:prstTxWarp prst="textNoShape">
              <a:avLst/>
            </a:prstTxWarp>
            <a:spAutoFit/>
          </a:bodyPr>
          <a:lstStyle/>
          <a:p>
            <a:pPr>
              <a:lnSpc>
                <a:spcPct val="96000"/>
              </a:lnSpc>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US" sz="1500" b="1" dirty="0">
                <a:solidFill>
                  <a:srgbClr val="FFFFFF"/>
                </a:solidFill>
                <a:latin typeface="Myriad Condensed Web" charset="0"/>
                <a:ea typeface="DejaVu Sans" charset="0"/>
                <a:cs typeface="DejaVu Sans" charset="0"/>
              </a:rPr>
              <a:t>Prompt,</a:t>
            </a:r>
          </a:p>
          <a:p>
            <a:pPr>
              <a:lnSpc>
                <a:spcPct val="95000"/>
              </a:lnSpc>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US" sz="1500" b="1" dirty="0">
                <a:solidFill>
                  <a:srgbClr val="FFFFFF"/>
                </a:solidFill>
                <a:latin typeface="Myriad Condensed Web" charset="0"/>
                <a:ea typeface="DejaVu Sans" charset="0"/>
                <a:cs typeface="DejaVu Sans" charset="0"/>
              </a:rPr>
              <a:t>Star forming</a:t>
            </a:r>
          </a:p>
        </p:txBody>
      </p:sp>
      <p:sp>
        <p:nvSpPr>
          <p:cNvPr id="443395" name="Text Box 2"/>
          <p:cNvSpPr txBox="1">
            <a:spLocks noChangeArrowheads="1"/>
          </p:cNvSpPr>
          <p:nvPr/>
        </p:nvSpPr>
        <p:spPr bwMode="auto">
          <a:xfrm>
            <a:off x="933451" y="3962400"/>
            <a:ext cx="1447946" cy="541378"/>
          </a:xfrm>
          <a:prstGeom prst="rect">
            <a:avLst/>
          </a:prstGeom>
          <a:noFill/>
          <a:ln w="9525">
            <a:noFill/>
            <a:round/>
            <a:headEnd/>
            <a:tailEnd/>
          </a:ln>
        </p:spPr>
        <p:txBody>
          <a:bodyPr wrap="none" lIns="81615" tIns="55172" rIns="81615" bIns="42439">
            <a:prstTxWarp prst="textNoShape">
              <a:avLst/>
            </a:prstTxWarp>
            <a:spAutoFit/>
          </a:bodyPr>
          <a:lstStyle/>
          <a:p>
            <a:pPr>
              <a:lnSpc>
                <a:spcPct val="96000"/>
              </a:lnSpc>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US" sz="1500" b="1" dirty="0">
                <a:solidFill>
                  <a:srgbClr val="FFFFFF"/>
                </a:solidFill>
                <a:latin typeface="Myriad Condensed Web" charset="0"/>
                <a:ea typeface="DejaVu Sans" charset="0"/>
                <a:cs typeface="DejaVu Sans" charset="0"/>
              </a:rPr>
              <a:t>Delayed, </a:t>
            </a:r>
          </a:p>
          <a:p>
            <a:pPr>
              <a:lnSpc>
                <a:spcPct val="95000"/>
              </a:lnSpc>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US" sz="1500" b="1" dirty="0">
                <a:solidFill>
                  <a:srgbClr val="FFFFFF"/>
                </a:solidFill>
                <a:latin typeface="Myriad Condensed Web" charset="0"/>
                <a:ea typeface="DejaVu Sans" charset="0"/>
                <a:cs typeface="DejaVu Sans" charset="0"/>
              </a:rPr>
              <a:t>Passive hosts</a:t>
            </a:r>
          </a:p>
        </p:txBody>
      </p:sp>
      <p:grpSp>
        <p:nvGrpSpPr>
          <p:cNvPr id="2" name="Group 3"/>
          <p:cNvGrpSpPr>
            <a:grpSpLocks/>
          </p:cNvGrpSpPr>
          <p:nvPr/>
        </p:nvGrpSpPr>
        <p:grpSpPr bwMode="auto">
          <a:xfrm>
            <a:off x="906463" y="152401"/>
            <a:ext cx="2978150" cy="331789"/>
            <a:chOff x="629" y="106"/>
            <a:chExt cx="2069" cy="230"/>
          </a:xfrm>
        </p:grpSpPr>
        <p:sp>
          <p:nvSpPr>
            <p:cNvPr id="443408" name="Text Box 4"/>
            <p:cNvSpPr txBox="1">
              <a:spLocks noChangeArrowheads="1"/>
            </p:cNvSpPr>
            <p:nvPr/>
          </p:nvSpPr>
          <p:spPr bwMode="auto">
            <a:xfrm>
              <a:off x="986" y="106"/>
              <a:ext cx="1151" cy="230"/>
            </a:xfrm>
            <a:prstGeom prst="rect">
              <a:avLst/>
            </a:prstGeom>
            <a:noFill/>
            <a:ln w="9525">
              <a:noFill/>
              <a:round/>
              <a:headEnd/>
              <a:tailEnd/>
            </a:ln>
          </p:spPr>
          <p:txBody>
            <a:bodyPr wrap="none" lIns="90000" tIns="60840" rIns="90000" bIns="46800">
              <a:prstTxWarp prst="textNoShape">
                <a:avLst/>
              </a:prstTxWarp>
              <a:spAutoFit/>
            </a:bodyPr>
            <a:lstStyle/>
            <a:p>
              <a:pPr>
                <a:lnSpc>
                  <a:spcPct val="96000"/>
                </a:lnSpc>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US" sz="1500" b="1" dirty="0">
                  <a:solidFill>
                    <a:srgbClr val="FFFFFF"/>
                  </a:solidFill>
                  <a:latin typeface="Myriad Condensed Web" charset="0"/>
                  <a:ea typeface="DejaVu Sans" charset="0"/>
                  <a:cs typeface="DejaVu Sans" charset="0"/>
                </a:rPr>
                <a:t>fainter   brighter</a:t>
              </a:r>
            </a:p>
          </p:txBody>
        </p:sp>
        <p:sp>
          <p:nvSpPr>
            <p:cNvPr id="443409" name="Line 5"/>
            <p:cNvSpPr>
              <a:spLocks noChangeShapeType="1"/>
            </p:cNvSpPr>
            <p:nvPr/>
          </p:nvSpPr>
          <p:spPr bwMode="auto">
            <a:xfrm>
              <a:off x="2116" y="212"/>
              <a:ext cx="582" cy="1"/>
            </a:xfrm>
            <a:prstGeom prst="line">
              <a:avLst/>
            </a:prstGeom>
            <a:noFill/>
            <a:ln w="25560">
              <a:solidFill>
                <a:srgbClr val="FFFFFF"/>
              </a:solidFill>
              <a:miter lim="800000"/>
              <a:headEnd/>
              <a:tailEnd type="triangle" w="med" len="med"/>
            </a:ln>
          </p:spPr>
          <p:txBody>
            <a:bodyPr>
              <a:prstTxWarp prst="textNoShape">
                <a:avLst/>
              </a:prstTxWarp>
            </a:bodyPr>
            <a:lstStyle/>
            <a:p>
              <a:endParaRPr lang="en-US"/>
            </a:p>
          </p:txBody>
        </p:sp>
        <p:sp>
          <p:nvSpPr>
            <p:cNvPr id="443410" name="Line 6"/>
            <p:cNvSpPr>
              <a:spLocks noChangeShapeType="1"/>
            </p:cNvSpPr>
            <p:nvPr/>
          </p:nvSpPr>
          <p:spPr bwMode="auto">
            <a:xfrm flipH="1">
              <a:off x="629" y="212"/>
              <a:ext cx="541" cy="1"/>
            </a:xfrm>
            <a:prstGeom prst="line">
              <a:avLst/>
            </a:prstGeom>
            <a:noFill/>
            <a:ln w="25560">
              <a:solidFill>
                <a:srgbClr val="FFFFFF"/>
              </a:solidFill>
              <a:miter lim="800000"/>
              <a:headEnd/>
              <a:tailEnd type="triangle" w="med" len="med"/>
            </a:ln>
          </p:spPr>
          <p:txBody>
            <a:bodyPr>
              <a:prstTxWarp prst="textNoShape">
                <a:avLst/>
              </a:prstTxWarp>
            </a:bodyPr>
            <a:lstStyle/>
            <a:p>
              <a:endParaRPr lang="en-US"/>
            </a:p>
          </p:txBody>
        </p:sp>
      </p:grpSp>
      <p:pic>
        <p:nvPicPr>
          <p:cNvPr id="71687" name="Picture 7"/>
          <p:cNvPicPr>
            <a:picLocks noChangeAspect="1" noChangeArrowheads="1"/>
          </p:cNvPicPr>
          <p:nvPr/>
        </p:nvPicPr>
        <p:blipFill>
          <a:blip r:embed="rId3"/>
          <a:srcRect/>
          <a:stretch>
            <a:fillRect/>
          </a:stretch>
        </p:blipFill>
        <p:spPr bwMode="auto">
          <a:xfrm>
            <a:off x="5338764" y="3832226"/>
            <a:ext cx="2790825" cy="2697163"/>
          </a:xfrm>
          <a:prstGeom prst="rect">
            <a:avLst/>
          </a:prstGeom>
          <a:noFill/>
          <a:ln w="9525">
            <a:noFill/>
            <a:round/>
            <a:headEnd/>
            <a:tailEnd/>
          </a:ln>
          <a:effectLst>
            <a:outerShdw blurRad="63500" dist="139498" dir="2700000" algn="ctr" rotWithShape="0">
              <a:srgbClr val="333333">
                <a:alpha val="65019"/>
              </a:srgbClr>
            </a:outerShdw>
          </a:effectLst>
        </p:spPr>
      </p:pic>
      <p:pic>
        <p:nvPicPr>
          <p:cNvPr id="71688" name="Picture 8"/>
          <p:cNvPicPr>
            <a:picLocks noChangeAspect="1" noChangeArrowheads="1"/>
          </p:cNvPicPr>
          <p:nvPr/>
        </p:nvPicPr>
        <p:blipFill>
          <a:blip r:embed="rId4"/>
          <a:srcRect/>
          <a:stretch>
            <a:fillRect/>
          </a:stretch>
        </p:blipFill>
        <p:spPr bwMode="auto">
          <a:xfrm>
            <a:off x="5338763" y="1658939"/>
            <a:ext cx="2809875" cy="1982787"/>
          </a:xfrm>
          <a:prstGeom prst="rect">
            <a:avLst/>
          </a:prstGeom>
          <a:noFill/>
          <a:ln w="9525">
            <a:noFill/>
            <a:round/>
            <a:headEnd/>
            <a:tailEnd/>
          </a:ln>
          <a:effectLst>
            <a:outerShdw blurRad="63500" dist="139498" dir="2700000" algn="ctr" rotWithShape="0">
              <a:srgbClr val="333333">
                <a:alpha val="65019"/>
              </a:srgbClr>
            </a:outerShdw>
          </a:effectLst>
        </p:spPr>
      </p:pic>
      <p:sp>
        <p:nvSpPr>
          <p:cNvPr id="443399" name="Rectangle 9"/>
          <p:cNvSpPr>
            <a:spLocks noChangeArrowheads="1"/>
          </p:cNvSpPr>
          <p:nvPr/>
        </p:nvSpPr>
        <p:spPr bwMode="auto">
          <a:xfrm>
            <a:off x="4570414" y="215900"/>
            <a:ext cx="4572000" cy="1454637"/>
          </a:xfrm>
          <a:prstGeom prst="rect">
            <a:avLst/>
          </a:prstGeom>
          <a:noFill/>
          <a:ln w="9525">
            <a:noFill/>
            <a:round/>
            <a:headEnd/>
            <a:tailEnd/>
          </a:ln>
        </p:spPr>
        <p:txBody>
          <a:bodyPr lIns="81615" tIns="87490" rIns="81615" bIns="42439">
            <a:prstTxWarp prst="textNoShape">
              <a:avLst/>
            </a:prstTxWarp>
            <a:spAutoFit/>
          </a:bodyPr>
          <a:lstStyle/>
          <a:p>
            <a:pPr>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US" sz="2500" b="1" dirty="0">
                <a:latin typeface="FreeSans" pitchFamily="32" charset="0"/>
                <a:ea typeface="DejaVu Sans" charset="0"/>
                <a:cs typeface="DejaVu Sans" charset="0"/>
              </a:rPr>
              <a:t>Host Population</a:t>
            </a:r>
            <a:r>
              <a:rPr lang="en-US" sz="2500" b="1" dirty="0" smtClean="0">
                <a:latin typeface="FreeSans" pitchFamily="32" charset="0"/>
                <a:ea typeface="DejaVu Sans" charset="0"/>
                <a:cs typeface="DejaVu Sans" charset="0"/>
              </a:rPr>
              <a:t> correlated with SN </a:t>
            </a:r>
            <a:r>
              <a:rPr lang="en-US" sz="2500" b="1" dirty="0" err="1">
                <a:latin typeface="FreeSans" pitchFamily="32" charset="0"/>
                <a:ea typeface="DejaVu Sans" charset="0"/>
                <a:cs typeface="DejaVu Sans" charset="0"/>
              </a:rPr>
              <a:t>Ia</a:t>
            </a:r>
            <a:r>
              <a:rPr lang="en-US" sz="2500" b="1" dirty="0">
                <a:latin typeface="FreeSans" pitchFamily="32" charset="0"/>
                <a:ea typeface="DejaVu Sans" charset="0"/>
                <a:cs typeface="DejaVu Sans" charset="0"/>
              </a:rPr>
              <a:t> Luminosity</a:t>
            </a:r>
          </a:p>
          <a:p>
            <a:pPr>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US" dirty="0">
                <a:latin typeface="FreeSans" pitchFamily="32" charset="0"/>
                <a:ea typeface="DejaVu Sans" charset="0"/>
                <a:cs typeface="DejaVu Sans" charset="0"/>
              </a:rPr>
              <a:t>Sullivan et al. 2006, Howell et al. </a:t>
            </a:r>
            <a:r>
              <a:rPr lang="en-US" dirty="0" smtClean="0">
                <a:latin typeface="FreeSans" pitchFamily="32" charset="0"/>
                <a:ea typeface="DejaVu Sans" charset="0"/>
                <a:cs typeface="DejaVu Sans" charset="0"/>
              </a:rPr>
              <a:t>2007, </a:t>
            </a:r>
            <a:r>
              <a:rPr lang="en-US" dirty="0" err="1" smtClean="0">
                <a:latin typeface="FreeSans" pitchFamily="32" charset="0"/>
                <a:ea typeface="DejaVu Sans" charset="0"/>
                <a:cs typeface="DejaVu Sans" charset="0"/>
              </a:rPr>
              <a:t>Jha</a:t>
            </a:r>
            <a:r>
              <a:rPr lang="en-US" dirty="0" smtClean="0">
                <a:latin typeface="FreeSans" pitchFamily="32" charset="0"/>
                <a:ea typeface="DejaVu Sans" charset="0"/>
                <a:cs typeface="DejaVu Sans" charset="0"/>
              </a:rPr>
              <a:t> </a:t>
            </a:r>
            <a:r>
              <a:rPr lang="en-US" dirty="0" err="1" smtClean="0">
                <a:latin typeface="FreeSans" pitchFamily="32" charset="0"/>
                <a:ea typeface="DejaVu Sans" charset="0"/>
                <a:cs typeface="DejaVu Sans" charset="0"/>
              </a:rPr>
              <a:t>etal</a:t>
            </a:r>
            <a:r>
              <a:rPr lang="en-US" dirty="0" smtClean="0">
                <a:latin typeface="FreeSans" pitchFamily="32" charset="0"/>
                <a:ea typeface="DejaVu Sans" charset="0"/>
                <a:cs typeface="DejaVu Sans" charset="0"/>
              </a:rPr>
              <a:t> 2007</a:t>
            </a:r>
            <a:endParaRPr lang="en-US" dirty="0">
              <a:latin typeface="FreeSans" pitchFamily="32" charset="0"/>
              <a:ea typeface="DejaVu Sans" charset="0"/>
              <a:cs typeface="DejaVu Sans" charset="0"/>
            </a:endParaRPr>
          </a:p>
        </p:txBody>
      </p:sp>
      <p:grpSp>
        <p:nvGrpSpPr>
          <p:cNvPr id="3" name="Group 10"/>
          <p:cNvGrpSpPr>
            <a:grpSpLocks/>
          </p:cNvGrpSpPr>
          <p:nvPr/>
        </p:nvGrpSpPr>
        <p:grpSpPr bwMode="auto">
          <a:xfrm>
            <a:off x="228600" y="152400"/>
            <a:ext cx="4094163" cy="6553200"/>
            <a:chOff x="159" y="106"/>
            <a:chExt cx="2843" cy="4550"/>
          </a:xfrm>
        </p:grpSpPr>
        <p:pic>
          <p:nvPicPr>
            <p:cNvPr id="71691" name="Picture 11"/>
            <p:cNvPicPr>
              <a:picLocks noChangeAspect="1" noChangeArrowheads="1"/>
            </p:cNvPicPr>
            <p:nvPr/>
          </p:nvPicPr>
          <p:blipFill>
            <a:blip r:embed="rId5"/>
            <a:srcRect/>
            <a:stretch>
              <a:fillRect/>
            </a:stretch>
          </p:blipFill>
          <p:spPr bwMode="auto">
            <a:xfrm>
              <a:off x="159" y="106"/>
              <a:ext cx="2844" cy="4551"/>
            </a:xfrm>
            <a:prstGeom prst="rect">
              <a:avLst/>
            </a:prstGeom>
            <a:noFill/>
            <a:ln w="9525">
              <a:noFill/>
              <a:round/>
              <a:headEnd/>
              <a:tailEnd/>
            </a:ln>
            <a:effectLst>
              <a:outerShdw blurRad="63500" dist="139498" dir="2700000" algn="ctr" rotWithShape="0">
                <a:srgbClr val="333333">
                  <a:alpha val="65019"/>
                </a:srgbClr>
              </a:outerShdw>
            </a:effectLst>
          </p:spPr>
        </p:pic>
        <p:sp>
          <p:nvSpPr>
            <p:cNvPr id="443406" name="Text Box 12"/>
            <p:cNvSpPr txBox="1">
              <a:spLocks noChangeArrowheads="1"/>
            </p:cNvSpPr>
            <p:nvPr/>
          </p:nvSpPr>
          <p:spPr bwMode="auto">
            <a:xfrm>
              <a:off x="644" y="409"/>
              <a:ext cx="864" cy="235"/>
            </a:xfrm>
            <a:prstGeom prst="rect">
              <a:avLst/>
            </a:prstGeom>
            <a:noFill/>
            <a:ln w="9525">
              <a:noFill/>
              <a:round/>
              <a:headEnd/>
              <a:tailEnd/>
            </a:ln>
          </p:spPr>
          <p:txBody>
            <a:bodyPr lIns="90000" tIns="45000" rIns="90000" bIns="45000">
              <a:prstTxWarp prst="textNoShape">
                <a:avLst/>
              </a:prstTxWarp>
            </a:bodyPr>
            <a:lstStyle/>
            <a:p>
              <a:pPr>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US" dirty="0">
                  <a:solidFill>
                    <a:srgbClr val="0000FF"/>
                  </a:solidFill>
                  <a:latin typeface="FreeSans" pitchFamily="32" charset="0"/>
                  <a:ea typeface="DejaVu Sans" charset="0"/>
                  <a:cs typeface="DejaVu Sans" charset="0"/>
                </a:rPr>
                <a:t>"Prompt"</a:t>
              </a:r>
            </a:p>
          </p:txBody>
        </p:sp>
        <p:sp>
          <p:nvSpPr>
            <p:cNvPr id="443407" name="Text Box 13"/>
            <p:cNvSpPr txBox="1">
              <a:spLocks noChangeArrowheads="1"/>
            </p:cNvSpPr>
            <p:nvPr/>
          </p:nvSpPr>
          <p:spPr bwMode="auto">
            <a:xfrm>
              <a:off x="644" y="2360"/>
              <a:ext cx="864" cy="235"/>
            </a:xfrm>
            <a:prstGeom prst="rect">
              <a:avLst/>
            </a:prstGeom>
            <a:solidFill>
              <a:srgbClr val="FFFFFF"/>
            </a:solidFill>
            <a:ln w="9525">
              <a:noFill/>
              <a:round/>
              <a:headEnd/>
              <a:tailEnd/>
            </a:ln>
          </p:spPr>
          <p:txBody>
            <a:bodyPr lIns="90000" tIns="45000" rIns="90000" bIns="45000">
              <a:prstTxWarp prst="textNoShape">
                <a:avLst/>
              </a:prstTxWarp>
            </a:bodyPr>
            <a:lstStyle/>
            <a:p>
              <a:pPr>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US" dirty="0">
                  <a:solidFill>
                    <a:srgbClr val="0000FF"/>
                  </a:solidFill>
                  <a:latin typeface="FreeSans" pitchFamily="32" charset="0"/>
                  <a:ea typeface="DejaVu Sans" charset="0"/>
                  <a:cs typeface="DejaVu Sans" charset="0"/>
                </a:rPr>
                <a:t>"Delayed"</a:t>
              </a:r>
            </a:p>
          </p:txBody>
        </p:sp>
      </p:grpSp>
      <p:sp>
        <p:nvSpPr>
          <p:cNvPr id="443401" name="Line 14"/>
          <p:cNvSpPr>
            <a:spLocks noChangeShapeType="1"/>
          </p:cNvSpPr>
          <p:nvPr/>
        </p:nvSpPr>
        <p:spPr bwMode="auto">
          <a:xfrm flipH="1" flipV="1">
            <a:off x="3521075" y="2484438"/>
            <a:ext cx="1666875" cy="215900"/>
          </a:xfrm>
          <a:prstGeom prst="line">
            <a:avLst/>
          </a:prstGeom>
          <a:noFill/>
          <a:ln w="36720">
            <a:solidFill>
              <a:srgbClr val="000000"/>
            </a:solidFill>
            <a:round/>
            <a:headEnd/>
            <a:tailEnd type="triangle" w="med" len="med"/>
          </a:ln>
        </p:spPr>
        <p:txBody>
          <a:bodyPr lIns="82918" tIns="41460" rIns="82918" bIns="41460">
            <a:prstTxWarp prst="textNoShape">
              <a:avLst/>
            </a:prstTxWarp>
          </a:bodyPr>
          <a:lstStyle/>
          <a:p>
            <a:endParaRPr lang="en-US"/>
          </a:p>
        </p:txBody>
      </p:sp>
      <p:sp>
        <p:nvSpPr>
          <p:cNvPr id="443402" name="Line 15"/>
          <p:cNvSpPr>
            <a:spLocks noChangeShapeType="1"/>
          </p:cNvSpPr>
          <p:nvPr/>
        </p:nvSpPr>
        <p:spPr bwMode="auto">
          <a:xfrm flipH="1">
            <a:off x="3521075" y="4770438"/>
            <a:ext cx="1666875" cy="206375"/>
          </a:xfrm>
          <a:prstGeom prst="line">
            <a:avLst/>
          </a:prstGeom>
          <a:noFill/>
          <a:ln w="36720">
            <a:solidFill>
              <a:srgbClr val="000000"/>
            </a:solidFill>
            <a:round/>
            <a:headEnd/>
            <a:tailEnd type="triangle" w="med" len="med"/>
          </a:ln>
        </p:spPr>
        <p:txBody>
          <a:bodyPr lIns="82918" tIns="41460" rIns="82918" bIns="41460">
            <a:prstTxWarp prst="textNoShape">
              <a:avLst/>
            </a:prstTxWarp>
          </a:bodyPr>
          <a:lstStyle/>
          <a:p>
            <a:endParaRPr lang="en-US"/>
          </a:p>
        </p:txBody>
      </p:sp>
      <p:sp>
        <p:nvSpPr>
          <p:cNvPr id="443403" name="TextBox 16"/>
          <p:cNvSpPr txBox="1">
            <a:spLocks noChangeArrowheads="1"/>
          </p:cNvSpPr>
          <p:nvPr/>
        </p:nvSpPr>
        <p:spPr bwMode="auto">
          <a:xfrm>
            <a:off x="3048001" y="1066801"/>
            <a:ext cx="992897" cy="646321"/>
          </a:xfrm>
          <a:prstGeom prst="rect">
            <a:avLst/>
          </a:prstGeom>
          <a:noFill/>
          <a:ln w="9525">
            <a:noFill/>
            <a:miter lim="800000"/>
            <a:headEnd/>
            <a:tailEnd/>
          </a:ln>
        </p:spPr>
        <p:txBody>
          <a:bodyPr wrap="none" lIns="91430" tIns="45715" rIns="91430" bIns="45715">
            <a:prstTxWarp prst="textNoShape">
              <a:avLst/>
            </a:prstTxWarp>
            <a:spAutoFit/>
          </a:bodyPr>
          <a:lstStyle/>
          <a:p>
            <a:r>
              <a:rPr lang="en-US"/>
              <a:t>Brighter</a:t>
            </a:r>
          </a:p>
          <a:p>
            <a:r>
              <a:rPr lang="en-US"/>
              <a:t>SNe</a:t>
            </a:r>
          </a:p>
        </p:txBody>
      </p:sp>
      <p:sp>
        <p:nvSpPr>
          <p:cNvPr id="443404" name="TextBox 17"/>
          <p:cNvSpPr txBox="1">
            <a:spLocks noChangeArrowheads="1"/>
          </p:cNvSpPr>
          <p:nvPr/>
        </p:nvSpPr>
        <p:spPr bwMode="auto">
          <a:xfrm>
            <a:off x="2895601" y="4038600"/>
            <a:ext cx="903067" cy="646321"/>
          </a:xfrm>
          <a:prstGeom prst="rect">
            <a:avLst/>
          </a:prstGeom>
          <a:noFill/>
          <a:ln w="9525">
            <a:noFill/>
            <a:miter lim="800000"/>
            <a:headEnd/>
            <a:tailEnd/>
          </a:ln>
        </p:spPr>
        <p:txBody>
          <a:bodyPr wrap="none" lIns="91430" tIns="45715" rIns="91430" bIns="45715">
            <a:prstTxWarp prst="textNoShape">
              <a:avLst/>
            </a:prstTxWarp>
            <a:spAutoFit/>
          </a:bodyPr>
          <a:lstStyle/>
          <a:p>
            <a:r>
              <a:rPr lang="en-US"/>
              <a:t>Fainter</a:t>
            </a:r>
          </a:p>
          <a:p>
            <a:r>
              <a:rPr lang="en-US"/>
              <a:t>SNe</a:t>
            </a:r>
          </a:p>
        </p:txBody>
      </p:sp>
      <p:sp>
        <p:nvSpPr>
          <p:cNvPr id="19" name="TextBox 18"/>
          <p:cNvSpPr txBox="1"/>
          <p:nvPr/>
        </p:nvSpPr>
        <p:spPr>
          <a:xfrm>
            <a:off x="4419600" y="6477000"/>
            <a:ext cx="4764545" cy="369332"/>
          </a:xfrm>
          <a:prstGeom prst="rect">
            <a:avLst/>
          </a:prstGeom>
          <a:noFill/>
        </p:spPr>
        <p:txBody>
          <a:bodyPr wrap="none" rtlCol="0">
            <a:spAutoFit/>
          </a:bodyPr>
          <a:lstStyle/>
          <a:p>
            <a:r>
              <a:rPr lang="en-US" dirty="0" smtClean="0"/>
              <a:t>Also brighter </a:t>
            </a:r>
            <a:r>
              <a:rPr lang="en-US" dirty="0" err="1" smtClean="0"/>
              <a:t>SNe</a:t>
            </a:r>
            <a:r>
              <a:rPr lang="en-US" dirty="0" smtClean="0"/>
              <a:t> in lower-stellar-mass hosts</a:t>
            </a:r>
            <a:endParaRPr lang="en-US" dirty="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endParaRPr lang="en-US"/>
          </a:p>
          <a:p>
            <a:fld id="{3822150E-52D8-E84D-80E0-5F150A2973F9}" type="slidenum">
              <a:rPr lang="en-US">
                <a:solidFill>
                  <a:srgbClr val="17E81D"/>
                </a:solidFill>
              </a:rPr>
              <a:pPr/>
              <a:t>46</a:t>
            </a:fld>
            <a:endParaRPr lang="en-US">
              <a:solidFill>
                <a:srgbClr val="17E81D"/>
              </a:solidFill>
            </a:endParaRPr>
          </a:p>
        </p:txBody>
      </p:sp>
      <p:sp>
        <p:nvSpPr>
          <p:cNvPr id="1336323" name="Rectangle 3"/>
          <p:cNvSpPr>
            <a:spLocks noGrp="1" noChangeArrowheads="1"/>
          </p:cNvSpPr>
          <p:nvPr>
            <p:ph type="body" idx="1"/>
          </p:nvPr>
        </p:nvSpPr>
        <p:spPr/>
        <p:txBody>
          <a:bodyPr/>
          <a:lstStyle/>
          <a:p>
            <a:endParaRPr lang="en-US" dirty="0"/>
          </a:p>
        </p:txBody>
      </p:sp>
      <p:sp>
        <p:nvSpPr>
          <p:cNvPr id="1336322" name="Rectangle 2"/>
          <p:cNvSpPr>
            <a:spLocks noGrp="1" noChangeArrowheads="1"/>
          </p:cNvSpPr>
          <p:nvPr>
            <p:ph type="title"/>
          </p:nvPr>
        </p:nvSpPr>
        <p:spPr>
          <a:xfrm>
            <a:off x="0" y="0"/>
            <a:ext cx="9144000" cy="1066800"/>
          </a:xfrm>
        </p:spPr>
        <p:txBody>
          <a:bodyPr/>
          <a:lstStyle/>
          <a:p>
            <a:r>
              <a:rPr lang="en-US" sz="3200" dirty="0">
                <a:solidFill>
                  <a:srgbClr val="D5E91C"/>
                </a:solidFill>
              </a:rPr>
              <a:t>SN </a:t>
            </a:r>
            <a:r>
              <a:rPr lang="en-US" sz="3200" dirty="0" err="1">
                <a:solidFill>
                  <a:srgbClr val="D5E91C"/>
                </a:solidFill>
              </a:rPr>
              <a:t>Ia</a:t>
            </a:r>
            <a:r>
              <a:rPr lang="en-US" sz="3200" dirty="0" smtClean="0">
                <a:solidFill>
                  <a:srgbClr val="D5E91C"/>
                </a:solidFill>
              </a:rPr>
              <a:t> Luminosity correlates with Host </a:t>
            </a:r>
            <a:r>
              <a:rPr lang="en-US" sz="3200" dirty="0">
                <a:solidFill>
                  <a:srgbClr val="D5E91C"/>
                </a:solidFill>
              </a:rPr>
              <a:t>Galaxy</a:t>
            </a:r>
            <a:r>
              <a:rPr lang="en-US" sz="3200" dirty="0" smtClean="0">
                <a:solidFill>
                  <a:srgbClr val="D5E91C"/>
                </a:solidFill>
              </a:rPr>
              <a:t> </a:t>
            </a:r>
            <a:r>
              <a:rPr lang="en-US" sz="3200" dirty="0" smtClean="0">
                <a:solidFill>
                  <a:srgbClr val="D5E91C"/>
                </a:solidFill>
              </a:rPr>
              <a:t>Type</a:t>
            </a:r>
            <a:endParaRPr lang="en-US" sz="3200" dirty="0"/>
          </a:p>
        </p:txBody>
      </p:sp>
      <p:pic>
        <p:nvPicPr>
          <p:cNvPr id="1336326" name="Picture 6" descr="Snapshot 2008-08-18 01-32-50"/>
          <p:cNvPicPr>
            <a:picLocks noChangeAspect="1" noChangeArrowheads="1"/>
          </p:cNvPicPr>
          <p:nvPr/>
        </p:nvPicPr>
        <p:blipFill>
          <a:blip r:embed="rId3"/>
          <a:srcRect/>
          <a:stretch>
            <a:fillRect/>
          </a:stretch>
        </p:blipFill>
        <p:spPr bwMode="auto">
          <a:xfrm>
            <a:off x="609600" y="914400"/>
            <a:ext cx="7467600" cy="5441950"/>
          </a:xfrm>
          <a:prstGeom prst="rect">
            <a:avLst/>
          </a:prstGeom>
          <a:noFill/>
        </p:spPr>
      </p:pic>
      <p:sp>
        <p:nvSpPr>
          <p:cNvPr id="1336325" name="Text Box 5"/>
          <p:cNvSpPr txBox="1">
            <a:spLocks/>
          </p:cNvSpPr>
          <p:nvPr/>
        </p:nvSpPr>
        <p:spPr bwMode="auto">
          <a:xfrm>
            <a:off x="8458200" y="6276975"/>
            <a:ext cx="838200" cy="581025"/>
          </a:xfrm>
          <a:prstGeom prst="rect">
            <a:avLst/>
          </a:prstGeom>
          <a:noFill/>
          <a:ln w="12700">
            <a:noFill/>
            <a:miter lim="800000"/>
            <a:headEnd/>
            <a:tailEnd/>
          </a:ln>
          <a:effectLst/>
        </p:spPr>
        <p:txBody>
          <a:bodyPr>
            <a:prstTxWarp prst="textNoShape">
              <a:avLst/>
            </a:prstTxWarp>
            <a:spAutoFit/>
          </a:bodyPr>
          <a:lstStyle/>
          <a:p>
            <a:pPr>
              <a:spcBef>
                <a:spcPct val="50000"/>
              </a:spcBef>
            </a:pPr>
            <a:r>
              <a:rPr lang="en-US" sz="1600">
                <a:solidFill>
                  <a:srgbClr val="18FF04"/>
                </a:solidFill>
              </a:rPr>
              <a:t>Smith et al</a:t>
            </a:r>
          </a:p>
        </p:txBody>
      </p:sp>
      <p:sp>
        <p:nvSpPr>
          <p:cNvPr id="1336327" name="Text Box 7"/>
          <p:cNvSpPr txBox="1">
            <a:spLocks/>
          </p:cNvSpPr>
          <p:nvPr/>
        </p:nvSpPr>
        <p:spPr bwMode="auto">
          <a:xfrm>
            <a:off x="838200" y="6324600"/>
            <a:ext cx="7494359" cy="400110"/>
          </a:xfrm>
          <a:prstGeom prst="rect">
            <a:avLst/>
          </a:prstGeom>
          <a:noFill/>
          <a:ln w="12700">
            <a:noFill/>
            <a:miter lim="800000"/>
            <a:headEnd/>
            <a:tailEnd/>
          </a:ln>
          <a:effectLst/>
        </p:spPr>
        <p:txBody>
          <a:bodyPr wrap="none">
            <a:prstTxWarp prst="textNoShape">
              <a:avLst/>
            </a:prstTxWarp>
            <a:spAutoFit/>
          </a:bodyPr>
          <a:lstStyle/>
          <a:p>
            <a:r>
              <a:rPr lang="en-US" sz="2000" dirty="0">
                <a:solidFill>
                  <a:schemeClr val="bg1"/>
                </a:solidFill>
                <a:latin typeface="+mj-lt"/>
              </a:rPr>
              <a:t>Bright                        SN Luminosity/Decline Rate                         Faint</a:t>
            </a:r>
            <a:endParaRPr lang="en-US" sz="2000" dirty="0">
              <a:latin typeface="+mj-lt"/>
            </a:endParaRPr>
          </a:p>
        </p:txBody>
      </p:sp>
      <p:sp>
        <p:nvSpPr>
          <p:cNvPr id="8" name="TextBox 7"/>
          <p:cNvSpPr txBox="1"/>
          <p:nvPr/>
        </p:nvSpPr>
        <p:spPr>
          <a:xfrm>
            <a:off x="8229600" y="2514600"/>
            <a:ext cx="920444" cy="461665"/>
          </a:xfrm>
          <a:prstGeom prst="rect">
            <a:avLst/>
          </a:prstGeom>
          <a:noFill/>
        </p:spPr>
        <p:txBody>
          <a:bodyPr wrap="none" rtlCol="0">
            <a:spAutoFit/>
          </a:bodyPr>
          <a:lstStyle/>
          <a:p>
            <a:r>
              <a:rPr lang="en-US" sz="2400" dirty="0" smtClean="0">
                <a:solidFill>
                  <a:schemeClr val="bg1"/>
                </a:solidFill>
                <a:latin typeface="+mj-lt"/>
              </a:rPr>
              <a:t>SDSS</a:t>
            </a:r>
            <a:endParaRPr lang="en-US" sz="2400" dirty="0">
              <a:solidFill>
                <a:schemeClr val="bg1"/>
              </a:solidFill>
              <a:latin typeface="+mj-lt"/>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endParaRPr lang="en-US"/>
          </a:p>
          <a:p>
            <a:fld id="{309AE5E0-CEF8-8741-B67F-034BF43338C1}" type="slidenum">
              <a:rPr lang="en-US">
                <a:solidFill>
                  <a:srgbClr val="17E81D"/>
                </a:solidFill>
              </a:rPr>
              <a:pPr/>
              <a:t>47</a:t>
            </a:fld>
            <a:endParaRPr lang="en-US">
              <a:solidFill>
                <a:srgbClr val="17E81D"/>
              </a:solidFill>
            </a:endParaRPr>
          </a:p>
        </p:txBody>
      </p:sp>
      <p:sp>
        <p:nvSpPr>
          <p:cNvPr id="1338371" name="Rectangle 3"/>
          <p:cNvSpPr>
            <a:spLocks noGrp="1" noChangeArrowheads="1"/>
          </p:cNvSpPr>
          <p:nvPr>
            <p:ph type="title"/>
          </p:nvPr>
        </p:nvSpPr>
        <p:spPr>
          <a:xfrm>
            <a:off x="381000" y="76200"/>
            <a:ext cx="8382000" cy="914400"/>
          </a:xfrm>
        </p:spPr>
        <p:txBody>
          <a:bodyPr/>
          <a:lstStyle/>
          <a:p>
            <a:r>
              <a:rPr lang="en-US" sz="3200" dirty="0">
                <a:solidFill>
                  <a:srgbClr val="D5E91C"/>
                </a:solidFill>
              </a:rPr>
              <a:t>SN </a:t>
            </a:r>
            <a:r>
              <a:rPr lang="en-US" sz="3200" dirty="0" err="1">
                <a:solidFill>
                  <a:srgbClr val="D5E91C"/>
                </a:solidFill>
              </a:rPr>
              <a:t>Ia</a:t>
            </a:r>
            <a:r>
              <a:rPr lang="en-US" sz="3200" dirty="0" smtClean="0">
                <a:solidFill>
                  <a:srgbClr val="D5E91C"/>
                </a:solidFill>
              </a:rPr>
              <a:t> Color doesn’t correlate strongly with </a:t>
            </a:r>
            <a:br>
              <a:rPr lang="en-US" sz="3200" dirty="0" smtClean="0">
                <a:solidFill>
                  <a:srgbClr val="D5E91C"/>
                </a:solidFill>
              </a:rPr>
            </a:br>
            <a:r>
              <a:rPr lang="en-US" sz="3200" dirty="0" smtClean="0">
                <a:solidFill>
                  <a:srgbClr val="D5E91C"/>
                </a:solidFill>
              </a:rPr>
              <a:t>Host Galaxy Type</a:t>
            </a:r>
            <a:endParaRPr lang="en-US" sz="3200" dirty="0"/>
          </a:p>
        </p:txBody>
      </p:sp>
      <p:sp>
        <p:nvSpPr>
          <p:cNvPr id="1338373" name="Text Box 5"/>
          <p:cNvSpPr txBox="1">
            <a:spLocks/>
          </p:cNvSpPr>
          <p:nvPr/>
        </p:nvSpPr>
        <p:spPr bwMode="auto">
          <a:xfrm>
            <a:off x="8458200" y="6276975"/>
            <a:ext cx="838200" cy="581025"/>
          </a:xfrm>
          <a:prstGeom prst="rect">
            <a:avLst/>
          </a:prstGeom>
          <a:noFill/>
          <a:ln w="12700">
            <a:noFill/>
            <a:miter lim="800000"/>
            <a:headEnd/>
            <a:tailEnd/>
          </a:ln>
          <a:effectLst/>
        </p:spPr>
        <p:txBody>
          <a:bodyPr>
            <a:prstTxWarp prst="textNoShape">
              <a:avLst/>
            </a:prstTxWarp>
            <a:spAutoFit/>
          </a:bodyPr>
          <a:lstStyle/>
          <a:p>
            <a:pPr>
              <a:spcBef>
                <a:spcPct val="50000"/>
              </a:spcBef>
            </a:pPr>
            <a:r>
              <a:rPr lang="en-US" sz="1600">
                <a:solidFill>
                  <a:srgbClr val="18FF04"/>
                </a:solidFill>
              </a:rPr>
              <a:t>Smith et al</a:t>
            </a:r>
          </a:p>
        </p:txBody>
      </p:sp>
      <p:sp>
        <p:nvSpPr>
          <p:cNvPr id="1338375" name="Rectangle 7"/>
          <p:cNvSpPr>
            <a:spLocks/>
          </p:cNvSpPr>
          <p:nvPr/>
        </p:nvSpPr>
        <p:spPr bwMode="auto">
          <a:xfrm>
            <a:off x="4572000" y="6248400"/>
            <a:ext cx="2743200" cy="461665"/>
          </a:xfrm>
          <a:prstGeom prst="rect">
            <a:avLst/>
          </a:prstGeom>
          <a:noFill/>
          <a:ln w="12700">
            <a:noFill/>
            <a:miter lim="800000"/>
            <a:headEnd/>
            <a:tailEnd/>
          </a:ln>
          <a:effectLst/>
        </p:spPr>
        <p:txBody>
          <a:bodyPr wrap="square">
            <a:prstTxWarp prst="textNoShape">
              <a:avLst/>
            </a:prstTxWarp>
            <a:spAutoFit/>
          </a:bodyPr>
          <a:lstStyle/>
          <a:p>
            <a:r>
              <a:rPr lang="en-US" sz="2400" dirty="0">
                <a:solidFill>
                  <a:schemeClr val="bg1"/>
                </a:solidFill>
                <a:latin typeface="+mn-lt"/>
              </a:rPr>
              <a:t>Color/reddening</a:t>
            </a:r>
          </a:p>
        </p:txBody>
      </p:sp>
      <p:pic>
        <p:nvPicPr>
          <p:cNvPr id="1338376" name="Picture 8" descr="Snapshot 2008-08-18 11-05-21"/>
          <p:cNvPicPr>
            <a:picLocks noChangeAspect="1" noChangeArrowheads="1"/>
          </p:cNvPicPr>
          <p:nvPr/>
        </p:nvPicPr>
        <p:blipFill>
          <a:blip r:embed="rId3"/>
          <a:srcRect/>
          <a:stretch>
            <a:fillRect/>
          </a:stretch>
        </p:blipFill>
        <p:spPr bwMode="auto">
          <a:xfrm>
            <a:off x="1905000" y="1079500"/>
            <a:ext cx="7239000" cy="5213350"/>
          </a:xfrm>
          <a:prstGeom prst="rect">
            <a:avLst/>
          </a:prstGeom>
          <a:noFill/>
        </p:spPr>
      </p:pic>
      <p:sp>
        <p:nvSpPr>
          <p:cNvPr id="9" name="TextBox 8"/>
          <p:cNvSpPr txBox="1"/>
          <p:nvPr/>
        </p:nvSpPr>
        <p:spPr>
          <a:xfrm>
            <a:off x="76200" y="2133600"/>
            <a:ext cx="1752601" cy="1569660"/>
          </a:xfrm>
          <a:prstGeom prst="rect">
            <a:avLst/>
          </a:prstGeom>
          <a:noFill/>
        </p:spPr>
        <p:txBody>
          <a:bodyPr wrap="square" rtlCol="0">
            <a:spAutoFit/>
          </a:bodyPr>
          <a:lstStyle/>
          <a:p>
            <a:r>
              <a:rPr lang="en-US" sz="2400" dirty="0" smtClean="0">
                <a:solidFill>
                  <a:schemeClr val="bg1"/>
                </a:solidFill>
                <a:latin typeface="+mn-lt"/>
              </a:rPr>
              <a:t>Why aren’t `spirals’ dustier than `</a:t>
            </a:r>
            <a:r>
              <a:rPr lang="en-US" sz="2400" dirty="0" err="1" smtClean="0">
                <a:solidFill>
                  <a:schemeClr val="bg1"/>
                </a:solidFill>
                <a:latin typeface="+mn-lt"/>
              </a:rPr>
              <a:t>ellipticals</a:t>
            </a:r>
            <a:r>
              <a:rPr lang="en-US" sz="2400" dirty="0" smtClean="0">
                <a:solidFill>
                  <a:schemeClr val="bg1"/>
                </a:solidFill>
                <a:latin typeface="+mn-lt"/>
              </a:rPr>
              <a:t>’?</a:t>
            </a:r>
            <a:endParaRPr lang="en-US" sz="2400" dirty="0">
              <a:solidFill>
                <a:schemeClr val="bg1"/>
              </a:solidFill>
              <a:latin typeface="+mn-lt"/>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5442" name="Text Box 1"/>
          <p:cNvSpPr txBox="1">
            <a:spLocks noChangeArrowheads="1"/>
          </p:cNvSpPr>
          <p:nvPr/>
        </p:nvSpPr>
        <p:spPr bwMode="auto">
          <a:xfrm>
            <a:off x="519114" y="6153150"/>
            <a:ext cx="7629525" cy="395011"/>
          </a:xfrm>
          <a:prstGeom prst="rect">
            <a:avLst/>
          </a:prstGeom>
          <a:noFill/>
          <a:ln w="9525">
            <a:noFill/>
            <a:round/>
            <a:headEnd/>
            <a:tailEnd/>
          </a:ln>
        </p:spPr>
        <p:txBody>
          <a:bodyPr lIns="81615" tIns="74432" rIns="81615" bIns="42439">
            <a:prstTxWarp prst="textNoShape">
              <a:avLst/>
            </a:prstTxWarp>
            <a:spAutoFit/>
          </a:bodyPr>
          <a:lstStyle/>
          <a:p>
            <a:pPr>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US" dirty="0">
                <a:solidFill>
                  <a:srgbClr val="0000FF"/>
                </a:solidFill>
                <a:latin typeface="FreeSans" pitchFamily="32" charset="0"/>
                <a:ea typeface="DejaVu Sans" charset="0"/>
                <a:cs typeface="DejaVu Sans" charset="0"/>
              </a:rPr>
              <a:t>Predict relative contribution from each component vs. </a:t>
            </a:r>
            <a:r>
              <a:rPr lang="en-US" dirty="0" err="1">
                <a:solidFill>
                  <a:srgbClr val="0000FF"/>
                </a:solidFill>
                <a:latin typeface="FreeSans" pitchFamily="32" charset="0"/>
                <a:ea typeface="DejaVu Sans" charset="0"/>
                <a:cs typeface="DejaVu Sans" charset="0"/>
              </a:rPr>
              <a:t>redshift</a:t>
            </a:r>
            <a:endParaRPr lang="en-US" dirty="0">
              <a:solidFill>
                <a:srgbClr val="0000FF"/>
              </a:solidFill>
              <a:latin typeface="FreeSans" pitchFamily="32" charset="0"/>
              <a:ea typeface="DejaVu Sans" charset="0"/>
              <a:cs typeface="DejaVu Sans" charset="0"/>
            </a:endParaRPr>
          </a:p>
        </p:txBody>
      </p:sp>
      <p:grpSp>
        <p:nvGrpSpPr>
          <p:cNvPr id="2" name="Group 2"/>
          <p:cNvGrpSpPr>
            <a:grpSpLocks/>
          </p:cNvGrpSpPr>
          <p:nvPr/>
        </p:nvGrpSpPr>
        <p:grpSpPr bwMode="auto">
          <a:xfrm>
            <a:off x="228600" y="577851"/>
            <a:ext cx="8650288" cy="5472113"/>
            <a:chOff x="159" y="401"/>
            <a:chExt cx="6007" cy="3800"/>
          </a:xfrm>
        </p:grpSpPr>
        <p:pic>
          <p:nvPicPr>
            <p:cNvPr id="72707" name="Picture 3"/>
            <p:cNvPicPr>
              <a:picLocks noChangeAspect="1" noChangeArrowheads="1"/>
            </p:cNvPicPr>
            <p:nvPr/>
          </p:nvPicPr>
          <p:blipFill>
            <a:blip r:embed="rId3"/>
            <a:srcRect/>
            <a:stretch>
              <a:fillRect/>
            </a:stretch>
          </p:blipFill>
          <p:spPr bwMode="auto">
            <a:xfrm>
              <a:off x="159" y="741"/>
              <a:ext cx="4612" cy="3460"/>
            </a:xfrm>
            <a:prstGeom prst="rect">
              <a:avLst/>
            </a:prstGeom>
            <a:noFill/>
            <a:ln w="9525">
              <a:noFill/>
              <a:round/>
              <a:headEnd/>
              <a:tailEnd/>
            </a:ln>
            <a:effectLst>
              <a:outerShdw blurRad="63500" dist="139498" dir="2700000" algn="ctr" rotWithShape="0">
                <a:srgbClr val="333333">
                  <a:alpha val="65019"/>
                </a:srgbClr>
              </a:outerShdw>
            </a:effectLst>
          </p:spPr>
        </p:pic>
        <p:pic>
          <p:nvPicPr>
            <p:cNvPr id="72708" name="Picture 4"/>
            <p:cNvPicPr>
              <a:picLocks noChangeAspect="1" noChangeArrowheads="1"/>
            </p:cNvPicPr>
            <p:nvPr/>
          </p:nvPicPr>
          <p:blipFill>
            <a:blip r:embed="rId4"/>
            <a:srcRect/>
            <a:stretch>
              <a:fillRect/>
            </a:stretch>
          </p:blipFill>
          <p:spPr bwMode="auto">
            <a:xfrm>
              <a:off x="4628" y="1611"/>
              <a:ext cx="1317" cy="2110"/>
            </a:xfrm>
            <a:prstGeom prst="rect">
              <a:avLst/>
            </a:prstGeom>
            <a:noFill/>
            <a:ln w="9525">
              <a:noFill/>
              <a:round/>
              <a:headEnd/>
              <a:tailEnd/>
            </a:ln>
            <a:effectLst>
              <a:outerShdw blurRad="63500" dist="139498" dir="2700000" algn="ctr" rotWithShape="0">
                <a:srgbClr val="333333">
                  <a:alpha val="65019"/>
                </a:srgbClr>
              </a:outerShdw>
            </a:effectLst>
          </p:spPr>
        </p:pic>
        <p:pic>
          <p:nvPicPr>
            <p:cNvPr id="445447" name="Picture 5"/>
            <p:cNvPicPr>
              <a:picLocks noChangeAspect="1" noChangeArrowheads="1"/>
            </p:cNvPicPr>
            <p:nvPr/>
          </p:nvPicPr>
          <p:blipFill>
            <a:blip r:embed="rId5"/>
            <a:srcRect/>
            <a:stretch>
              <a:fillRect/>
            </a:stretch>
          </p:blipFill>
          <p:spPr bwMode="auto">
            <a:xfrm>
              <a:off x="2815" y="2024"/>
              <a:ext cx="821" cy="638"/>
            </a:xfrm>
            <a:prstGeom prst="rect">
              <a:avLst/>
            </a:prstGeom>
            <a:noFill/>
            <a:ln w="9525">
              <a:noFill/>
              <a:round/>
              <a:headEnd/>
              <a:tailEnd/>
            </a:ln>
          </p:spPr>
        </p:pic>
        <p:pic>
          <p:nvPicPr>
            <p:cNvPr id="445448" name="Picture 6"/>
            <p:cNvPicPr>
              <a:picLocks noChangeAspect="1" noChangeArrowheads="1"/>
            </p:cNvPicPr>
            <p:nvPr/>
          </p:nvPicPr>
          <p:blipFill>
            <a:blip r:embed="rId6"/>
            <a:srcRect/>
            <a:stretch>
              <a:fillRect/>
            </a:stretch>
          </p:blipFill>
          <p:spPr bwMode="auto">
            <a:xfrm>
              <a:off x="2790" y="2832"/>
              <a:ext cx="821" cy="652"/>
            </a:xfrm>
            <a:prstGeom prst="rect">
              <a:avLst/>
            </a:prstGeom>
            <a:noFill/>
            <a:ln w="9525">
              <a:noFill/>
              <a:round/>
              <a:headEnd/>
              <a:tailEnd/>
            </a:ln>
          </p:spPr>
        </p:pic>
        <p:sp>
          <p:nvSpPr>
            <p:cNvPr id="445449" name="Rectangle 7"/>
            <p:cNvSpPr>
              <a:spLocks noChangeArrowheads="1"/>
            </p:cNvSpPr>
            <p:nvPr/>
          </p:nvSpPr>
          <p:spPr bwMode="auto">
            <a:xfrm>
              <a:off x="3456" y="401"/>
              <a:ext cx="2710" cy="1052"/>
            </a:xfrm>
            <a:prstGeom prst="rect">
              <a:avLst/>
            </a:prstGeom>
            <a:solidFill>
              <a:srgbClr val="FFFFFF"/>
            </a:solidFill>
            <a:ln w="9525">
              <a:noFill/>
              <a:round/>
              <a:headEnd/>
              <a:tailEnd/>
            </a:ln>
          </p:spPr>
          <p:txBody>
            <a:bodyPr lIns="90000" tIns="82080" rIns="90000" bIns="46800">
              <a:prstTxWarp prst="textNoShape">
                <a:avLst/>
              </a:prstTxWarp>
              <a:spAutoFit/>
            </a:bodyPr>
            <a:lstStyle/>
            <a:p>
              <a:pPr>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US" dirty="0">
                  <a:solidFill>
                    <a:srgbClr val="0000FF"/>
                  </a:solidFill>
                  <a:latin typeface="FreeSans" pitchFamily="32" charset="0"/>
                  <a:ea typeface="DejaVu Sans" charset="0"/>
                  <a:cs typeface="DejaVu Sans" charset="0"/>
                </a:rPr>
                <a:t>"Prompt" </a:t>
              </a:r>
              <a:r>
                <a:rPr lang="en-US" dirty="0" err="1">
                  <a:solidFill>
                    <a:srgbClr val="0000FF"/>
                  </a:solidFill>
                  <a:latin typeface="FreeSans" pitchFamily="32" charset="0"/>
                  <a:ea typeface="DejaVu Sans" charset="0"/>
                  <a:cs typeface="DejaVu Sans" charset="0"/>
                </a:rPr>
                <a:t>SNe</a:t>
              </a:r>
              <a:r>
                <a:rPr lang="en-US" dirty="0">
                  <a:solidFill>
                    <a:srgbClr val="0000FF"/>
                  </a:solidFill>
                  <a:latin typeface="FreeSans" pitchFamily="32" charset="0"/>
                  <a:ea typeface="DejaVu Sans" charset="0"/>
                  <a:cs typeface="DejaVu Sans" charset="0"/>
                </a:rPr>
                <a:t> follow declining cosmic star formation history (Hopkins &amp; </a:t>
              </a:r>
              <a:r>
                <a:rPr lang="en-US" dirty="0" err="1">
                  <a:solidFill>
                    <a:srgbClr val="0000FF"/>
                  </a:solidFill>
                  <a:latin typeface="FreeSans" pitchFamily="32" charset="0"/>
                  <a:ea typeface="DejaVu Sans" charset="0"/>
                  <a:cs typeface="DejaVu Sans" charset="0"/>
                </a:rPr>
                <a:t>Beacom</a:t>
              </a:r>
              <a:r>
                <a:rPr lang="en-US" dirty="0">
                  <a:solidFill>
                    <a:srgbClr val="0000FF"/>
                  </a:solidFill>
                  <a:latin typeface="FreeSans" pitchFamily="32" charset="0"/>
                  <a:ea typeface="DejaVu Sans" charset="0"/>
                  <a:cs typeface="DejaVu Sans" charset="0"/>
                </a:rPr>
                <a:t> 2006), "Delayed" </a:t>
              </a:r>
              <a:r>
                <a:rPr lang="en-US" dirty="0" err="1">
                  <a:solidFill>
                    <a:srgbClr val="0000FF"/>
                  </a:solidFill>
                  <a:latin typeface="FreeSans" pitchFamily="32" charset="0"/>
                  <a:ea typeface="DejaVu Sans" charset="0"/>
                  <a:cs typeface="DejaVu Sans" charset="0"/>
                </a:rPr>
                <a:t>SNe</a:t>
              </a:r>
              <a:r>
                <a:rPr lang="en-US" dirty="0">
                  <a:solidFill>
                    <a:srgbClr val="0000FF"/>
                  </a:solidFill>
                  <a:latin typeface="FreeSans" pitchFamily="32" charset="0"/>
                  <a:ea typeface="DejaVu Sans" charset="0"/>
                  <a:cs typeface="DejaVu Sans" charset="0"/>
                </a:rPr>
                <a:t> follow growing stellar mass distribution</a:t>
              </a:r>
            </a:p>
          </p:txBody>
        </p:sp>
      </p:grpSp>
      <p:sp>
        <p:nvSpPr>
          <p:cNvPr id="72712" name="Rectangle 8"/>
          <p:cNvSpPr>
            <a:spLocks noChangeArrowheads="1"/>
          </p:cNvSpPr>
          <p:nvPr/>
        </p:nvSpPr>
        <p:spPr bwMode="auto">
          <a:xfrm>
            <a:off x="263526" y="177800"/>
            <a:ext cx="4572000" cy="922292"/>
          </a:xfrm>
          <a:prstGeom prst="rect">
            <a:avLst/>
          </a:prstGeom>
          <a:noFill/>
          <a:ln w="9525">
            <a:noFill/>
            <a:round/>
            <a:headEnd/>
            <a:tailEnd/>
          </a:ln>
          <a:effectLst/>
        </p:spPr>
        <p:txBody>
          <a:bodyPr lIns="81615" tIns="93693" rIns="81615" bIns="42439">
            <a:prstTxWarp prst="textNoShape">
              <a:avLst/>
            </a:prstTxWarp>
            <a:spAutoFit/>
          </a:bodyPr>
          <a:lstStyle/>
          <a:p>
            <a:pPr>
              <a:tabLst>
                <a:tab pos="0" algn="l"/>
                <a:tab pos="414597" algn="l"/>
                <a:tab pos="829194" algn="l"/>
                <a:tab pos="1243791" algn="l"/>
                <a:tab pos="1658388" algn="l"/>
                <a:tab pos="2072986" algn="l"/>
                <a:tab pos="2487583" algn="l"/>
                <a:tab pos="2902180" algn="l"/>
                <a:tab pos="3316777" algn="l"/>
                <a:tab pos="3731374" algn="l"/>
                <a:tab pos="4145971" algn="l"/>
                <a:tab pos="4560568" algn="l"/>
                <a:tab pos="4975165" algn="l"/>
                <a:tab pos="5389763" algn="l"/>
                <a:tab pos="5804361" algn="l"/>
                <a:tab pos="6218957" algn="l"/>
                <a:tab pos="6633554" algn="l"/>
                <a:tab pos="7048152" algn="l"/>
                <a:tab pos="7462748" algn="l"/>
                <a:tab pos="7877346" algn="l"/>
                <a:tab pos="8291944" algn="l"/>
              </a:tabLst>
              <a:defRPr/>
            </a:pPr>
            <a:r>
              <a:rPr lang="en-US" sz="3300" b="1" dirty="0">
                <a:effectLst>
                  <a:outerShdw blurRad="38100" dist="38100" dir="2700000" algn="tl">
                    <a:srgbClr val="DDDDDD"/>
                  </a:outerShdw>
                </a:effectLst>
                <a:latin typeface="FreeSans" pitchFamily="32" charset="0"/>
                <a:ea typeface="DejaVu Sans" charset="0"/>
                <a:cs typeface="DejaVu Sans" charset="0"/>
              </a:rPr>
              <a:t>SN Rates vs. </a:t>
            </a:r>
            <a:r>
              <a:rPr lang="en-US" sz="3300" b="1" dirty="0" err="1">
                <a:effectLst>
                  <a:outerShdw blurRad="38100" dist="38100" dir="2700000" algn="tl">
                    <a:srgbClr val="DDDDDD"/>
                  </a:outerShdw>
                </a:effectLst>
                <a:latin typeface="FreeSans" pitchFamily="32" charset="0"/>
                <a:ea typeface="DejaVu Sans" charset="0"/>
                <a:cs typeface="DejaVu Sans" charset="0"/>
              </a:rPr>
              <a:t>redshift</a:t>
            </a:r>
            <a:endParaRPr lang="en-US" sz="3300" b="1" dirty="0">
              <a:effectLst>
                <a:outerShdw blurRad="38100" dist="38100" dir="2700000" algn="tl">
                  <a:srgbClr val="DDDDDD"/>
                </a:outerShdw>
              </a:effectLst>
              <a:latin typeface="FreeSans" pitchFamily="32" charset="0"/>
              <a:ea typeface="DejaVu Sans" charset="0"/>
              <a:cs typeface="DejaVu Sans" charset="0"/>
            </a:endParaRPr>
          </a:p>
          <a:p>
            <a:pPr>
              <a:tabLst>
                <a:tab pos="0" algn="l"/>
                <a:tab pos="414597" algn="l"/>
                <a:tab pos="829194" algn="l"/>
                <a:tab pos="1243791" algn="l"/>
                <a:tab pos="1658388" algn="l"/>
                <a:tab pos="2072986" algn="l"/>
                <a:tab pos="2487583" algn="l"/>
                <a:tab pos="2902180" algn="l"/>
                <a:tab pos="3316777" algn="l"/>
                <a:tab pos="3731374" algn="l"/>
                <a:tab pos="4145971" algn="l"/>
                <a:tab pos="4560568" algn="l"/>
                <a:tab pos="4975165" algn="l"/>
                <a:tab pos="5389763" algn="l"/>
                <a:tab pos="5804361" algn="l"/>
                <a:tab pos="6218957" algn="l"/>
                <a:tab pos="6633554" algn="l"/>
                <a:tab pos="7048152" algn="l"/>
                <a:tab pos="7462748" algn="l"/>
                <a:tab pos="7877346" algn="l"/>
                <a:tab pos="8291944" algn="l"/>
              </a:tabLst>
              <a:defRPr/>
            </a:pPr>
            <a:r>
              <a:rPr lang="en-US" dirty="0">
                <a:effectLst>
                  <a:outerShdw blurRad="38100" dist="38100" dir="2700000" algn="tl">
                    <a:srgbClr val="DDDDDD"/>
                  </a:outerShdw>
                </a:effectLst>
                <a:latin typeface="FreeSans" pitchFamily="32" charset="0"/>
                <a:ea typeface="DejaVu Sans" charset="0"/>
                <a:cs typeface="DejaVu Sans" charset="0"/>
              </a:rPr>
              <a:t>Sullivan et al. 2006, Howell et al. 2007</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3"/>
          <a:srcRect/>
          <a:stretch>
            <a:fillRect/>
          </a:stretch>
        </p:blipFill>
        <p:spPr bwMode="auto">
          <a:xfrm>
            <a:off x="4132263" y="252413"/>
            <a:ext cx="4743450" cy="6324600"/>
          </a:xfrm>
          <a:prstGeom prst="rect">
            <a:avLst/>
          </a:prstGeom>
          <a:noFill/>
          <a:ln w="9525">
            <a:noFill/>
            <a:round/>
            <a:headEnd/>
            <a:tailEnd/>
          </a:ln>
          <a:effectLst>
            <a:outerShdw blurRad="63500" dist="139498" dir="2700000" algn="ctr" rotWithShape="0">
              <a:srgbClr val="333333">
                <a:alpha val="65019"/>
              </a:srgbClr>
            </a:outerShdw>
          </a:effectLst>
        </p:spPr>
      </p:pic>
      <p:sp>
        <p:nvSpPr>
          <p:cNvPr id="447491" name="Text Box 2"/>
          <p:cNvSpPr txBox="1">
            <a:spLocks noChangeArrowheads="1"/>
          </p:cNvSpPr>
          <p:nvPr/>
        </p:nvSpPr>
        <p:spPr bwMode="auto">
          <a:xfrm>
            <a:off x="300039" y="2917825"/>
            <a:ext cx="3597275" cy="3165001"/>
          </a:xfrm>
          <a:prstGeom prst="rect">
            <a:avLst/>
          </a:prstGeom>
          <a:noFill/>
          <a:ln w="9525">
            <a:noFill/>
            <a:round/>
            <a:headEnd/>
            <a:tailEnd/>
          </a:ln>
        </p:spPr>
        <p:txBody>
          <a:bodyPr lIns="81615" tIns="74432" rIns="81615" bIns="42439">
            <a:prstTxWarp prst="textNoShape">
              <a:avLst/>
            </a:prstTxWarp>
            <a:spAutoFit/>
          </a:bodyPr>
          <a:lstStyle/>
          <a:p>
            <a:pPr>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CA" b="1" dirty="0">
                <a:latin typeface="FreeSans" pitchFamily="32" charset="0"/>
                <a:ea typeface="DejaVu Sans" charset="0"/>
                <a:cs typeface="DejaVu Sans" charset="0"/>
              </a:rPr>
              <a:t>Conclusion:</a:t>
            </a:r>
            <a:r>
              <a:rPr lang="en-CA" dirty="0">
                <a:latin typeface="FreeSans" pitchFamily="32" charset="0"/>
                <a:ea typeface="DejaVu Sans" charset="0"/>
                <a:cs typeface="DejaVu Sans" charset="0"/>
              </a:rPr>
              <a:t>  </a:t>
            </a:r>
            <a:r>
              <a:rPr lang="en-US" dirty="0">
                <a:latin typeface="FreeSans" pitchFamily="32" charset="0"/>
                <a:ea typeface="DejaVu Sans" charset="0"/>
                <a:cs typeface="DejaVu Sans" charset="0"/>
              </a:rPr>
              <a:t>Average stretch, and thus average</a:t>
            </a:r>
            <a:r>
              <a:rPr lang="en-US" dirty="0" smtClean="0">
                <a:latin typeface="FreeSans" pitchFamily="32" charset="0"/>
                <a:ea typeface="DejaVu Sans" charset="0"/>
                <a:cs typeface="DejaVu Sans" charset="0"/>
              </a:rPr>
              <a:t> </a:t>
            </a:r>
            <a:r>
              <a:rPr lang="en-US" i="1" dirty="0" smtClean="0">
                <a:latin typeface="FreeSans" pitchFamily="32" charset="0"/>
                <a:ea typeface="DejaVu Sans" charset="0"/>
                <a:cs typeface="DejaVu Sans" charset="0"/>
              </a:rPr>
              <a:t>observed</a:t>
            </a:r>
            <a:r>
              <a:rPr lang="en-US" dirty="0" smtClean="0">
                <a:latin typeface="FreeSans" pitchFamily="32" charset="0"/>
                <a:ea typeface="DejaVu Sans" charset="0"/>
                <a:cs typeface="DejaVu Sans" charset="0"/>
              </a:rPr>
              <a:t> </a:t>
            </a:r>
            <a:r>
              <a:rPr lang="en-US" dirty="0">
                <a:latin typeface="FreeSans" pitchFamily="32" charset="0"/>
                <a:ea typeface="DejaVu Sans" charset="0"/>
                <a:cs typeface="DejaVu Sans" charset="0"/>
              </a:rPr>
              <a:t>brightness of </a:t>
            </a:r>
            <a:r>
              <a:rPr lang="en-US" dirty="0" err="1">
                <a:latin typeface="FreeSans" pitchFamily="32" charset="0"/>
                <a:ea typeface="DejaVu Sans" charset="0"/>
                <a:cs typeface="DejaVu Sans" charset="0"/>
              </a:rPr>
              <a:t>SNe</a:t>
            </a:r>
            <a:r>
              <a:rPr lang="en-US" dirty="0">
                <a:latin typeface="FreeSans" pitchFamily="32" charset="0"/>
                <a:ea typeface="DejaVu Sans" charset="0"/>
                <a:cs typeface="DejaVu Sans" charset="0"/>
              </a:rPr>
              <a:t> </a:t>
            </a:r>
            <a:r>
              <a:rPr lang="en-US" dirty="0" err="1">
                <a:latin typeface="FreeSans" pitchFamily="32" charset="0"/>
                <a:ea typeface="DejaVu Sans" charset="0"/>
                <a:cs typeface="DejaVu Sans" charset="0"/>
              </a:rPr>
              <a:t>Ia</a:t>
            </a:r>
            <a:r>
              <a:rPr lang="en-US" dirty="0">
                <a:latin typeface="FreeSans" pitchFamily="32" charset="0"/>
                <a:ea typeface="DejaVu Sans" charset="0"/>
                <a:cs typeface="DejaVu Sans" charset="0"/>
              </a:rPr>
              <a:t> </a:t>
            </a:r>
            <a:r>
              <a:rPr lang="en-US" b="1" dirty="0">
                <a:latin typeface="FreeSans" pitchFamily="32" charset="0"/>
                <a:ea typeface="DejaVu Sans" charset="0"/>
                <a:cs typeface="DejaVu Sans" charset="0"/>
              </a:rPr>
              <a:t>evolves with </a:t>
            </a:r>
            <a:r>
              <a:rPr lang="en-US" b="1" dirty="0" err="1">
                <a:latin typeface="FreeSans" pitchFamily="32" charset="0"/>
                <a:ea typeface="DejaVu Sans" charset="0"/>
                <a:cs typeface="DejaVu Sans" charset="0"/>
              </a:rPr>
              <a:t>redshift</a:t>
            </a:r>
            <a:r>
              <a:rPr lang="en-US" b="1" dirty="0">
                <a:latin typeface="FreeSans" pitchFamily="32" charset="0"/>
                <a:ea typeface="DejaVu Sans" charset="0"/>
                <a:cs typeface="DejaVu Sans" charset="0"/>
              </a:rPr>
              <a:t>.</a:t>
            </a:r>
          </a:p>
          <a:p>
            <a:pPr>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endParaRPr lang="en-US" dirty="0">
              <a:latin typeface="FreeSans" pitchFamily="32" charset="0"/>
              <a:ea typeface="DejaVu Sans" charset="0"/>
              <a:cs typeface="DejaVu Sans" charset="0"/>
            </a:endParaRPr>
          </a:p>
          <a:p>
            <a:pPr>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US" b="1" dirty="0">
                <a:latin typeface="FreeSans" pitchFamily="32" charset="0"/>
                <a:ea typeface="DejaVu Sans" charset="0"/>
                <a:cs typeface="DejaVu Sans" charset="0"/>
              </a:rPr>
              <a:t>Average SN </a:t>
            </a:r>
            <a:r>
              <a:rPr lang="en-US" b="1" dirty="0" err="1">
                <a:latin typeface="FreeSans" pitchFamily="32" charset="0"/>
                <a:ea typeface="DejaVu Sans" charset="0"/>
                <a:cs typeface="DejaVu Sans" charset="0"/>
              </a:rPr>
              <a:t>Ia</a:t>
            </a:r>
            <a:r>
              <a:rPr lang="en-US" b="1" dirty="0">
                <a:latin typeface="FreeSans" pitchFamily="32" charset="0"/>
                <a:ea typeface="DejaVu Sans" charset="0"/>
                <a:cs typeface="DejaVu Sans" charset="0"/>
              </a:rPr>
              <a:t> was 12% brighter at </a:t>
            </a:r>
            <a:r>
              <a:rPr lang="en-US" b="1" dirty="0" err="1">
                <a:latin typeface="FreeSans" pitchFamily="32" charset="0"/>
                <a:ea typeface="DejaVu Sans" charset="0"/>
                <a:cs typeface="DejaVu Sans" charset="0"/>
              </a:rPr>
              <a:t>z</a:t>
            </a:r>
            <a:r>
              <a:rPr lang="en-US" b="1" dirty="0">
                <a:latin typeface="FreeSans" pitchFamily="32" charset="0"/>
                <a:ea typeface="DejaVu Sans" charset="0"/>
                <a:cs typeface="DejaVu Sans" charset="0"/>
              </a:rPr>
              <a:t> &gt; 1.</a:t>
            </a:r>
          </a:p>
          <a:p>
            <a:pPr>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endParaRPr lang="en-US" b="1" dirty="0">
              <a:latin typeface="FreeSans" pitchFamily="32" charset="0"/>
              <a:ea typeface="DejaVu Sans" charset="0"/>
              <a:cs typeface="DejaVu Sans" charset="0"/>
            </a:endParaRPr>
          </a:p>
          <a:p>
            <a:pPr>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US" dirty="0">
                <a:solidFill>
                  <a:srgbClr val="0000FF"/>
                </a:solidFill>
                <a:latin typeface="FreeSans" pitchFamily="32" charset="0"/>
                <a:ea typeface="DejaVu Sans" charset="0"/>
                <a:cs typeface="DejaVu Sans" charset="0"/>
              </a:rPr>
              <a:t>However, if stretch correction works, this population evolution should not affect cosmology</a:t>
            </a:r>
          </a:p>
        </p:txBody>
      </p:sp>
      <p:sp>
        <p:nvSpPr>
          <p:cNvPr id="447492" name="Text Box 3"/>
          <p:cNvSpPr txBox="1">
            <a:spLocks noChangeArrowheads="1"/>
          </p:cNvSpPr>
          <p:nvPr/>
        </p:nvSpPr>
        <p:spPr bwMode="auto">
          <a:xfrm>
            <a:off x="300038" y="1420813"/>
            <a:ext cx="3846512" cy="672010"/>
          </a:xfrm>
          <a:prstGeom prst="rect">
            <a:avLst/>
          </a:prstGeom>
          <a:noFill/>
          <a:ln w="9525">
            <a:noFill/>
            <a:round/>
            <a:headEnd/>
            <a:tailEnd/>
          </a:ln>
        </p:spPr>
        <p:txBody>
          <a:bodyPr lIns="81615" tIns="74432" rIns="81615" bIns="42439">
            <a:prstTxWarp prst="textNoShape">
              <a:avLst/>
            </a:prstTxWarp>
            <a:spAutoFit/>
          </a:bodyPr>
          <a:lstStyle/>
          <a:p>
            <a:pPr>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CA" b="1" dirty="0">
                <a:latin typeface="FreeSans" pitchFamily="32" charset="0"/>
                <a:ea typeface="DejaVu Sans" charset="0"/>
                <a:cs typeface="DejaVu Sans" charset="0"/>
              </a:rPr>
              <a:t>Histograms:</a:t>
            </a:r>
            <a:r>
              <a:rPr lang="en-CA" dirty="0">
                <a:latin typeface="FreeSans" pitchFamily="32" charset="0"/>
                <a:ea typeface="DejaVu Sans" charset="0"/>
                <a:cs typeface="DejaVu Sans" charset="0"/>
              </a:rPr>
              <a:t>  data</a:t>
            </a:r>
          </a:p>
          <a:p>
            <a:pPr>
              <a:tabLst>
                <a:tab pos="0" algn="l"/>
                <a:tab pos="414295" algn="l"/>
                <a:tab pos="828589" algn="l"/>
                <a:tab pos="1242884" algn="l"/>
                <a:tab pos="1657178" algn="l"/>
                <a:tab pos="2071474" algn="l"/>
                <a:tab pos="2487355" algn="l"/>
                <a:tab pos="2901649" algn="l"/>
                <a:tab pos="3315944" algn="l"/>
                <a:tab pos="3730238" algn="l"/>
                <a:tab pos="4144534" algn="l"/>
                <a:tab pos="4560415" algn="l"/>
                <a:tab pos="4974710" algn="l"/>
                <a:tab pos="5389004" algn="l"/>
                <a:tab pos="5803298" algn="l"/>
                <a:tab pos="6217594" algn="l"/>
                <a:tab pos="6633475" algn="l"/>
                <a:tab pos="7047770" algn="l"/>
                <a:tab pos="7462064" algn="l"/>
                <a:tab pos="7876358" algn="l"/>
                <a:tab pos="8290654" algn="l"/>
              </a:tabLst>
            </a:pPr>
            <a:r>
              <a:rPr lang="en-CA" b="1" dirty="0">
                <a:latin typeface="FreeSans" pitchFamily="32" charset="0"/>
                <a:ea typeface="DejaVu Sans" charset="0"/>
                <a:cs typeface="DejaVu Sans" charset="0"/>
              </a:rPr>
              <a:t>Gaussians:</a:t>
            </a:r>
            <a:r>
              <a:rPr lang="en-CA" dirty="0">
                <a:latin typeface="FreeSans" pitchFamily="32" charset="0"/>
                <a:ea typeface="DejaVu Sans" charset="0"/>
                <a:cs typeface="DejaVu Sans" charset="0"/>
              </a:rPr>
              <a:t>  prediction from rates</a:t>
            </a:r>
          </a:p>
        </p:txBody>
      </p:sp>
      <p:sp>
        <p:nvSpPr>
          <p:cNvPr id="73732" name="Rectangle 4"/>
          <p:cNvSpPr>
            <a:spLocks noChangeArrowheads="1"/>
          </p:cNvSpPr>
          <p:nvPr/>
        </p:nvSpPr>
        <p:spPr bwMode="auto">
          <a:xfrm>
            <a:off x="228600" y="68308"/>
            <a:ext cx="5091112" cy="922292"/>
          </a:xfrm>
          <a:prstGeom prst="rect">
            <a:avLst/>
          </a:prstGeom>
          <a:noFill/>
          <a:ln w="9525">
            <a:noFill/>
            <a:round/>
            <a:headEnd/>
            <a:tailEnd/>
          </a:ln>
          <a:effectLst/>
        </p:spPr>
        <p:txBody>
          <a:bodyPr lIns="81615" tIns="93693" rIns="81615" bIns="42439">
            <a:prstTxWarp prst="textNoShape">
              <a:avLst/>
            </a:prstTxWarp>
            <a:spAutoFit/>
          </a:bodyPr>
          <a:lstStyle/>
          <a:p>
            <a:pPr>
              <a:tabLst>
                <a:tab pos="0" algn="l"/>
                <a:tab pos="414597" algn="l"/>
                <a:tab pos="829194" algn="l"/>
                <a:tab pos="1243791" algn="l"/>
                <a:tab pos="1658388" algn="l"/>
                <a:tab pos="2072986" algn="l"/>
                <a:tab pos="2487583" algn="l"/>
                <a:tab pos="2902180" algn="l"/>
                <a:tab pos="3316777" algn="l"/>
                <a:tab pos="3731374" algn="l"/>
                <a:tab pos="4145971" algn="l"/>
                <a:tab pos="4560568" algn="l"/>
                <a:tab pos="4975165" algn="l"/>
                <a:tab pos="5389763" algn="l"/>
                <a:tab pos="5804361" algn="l"/>
                <a:tab pos="6218957" algn="l"/>
                <a:tab pos="6633554" algn="l"/>
                <a:tab pos="7048152" algn="l"/>
                <a:tab pos="7462748" algn="l"/>
                <a:tab pos="7877346" algn="l"/>
                <a:tab pos="8291944" algn="l"/>
              </a:tabLst>
              <a:defRPr/>
            </a:pPr>
            <a:r>
              <a:rPr lang="en-US" sz="3300" b="1" dirty="0">
                <a:effectLst>
                  <a:outerShdw blurRad="38100" dist="38100" dir="2700000" algn="tl">
                    <a:srgbClr val="DDDDDD"/>
                  </a:outerShdw>
                </a:effectLst>
                <a:latin typeface="FreeSans" pitchFamily="32" charset="0"/>
                <a:ea typeface="DejaVu Sans" charset="0"/>
                <a:cs typeface="DejaVu Sans" charset="0"/>
              </a:rPr>
              <a:t>SN population drift vs. </a:t>
            </a:r>
            <a:r>
              <a:rPr lang="en-US" sz="3300" b="1" dirty="0" err="1">
                <a:effectLst>
                  <a:outerShdw blurRad="38100" dist="38100" dir="2700000" algn="tl">
                    <a:srgbClr val="DDDDDD"/>
                  </a:outerShdw>
                </a:effectLst>
                <a:latin typeface="FreeSans" pitchFamily="32" charset="0"/>
                <a:ea typeface="DejaVu Sans" charset="0"/>
                <a:cs typeface="DejaVu Sans" charset="0"/>
              </a:rPr>
              <a:t>z</a:t>
            </a:r>
            <a:endParaRPr lang="en-US" sz="3300" b="1" dirty="0">
              <a:effectLst>
                <a:outerShdw blurRad="38100" dist="38100" dir="2700000" algn="tl">
                  <a:srgbClr val="DDDDDD"/>
                </a:outerShdw>
              </a:effectLst>
              <a:latin typeface="FreeSans" pitchFamily="32" charset="0"/>
              <a:ea typeface="DejaVu Sans" charset="0"/>
              <a:cs typeface="DejaVu Sans" charset="0"/>
            </a:endParaRPr>
          </a:p>
          <a:p>
            <a:pPr>
              <a:tabLst>
                <a:tab pos="0" algn="l"/>
                <a:tab pos="414597" algn="l"/>
                <a:tab pos="829194" algn="l"/>
                <a:tab pos="1243791" algn="l"/>
                <a:tab pos="1658388" algn="l"/>
                <a:tab pos="2072986" algn="l"/>
                <a:tab pos="2487583" algn="l"/>
                <a:tab pos="2902180" algn="l"/>
                <a:tab pos="3316777" algn="l"/>
                <a:tab pos="3731374" algn="l"/>
                <a:tab pos="4145971" algn="l"/>
                <a:tab pos="4560568" algn="l"/>
                <a:tab pos="4975165" algn="l"/>
                <a:tab pos="5389763" algn="l"/>
                <a:tab pos="5804361" algn="l"/>
                <a:tab pos="6218957" algn="l"/>
                <a:tab pos="6633554" algn="l"/>
                <a:tab pos="7048152" algn="l"/>
                <a:tab pos="7462748" algn="l"/>
                <a:tab pos="7877346" algn="l"/>
                <a:tab pos="8291944" algn="l"/>
              </a:tabLst>
              <a:defRPr/>
            </a:pPr>
            <a:r>
              <a:rPr lang="en-US" dirty="0">
                <a:latin typeface="FreeSans" pitchFamily="32" charset="0"/>
                <a:ea typeface="DejaVu Sans" charset="0"/>
                <a:cs typeface="DejaVu Sans" charset="0"/>
              </a:rPr>
              <a:t>Howell et al. 2007</a:t>
            </a:r>
          </a:p>
        </p:txBody>
      </p:sp>
      <p:sp>
        <p:nvSpPr>
          <p:cNvPr id="447494" name="Rectangle 5"/>
          <p:cNvSpPr>
            <a:spLocks noChangeArrowheads="1"/>
          </p:cNvSpPr>
          <p:nvPr/>
        </p:nvSpPr>
        <p:spPr bwMode="auto">
          <a:xfrm>
            <a:off x="228600" y="5181600"/>
            <a:ext cx="3429000" cy="914400"/>
          </a:xfrm>
          <a:prstGeom prst="rect">
            <a:avLst/>
          </a:prstGeom>
          <a:noFill/>
          <a:ln w="28575">
            <a:solidFill>
              <a:schemeClr val="accent2"/>
            </a:solidFill>
            <a:round/>
            <a:headEnd/>
            <a:tailEnd/>
          </a:ln>
        </p:spPr>
        <p:txBody>
          <a:bodyPr lIns="91430" tIns="45715" rIns="91430" bIns="45715">
            <a:prstTxWarp prst="textNoShape">
              <a:avLst/>
            </a:prstTxWarp>
          </a:bodyPr>
          <a:lstStyle/>
          <a:p>
            <a:pPr defTabSz="457153" hangingPunct="0">
              <a:lnSpc>
                <a:spcPct val="93000"/>
              </a:lnSpc>
              <a:buClr>
                <a:srgbClr val="000000"/>
              </a:buClr>
              <a:buSzPct val="100000"/>
            </a:pPr>
            <a:endParaRPr lang="en-US" dirty="0">
              <a:solidFill>
                <a:schemeClr val="bg1"/>
              </a:solidFill>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endParaRPr lang="en-US"/>
          </a:p>
          <a:p>
            <a:fld id="{67898014-09AA-5C4B-AFE4-3BB728904625}" type="slidenum">
              <a:rPr lang="en-US">
                <a:solidFill>
                  <a:srgbClr val="17E81D"/>
                </a:solidFill>
              </a:rPr>
              <a:pPr/>
              <a:t>5</a:t>
            </a:fld>
            <a:endParaRPr lang="en-US">
              <a:solidFill>
                <a:srgbClr val="17E81D"/>
              </a:solidFill>
            </a:endParaRPr>
          </a:p>
        </p:txBody>
      </p:sp>
      <p:sp>
        <p:nvSpPr>
          <p:cNvPr id="2054146" name="Rectangle 2"/>
          <p:cNvSpPr>
            <a:spLocks noGrp="1" noChangeArrowheads="1"/>
          </p:cNvSpPr>
          <p:nvPr>
            <p:ph type="ctrTitle"/>
          </p:nvPr>
        </p:nvSpPr>
        <p:spPr>
          <a:xfrm>
            <a:off x="609601" y="304800"/>
            <a:ext cx="7772400" cy="1143000"/>
          </a:xfrm>
        </p:spPr>
        <p:txBody>
          <a:bodyPr/>
          <a:lstStyle/>
          <a:p>
            <a:r>
              <a:rPr lang="en-US"/>
              <a:t>SALT-II Light-curve Fits</a:t>
            </a:r>
          </a:p>
        </p:txBody>
      </p:sp>
      <p:sp>
        <p:nvSpPr>
          <p:cNvPr id="2054147" name="Rectangle 3"/>
          <p:cNvSpPr>
            <a:spLocks noGrp="1" noChangeArrowheads="1"/>
          </p:cNvSpPr>
          <p:nvPr>
            <p:ph type="subTitle" idx="1"/>
          </p:nvPr>
        </p:nvSpPr>
        <p:spPr/>
        <p:txBody>
          <a:bodyPr/>
          <a:lstStyle/>
          <a:p>
            <a:endParaRPr lang="en-US"/>
          </a:p>
        </p:txBody>
      </p:sp>
      <p:sp>
        <p:nvSpPr>
          <p:cNvPr id="2054148" name="Text Box 4"/>
          <p:cNvSpPr txBox="1">
            <a:spLocks/>
          </p:cNvSpPr>
          <p:nvPr/>
        </p:nvSpPr>
        <p:spPr bwMode="auto">
          <a:xfrm>
            <a:off x="152400" y="1371602"/>
            <a:ext cx="8686800" cy="5416839"/>
          </a:xfrm>
          <a:prstGeom prst="rect">
            <a:avLst/>
          </a:prstGeom>
          <a:noFill/>
          <a:ln w="12700">
            <a:noFill/>
            <a:miter lim="800000"/>
            <a:headEnd/>
            <a:tailEnd/>
          </a:ln>
          <a:effectLst/>
        </p:spPr>
        <p:txBody>
          <a:bodyPr lIns="91411" tIns="45706" rIns="91411" bIns="45706">
            <a:prstTxWarp prst="textNoShape">
              <a:avLst/>
            </a:prstTxWarp>
            <a:spAutoFit/>
          </a:bodyPr>
          <a:lstStyle/>
          <a:p>
            <a:pPr>
              <a:spcBef>
                <a:spcPct val="50000"/>
              </a:spcBef>
              <a:buClr>
                <a:schemeClr val="bg1"/>
              </a:buClr>
              <a:buFont typeface="Times" pitchFamily="-106" charset="0"/>
              <a:buChar char="•"/>
            </a:pPr>
            <a:r>
              <a:rPr lang="en-US" sz="2000" dirty="0">
                <a:solidFill>
                  <a:schemeClr val="bg1"/>
                </a:solidFill>
                <a:latin typeface="Times New Roman" pitchFamily="-106" charset="0"/>
              </a:rPr>
              <a:t> </a:t>
            </a:r>
            <a:r>
              <a:rPr lang="en-US" sz="2400" dirty="0">
                <a:solidFill>
                  <a:schemeClr val="bg1"/>
                </a:solidFill>
                <a:latin typeface="Times New Roman" pitchFamily="-106" charset="0"/>
              </a:rPr>
              <a:t>Fit each light curve using rest-frame </a:t>
            </a:r>
            <a:r>
              <a:rPr lang="en-US" sz="2400" i="1" dirty="0">
                <a:solidFill>
                  <a:schemeClr val="bg1"/>
                </a:solidFill>
                <a:latin typeface="Times New Roman" pitchFamily="-106" charset="0"/>
              </a:rPr>
              <a:t>spectral</a:t>
            </a:r>
            <a:r>
              <a:rPr lang="en-US" sz="2400" dirty="0">
                <a:solidFill>
                  <a:schemeClr val="bg1"/>
                </a:solidFill>
                <a:latin typeface="Times New Roman" pitchFamily="-106" charset="0"/>
              </a:rPr>
              <a:t> surfaces:</a:t>
            </a:r>
            <a:endParaRPr lang="en-US" sz="2000" dirty="0">
              <a:solidFill>
                <a:schemeClr val="bg1"/>
              </a:solidFill>
              <a:latin typeface="Times New Roman" pitchFamily="-106" charset="0"/>
            </a:endParaRPr>
          </a:p>
          <a:p>
            <a:pPr>
              <a:spcBef>
                <a:spcPct val="50000"/>
              </a:spcBef>
              <a:buClr>
                <a:schemeClr val="bg1"/>
              </a:buClr>
              <a:buFont typeface="Times" pitchFamily="-106" charset="0"/>
              <a:buChar char="•"/>
            </a:pPr>
            <a:endParaRPr lang="en-US" sz="2000" dirty="0">
              <a:solidFill>
                <a:schemeClr val="bg1"/>
              </a:solidFill>
              <a:latin typeface="Times New Roman" pitchFamily="-106" charset="0"/>
            </a:endParaRPr>
          </a:p>
          <a:p>
            <a:pPr>
              <a:spcBef>
                <a:spcPct val="50000"/>
              </a:spcBef>
              <a:buClr>
                <a:schemeClr val="bg1"/>
              </a:buClr>
              <a:buFont typeface="Times" pitchFamily="-106" charset="0"/>
              <a:buChar char="•"/>
            </a:pPr>
            <a:endParaRPr lang="en-US" sz="2400" dirty="0">
              <a:solidFill>
                <a:schemeClr val="bg1"/>
              </a:solidFill>
              <a:latin typeface="Times New Roman" pitchFamily="-106" charset="0"/>
            </a:endParaRPr>
          </a:p>
          <a:p>
            <a:pPr>
              <a:spcBef>
                <a:spcPct val="50000"/>
              </a:spcBef>
              <a:buClr>
                <a:schemeClr val="bg1"/>
              </a:buClr>
              <a:buFont typeface="Times" pitchFamily="-106" charset="0"/>
              <a:buChar char="•"/>
            </a:pPr>
            <a:endParaRPr lang="en-US" sz="2000" dirty="0">
              <a:solidFill>
                <a:schemeClr val="bg1"/>
              </a:solidFill>
              <a:latin typeface="Times New Roman" pitchFamily="-106" charset="0"/>
            </a:endParaRPr>
          </a:p>
          <a:p>
            <a:pPr>
              <a:spcBef>
                <a:spcPct val="50000"/>
              </a:spcBef>
              <a:buClr>
                <a:schemeClr val="bg1"/>
              </a:buClr>
              <a:buFont typeface="Times" pitchFamily="-106" charset="0"/>
              <a:buChar char="•"/>
            </a:pPr>
            <a:r>
              <a:rPr lang="en-US" sz="2000" dirty="0">
                <a:solidFill>
                  <a:schemeClr val="bg1"/>
                </a:solidFill>
                <a:latin typeface="Times New Roman" pitchFamily="-106" charset="0"/>
              </a:rPr>
              <a:t> </a:t>
            </a:r>
            <a:r>
              <a:rPr lang="en-US" sz="2400" dirty="0">
                <a:solidFill>
                  <a:schemeClr val="bg1"/>
                </a:solidFill>
                <a:latin typeface="Times New Roman" pitchFamily="-106" charset="0"/>
              </a:rPr>
              <a:t>Light curves fit individually, but distances only estimated globally:</a:t>
            </a:r>
            <a:endParaRPr lang="en-US" sz="2400" dirty="0" smtClean="0">
              <a:solidFill>
                <a:schemeClr val="bg1"/>
              </a:solidFill>
              <a:latin typeface="Times New Roman" pitchFamily="-106" charset="0"/>
            </a:endParaRPr>
          </a:p>
          <a:p>
            <a:pPr>
              <a:spcBef>
                <a:spcPct val="50000"/>
              </a:spcBef>
              <a:buClr>
                <a:schemeClr val="bg1"/>
              </a:buClr>
            </a:pPr>
            <a:endParaRPr lang="en-US" sz="2000" dirty="0" smtClean="0">
              <a:solidFill>
                <a:schemeClr val="bg1"/>
              </a:solidFill>
              <a:latin typeface="Times New Roman" pitchFamily="-106" charset="0"/>
            </a:endParaRPr>
          </a:p>
          <a:p>
            <a:pPr>
              <a:spcBef>
                <a:spcPct val="50000"/>
              </a:spcBef>
              <a:buClr>
                <a:schemeClr val="bg1"/>
              </a:buClr>
              <a:buFont typeface="Times" pitchFamily="-106" charset="0"/>
              <a:buChar char="•"/>
            </a:pPr>
            <a:endParaRPr lang="en-US" sz="2000" dirty="0">
              <a:solidFill>
                <a:schemeClr val="bg1"/>
              </a:solidFill>
              <a:latin typeface="Times New Roman" pitchFamily="-106" charset="0"/>
            </a:endParaRPr>
          </a:p>
          <a:p>
            <a:pPr>
              <a:spcBef>
                <a:spcPct val="50000"/>
              </a:spcBef>
              <a:buClr>
                <a:schemeClr val="bg1"/>
              </a:buClr>
              <a:buFont typeface="Times" pitchFamily="-106" charset="0"/>
              <a:buChar char="•"/>
            </a:pPr>
            <a:endParaRPr lang="en-US" sz="2000" dirty="0">
              <a:solidFill>
                <a:schemeClr val="bg1"/>
              </a:solidFill>
              <a:latin typeface="Times New Roman" pitchFamily="-106" charset="0"/>
            </a:endParaRPr>
          </a:p>
          <a:p>
            <a:pPr>
              <a:spcBef>
                <a:spcPct val="50000"/>
              </a:spcBef>
              <a:buClr>
                <a:schemeClr val="bg1"/>
              </a:buClr>
              <a:buFont typeface="Times" pitchFamily="-106" charset="0"/>
              <a:buChar char="•"/>
            </a:pPr>
            <a:endParaRPr lang="en-US" sz="2000" dirty="0">
              <a:solidFill>
                <a:schemeClr val="bg1"/>
              </a:solidFill>
              <a:latin typeface="Times New Roman" pitchFamily="-106" charset="0"/>
            </a:endParaRPr>
          </a:p>
          <a:p>
            <a:pPr>
              <a:spcBef>
                <a:spcPct val="50000"/>
              </a:spcBef>
              <a:buClr>
                <a:schemeClr val="bg1"/>
              </a:buClr>
              <a:buFont typeface="Times" pitchFamily="-106" charset="0"/>
              <a:buChar char="•"/>
            </a:pPr>
            <a:r>
              <a:rPr lang="en-US" sz="2000" dirty="0">
                <a:solidFill>
                  <a:srgbClr val="D5E91C"/>
                </a:solidFill>
                <a:latin typeface="Times New Roman" pitchFamily="-106" charset="0"/>
              </a:rPr>
              <a:t>Differences from MLCS:</a:t>
            </a:r>
            <a:r>
              <a:rPr lang="en-US" sz="2000" dirty="0">
                <a:solidFill>
                  <a:schemeClr val="bg1"/>
                </a:solidFill>
                <a:latin typeface="Times New Roman" pitchFamily="-106" charset="0"/>
              </a:rPr>
              <a:t> not trained just on low-</a:t>
            </a:r>
            <a:r>
              <a:rPr lang="en-US" sz="2000" dirty="0" err="1">
                <a:solidFill>
                  <a:schemeClr val="bg1"/>
                </a:solidFill>
                <a:latin typeface="Times New Roman" pitchFamily="-106" charset="0"/>
              </a:rPr>
              <a:t>redshift</a:t>
            </a:r>
            <a:r>
              <a:rPr lang="en-US" sz="2000" dirty="0">
                <a:solidFill>
                  <a:schemeClr val="bg1"/>
                </a:solidFill>
                <a:latin typeface="Times New Roman" pitchFamily="-106" charset="0"/>
              </a:rPr>
              <a:t> data; flat priors on model parameters; color variations </a:t>
            </a:r>
            <a:r>
              <a:rPr lang="en-US" sz="2000" i="1" dirty="0">
                <a:solidFill>
                  <a:schemeClr val="bg1"/>
                </a:solidFill>
                <a:latin typeface="Times New Roman" pitchFamily="-106" charset="0"/>
              </a:rPr>
              <a:t>not</a:t>
            </a:r>
            <a:r>
              <a:rPr lang="en-US" sz="2000" dirty="0">
                <a:solidFill>
                  <a:schemeClr val="bg1"/>
                </a:solidFill>
                <a:latin typeface="Times New Roman" pitchFamily="-106" charset="0"/>
              </a:rPr>
              <a:t> assumed only from dust. </a:t>
            </a:r>
            <a:r>
              <a:rPr lang="en-US" sz="2000" i="1" dirty="0">
                <a:solidFill>
                  <a:schemeClr val="bg1"/>
                </a:solidFill>
                <a:latin typeface="Times New Roman" pitchFamily="-106" charset="0"/>
              </a:rPr>
              <a:t>If</a:t>
            </a:r>
            <a:r>
              <a:rPr lang="en-US" sz="2000" dirty="0">
                <a:solidFill>
                  <a:schemeClr val="bg1"/>
                </a:solidFill>
                <a:latin typeface="Times New Roman" pitchFamily="-106" charset="0"/>
              </a:rPr>
              <a:t> dust, then </a:t>
            </a:r>
            <a:r>
              <a:rPr lang="en-US" sz="2000" dirty="0">
                <a:solidFill>
                  <a:schemeClr val="bg1"/>
                </a:solidFill>
                <a:latin typeface="Times New Roman" pitchFamily="-106" charset="0"/>
                <a:sym typeface="Symbol" pitchFamily="-106" charset="2"/>
              </a:rPr>
              <a:t></a:t>
            </a:r>
            <a:r>
              <a:rPr lang="en-US" sz="2000" i="1" dirty="0">
                <a:solidFill>
                  <a:schemeClr val="bg1"/>
                </a:solidFill>
                <a:latin typeface="Times New Roman" pitchFamily="-106" charset="0"/>
                <a:sym typeface="Symbol" pitchFamily="-106" charset="2"/>
              </a:rPr>
              <a:t>R</a:t>
            </a:r>
            <a:r>
              <a:rPr lang="en-US" sz="2000" i="1" baseline="-25000" dirty="0">
                <a:solidFill>
                  <a:schemeClr val="bg1"/>
                </a:solidFill>
                <a:latin typeface="Times New Roman" pitchFamily="-106" charset="0"/>
                <a:sym typeface="Symbol" pitchFamily="-106" charset="2"/>
              </a:rPr>
              <a:t>V</a:t>
            </a:r>
            <a:r>
              <a:rPr lang="en-US" sz="2000" dirty="0">
                <a:solidFill>
                  <a:schemeClr val="bg1"/>
                </a:solidFill>
                <a:latin typeface="Times New Roman" pitchFamily="-106" charset="0"/>
                <a:sym typeface="Symbol" pitchFamily="-106" charset="2"/>
              </a:rPr>
              <a:t>+</a:t>
            </a:r>
            <a:r>
              <a:rPr lang="en-US" sz="2000" dirty="0" smtClean="0">
                <a:solidFill>
                  <a:schemeClr val="bg1"/>
                </a:solidFill>
                <a:latin typeface="Times New Roman" pitchFamily="-106" charset="0"/>
                <a:sym typeface="Symbol" pitchFamily="-106" charset="2"/>
              </a:rPr>
              <a:t>1. Find ~2.5 empirically.</a:t>
            </a:r>
            <a:endParaRPr lang="en-US" sz="2000" dirty="0">
              <a:solidFill>
                <a:schemeClr val="bg1"/>
              </a:solidFill>
              <a:latin typeface="Times New Roman" pitchFamily="-106" charset="0"/>
            </a:endParaRPr>
          </a:p>
        </p:txBody>
      </p:sp>
      <p:pic>
        <p:nvPicPr>
          <p:cNvPr id="2054149" name="Picture 5" descr="Snapshot 2008-06-08 21-39-34"/>
          <p:cNvPicPr>
            <a:picLocks noChangeAspect="1" noChangeArrowheads="1"/>
          </p:cNvPicPr>
          <p:nvPr/>
        </p:nvPicPr>
        <p:blipFill>
          <a:blip r:embed="rId4"/>
          <a:srcRect/>
          <a:stretch>
            <a:fillRect/>
          </a:stretch>
        </p:blipFill>
        <p:spPr bwMode="auto">
          <a:xfrm>
            <a:off x="1371600" y="1981200"/>
            <a:ext cx="5880100" cy="660400"/>
          </a:xfrm>
          <a:prstGeom prst="rect">
            <a:avLst/>
          </a:prstGeom>
          <a:noFill/>
        </p:spPr>
      </p:pic>
      <p:pic>
        <p:nvPicPr>
          <p:cNvPr id="2054150" name="Picture 6" descr="Snapshot 2008-06-08 21-41-01"/>
          <p:cNvPicPr>
            <a:picLocks noChangeAspect="1" noChangeArrowheads="1"/>
          </p:cNvPicPr>
          <p:nvPr/>
        </p:nvPicPr>
        <p:blipFill>
          <a:blip r:embed="rId5"/>
          <a:srcRect/>
          <a:stretch>
            <a:fillRect/>
          </a:stretch>
        </p:blipFill>
        <p:spPr bwMode="auto">
          <a:xfrm>
            <a:off x="1993900" y="3962400"/>
            <a:ext cx="3263900" cy="533400"/>
          </a:xfrm>
          <a:prstGeom prst="rect">
            <a:avLst/>
          </a:prstGeom>
          <a:noFill/>
        </p:spPr>
      </p:pic>
      <p:sp>
        <p:nvSpPr>
          <p:cNvPr id="2054151" name="Text Box 7"/>
          <p:cNvSpPr txBox="1">
            <a:spLocks/>
          </p:cNvSpPr>
          <p:nvPr/>
        </p:nvSpPr>
        <p:spPr bwMode="auto">
          <a:xfrm>
            <a:off x="838200" y="4867899"/>
            <a:ext cx="7924800" cy="923301"/>
          </a:xfrm>
          <a:prstGeom prst="rect">
            <a:avLst/>
          </a:prstGeom>
          <a:noFill/>
          <a:ln w="12700">
            <a:noFill/>
            <a:miter lim="800000"/>
            <a:headEnd/>
            <a:tailEnd/>
          </a:ln>
          <a:effectLst/>
        </p:spPr>
        <p:txBody>
          <a:bodyPr wrap="square" lIns="91411" tIns="45706" rIns="91411" bIns="45706">
            <a:prstTxWarp prst="textNoShape">
              <a:avLst/>
            </a:prstTxWarp>
            <a:spAutoFit/>
          </a:bodyPr>
          <a:lstStyle/>
          <a:p>
            <a:r>
              <a:rPr lang="en-US" dirty="0">
                <a:solidFill>
                  <a:srgbClr val="1ED2E5"/>
                </a:solidFill>
              </a:rPr>
              <a:t>Global fit parameters, determined </a:t>
            </a:r>
            <a:r>
              <a:rPr lang="en-US" i="1" dirty="0">
                <a:solidFill>
                  <a:srgbClr val="1ED2E5"/>
                </a:solidFill>
              </a:rPr>
              <a:t>along with</a:t>
            </a:r>
            <a:r>
              <a:rPr lang="en-US" dirty="0">
                <a:solidFill>
                  <a:srgbClr val="1ED2E5"/>
                </a:solidFill>
              </a:rPr>
              <a:t> cosmological </a:t>
            </a:r>
            <a:r>
              <a:rPr lang="en-US" dirty="0" smtClean="0">
                <a:solidFill>
                  <a:srgbClr val="1ED2E5"/>
                </a:solidFill>
              </a:rPr>
              <a:t>parameters by fit to Hubble diagram </a:t>
            </a:r>
            <a:r>
              <a:rPr lang="en-US" dirty="0" smtClean="0">
                <a:solidFill>
                  <a:srgbClr val="12BB23"/>
                </a:solidFill>
              </a:rPr>
              <a:t>(so in principle you should not use SALT distance tables to test some other cosmological model)</a:t>
            </a:r>
            <a:endParaRPr lang="en-US" dirty="0">
              <a:solidFill>
                <a:srgbClr val="12BB23"/>
              </a:solidFill>
            </a:endParaRPr>
          </a:p>
        </p:txBody>
      </p:sp>
      <p:sp>
        <p:nvSpPr>
          <p:cNvPr id="2054152" name="Line 8"/>
          <p:cNvSpPr>
            <a:spLocks noChangeShapeType="1"/>
          </p:cNvSpPr>
          <p:nvPr/>
        </p:nvSpPr>
        <p:spPr bwMode="auto">
          <a:xfrm flipH="1">
            <a:off x="2057400" y="4343400"/>
            <a:ext cx="1295400" cy="609600"/>
          </a:xfrm>
          <a:prstGeom prst="line">
            <a:avLst/>
          </a:prstGeom>
          <a:noFill/>
          <a:ln w="18360">
            <a:solidFill>
              <a:srgbClr val="00B8FF"/>
            </a:solidFill>
            <a:round/>
            <a:headEnd type="triangle" w="med" len="med"/>
            <a:tailEnd/>
          </a:ln>
          <a:effectLst/>
        </p:spPr>
        <p:txBody>
          <a:bodyPr lIns="91411" tIns="45706" rIns="91411" bIns="45706">
            <a:prstTxWarp prst="textNoShape">
              <a:avLst/>
            </a:prstTxWarp>
          </a:bodyPr>
          <a:lstStyle/>
          <a:p>
            <a:endParaRPr lang="en-US"/>
          </a:p>
        </p:txBody>
      </p:sp>
      <p:sp>
        <p:nvSpPr>
          <p:cNvPr id="2054153" name="Line 9"/>
          <p:cNvSpPr>
            <a:spLocks noChangeShapeType="1"/>
          </p:cNvSpPr>
          <p:nvPr/>
        </p:nvSpPr>
        <p:spPr bwMode="auto">
          <a:xfrm flipH="1">
            <a:off x="2362200" y="4343400"/>
            <a:ext cx="2362200" cy="609600"/>
          </a:xfrm>
          <a:prstGeom prst="line">
            <a:avLst/>
          </a:prstGeom>
          <a:noFill/>
          <a:ln w="18360">
            <a:solidFill>
              <a:srgbClr val="00B8FF"/>
            </a:solidFill>
            <a:round/>
            <a:headEnd type="triangle" w="med" len="med"/>
            <a:tailEnd/>
          </a:ln>
          <a:effectLst/>
        </p:spPr>
        <p:txBody>
          <a:bodyPr lIns="91411" tIns="45706" rIns="91411" bIns="45706">
            <a:prstTxWarp prst="textNoShape">
              <a:avLst/>
            </a:prstTxWarp>
          </a:bodyPr>
          <a:lstStyle/>
          <a:p>
            <a:endParaRPr lang="en-US"/>
          </a:p>
        </p:txBody>
      </p:sp>
      <p:sp>
        <p:nvSpPr>
          <p:cNvPr id="2054154" name="Line 10"/>
          <p:cNvSpPr>
            <a:spLocks noChangeShapeType="1"/>
          </p:cNvSpPr>
          <p:nvPr/>
        </p:nvSpPr>
        <p:spPr bwMode="auto">
          <a:xfrm flipH="1">
            <a:off x="2209800" y="4343400"/>
            <a:ext cx="1600200" cy="609600"/>
          </a:xfrm>
          <a:prstGeom prst="line">
            <a:avLst/>
          </a:prstGeom>
          <a:noFill/>
          <a:ln w="18360">
            <a:solidFill>
              <a:srgbClr val="00B8FF"/>
            </a:solidFill>
            <a:round/>
            <a:headEnd type="triangle" w="med" len="med"/>
            <a:tailEnd/>
          </a:ln>
          <a:effectLst/>
        </p:spPr>
        <p:txBody>
          <a:bodyPr lIns="91411" tIns="45706" rIns="91411" bIns="45706">
            <a:prstTxWarp prst="textNoShape">
              <a:avLst/>
            </a:prstTxWarp>
          </a:bodyPr>
          <a:lstStyle/>
          <a:p>
            <a:endParaRPr lang="en-US"/>
          </a:p>
        </p:txBody>
      </p:sp>
      <p:sp>
        <p:nvSpPr>
          <p:cNvPr id="2054155" name="Text Box 11"/>
          <p:cNvSpPr txBox="1">
            <a:spLocks/>
          </p:cNvSpPr>
          <p:nvPr/>
        </p:nvSpPr>
        <p:spPr bwMode="auto">
          <a:xfrm>
            <a:off x="6096000" y="2757490"/>
            <a:ext cx="1210730" cy="369304"/>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a:solidFill>
                  <a:srgbClr val="1ED2E5"/>
                </a:solidFill>
              </a:rPr>
              <a:t>color term</a:t>
            </a:r>
          </a:p>
        </p:txBody>
      </p:sp>
      <p:sp>
        <p:nvSpPr>
          <p:cNvPr id="2054156" name="Line 12"/>
          <p:cNvSpPr>
            <a:spLocks noChangeShapeType="1"/>
          </p:cNvSpPr>
          <p:nvPr/>
        </p:nvSpPr>
        <p:spPr bwMode="auto">
          <a:xfrm>
            <a:off x="6248400" y="2362200"/>
            <a:ext cx="0" cy="457200"/>
          </a:xfrm>
          <a:prstGeom prst="line">
            <a:avLst/>
          </a:prstGeom>
          <a:noFill/>
          <a:ln w="18360">
            <a:solidFill>
              <a:srgbClr val="00B8FF"/>
            </a:solidFill>
            <a:round/>
            <a:headEnd type="triangle" w="med" len="med"/>
            <a:tailEnd/>
          </a:ln>
          <a:effectLst/>
        </p:spPr>
        <p:txBody>
          <a:bodyPr lIns="91411" tIns="45706" rIns="91411" bIns="45706">
            <a:prstTxWarp prst="textNoShape">
              <a:avLst/>
            </a:prstTxWarp>
          </a:bodyPr>
          <a:lstStyle/>
          <a:p>
            <a:endParaRPr lang="en-US"/>
          </a:p>
        </p:txBody>
      </p:sp>
      <p:sp>
        <p:nvSpPr>
          <p:cNvPr id="2054157" name="Text Box 13"/>
          <p:cNvSpPr txBox="1">
            <a:spLocks/>
          </p:cNvSpPr>
          <p:nvPr/>
        </p:nvSpPr>
        <p:spPr bwMode="auto">
          <a:xfrm>
            <a:off x="7772402" y="152405"/>
            <a:ext cx="1109277" cy="369304"/>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i="1">
                <a:solidFill>
                  <a:schemeClr val="bg1"/>
                </a:solidFill>
                <a:latin typeface="Times New Roman" pitchFamily="-106" charset="0"/>
              </a:rPr>
              <a:t>Guy et al</a:t>
            </a:r>
          </a:p>
        </p:txBody>
      </p:sp>
      <p:sp>
        <p:nvSpPr>
          <p:cNvPr id="2054158" name="Rectangle 14"/>
          <p:cNvSpPr>
            <a:spLocks/>
          </p:cNvSpPr>
          <p:nvPr/>
        </p:nvSpPr>
        <p:spPr bwMode="auto">
          <a:xfrm>
            <a:off x="3636967" y="2681291"/>
            <a:ext cx="1942450" cy="369304"/>
          </a:xfrm>
          <a:prstGeom prst="rect">
            <a:avLst/>
          </a:prstGeom>
          <a:noFill/>
          <a:ln w="12700">
            <a:noFill/>
            <a:miter lim="800000"/>
            <a:headEnd/>
            <a:tailEnd/>
          </a:ln>
          <a:effectLst/>
        </p:spPr>
        <p:txBody>
          <a:bodyPr wrap="none" lIns="91411" tIns="45706" rIns="91411" bIns="45706">
            <a:prstTxWarp prst="textNoShape">
              <a:avLst/>
            </a:prstTxWarp>
            <a:spAutoFit/>
          </a:bodyPr>
          <a:lstStyle/>
          <a:p>
            <a:r>
              <a:rPr lang="en-US">
                <a:solidFill>
                  <a:srgbClr val="1ED2E5"/>
                </a:solidFill>
              </a:rPr>
              <a:t>light-curve shape</a:t>
            </a:r>
          </a:p>
        </p:txBody>
      </p:sp>
      <p:sp>
        <p:nvSpPr>
          <p:cNvPr id="2054159" name="Line 15"/>
          <p:cNvSpPr>
            <a:spLocks noChangeShapeType="1"/>
          </p:cNvSpPr>
          <p:nvPr/>
        </p:nvSpPr>
        <p:spPr bwMode="auto">
          <a:xfrm>
            <a:off x="4419600" y="2362200"/>
            <a:ext cx="0" cy="381000"/>
          </a:xfrm>
          <a:prstGeom prst="line">
            <a:avLst/>
          </a:prstGeom>
          <a:noFill/>
          <a:ln w="18360">
            <a:solidFill>
              <a:srgbClr val="00B8FF"/>
            </a:solidFill>
            <a:round/>
            <a:headEnd type="triangle" w="med" len="med"/>
            <a:tailEnd/>
          </a:ln>
          <a:effectLst/>
        </p:spPr>
        <p:txBody>
          <a:bodyPr lIns="91411" tIns="45706" rIns="91411" bIns="45706">
            <a:prstTxWarp prst="textNoShape">
              <a:avLst/>
            </a:prstTxWarp>
          </a:bodyPr>
          <a:lstStyle/>
          <a:p>
            <a:endParaRPr lang="en-US"/>
          </a:p>
        </p:txBody>
      </p:sp>
      <p:cxnSp>
        <p:nvCxnSpPr>
          <p:cNvPr id="18" name="Straight Arrow Connector 17"/>
          <p:cNvCxnSpPr/>
          <p:nvPr/>
        </p:nvCxnSpPr>
        <p:spPr bwMode="auto">
          <a:xfrm rot="10800000" flipV="1">
            <a:off x="3962400" y="1752600"/>
            <a:ext cx="1295400" cy="304800"/>
          </a:xfrm>
          <a:prstGeom prst="straightConnector1">
            <a:avLst/>
          </a:prstGeom>
          <a:solidFill>
            <a:srgbClr val="BBE0E3"/>
          </a:solidFill>
          <a:ln w="12700" cap="flat" cmpd="sng" algn="ctr">
            <a:solidFill>
              <a:schemeClr val="accent1"/>
            </a:solidFill>
            <a:prstDash val="solid"/>
            <a:round/>
            <a:headEnd type="none" w="med" len="med"/>
            <a:tailEnd type="arrow"/>
          </a:ln>
          <a:effectLst/>
        </p:spPr>
      </p:cxnSp>
      <p:cxnSp>
        <p:nvCxnSpPr>
          <p:cNvPr id="19" name="Straight Arrow Connector 18"/>
          <p:cNvCxnSpPr/>
          <p:nvPr/>
        </p:nvCxnSpPr>
        <p:spPr bwMode="auto">
          <a:xfrm rot="10800000" flipV="1">
            <a:off x="5029200" y="1828800"/>
            <a:ext cx="381000" cy="304800"/>
          </a:xfrm>
          <a:prstGeom prst="straightConnector1">
            <a:avLst/>
          </a:prstGeom>
          <a:solidFill>
            <a:srgbClr val="BBE0E3"/>
          </a:solidFill>
          <a:ln w="12700" cap="flat" cmpd="sng" algn="ctr">
            <a:solidFill>
              <a:schemeClr val="accent1"/>
            </a:solidFill>
            <a:prstDash val="solid"/>
            <a:round/>
            <a:headEnd type="none" w="med" len="med"/>
            <a:tailEnd type="arrow"/>
          </a:ln>
          <a:effectLst/>
        </p:spPr>
      </p:cxnSp>
      <p:graphicFrame>
        <p:nvGraphicFramePr>
          <p:cNvPr id="3064834" name="Object 2"/>
          <p:cNvGraphicFramePr>
            <a:graphicFrameLocks noChangeAspect="1"/>
          </p:cNvGraphicFramePr>
          <p:nvPr/>
        </p:nvGraphicFramePr>
        <p:xfrm>
          <a:off x="5861050" y="4038600"/>
          <a:ext cx="2139950" cy="352425"/>
        </p:xfrm>
        <a:graphic>
          <a:graphicData uri="http://schemas.openxmlformats.org/presentationml/2006/ole">
            <p:oleObj spid="_x0000_s3064834" name="Equation" r:id="rId6" imgW="1079500" imgH="177800" progId="Equation.3">
              <p:embed/>
            </p:oleObj>
          </a:graphicData>
        </a:graphic>
      </p:graphicFrame>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napshot 2010-07-07 19-35-18.tiff"/>
          <p:cNvPicPr>
            <a:picLocks noChangeAspect="1"/>
          </p:cNvPicPr>
          <p:nvPr/>
        </p:nvPicPr>
        <p:blipFill>
          <a:blip r:embed="rId2"/>
          <a:stretch>
            <a:fillRect/>
          </a:stretch>
        </p:blipFill>
        <p:spPr>
          <a:xfrm>
            <a:off x="0" y="685800"/>
            <a:ext cx="9144000" cy="5115977"/>
          </a:xfrm>
          <a:prstGeom prst="rect">
            <a:avLst/>
          </a:prstGeom>
        </p:spPr>
      </p:pic>
      <p:sp>
        <p:nvSpPr>
          <p:cNvPr id="3" name="TextBox 2"/>
          <p:cNvSpPr txBox="1"/>
          <p:nvPr/>
        </p:nvSpPr>
        <p:spPr>
          <a:xfrm>
            <a:off x="1371600" y="316468"/>
            <a:ext cx="6689113" cy="369332"/>
          </a:xfrm>
          <a:prstGeom prst="rect">
            <a:avLst/>
          </a:prstGeom>
          <a:noFill/>
        </p:spPr>
        <p:txBody>
          <a:bodyPr wrap="none" rtlCol="0">
            <a:spAutoFit/>
          </a:bodyPr>
          <a:lstStyle/>
          <a:p>
            <a:r>
              <a:rPr lang="en-US" dirty="0" smtClean="0"/>
              <a:t>Hubble Residuals vs. Host Galaxy Specific Star Formation Rate</a:t>
            </a:r>
            <a:endParaRPr lang="en-US" dirty="0"/>
          </a:p>
        </p:txBody>
      </p:sp>
      <p:sp>
        <p:nvSpPr>
          <p:cNvPr id="4" name="TextBox 3"/>
          <p:cNvSpPr txBox="1"/>
          <p:nvPr/>
        </p:nvSpPr>
        <p:spPr>
          <a:xfrm>
            <a:off x="1" y="5791200"/>
            <a:ext cx="9144000" cy="923330"/>
          </a:xfrm>
          <a:prstGeom prst="rect">
            <a:avLst/>
          </a:prstGeom>
          <a:noFill/>
        </p:spPr>
        <p:txBody>
          <a:bodyPr wrap="square" rtlCol="0">
            <a:spAutoFit/>
          </a:bodyPr>
          <a:lstStyle/>
          <a:p>
            <a:r>
              <a:rPr lang="en-US" dirty="0" smtClean="0"/>
              <a:t>Events of same light-curve shape and color are ~0.08 </a:t>
            </a:r>
            <a:r>
              <a:rPr lang="en-US" dirty="0" err="1" smtClean="0"/>
              <a:t>mag</a:t>
            </a:r>
            <a:r>
              <a:rPr lang="en-US" dirty="0" smtClean="0"/>
              <a:t> brighter (after LCS correction) on avg. in galaxies with low star-formation rate (or high stellar mass): </a:t>
            </a:r>
            <a:r>
              <a:rPr lang="en-US" i="1" dirty="0" smtClean="0"/>
              <a:t>opposite</a:t>
            </a:r>
            <a:r>
              <a:rPr lang="en-US" dirty="0" smtClean="0"/>
              <a:t> to pre-correction trend                                                              Sullivan </a:t>
            </a:r>
            <a:r>
              <a:rPr lang="en-US" dirty="0" err="1" smtClean="0"/>
              <a:t>etal</a:t>
            </a:r>
            <a:r>
              <a:rPr lang="en-US" dirty="0" smtClean="0"/>
              <a:t> 10</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napshot 2010-07-07 19-50-21.tiff"/>
          <p:cNvPicPr>
            <a:picLocks noChangeAspect="1"/>
          </p:cNvPicPr>
          <p:nvPr/>
        </p:nvPicPr>
        <p:blipFill>
          <a:blip r:embed="rId2"/>
          <a:stretch>
            <a:fillRect/>
          </a:stretch>
        </p:blipFill>
        <p:spPr>
          <a:xfrm>
            <a:off x="0" y="457200"/>
            <a:ext cx="9144000" cy="4598855"/>
          </a:xfrm>
          <a:prstGeom prst="rect">
            <a:avLst/>
          </a:prstGeom>
        </p:spPr>
      </p:pic>
      <p:sp>
        <p:nvSpPr>
          <p:cNvPr id="3" name="Rectangle 2"/>
          <p:cNvSpPr/>
          <p:nvPr/>
        </p:nvSpPr>
        <p:spPr>
          <a:xfrm>
            <a:off x="0" y="5181600"/>
            <a:ext cx="9144000" cy="1477328"/>
          </a:xfrm>
          <a:prstGeom prst="rect">
            <a:avLst/>
          </a:prstGeom>
        </p:spPr>
        <p:txBody>
          <a:bodyPr wrap="square">
            <a:spAutoFit/>
          </a:bodyPr>
          <a:lstStyle/>
          <a:p>
            <a:r>
              <a:rPr lang="en-US" dirty="0" smtClean="0"/>
              <a:t>Events of same light-curve shape and color are ~0.08 </a:t>
            </a:r>
            <a:r>
              <a:rPr lang="en-US" dirty="0" err="1" smtClean="0"/>
              <a:t>mag</a:t>
            </a:r>
            <a:r>
              <a:rPr lang="en-US" dirty="0" smtClean="0"/>
              <a:t> brighter (after LCS correction) on avg. in galaxies with low star-formation rate (or high stellar mass): opposite to pre-correction </a:t>
            </a:r>
            <a:r>
              <a:rPr lang="en-US" dirty="0" smtClean="0"/>
              <a:t>trend: </a:t>
            </a:r>
            <a:r>
              <a:rPr lang="en-US" dirty="0" err="1" smtClean="0"/>
              <a:t>metallicity</a:t>
            </a:r>
            <a:r>
              <a:rPr lang="en-US" dirty="0" smtClean="0"/>
              <a:t> effect?                                  Sullivan </a:t>
            </a:r>
            <a:r>
              <a:rPr lang="en-US" dirty="0" err="1" smtClean="0"/>
              <a:t>etal</a:t>
            </a:r>
            <a:r>
              <a:rPr lang="en-US" dirty="0" smtClean="0"/>
              <a:t> </a:t>
            </a:r>
            <a:r>
              <a:rPr lang="en-US" dirty="0" smtClean="0"/>
              <a:t>10</a:t>
            </a:r>
          </a:p>
          <a:p>
            <a:endParaRPr lang="en-US" dirty="0" smtClean="0"/>
          </a:p>
          <a:p>
            <a:r>
              <a:rPr lang="en-US" dirty="0" smtClean="0"/>
              <a:t>Fit cosmology with 2 populations of </a:t>
            </a:r>
            <a:r>
              <a:rPr lang="en-US" i="1" dirty="0" smtClean="0"/>
              <a:t>M</a:t>
            </a:r>
            <a:r>
              <a:rPr lang="en-US" i="1" baseline="-25000" dirty="0" smtClean="0"/>
              <a:t>B</a:t>
            </a:r>
            <a:r>
              <a:rPr lang="en-US" dirty="0" smtClean="0"/>
              <a:t>: shifts </a:t>
            </a:r>
            <a:r>
              <a:rPr lang="en-US" i="1" dirty="0" err="1" smtClean="0"/>
              <a:t>w</a:t>
            </a:r>
            <a:r>
              <a:rPr lang="en-US" dirty="0" smtClean="0"/>
              <a:t> by~0.04-0.08 with BAO prior</a:t>
            </a:r>
            <a:endParaRPr lang="en-US" i="1" baseline="-250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napshot 2010-07-07 20-11-31.tiff"/>
          <p:cNvPicPr>
            <a:picLocks noChangeAspect="1"/>
          </p:cNvPicPr>
          <p:nvPr/>
        </p:nvPicPr>
        <p:blipFill>
          <a:blip r:embed="rId2"/>
          <a:stretch>
            <a:fillRect/>
          </a:stretch>
        </p:blipFill>
        <p:spPr>
          <a:xfrm>
            <a:off x="0" y="1295400"/>
            <a:ext cx="9144000" cy="3848442"/>
          </a:xfrm>
          <a:prstGeom prst="rect">
            <a:avLst/>
          </a:prstGeom>
        </p:spPr>
      </p:pic>
      <p:sp>
        <p:nvSpPr>
          <p:cNvPr id="3" name="TextBox 2"/>
          <p:cNvSpPr txBox="1"/>
          <p:nvPr/>
        </p:nvSpPr>
        <p:spPr>
          <a:xfrm>
            <a:off x="914400" y="5715000"/>
            <a:ext cx="7099945" cy="369332"/>
          </a:xfrm>
          <a:prstGeom prst="rect">
            <a:avLst/>
          </a:prstGeom>
          <a:noFill/>
        </p:spPr>
        <p:txBody>
          <a:bodyPr wrap="none" rtlCol="0">
            <a:spAutoFit/>
          </a:bodyPr>
          <a:lstStyle/>
          <a:p>
            <a:r>
              <a:rPr lang="en-US" dirty="0" smtClean="0"/>
              <a:t>Same trend seen in low-</a:t>
            </a:r>
            <a:r>
              <a:rPr lang="en-US" dirty="0" err="1" smtClean="0"/>
              <a:t>redshift</a:t>
            </a:r>
            <a:r>
              <a:rPr lang="en-US" dirty="0" smtClean="0"/>
              <a:t> SN </a:t>
            </a:r>
            <a:r>
              <a:rPr lang="en-US" dirty="0" err="1" smtClean="0"/>
              <a:t>Ia</a:t>
            </a:r>
            <a:r>
              <a:rPr lang="en-US" dirty="0" smtClean="0"/>
              <a:t> sample               Kelly </a:t>
            </a:r>
            <a:r>
              <a:rPr lang="en-US" dirty="0" err="1" smtClean="0"/>
              <a:t>etal</a:t>
            </a:r>
            <a:r>
              <a:rPr lang="en-US" dirty="0" smtClean="0"/>
              <a:t> 09</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napshot 2010-07-07 20-21-08.tiff"/>
          <p:cNvPicPr>
            <a:picLocks noChangeAspect="1"/>
          </p:cNvPicPr>
          <p:nvPr/>
        </p:nvPicPr>
        <p:blipFill>
          <a:blip r:embed="rId2"/>
          <a:stretch>
            <a:fillRect/>
          </a:stretch>
        </p:blipFill>
        <p:spPr>
          <a:xfrm>
            <a:off x="526915" y="0"/>
            <a:ext cx="8090170" cy="6858000"/>
          </a:xfrm>
          <a:prstGeom prst="rect">
            <a:avLst/>
          </a:prstGeom>
        </p:spPr>
      </p:pic>
      <p:sp>
        <p:nvSpPr>
          <p:cNvPr id="4" name="TextBox 3"/>
          <p:cNvSpPr txBox="1"/>
          <p:nvPr/>
        </p:nvSpPr>
        <p:spPr>
          <a:xfrm>
            <a:off x="7162800" y="457200"/>
            <a:ext cx="1814356" cy="923330"/>
          </a:xfrm>
          <a:prstGeom prst="rect">
            <a:avLst/>
          </a:prstGeom>
          <a:noFill/>
        </p:spPr>
        <p:txBody>
          <a:bodyPr wrap="none" rtlCol="0">
            <a:spAutoFit/>
          </a:bodyPr>
          <a:lstStyle/>
          <a:p>
            <a:r>
              <a:rPr lang="en-US" dirty="0" smtClean="0"/>
              <a:t>SDSS SN</a:t>
            </a:r>
          </a:p>
          <a:p>
            <a:endParaRPr lang="en-US" dirty="0" smtClean="0"/>
          </a:p>
          <a:p>
            <a:r>
              <a:rPr lang="en-US" dirty="0" err="1" smtClean="0"/>
              <a:t>Lampeitl</a:t>
            </a:r>
            <a:r>
              <a:rPr lang="en-US" dirty="0" smtClean="0"/>
              <a:t> </a:t>
            </a:r>
            <a:r>
              <a:rPr lang="en-US" dirty="0" err="1" smtClean="0"/>
              <a:t>etal</a:t>
            </a:r>
            <a:r>
              <a:rPr lang="en-US" dirty="0" smtClean="0"/>
              <a:t> 10</a:t>
            </a:r>
            <a:endParaRPr lang="en-US" dirty="0"/>
          </a:p>
        </p:txBody>
      </p:sp>
      <p:sp>
        <p:nvSpPr>
          <p:cNvPr id="5" name="TextBox 4"/>
          <p:cNvSpPr txBox="1"/>
          <p:nvPr/>
        </p:nvSpPr>
        <p:spPr>
          <a:xfrm>
            <a:off x="381000" y="2209800"/>
            <a:ext cx="992918" cy="646331"/>
          </a:xfrm>
          <a:prstGeom prst="rect">
            <a:avLst/>
          </a:prstGeom>
          <a:noFill/>
        </p:spPr>
        <p:txBody>
          <a:bodyPr wrap="none" rtlCol="0">
            <a:spAutoFit/>
          </a:bodyPr>
          <a:lstStyle/>
          <a:p>
            <a:r>
              <a:rPr lang="en-US" dirty="0" smtClean="0">
                <a:solidFill>
                  <a:srgbClr val="0000FF"/>
                </a:solidFill>
              </a:rPr>
              <a:t>SFR</a:t>
            </a:r>
          </a:p>
          <a:p>
            <a:r>
              <a:rPr lang="en-US" dirty="0" smtClean="0">
                <a:solidFill>
                  <a:srgbClr val="FF0000"/>
                </a:solidFill>
              </a:rPr>
              <a:t>Passive</a:t>
            </a:r>
            <a:endParaRPr lang="en-US" dirty="0">
              <a:solidFill>
                <a:srgbClr val="FF0000"/>
              </a:solidFill>
            </a:endParaRPr>
          </a:p>
        </p:txBody>
      </p:sp>
      <p:sp>
        <p:nvSpPr>
          <p:cNvPr id="6" name="TextBox 5"/>
          <p:cNvSpPr txBox="1"/>
          <p:nvPr/>
        </p:nvSpPr>
        <p:spPr>
          <a:xfrm>
            <a:off x="1524000" y="6324600"/>
            <a:ext cx="621083" cy="369332"/>
          </a:xfrm>
          <a:prstGeom prst="rect">
            <a:avLst/>
          </a:prstGeom>
          <a:noFill/>
        </p:spPr>
        <p:txBody>
          <a:bodyPr wrap="none" rtlCol="0">
            <a:spAutoFit/>
          </a:bodyPr>
          <a:lstStyle/>
          <a:p>
            <a:r>
              <a:rPr lang="en-US" dirty="0" smtClean="0"/>
              <a:t>blue</a:t>
            </a:r>
            <a:endParaRPr lang="en-US" dirty="0"/>
          </a:p>
        </p:txBody>
      </p:sp>
      <p:sp>
        <p:nvSpPr>
          <p:cNvPr id="7" name="TextBox 6"/>
          <p:cNvSpPr txBox="1"/>
          <p:nvPr/>
        </p:nvSpPr>
        <p:spPr>
          <a:xfrm>
            <a:off x="6400800" y="6324600"/>
            <a:ext cx="518291" cy="369332"/>
          </a:xfrm>
          <a:prstGeom prst="rect">
            <a:avLst/>
          </a:prstGeom>
          <a:noFill/>
        </p:spPr>
        <p:txBody>
          <a:bodyPr wrap="none" rtlCol="0">
            <a:spAutoFit/>
          </a:bodyPr>
          <a:lstStyle/>
          <a:p>
            <a:r>
              <a:rPr lang="en-US" dirty="0" smtClean="0"/>
              <a:t>red</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napshot 2010-07-07 20-21-37.tiff"/>
          <p:cNvPicPr>
            <a:picLocks noChangeAspect="1"/>
          </p:cNvPicPr>
          <p:nvPr/>
        </p:nvPicPr>
        <p:blipFill>
          <a:blip r:embed="rId2"/>
          <a:stretch>
            <a:fillRect/>
          </a:stretch>
        </p:blipFill>
        <p:spPr>
          <a:xfrm>
            <a:off x="0" y="-76200"/>
            <a:ext cx="9144000" cy="3834834"/>
          </a:xfrm>
          <a:prstGeom prst="rect">
            <a:avLst/>
          </a:prstGeom>
        </p:spPr>
      </p:pic>
      <p:pic>
        <p:nvPicPr>
          <p:cNvPr id="3" name="Picture 2" descr="Snapshot 2010-07-07 20-54-22.tiff"/>
          <p:cNvPicPr>
            <a:picLocks noChangeAspect="1"/>
          </p:cNvPicPr>
          <p:nvPr/>
        </p:nvPicPr>
        <p:blipFill>
          <a:blip r:embed="rId3"/>
          <a:stretch>
            <a:fillRect/>
          </a:stretch>
        </p:blipFill>
        <p:spPr>
          <a:xfrm>
            <a:off x="4988266" y="3663313"/>
            <a:ext cx="4155734" cy="3194687"/>
          </a:xfrm>
          <a:prstGeom prst="rect">
            <a:avLst/>
          </a:prstGeom>
        </p:spPr>
      </p:pic>
      <p:sp>
        <p:nvSpPr>
          <p:cNvPr id="4" name="TextBox 3"/>
          <p:cNvSpPr txBox="1"/>
          <p:nvPr/>
        </p:nvSpPr>
        <p:spPr>
          <a:xfrm>
            <a:off x="1219200" y="4267200"/>
            <a:ext cx="1814356" cy="1200329"/>
          </a:xfrm>
          <a:prstGeom prst="rect">
            <a:avLst/>
          </a:prstGeom>
          <a:noFill/>
        </p:spPr>
        <p:txBody>
          <a:bodyPr wrap="none" rtlCol="0">
            <a:spAutoFit/>
          </a:bodyPr>
          <a:lstStyle/>
          <a:p>
            <a:r>
              <a:rPr lang="en-US" dirty="0" smtClean="0"/>
              <a:t>SDSS SN</a:t>
            </a:r>
          </a:p>
          <a:p>
            <a:endParaRPr lang="en-US" dirty="0" smtClean="0"/>
          </a:p>
          <a:p>
            <a:endParaRPr lang="en-US" dirty="0" smtClean="0"/>
          </a:p>
          <a:p>
            <a:r>
              <a:rPr lang="en-US" dirty="0" err="1" smtClean="0"/>
              <a:t>Lampeitl</a:t>
            </a:r>
            <a:r>
              <a:rPr lang="en-US" dirty="0" smtClean="0"/>
              <a:t> </a:t>
            </a:r>
            <a:r>
              <a:rPr lang="en-US" dirty="0" err="1" smtClean="0"/>
              <a:t>etal</a:t>
            </a:r>
            <a:r>
              <a:rPr lang="en-US" dirty="0" smtClean="0"/>
              <a:t> 10</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
            <a:ext cx="7772400" cy="914400"/>
          </a:xfrm>
        </p:spPr>
        <p:txBody>
          <a:bodyPr/>
          <a:lstStyle/>
          <a:p>
            <a:r>
              <a:rPr lang="en-US" dirty="0" smtClean="0"/>
              <a:t>Systematic Errors (and Controls)</a:t>
            </a:r>
            <a:endParaRPr lang="en-US" dirty="0"/>
          </a:p>
        </p:txBody>
      </p:sp>
      <p:sp>
        <p:nvSpPr>
          <p:cNvPr id="3" name="Content Placeholder 2"/>
          <p:cNvSpPr>
            <a:spLocks noGrp="1"/>
          </p:cNvSpPr>
          <p:nvPr>
            <p:ph idx="1"/>
          </p:nvPr>
        </p:nvSpPr>
        <p:spPr>
          <a:xfrm>
            <a:off x="0" y="1066800"/>
            <a:ext cx="9143999" cy="4495800"/>
          </a:xfrm>
        </p:spPr>
        <p:txBody>
          <a:bodyPr/>
          <a:lstStyle/>
          <a:p>
            <a:r>
              <a:rPr lang="en-US" sz="2800" dirty="0" smtClean="0"/>
              <a:t>Dust and SN color variation (multi-</a:t>
            </a:r>
            <a:r>
              <a:rPr lang="en-US" sz="2800" dirty="0" err="1" smtClean="0"/>
              <a:t>λ</a:t>
            </a:r>
            <a:r>
              <a:rPr lang="en-US" sz="2800" dirty="0" smtClean="0"/>
              <a:t>, NIR, high S/N</a:t>
            </a:r>
            <a:r>
              <a:rPr lang="en-US" sz="2800" dirty="0" smtClean="0"/>
              <a:t>)</a:t>
            </a:r>
          </a:p>
          <a:p>
            <a:r>
              <a:rPr lang="en-US" sz="2800" dirty="0" smtClean="0"/>
              <a:t>U-band model discrepancy (retrain with better rest-frame U-band data, e.g., from SDSS SN </a:t>
            </a:r>
            <a:r>
              <a:rPr lang="en-US" sz="2800" dirty="0" err="1" smtClean="0"/>
              <a:t>g</a:t>
            </a:r>
            <a:r>
              <a:rPr lang="en-US" sz="2800" dirty="0" smtClean="0"/>
              <a:t>-band)</a:t>
            </a:r>
          </a:p>
          <a:p>
            <a:r>
              <a:rPr lang="en-US" sz="2800" dirty="0" smtClean="0"/>
              <a:t>Minimum </a:t>
            </a:r>
            <a:r>
              <a:rPr lang="en-US" sz="2800" dirty="0" err="1" smtClean="0"/>
              <a:t>redshift</a:t>
            </a:r>
            <a:r>
              <a:rPr lang="en-US" sz="2800" dirty="0" smtClean="0"/>
              <a:t> effect (model coherent flows; larger, better, low-</a:t>
            </a:r>
            <a:r>
              <a:rPr lang="en-US" sz="2800" dirty="0" err="1" smtClean="0"/>
              <a:t>redshift</a:t>
            </a:r>
            <a:r>
              <a:rPr lang="en-US" sz="2800" dirty="0" smtClean="0"/>
              <a:t> samples)</a:t>
            </a:r>
          </a:p>
          <a:p>
            <a:r>
              <a:rPr lang="en-US" sz="2800" dirty="0" smtClean="0"/>
              <a:t>Selection effects (artificial </a:t>
            </a:r>
            <a:r>
              <a:rPr lang="en-US" sz="2800" dirty="0" err="1" smtClean="0"/>
              <a:t>SNe</a:t>
            </a:r>
            <a:r>
              <a:rPr lang="en-US" sz="2800" dirty="0" smtClean="0"/>
              <a:t>, Monte Carlo simulations)</a:t>
            </a:r>
          </a:p>
          <a:p>
            <a:r>
              <a:rPr lang="en-US" sz="2800" dirty="0" smtClean="0"/>
              <a:t>Population evolution (SN properties </a:t>
            </a:r>
            <a:r>
              <a:rPr lang="en-US" sz="2800" dirty="0" err="1" smtClean="0"/>
              <a:t>vs</a:t>
            </a:r>
            <a:r>
              <a:rPr lang="en-US" sz="2800" dirty="0" smtClean="0"/>
              <a:t> host environment)</a:t>
            </a:r>
          </a:p>
          <a:p>
            <a:r>
              <a:rPr lang="en-US" sz="2800" dirty="0" smtClean="0"/>
              <a:t>Photometric calibration (system</a:t>
            </a:r>
            <a:r>
              <a:rPr lang="en-US" sz="2800" dirty="0" smtClean="0"/>
              <a:t> response calibration &amp; </a:t>
            </a:r>
            <a:r>
              <a:rPr lang="en-US" sz="2800" dirty="0" smtClean="0"/>
              <a:t>cross-calibration of systems)</a:t>
            </a:r>
          </a:p>
          <a:p>
            <a:r>
              <a:rPr lang="en-US" sz="2800" dirty="0" smtClean="0"/>
              <a:t>Sample purity (</a:t>
            </a:r>
            <a:r>
              <a:rPr lang="en-US" sz="2800" dirty="0" smtClean="0"/>
              <a:t>spectroscopy at least for subsample)</a:t>
            </a:r>
          </a:p>
          <a:p>
            <a:r>
              <a:rPr lang="en-US" sz="2800" dirty="0" smtClean="0"/>
              <a:t>All (subdivide large samples to cross-check</a:t>
            </a:r>
            <a:r>
              <a:rPr lang="en-US" sz="2800" dirty="0" smtClean="0"/>
              <a:t>)</a:t>
            </a:r>
          </a:p>
        </p:txBody>
      </p:sp>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1143000"/>
          </a:xfrm>
        </p:spPr>
        <p:txBody>
          <a:bodyPr/>
          <a:lstStyle/>
          <a:p>
            <a:r>
              <a:rPr lang="en-US" dirty="0" smtClean="0"/>
              <a:t>The Future is (Mostly) Photometric</a:t>
            </a:r>
            <a:endParaRPr lang="en-US" dirty="0"/>
          </a:p>
        </p:txBody>
      </p:sp>
      <p:sp>
        <p:nvSpPr>
          <p:cNvPr id="3" name="Content Placeholder 2"/>
          <p:cNvSpPr>
            <a:spLocks noGrp="1"/>
          </p:cNvSpPr>
          <p:nvPr>
            <p:ph idx="1"/>
          </p:nvPr>
        </p:nvSpPr>
        <p:spPr>
          <a:xfrm>
            <a:off x="457200" y="838200"/>
            <a:ext cx="8305800" cy="4267200"/>
          </a:xfrm>
        </p:spPr>
        <p:txBody>
          <a:bodyPr/>
          <a:lstStyle/>
          <a:p>
            <a:r>
              <a:rPr lang="en-US" sz="2800" dirty="0" smtClean="0"/>
              <a:t>Pan-STARRS, Dark Energy Survey, LSST: thousands to tens of thousands of multi-band light curves to </a:t>
            </a:r>
            <a:r>
              <a:rPr lang="en-US" sz="2800" i="1" dirty="0" smtClean="0"/>
              <a:t>z</a:t>
            </a:r>
            <a:r>
              <a:rPr lang="en-US" sz="2800" dirty="0" smtClean="0"/>
              <a:t>~1</a:t>
            </a:r>
          </a:p>
          <a:p>
            <a:r>
              <a:rPr lang="en-US" sz="2800" dirty="0" smtClean="0"/>
              <a:t>Limited spectroscopic resources for follow-up, replace spectroscopic with photometric SN classification</a:t>
            </a:r>
          </a:p>
          <a:p>
            <a:r>
              <a:rPr lang="en-US" sz="2800" dirty="0" smtClean="0"/>
              <a:t>Very large samples will enable subdivision to study correlations and control </a:t>
            </a:r>
            <a:r>
              <a:rPr lang="en-US" sz="2800" dirty="0" err="1" smtClean="0"/>
              <a:t>systematics</a:t>
            </a:r>
            <a:endParaRPr lang="en-US" sz="2800" dirty="0" smtClean="0"/>
          </a:p>
          <a:p>
            <a:r>
              <a:rPr lang="en-US" sz="2800" dirty="0" smtClean="0"/>
              <a:t>Photometric-</a:t>
            </a:r>
            <a:r>
              <a:rPr lang="en-US" sz="2800" dirty="0" err="1" smtClean="0"/>
              <a:t>redshift</a:t>
            </a:r>
            <a:r>
              <a:rPr lang="en-US" sz="2800" dirty="0" smtClean="0"/>
              <a:t> precision at high-</a:t>
            </a:r>
            <a:r>
              <a:rPr lang="en-US" sz="2800" i="1" dirty="0" err="1" smtClean="0"/>
              <a:t>z</a:t>
            </a:r>
            <a:r>
              <a:rPr lang="en-US" sz="2800" i="1" dirty="0" smtClean="0"/>
              <a:t> </a:t>
            </a:r>
            <a:r>
              <a:rPr lang="en-US" sz="2800" dirty="0" smtClean="0"/>
              <a:t>does not critically impact DE constraints but degrades (SN-type) sample purity</a:t>
            </a:r>
          </a:p>
          <a:p>
            <a:r>
              <a:rPr lang="en-US" sz="2800" dirty="0" smtClean="0"/>
              <a:t>SN spectroscopic subsamples (both </a:t>
            </a:r>
            <a:r>
              <a:rPr lang="en-US" sz="2800" dirty="0" err="1" smtClean="0"/>
              <a:t>Ia</a:t>
            </a:r>
            <a:r>
              <a:rPr lang="en-US" sz="2800" dirty="0" smtClean="0"/>
              <a:t> and non-</a:t>
            </a:r>
            <a:r>
              <a:rPr lang="en-US" sz="2800" dirty="0" err="1" smtClean="0"/>
              <a:t>Ia</a:t>
            </a:r>
            <a:r>
              <a:rPr lang="en-US" sz="2800" dirty="0" smtClean="0"/>
              <a:t>) required to quantify purity and define SN </a:t>
            </a:r>
            <a:r>
              <a:rPr lang="en-US" sz="2800" dirty="0" err="1" smtClean="0"/>
              <a:t>Ia</a:t>
            </a:r>
            <a:r>
              <a:rPr lang="en-US" sz="2800" dirty="0" smtClean="0"/>
              <a:t> color selection. SDSS SN test of photometric classifier: ~92% complete, 5% impurity (M. </a:t>
            </a:r>
            <a:r>
              <a:rPr lang="en-US" sz="2800" dirty="0" err="1" smtClean="0"/>
              <a:t>Sako</a:t>
            </a:r>
            <a:r>
              <a:rPr lang="en-US" sz="2800"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endParaRPr lang="en-US"/>
          </a:p>
          <a:p>
            <a:fld id="{3E7F5D79-3FDF-D34C-9DB9-0B20346517E2}" type="slidenum">
              <a:rPr lang="en-US">
                <a:solidFill>
                  <a:srgbClr val="17E81D"/>
                </a:solidFill>
              </a:rPr>
              <a:pPr/>
              <a:t>57</a:t>
            </a:fld>
            <a:endParaRPr lang="en-US">
              <a:solidFill>
                <a:srgbClr val="17E81D"/>
              </a:solidFill>
            </a:endParaRPr>
          </a:p>
        </p:txBody>
      </p:sp>
      <p:sp>
        <p:nvSpPr>
          <p:cNvPr id="1820674" name="Rectangle 2"/>
          <p:cNvSpPr>
            <a:spLocks noGrp="1" noChangeArrowheads="1"/>
          </p:cNvSpPr>
          <p:nvPr>
            <p:ph type="title"/>
          </p:nvPr>
        </p:nvSpPr>
        <p:spPr>
          <a:xfrm>
            <a:off x="685800" y="76200"/>
            <a:ext cx="7772400" cy="1143000"/>
          </a:xfrm>
          <a:noFill/>
          <a:ln/>
        </p:spPr>
        <p:txBody>
          <a:bodyPr/>
          <a:lstStyle/>
          <a:p>
            <a:r>
              <a:rPr lang="en-US"/>
              <a:t>The Dark Energy Survey</a:t>
            </a:r>
          </a:p>
        </p:txBody>
      </p:sp>
      <p:sp>
        <p:nvSpPr>
          <p:cNvPr id="1820675" name="Rectangle 3"/>
          <p:cNvSpPr>
            <a:spLocks noGrp="1" noChangeArrowheads="1"/>
          </p:cNvSpPr>
          <p:nvPr>
            <p:ph type="body" idx="1"/>
          </p:nvPr>
        </p:nvSpPr>
        <p:spPr>
          <a:xfrm>
            <a:off x="76200" y="1295400"/>
            <a:ext cx="3886200" cy="5410200"/>
          </a:xfrm>
        </p:spPr>
        <p:txBody>
          <a:bodyPr/>
          <a:lstStyle/>
          <a:p>
            <a:r>
              <a:rPr lang="en-US" sz="2000" dirty="0">
                <a:solidFill>
                  <a:srgbClr val="FFFF00"/>
                </a:solidFill>
              </a:rPr>
              <a:t>Study Dark Energy using </a:t>
            </a:r>
          </a:p>
          <a:p>
            <a:pPr>
              <a:buFontTx/>
              <a:buNone/>
            </a:pPr>
            <a:r>
              <a:rPr lang="en-US" sz="2000" dirty="0">
                <a:solidFill>
                  <a:srgbClr val="FFFF00"/>
                </a:solidFill>
              </a:rPr>
              <a:t>    4 complementary* techniques:</a:t>
            </a:r>
            <a:endParaRPr lang="en-US" sz="1800" dirty="0">
              <a:solidFill>
                <a:srgbClr val="FFFF00"/>
              </a:solidFill>
            </a:endParaRPr>
          </a:p>
          <a:p>
            <a:pPr>
              <a:buFontTx/>
              <a:buNone/>
            </a:pPr>
            <a:r>
              <a:rPr lang="en-US" sz="1400" dirty="0"/>
              <a:t>        </a:t>
            </a:r>
            <a:r>
              <a:rPr lang="en-US" sz="1800" dirty="0"/>
              <a:t>I. Cluster Counts</a:t>
            </a:r>
          </a:p>
          <a:p>
            <a:pPr>
              <a:buFontTx/>
              <a:buNone/>
            </a:pPr>
            <a:r>
              <a:rPr lang="en-US" sz="1800" dirty="0"/>
              <a:t>      II. Weak </a:t>
            </a:r>
            <a:r>
              <a:rPr lang="en-US" sz="1800" dirty="0" err="1"/>
              <a:t>Lensing</a:t>
            </a:r>
            <a:endParaRPr lang="en-US" sz="1800" dirty="0"/>
          </a:p>
          <a:p>
            <a:pPr>
              <a:buFontTx/>
              <a:buNone/>
            </a:pPr>
            <a:r>
              <a:rPr lang="en-US" sz="1800" dirty="0"/>
              <a:t>      III. Baryon Acoustic Oscillations</a:t>
            </a:r>
          </a:p>
          <a:p>
            <a:pPr>
              <a:buFontTx/>
              <a:buNone/>
            </a:pPr>
            <a:r>
              <a:rPr lang="en-US" sz="1800" dirty="0"/>
              <a:t>      IV. Supernovae</a:t>
            </a:r>
          </a:p>
          <a:p>
            <a:pPr>
              <a:buFontTx/>
              <a:buNone/>
            </a:pPr>
            <a:endParaRPr lang="en-US" sz="1400" dirty="0"/>
          </a:p>
          <a:p>
            <a:pPr>
              <a:buFontTx/>
              <a:buNone/>
            </a:pPr>
            <a:r>
              <a:rPr lang="en-US" sz="1400" dirty="0">
                <a:solidFill>
                  <a:srgbClr val="FFFF00"/>
                </a:solidFill>
                <a:ea typeface="Times New Roman" pitchFamily="-106" charset="0"/>
                <a:cs typeface="Times New Roman" pitchFamily="-106" charset="0"/>
              </a:rPr>
              <a:t>•    </a:t>
            </a:r>
            <a:r>
              <a:rPr lang="en-US" sz="2000" dirty="0">
                <a:solidFill>
                  <a:srgbClr val="FFFF00"/>
                </a:solidFill>
                <a:ea typeface="Times New Roman" pitchFamily="-106" charset="0"/>
                <a:cs typeface="Times New Roman" pitchFamily="-106" charset="0"/>
              </a:rPr>
              <a:t>Two multiband surveys:</a:t>
            </a:r>
            <a:endParaRPr lang="en-US" sz="1600" dirty="0">
              <a:solidFill>
                <a:srgbClr val="FFFF00"/>
              </a:solidFill>
              <a:ea typeface="Times New Roman" pitchFamily="-106" charset="0"/>
              <a:cs typeface="Times New Roman" pitchFamily="-106" charset="0"/>
            </a:endParaRPr>
          </a:p>
          <a:p>
            <a:pPr>
              <a:buFontTx/>
              <a:buNone/>
            </a:pPr>
            <a:r>
              <a:rPr lang="en-US" sz="1400" dirty="0">
                <a:ea typeface="Times New Roman" pitchFamily="-106" charset="0"/>
                <a:cs typeface="Times New Roman" pitchFamily="-106" charset="0"/>
              </a:rPr>
              <a:t>         </a:t>
            </a:r>
            <a:r>
              <a:rPr lang="en-US" sz="1800" dirty="0">
                <a:ea typeface="Times New Roman" pitchFamily="-106" charset="0"/>
                <a:cs typeface="Times New Roman" pitchFamily="-106" charset="0"/>
              </a:rPr>
              <a:t>5000 deg</a:t>
            </a:r>
            <a:r>
              <a:rPr lang="en-US" sz="1800" baseline="30000" dirty="0">
                <a:ea typeface="Times New Roman" pitchFamily="-106" charset="0"/>
                <a:cs typeface="Times New Roman" pitchFamily="-106" charset="0"/>
              </a:rPr>
              <a:t>2</a:t>
            </a:r>
            <a:r>
              <a:rPr lang="en-US" sz="1800" dirty="0">
                <a:ea typeface="Times New Roman" pitchFamily="-106" charset="0"/>
                <a:cs typeface="Times New Roman" pitchFamily="-106" charset="0"/>
              </a:rPr>
              <a:t> </a:t>
            </a:r>
            <a:r>
              <a:rPr lang="en-US" sz="1800" i="1" dirty="0" err="1">
                <a:ea typeface="Times New Roman" pitchFamily="-106" charset="0"/>
                <a:cs typeface="Times New Roman" pitchFamily="-106" charset="0"/>
              </a:rPr>
              <a:t>g</a:t>
            </a:r>
            <a:r>
              <a:rPr lang="en-US" sz="1800" i="1" dirty="0">
                <a:ea typeface="Times New Roman" pitchFamily="-106" charset="0"/>
                <a:cs typeface="Times New Roman" pitchFamily="-106" charset="0"/>
              </a:rPr>
              <a:t>, </a:t>
            </a:r>
            <a:r>
              <a:rPr lang="en-US" sz="1800" i="1" dirty="0" err="1">
                <a:ea typeface="Times New Roman" pitchFamily="-106" charset="0"/>
                <a:cs typeface="Times New Roman" pitchFamily="-106" charset="0"/>
              </a:rPr>
              <a:t>r</a:t>
            </a:r>
            <a:r>
              <a:rPr lang="en-US" sz="1800" i="1" dirty="0">
                <a:ea typeface="Times New Roman" pitchFamily="-106" charset="0"/>
                <a:cs typeface="Times New Roman" pitchFamily="-106" charset="0"/>
              </a:rPr>
              <a:t>, </a:t>
            </a:r>
            <a:r>
              <a:rPr lang="en-US" sz="1800" i="1" dirty="0" err="1">
                <a:ea typeface="Times New Roman" pitchFamily="-106" charset="0"/>
                <a:cs typeface="Times New Roman" pitchFamily="-106" charset="0"/>
              </a:rPr>
              <a:t>i</a:t>
            </a:r>
            <a:r>
              <a:rPr lang="en-US" sz="1800" i="1" dirty="0">
                <a:ea typeface="Times New Roman" pitchFamily="-106" charset="0"/>
                <a:cs typeface="Times New Roman" pitchFamily="-106" charset="0"/>
              </a:rPr>
              <a:t>, </a:t>
            </a:r>
            <a:r>
              <a:rPr lang="en-US" sz="1800" i="1" dirty="0" err="1">
                <a:ea typeface="Times New Roman" pitchFamily="-106" charset="0"/>
                <a:cs typeface="Times New Roman" pitchFamily="-106" charset="0"/>
              </a:rPr>
              <a:t>z,Y</a:t>
            </a:r>
            <a:endParaRPr lang="en-US" sz="1800" i="1" dirty="0">
              <a:ea typeface="Times New Roman" pitchFamily="-106" charset="0"/>
              <a:cs typeface="Times New Roman" pitchFamily="-106" charset="0"/>
            </a:endParaRPr>
          </a:p>
          <a:p>
            <a:pPr>
              <a:buFontTx/>
              <a:buNone/>
            </a:pPr>
            <a:r>
              <a:rPr lang="en-US" sz="1800" dirty="0">
                <a:ea typeface="Times New Roman" pitchFamily="-106" charset="0"/>
                <a:cs typeface="Times New Roman" pitchFamily="-106" charset="0"/>
              </a:rPr>
              <a:t>      </a:t>
            </a:r>
            <a:r>
              <a:rPr lang="en-US" sz="1800" dirty="0" smtClean="0">
                <a:ea typeface="Times New Roman" pitchFamily="-106" charset="0"/>
                <a:cs typeface="Times New Roman" pitchFamily="-106" charset="0"/>
              </a:rPr>
              <a:t> </a:t>
            </a:r>
            <a:r>
              <a:rPr lang="en-US" sz="1800" dirty="0" smtClean="0">
                <a:ea typeface="Times New Roman" pitchFamily="-106" charset="0"/>
                <a:cs typeface="Times New Roman" pitchFamily="-106" charset="0"/>
              </a:rPr>
              <a:t>15 sq deg</a:t>
            </a:r>
            <a:r>
              <a:rPr lang="en-US" sz="1800" dirty="0" smtClean="0">
                <a:ea typeface="Times New Roman" pitchFamily="-106" charset="0"/>
                <a:cs typeface="Times New Roman" pitchFamily="-106" charset="0"/>
              </a:rPr>
              <a:t> </a:t>
            </a:r>
            <a:r>
              <a:rPr lang="en-US" sz="1800" dirty="0">
                <a:ea typeface="Times New Roman" pitchFamily="-106" charset="0"/>
                <a:cs typeface="Times New Roman" pitchFamily="-106" charset="0"/>
              </a:rPr>
              <a:t>area repeat (</a:t>
            </a:r>
            <a:r>
              <a:rPr lang="en-US" sz="1800" dirty="0" err="1">
                <a:ea typeface="Times New Roman" pitchFamily="-106" charset="0"/>
                <a:cs typeface="Times New Roman" pitchFamily="-106" charset="0"/>
              </a:rPr>
              <a:t>SNe</a:t>
            </a:r>
            <a:r>
              <a:rPr lang="en-US" sz="1800" dirty="0">
                <a:ea typeface="Times New Roman" pitchFamily="-106" charset="0"/>
                <a:cs typeface="Times New Roman" pitchFamily="-106" charset="0"/>
              </a:rPr>
              <a:t>)</a:t>
            </a:r>
          </a:p>
          <a:p>
            <a:pPr>
              <a:buFontTx/>
              <a:buNone/>
            </a:pPr>
            <a:endParaRPr lang="en-US" sz="1400" dirty="0">
              <a:ea typeface="Times New Roman" pitchFamily="-106" charset="0"/>
              <a:cs typeface="Times New Roman" pitchFamily="-106" charset="0"/>
            </a:endParaRPr>
          </a:p>
          <a:p>
            <a:pPr>
              <a:buFontTx/>
              <a:buNone/>
            </a:pPr>
            <a:r>
              <a:rPr lang="en-US" sz="1400" dirty="0">
                <a:solidFill>
                  <a:srgbClr val="FFFF00"/>
                </a:solidFill>
                <a:ea typeface="Times New Roman" pitchFamily="-106" charset="0"/>
                <a:cs typeface="Times New Roman" pitchFamily="-106" charset="0"/>
              </a:rPr>
              <a:t>•    </a:t>
            </a:r>
            <a:r>
              <a:rPr lang="en-US" sz="2000" dirty="0" smtClean="0">
                <a:solidFill>
                  <a:srgbClr val="FFFF00"/>
                </a:solidFill>
                <a:ea typeface="Times New Roman" pitchFamily="-106" charset="0"/>
                <a:cs typeface="Times New Roman" pitchFamily="-106" charset="0"/>
              </a:rPr>
              <a:t>Building </a:t>
            </a:r>
            <a:r>
              <a:rPr lang="en-US" sz="2000" dirty="0">
                <a:solidFill>
                  <a:srgbClr val="FFFF00"/>
                </a:solidFill>
                <a:ea typeface="Times New Roman" pitchFamily="-106" charset="0"/>
                <a:cs typeface="Times New Roman" pitchFamily="-106" charset="0"/>
              </a:rPr>
              <a:t>new 3 deg</a:t>
            </a:r>
            <a:r>
              <a:rPr lang="en-US" sz="2000" baseline="30000" dirty="0">
                <a:solidFill>
                  <a:srgbClr val="FFFF00"/>
                </a:solidFill>
                <a:ea typeface="Times New Roman" pitchFamily="-106" charset="0"/>
                <a:cs typeface="Times New Roman" pitchFamily="-106" charset="0"/>
              </a:rPr>
              <a:t>2</a:t>
            </a:r>
            <a:r>
              <a:rPr lang="en-US" sz="2000" dirty="0">
                <a:solidFill>
                  <a:srgbClr val="FFFF00"/>
                </a:solidFill>
                <a:ea typeface="Times New Roman" pitchFamily="-106" charset="0"/>
                <a:cs typeface="Times New Roman" pitchFamily="-106" charset="0"/>
              </a:rPr>
              <a:t> camera</a:t>
            </a:r>
            <a:r>
              <a:rPr lang="en-US" sz="2000" dirty="0">
                <a:ea typeface="Times New Roman" pitchFamily="-106" charset="0"/>
                <a:cs typeface="Times New Roman" pitchFamily="-106" charset="0"/>
              </a:rPr>
              <a:t> </a:t>
            </a:r>
          </a:p>
          <a:p>
            <a:pPr>
              <a:buFontTx/>
              <a:buNone/>
            </a:pPr>
            <a:r>
              <a:rPr lang="en-US" sz="1400" dirty="0">
                <a:ea typeface="Times New Roman" pitchFamily="-106" charset="0"/>
                <a:cs typeface="Times New Roman" pitchFamily="-106" charset="0"/>
              </a:rPr>
              <a:t>       </a:t>
            </a:r>
            <a:r>
              <a:rPr lang="en-US" sz="1800" dirty="0">
                <a:solidFill>
                  <a:srgbClr val="F6FF3C"/>
                </a:solidFill>
                <a:ea typeface="Times New Roman" pitchFamily="-106" charset="0"/>
                <a:cs typeface="Times New Roman" pitchFamily="-106" charset="0"/>
              </a:rPr>
              <a:t>and Data management </a:t>
            </a:r>
            <a:r>
              <a:rPr lang="en-US" sz="1800" dirty="0" err="1">
                <a:solidFill>
                  <a:srgbClr val="F6FF3C"/>
                </a:solidFill>
                <a:ea typeface="Times New Roman" pitchFamily="-106" charset="0"/>
                <a:cs typeface="Times New Roman" pitchFamily="-106" charset="0"/>
              </a:rPr>
              <a:t>sytem</a:t>
            </a:r>
            <a:endParaRPr lang="en-US" sz="1800" dirty="0">
              <a:ea typeface="Times New Roman" pitchFamily="-106" charset="0"/>
              <a:cs typeface="Times New Roman" pitchFamily="-106" charset="0"/>
            </a:endParaRPr>
          </a:p>
          <a:p>
            <a:pPr>
              <a:buFontTx/>
              <a:buNone/>
            </a:pPr>
            <a:r>
              <a:rPr lang="en-US" sz="1800" dirty="0">
                <a:ea typeface="Times New Roman" pitchFamily="-106" charset="0"/>
                <a:cs typeface="Times New Roman" pitchFamily="-106" charset="0"/>
              </a:rPr>
              <a:t>      Survey </a:t>
            </a:r>
            <a:r>
              <a:rPr lang="en-US" sz="1800" dirty="0" smtClean="0">
                <a:ea typeface="Times New Roman" pitchFamily="-106" charset="0"/>
                <a:cs typeface="Times New Roman" pitchFamily="-106" charset="0"/>
              </a:rPr>
              <a:t>2012-2017 </a:t>
            </a:r>
            <a:r>
              <a:rPr lang="en-US" sz="1800" dirty="0">
                <a:ea typeface="Times New Roman" pitchFamily="-106" charset="0"/>
                <a:cs typeface="Times New Roman" pitchFamily="-106" charset="0"/>
              </a:rPr>
              <a:t>(525 nights)</a:t>
            </a:r>
          </a:p>
          <a:p>
            <a:pPr>
              <a:buFontTx/>
              <a:buNone/>
            </a:pPr>
            <a:r>
              <a:rPr lang="en-US" sz="1800" dirty="0">
                <a:ea typeface="Times New Roman" pitchFamily="-106" charset="0"/>
                <a:cs typeface="Times New Roman" pitchFamily="-106" charset="0"/>
              </a:rPr>
              <a:t>     </a:t>
            </a:r>
            <a:r>
              <a:rPr lang="en-US" sz="1800" dirty="0" smtClean="0">
                <a:ea typeface="Times New Roman" pitchFamily="-106" charset="0"/>
                <a:cs typeface="Times New Roman" pitchFamily="-106" charset="0"/>
              </a:rPr>
              <a:t> </a:t>
            </a:r>
          </a:p>
          <a:p>
            <a:pPr>
              <a:buFontTx/>
              <a:buNone/>
            </a:pPr>
            <a:r>
              <a:rPr lang="en-US" sz="1400" dirty="0"/>
              <a:t>                 </a:t>
            </a:r>
          </a:p>
        </p:txBody>
      </p:sp>
      <p:pic>
        <p:nvPicPr>
          <p:cNvPr id="1820676" name="Picture 4" descr="4mDome"/>
          <p:cNvPicPr>
            <a:picLocks noChangeAspect="1" noChangeArrowheads="1"/>
          </p:cNvPicPr>
          <p:nvPr/>
        </p:nvPicPr>
        <p:blipFill>
          <a:blip r:embed="rId3">
            <a:lum bright="8000"/>
          </a:blip>
          <a:srcRect t="7425" b="11569"/>
          <a:stretch>
            <a:fillRect/>
          </a:stretch>
        </p:blipFill>
        <p:spPr bwMode="auto">
          <a:xfrm>
            <a:off x="3962400" y="1866900"/>
            <a:ext cx="5181600" cy="4000500"/>
          </a:xfrm>
          <a:prstGeom prst="rect">
            <a:avLst/>
          </a:prstGeom>
          <a:noFill/>
        </p:spPr>
      </p:pic>
      <p:sp>
        <p:nvSpPr>
          <p:cNvPr id="1820677" name="Text Box 5"/>
          <p:cNvSpPr txBox="1">
            <a:spLocks noChangeArrowheads="1"/>
          </p:cNvSpPr>
          <p:nvPr/>
        </p:nvSpPr>
        <p:spPr bwMode="auto">
          <a:xfrm>
            <a:off x="5089530" y="1295400"/>
            <a:ext cx="3154363" cy="457200"/>
          </a:xfrm>
          <a:prstGeom prst="rect">
            <a:avLst/>
          </a:prstGeom>
          <a:noFill/>
          <a:ln w="9525">
            <a:noFill/>
            <a:miter lim="800000"/>
            <a:headEnd/>
            <a:tailEnd/>
          </a:ln>
          <a:effectLst/>
        </p:spPr>
        <p:txBody>
          <a:bodyPr wrap="none" lIns="91411" tIns="45706" rIns="91411" bIns="45706">
            <a:prstTxWarp prst="textNoShape">
              <a:avLst/>
            </a:prstTxWarp>
            <a:spAutoFit/>
          </a:bodyPr>
          <a:lstStyle/>
          <a:p>
            <a:r>
              <a:rPr lang="en-US" sz="2400" dirty="0">
                <a:solidFill>
                  <a:schemeClr val="bg1"/>
                </a:solidFill>
                <a:latin typeface="Times New Roman" pitchFamily="-106" charset="0"/>
              </a:rPr>
              <a:t>Blanco 4-meter at CTIO</a:t>
            </a:r>
          </a:p>
        </p:txBody>
      </p:sp>
      <p:sp>
        <p:nvSpPr>
          <p:cNvPr id="1820678" name="Text Box 6"/>
          <p:cNvSpPr txBox="1">
            <a:spLocks noChangeArrowheads="1"/>
          </p:cNvSpPr>
          <p:nvPr/>
        </p:nvSpPr>
        <p:spPr bwMode="auto">
          <a:xfrm>
            <a:off x="3505200" y="5875341"/>
            <a:ext cx="5647641" cy="646303"/>
          </a:xfrm>
          <a:prstGeom prst="rect">
            <a:avLst/>
          </a:prstGeom>
          <a:noFill/>
          <a:ln w="9525">
            <a:noFill/>
            <a:miter lim="800000"/>
            <a:headEnd/>
            <a:tailEnd/>
          </a:ln>
          <a:effectLst/>
        </p:spPr>
        <p:txBody>
          <a:bodyPr wrap="none" lIns="91411" tIns="45706" rIns="91411" bIns="45706">
            <a:prstTxWarp prst="textNoShape">
              <a:avLst/>
            </a:prstTxWarp>
            <a:spAutoFit/>
          </a:bodyPr>
          <a:lstStyle/>
          <a:p>
            <a:r>
              <a:rPr lang="en-US" dirty="0">
                <a:solidFill>
                  <a:srgbClr val="FFFF00"/>
                </a:solidFill>
                <a:latin typeface="Times New Roman" pitchFamily="-106" charset="0"/>
              </a:rPr>
              <a:t>*in </a:t>
            </a:r>
            <a:r>
              <a:rPr lang="en-US" dirty="0" err="1">
                <a:solidFill>
                  <a:srgbClr val="FFFF00"/>
                </a:solidFill>
                <a:latin typeface="Times New Roman" pitchFamily="-106" charset="0"/>
              </a:rPr>
              <a:t>systematics</a:t>
            </a:r>
            <a:r>
              <a:rPr lang="en-US" dirty="0">
                <a:solidFill>
                  <a:srgbClr val="FFFF00"/>
                </a:solidFill>
                <a:latin typeface="Times New Roman" pitchFamily="-106" charset="0"/>
              </a:rPr>
              <a:t> &amp; in cosmological parameter </a:t>
            </a:r>
            <a:r>
              <a:rPr lang="en-US" dirty="0" err="1">
                <a:solidFill>
                  <a:srgbClr val="FFFF00"/>
                </a:solidFill>
                <a:latin typeface="Times New Roman" pitchFamily="-106" charset="0"/>
              </a:rPr>
              <a:t>degeneracies</a:t>
            </a:r>
            <a:endParaRPr lang="en-US" dirty="0">
              <a:solidFill>
                <a:srgbClr val="FFFF00"/>
              </a:solidFill>
              <a:latin typeface="Times New Roman" pitchFamily="-106" charset="0"/>
            </a:endParaRPr>
          </a:p>
          <a:p>
            <a:r>
              <a:rPr lang="en-US" dirty="0">
                <a:solidFill>
                  <a:srgbClr val="FFFF00"/>
                </a:solidFill>
                <a:latin typeface="Times New Roman" pitchFamily="-106" charset="0"/>
              </a:rPr>
              <a:t>*</a:t>
            </a:r>
            <a:r>
              <a:rPr lang="en-US" dirty="0" err="1">
                <a:solidFill>
                  <a:srgbClr val="FFFF00"/>
                </a:solidFill>
                <a:latin typeface="Times New Roman" pitchFamily="-106" charset="0"/>
              </a:rPr>
              <a:t>geometric+structure</a:t>
            </a:r>
            <a:r>
              <a:rPr lang="en-US" dirty="0">
                <a:solidFill>
                  <a:srgbClr val="FFFF00"/>
                </a:solidFill>
                <a:latin typeface="Times New Roman" pitchFamily="-106" charset="0"/>
              </a:rPr>
              <a:t> growth: test Dark Energy vs. Gravity</a:t>
            </a:r>
            <a:endParaRPr lang="en-US" sz="2400" dirty="0">
              <a:solidFill>
                <a:srgbClr val="FFFF00"/>
              </a:solidFill>
              <a:latin typeface="Times New Roman" pitchFamily="-106"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3810" name="Slide Number Placeholder 5"/>
          <p:cNvSpPr>
            <a:spLocks noGrp="1"/>
          </p:cNvSpPr>
          <p:nvPr>
            <p:ph type="sldNum" sz="quarter" idx="10"/>
          </p:nvPr>
        </p:nvSpPr>
        <p:spPr>
          <a:xfrm>
            <a:off x="6705600" y="6305550"/>
            <a:ext cx="2133600" cy="476250"/>
          </a:xfrm>
          <a:noFill/>
        </p:spPr>
        <p:txBody>
          <a:bodyPr/>
          <a:lstStyle/>
          <a:p>
            <a:endParaRPr lang="en-US" dirty="0">
              <a:solidFill>
                <a:srgbClr val="17E81D"/>
              </a:solidFill>
              <a:latin typeface="Times" charset="0"/>
              <a:ea typeface="Arial" charset="0"/>
              <a:cs typeface="Arial" charset="0"/>
              <a:sym typeface="Arial" charset="0"/>
            </a:endParaRPr>
          </a:p>
          <a:p>
            <a:fld id="{1DFF2A64-63BD-6845-8E56-CDFD45F736BF}" type="slidenum">
              <a:rPr lang="en-US" sz="1200">
                <a:solidFill>
                  <a:srgbClr val="17E81D"/>
                </a:solidFill>
                <a:latin typeface="Times" charset="0"/>
                <a:ea typeface="Arial" charset="0"/>
                <a:cs typeface="Arial" charset="0"/>
                <a:sym typeface="Arial" charset="0"/>
              </a:rPr>
              <a:pPr/>
              <a:t>58</a:t>
            </a:fld>
            <a:endParaRPr lang="en-US" dirty="0">
              <a:solidFill>
                <a:srgbClr val="17E81D"/>
              </a:solidFill>
              <a:latin typeface="Times" charset="0"/>
              <a:ea typeface="Arial" charset="0"/>
              <a:cs typeface="Arial" charset="0"/>
              <a:sym typeface="Arial" charset="0"/>
            </a:endParaRPr>
          </a:p>
        </p:txBody>
      </p:sp>
      <p:sp>
        <p:nvSpPr>
          <p:cNvPr id="503811" name="Rectangle 2"/>
          <p:cNvSpPr>
            <a:spLocks noGrp="1" noChangeArrowheads="1"/>
          </p:cNvSpPr>
          <p:nvPr>
            <p:ph type="title"/>
          </p:nvPr>
        </p:nvSpPr>
        <p:spPr>
          <a:xfrm>
            <a:off x="838200" y="152400"/>
            <a:ext cx="7805738" cy="1144588"/>
          </a:xfrm>
        </p:spPr>
        <p:txBody>
          <a:bodyPr/>
          <a:lstStyle/>
          <a:p>
            <a:pPr eaLnBrk="1" hangingPunct="1"/>
            <a:r>
              <a:rPr lang="en-US">
                <a:ea typeface="ＭＳ Ｐゴシック" charset="-128"/>
                <a:cs typeface="ＭＳ Ｐゴシック" charset="-128"/>
              </a:rPr>
              <a:t>DES Science Program</a:t>
            </a:r>
          </a:p>
        </p:txBody>
      </p:sp>
      <p:sp>
        <p:nvSpPr>
          <p:cNvPr id="503812" name="Rectangle 3"/>
          <p:cNvSpPr>
            <a:spLocks noGrp="1" noChangeArrowheads="1"/>
          </p:cNvSpPr>
          <p:nvPr>
            <p:ph type="body" idx="1"/>
          </p:nvPr>
        </p:nvSpPr>
        <p:spPr>
          <a:xfrm>
            <a:off x="76200" y="1258888"/>
            <a:ext cx="8839200" cy="4379912"/>
          </a:xfrm>
        </p:spPr>
        <p:txBody>
          <a:bodyPr/>
          <a:lstStyle/>
          <a:p>
            <a:pPr eaLnBrk="1" hangingPunct="1">
              <a:lnSpc>
                <a:spcPct val="83000"/>
              </a:lnSpc>
              <a:buFontTx/>
              <a:buNone/>
            </a:pPr>
            <a:r>
              <a:rPr lang="en-US" dirty="0">
                <a:solidFill>
                  <a:srgbClr val="FFFF00"/>
                </a:solidFill>
                <a:ea typeface="ＭＳ Ｐゴシック" charset="-128"/>
                <a:cs typeface="ＭＳ Ｐゴシック" charset="-128"/>
              </a:rPr>
              <a:t>Four Probes of Dark Energy</a:t>
            </a:r>
          </a:p>
          <a:p>
            <a:pPr eaLnBrk="1" hangingPunct="1">
              <a:lnSpc>
                <a:spcPct val="83000"/>
              </a:lnSpc>
            </a:pPr>
            <a:r>
              <a:rPr lang="en-US" dirty="0">
                <a:solidFill>
                  <a:srgbClr val="FFFF00"/>
                </a:solidFill>
                <a:ea typeface="ＭＳ Ｐゴシック" charset="-128"/>
                <a:cs typeface="ＭＳ Ｐゴシック" charset="-128"/>
              </a:rPr>
              <a:t>Galaxy Clusters</a:t>
            </a:r>
            <a:endParaRPr lang="en-US" sz="16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~100,000 clusters to </a:t>
            </a:r>
            <a:r>
              <a:rPr lang="en-US" sz="1800" dirty="0" err="1"/>
              <a:t>z</a:t>
            </a:r>
            <a:r>
              <a:rPr lang="en-US" sz="1800" dirty="0"/>
              <a:t>&gt;1</a:t>
            </a:r>
          </a:p>
          <a:p>
            <a:pPr lvl="1" eaLnBrk="1" hangingPunct="1">
              <a:lnSpc>
                <a:spcPct val="83000"/>
              </a:lnSpc>
              <a:buFont typeface="Times" charset="0"/>
              <a:buChar char="•"/>
            </a:pPr>
            <a:r>
              <a:rPr lang="en-US" sz="1800" dirty="0"/>
              <a:t>~10,000 with SZE measurements from SPT</a:t>
            </a:r>
          </a:p>
          <a:p>
            <a:pPr lvl="1" eaLnBrk="1" hangingPunct="1">
              <a:lnSpc>
                <a:spcPct val="83000"/>
              </a:lnSpc>
              <a:buFont typeface="Times" charset="0"/>
              <a:buChar char="•"/>
            </a:pPr>
            <a:r>
              <a:rPr lang="en-US" sz="1800" dirty="0"/>
              <a:t>Sensitive to growth of structure and geometry</a:t>
            </a:r>
            <a:endParaRPr lang="en-US" sz="1800" b="1" dirty="0"/>
          </a:p>
          <a:p>
            <a:pPr eaLnBrk="1" hangingPunct="1">
              <a:lnSpc>
                <a:spcPct val="83000"/>
              </a:lnSpc>
            </a:pPr>
            <a:r>
              <a:rPr lang="en-US" dirty="0">
                <a:solidFill>
                  <a:srgbClr val="FFFF00"/>
                </a:solidFill>
                <a:ea typeface="ＭＳ Ｐゴシック" charset="-128"/>
                <a:cs typeface="ＭＳ Ｐゴシック" charset="-128"/>
              </a:rPr>
              <a:t>Weak </a:t>
            </a:r>
            <a:r>
              <a:rPr lang="en-US" dirty="0" err="1">
                <a:solidFill>
                  <a:srgbClr val="FFFF00"/>
                </a:solidFill>
                <a:ea typeface="ＭＳ Ｐゴシック" charset="-128"/>
                <a:cs typeface="ＭＳ Ｐゴシック" charset="-128"/>
              </a:rPr>
              <a:t>Lensing</a:t>
            </a:r>
            <a:endParaRPr lang="en-US" sz="16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Shape measurements of 300 million galaxies </a:t>
            </a:r>
          </a:p>
          <a:p>
            <a:pPr lvl="1" eaLnBrk="1" hangingPunct="1">
              <a:lnSpc>
                <a:spcPct val="83000"/>
              </a:lnSpc>
              <a:buFont typeface="Times" charset="0"/>
              <a:buChar char="•"/>
            </a:pPr>
            <a:r>
              <a:rPr lang="en-US" sz="1800" dirty="0"/>
              <a:t>Sensitive to growth of structure and geometry</a:t>
            </a:r>
            <a:endParaRPr lang="en-US" sz="2400" dirty="0"/>
          </a:p>
          <a:p>
            <a:pPr eaLnBrk="1" hangingPunct="1">
              <a:lnSpc>
                <a:spcPct val="83000"/>
              </a:lnSpc>
            </a:pPr>
            <a:r>
              <a:rPr lang="en-US" dirty="0">
                <a:solidFill>
                  <a:srgbClr val="FFFF00"/>
                </a:solidFill>
                <a:ea typeface="ＭＳ Ｐゴシック" charset="-128"/>
                <a:cs typeface="ＭＳ Ｐゴシック" charset="-128"/>
              </a:rPr>
              <a:t>Baryon Acoustic Oscillations</a:t>
            </a:r>
            <a:endParaRPr lang="en-US" sz="16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300 million galaxies to </a:t>
            </a:r>
            <a:r>
              <a:rPr lang="en-US" sz="1800" dirty="0" err="1"/>
              <a:t>z</a:t>
            </a:r>
            <a:r>
              <a:rPr lang="en-US" sz="1800" dirty="0"/>
              <a:t> = 1 and beyond</a:t>
            </a:r>
          </a:p>
          <a:p>
            <a:pPr lvl="1" eaLnBrk="1" hangingPunct="1">
              <a:lnSpc>
                <a:spcPct val="83000"/>
              </a:lnSpc>
              <a:buFont typeface="Times" charset="0"/>
              <a:buChar char="•"/>
            </a:pPr>
            <a:r>
              <a:rPr lang="en-US" sz="1800" dirty="0"/>
              <a:t>Sensitive to geometry</a:t>
            </a:r>
          </a:p>
          <a:p>
            <a:pPr eaLnBrk="1" hangingPunct="1">
              <a:lnSpc>
                <a:spcPct val="83000"/>
              </a:lnSpc>
            </a:pPr>
            <a:r>
              <a:rPr lang="en-US" dirty="0">
                <a:solidFill>
                  <a:srgbClr val="FFFF00"/>
                </a:solidFill>
                <a:ea typeface="ＭＳ Ｐゴシック" charset="-128"/>
                <a:cs typeface="ＭＳ Ｐゴシック" charset="-128"/>
              </a:rPr>
              <a:t>Supernovae</a:t>
            </a:r>
          </a:p>
          <a:p>
            <a:pPr lvl="1" eaLnBrk="1" hangingPunct="1">
              <a:lnSpc>
                <a:spcPct val="83000"/>
              </a:lnSpc>
              <a:buFont typeface="Times" charset="0"/>
              <a:buChar char="•"/>
            </a:pPr>
            <a:r>
              <a:rPr lang="en-US" sz="1800" dirty="0"/>
              <a:t>15 sq deg time-domain survey</a:t>
            </a:r>
          </a:p>
          <a:p>
            <a:pPr lvl="1" eaLnBrk="1" hangingPunct="1">
              <a:lnSpc>
                <a:spcPct val="83000"/>
              </a:lnSpc>
              <a:buFont typeface="Times" charset="0"/>
              <a:buChar char="•"/>
            </a:pPr>
            <a:r>
              <a:rPr lang="en-US" sz="1800" dirty="0"/>
              <a:t>~3000 well-sampled </a:t>
            </a:r>
            <a:r>
              <a:rPr lang="en-US" sz="1800" dirty="0" err="1"/>
              <a:t>SNe</a:t>
            </a:r>
            <a:r>
              <a:rPr lang="en-US" sz="1800" dirty="0"/>
              <a:t> </a:t>
            </a:r>
            <a:r>
              <a:rPr lang="en-US" sz="1800" dirty="0" err="1"/>
              <a:t>Ia</a:t>
            </a:r>
            <a:r>
              <a:rPr lang="en-US" sz="1800" dirty="0"/>
              <a:t> to </a:t>
            </a:r>
            <a:r>
              <a:rPr lang="en-US" sz="1800" dirty="0" err="1"/>
              <a:t>z</a:t>
            </a:r>
            <a:r>
              <a:rPr lang="en-US" sz="1800" dirty="0"/>
              <a:t> ~1</a:t>
            </a:r>
          </a:p>
          <a:p>
            <a:pPr lvl="1" eaLnBrk="1" hangingPunct="1">
              <a:lnSpc>
                <a:spcPct val="83000"/>
              </a:lnSpc>
              <a:buFont typeface="Times" charset="0"/>
              <a:buChar char="•"/>
            </a:pPr>
            <a:r>
              <a:rPr lang="en-US" sz="1800" dirty="0"/>
              <a:t>Sensitive to </a:t>
            </a:r>
            <a:r>
              <a:rPr lang="en-US" sz="1800" dirty="0" smtClean="0"/>
              <a:t>geometry</a:t>
            </a:r>
            <a:endParaRPr lang="en-US" sz="1800" dirty="0"/>
          </a:p>
        </p:txBody>
      </p:sp>
      <p:pic>
        <p:nvPicPr>
          <p:cNvPr id="503813" name="Picture 4" descr="w0waDOEprop"/>
          <p:cNvPicPr>
            <a:picLocks noChangeAspect="1" noChangeArrowheads="1"/>
          </p:cNvPicPr>
          <p:nvPr/>
        </p:nvPicPr>
        <p:blipFill>
          <a:blip r:embed="rId3"/>
          <a:srcRect/>
          <a:stretch>
            <a:fillRect/>
          </a:stretch>
        </p:blipFill>
        <p:spPr bwMode="auto">
          <a:xfrm>
            <a:off x="5622926" y="2057401"/>
            <a:ext cx="3521075" cy="3810000"/>
          </a:xfrm>
          <a:prstGeom prst="rect">
            <a:avLst/>
          </a:prstGeom>
          <a:noFill/>
          <a:ln w="9525">
            <a:noFill/>
            <a:miter lim="800000"/>
            <a:headEnd/>
            <a:tailEnd/>
          </a:ln>
        </p:spPr>
      </p:pic>
      <p:sp>
        <p:nvSpPr>
          <p:cNvPr id="503814" name="Text Box 5"/>
          <p:cNvSpPr txBox="1">
            <a:spLocks/>
          </p:cNvSpPr>
          <p:nvPr/>
        </p:nvSpPr>
        <p:spPr bwMode="auto">
          <a:xfrm>
            <a:off x="5791201" y="1295399"/>
            <a:ext cx="3140075" cy="646321"/>
          </a:xfrm>
          <a:prstGeom prst="rect">
            <a:avLst/>
          </a:prstGeom>
          <a:noFill/>
          <a:ln w="12700">
            <a:noFill/>
            <a:miter lim="800000"/>
            <a:headEnd/>
            <a:tailEnd/>
          </a:ln>
        </p:spPr>
        <p:txBody>
          <a:bodyPr lIns="91430" tIns="45715" rIns="91430" bIns="45715">
            <a:prstTxWarp prst="textNoShape">
              <a:avLst/>
            </a:prstTxWarp>
            <a:spAutoFit/>
          </a:bodyPr>
          <a:lstStyle/>
          <a:p>
            <a:r>
              <a:rPr lang="en-US">
                <a:solidFill>
                  <a:schemeClr val="bg1"/>
                </a:solidFill>
              </a:rPr>
              <a:t>Forecast Constraints on DE Equation of State</a:t>
            </a:r>
          </a:p>
        </p:txBody>
      </p:sp>
      <p:sp>
        <p:nvSpPr>
          <p:cNvPr id="503815" name="Text Box 6"/>
          <p:cNvSpPr txBox="1">
            <a:spLocks/>
          </p:cNvSpPr>
          <p:nvPr/>
        </p:nvSpPr>
        <p:spPr bwMode="auto">
          <a:xfrm>
            <a:off x="6172200" y="5757864"/>
            <a:ext cx="184646" cy="369322"/>
          </a:xfrm>
          <a:prstGeom prst="rect">
            <a:avLst/>
          </a:prstGeom>
          <a:noFill/>
          <a:ln w="12700">
            <a:noFill/>
            <a:miter lim="800000"/>
            <a:headEnd/>
            <a:tailEnd/>
          </a:ln>
        </p:spPr>
        <p:txBody>
          <a:bodyPr wrap="none" lIns="91430" tIns="45715" rIns="91430" bIns="45715">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8082" name="Slide Number Placeholder 3"/>
          <p:cNvSpPr>
            <a:spLocks noGrp="1"/>
          </p:cNvSpPr>
          <p:nvPr>
            <p:ph type="sldNum" sz="quarter" idx="10"/>
          </p:nvPr>
        </p:nvSpPr>
        <p:spPr>
          <a:noFill/>
        </p:spPr>
        <p:txBody>
          <a:bodyPr/>
          <a:lstStyle/>
          <a:p>
            <a:endParaRPr lang="en-US" dirty="0" smtClean="0">
              <a:latin typeface="Times" pitchFamily="-110" charset="0"/>
              <a:ea typeface="Arial" pitchFamily="-110" charset="0"/>
              <a:cs typeface="Arial" pitchFamily="-110" charset="0"/>
              <a:sym typeface="Arial" pitchFamily="-110" charset="0"/>
            </a:endParaRPr>
          </a:p>
          <a:p>
            <a:fld id="{91319551-169C-5941-ABFB-F14CECC2845D}" type="slidenum">
              <a:rPr lang="en-US" smtClean="0">
                <a:solidFill>
                  <a:srgbClr val="17E81D"/>
                </a:solidFill>
                <a:latin typeface="Times" pitchFamily="-110" charset="0"/>
                <a:ea typeface="Arial" pitchFamily="-110" charset="0"/>
                <a:cs typeface="Arial" pitchFamily="-110" charset="0"/>
                <a:sym typeface="Arial" pitchFamily="-110" charset="0"/>
              </a:rPr>
              <a:pPr/>
              <a:t>59</a:t>
            </a:fld>
            <a:endParaRPr lang="en-US" dirty="0" smtClean="0">
              <a:latin typeface="Times" pitchFamily="-110" charset="0"/>
              <a:ea typeface="Arial" pitchFamily="-110" charset="0"/>
              <a:cs typeface="Arial" pitchFamily="-110" charset="0"/>
              <a:sym typeface="Arial" pitchFamily="-110" charset="0"/>
            </a:endParaRPr>
          </a:p>
        </p:txBody>
      </p:sp>
      <p:sp>
        <p:nvSpPr>
          <p:cNvPr id="558083" name="Rectangle 2"/>
          <p:cNvSpPr>
            <a:spLocks noGrp="1" noChangeArrowheads="1"/>
          </p:cNvSpPr>
          <p:nvPr>
            <p:ph type="title"/>
          </p:nvPr>
        </p:nvSpPr>
        <p:spPr>
          <a:xfrm>
            <a:off x="762000" y="0"/>
            <a:ext cx="7805738" cy="1144588"/>
          </a:xfrm>
        </p:spPr>
        <p:txBody>
          <a:bodyPr lIns="137117" rIns="164541"/>
          <a:lstStyle/>
          <a:p>
            <a:pPr eaLnBrk="1" hangingPunct="1"/>
            <a:r>
              <a:rPr lang="en-US"/>
              <a:t>The DES Collaboration</a:t>
            </a:r>
          </a:p>
        </p:txBody>
      </p:sp>
      <p:sp>
        <p:nvSpPr>
          <p:cNvPr id="558084" name="Rectangle 3"/>
          <p:cNvSpPr>
            <a:spLocks noChangeArrowheads="1"/>
          </p:cNvSpPr>
          <p:nvPr/>
        </p:nvSpPr>
        <p:spPr bwMode="auto">
          <a:xfrm>
            <a:off x="1676400" y="838200"/>
            <a:ext cx="7772400" cy="5232400"/>
          </a:xfrm>
          <a:prstGeom prst="rect">
            <a:avLst/>
          </a:prstGeom>
          <a:noFill/>
          <a:ln w="9525">
            <a:noFill/>
            <a:miter lim="800000"/>
            <a:headEnd/>
            <a:tailEnd/>
          </a:ln>
        </p:spPr>
        <p:txBody>
          <a:bodyPr lIns="0" tIns="0" rIns="457059" bIns="0">
            <a:prstTxWarp prst="textNoShape">
              <a:avLst/>
            </a:prstTxWarp>
          </a:bodyPr>
          <a:lstStyle/>
          <a:p>
            <a:pPr algn="just"/>
            <a:r>
              <a:rPr lang="en-US" sz="2400" dirty="0" err="1">
                <a:solidFill>
                  <a:schemeClr val="bg1"/>
                </a:solidFill>
                <a:latin typeface="Times New Roman" pitchFamily="-110" charset="0"/>
                <a:ea typeface="Times New Roman" pitchFamily="-110" charset="0"/>
                <a:cs typeface="Times New Roman" pitchFamily="-110" charset="0"/>
                <a:sym typeface="Times New Roman" pitchFamily="-110" charset="0"/>
              </a:rPr>
              <a:t>Fermilab</a:t>
            </a:r>
            <a:endParaRPr lang="en-US" sz="2400" dirty="0">
              <a:solidFill>
                <a:schemeClr val="bg1"/>
              </a:solidFill>
              <a:latin typeface="Times New Roman" pitchFamily="-110" charset="0"/>
              <a:ea typeface="Times New Roman" pitchFamily="-110" charset="0"/>
              <a:cs typeface="Times New Roman" pitchFamily="-110" charset="0"/>
              <a:sym typeface="Times New Roman" pitchFamily="-110" charset="0"/>
            </a:endParaRPr>
          </a:p>
          <a:p>
            <a:pPr algn="just"/>
            <a:r>
              <a:rPr lang="en-US" sz="2400" dirty="0">
                <a:solidFill>
                  <a:schemeClr val="bg1"/>
                </a:solidFill>
                <a:latin typeface="Times New Roman" pitchFamily="-110" charset="0"/>
                <a:ea typeface="Times New Roman" pitchFamily="-110" charset="0"/>
                <a:cs typeface="Times New Roman" pitchFamily="-110" charset="0"/>
                <a:sym typeface="Times New Roman" pitchFamily="-110" charset="0"/>
              </a:rPr>
              <a:t>University of Illinois at Urbana-Champaign</a:t>
            </a:r>
          </a:p>
          <a:p>
            <a:pPr algn="just"/>
            <a:r>
              <a:rPr lang="en-US" sz="2400" dirty="0">
                <a:solidFill>
                  <a:schemeClr val="bg1"/>
                </a:solidFill>
                <a:latin typeface="Times New Roman" pitchFamily="-110" charset="0"/>
                <a:ea typeface="Times New Roman" pitchFamily="-110" charset="0"/>
                <a:cs typeface="Times New Roman" pitchFamily="-110" charset="0"/>
                <a:sym typeface="Times New Roman" pitchFamily="-110" charset="0"/>
              </a:rPr>
              <a:t>University of Chicago</a:t>
            </a:r>
          </a:p>
          <a:p>
            <a:pPr algn="just"/>
            <a:r>
              <a:rPr lang="en-US" sz="2400" dirty="0">
                <a:solidFill>
                  <a:schemeClr val="bg1"/>
                </a:solidFill>
                <a:latin typeface="Times New Roman" pitchFamily="-110" charset="0"/>
                <a:ea typeface="Times New Roman" pitchFamily="-110" charset="0"/>
                <a:cs typeface="Times New Roman" pitchFamily="-110" charset="0"/>
                <a:sym typeface="Times New Roman" pitchFamily="-110" charset="0"/>
              </a:rPr>
              <a:t>Lawrence Berkeley National Lab</a:t>
            </a:r>
          </a:p>
          <a:p>
            <a:pPr algn="just"/>
            <a:r>
              <a:rPr lang="en-US" sz="2400" dirty="0">
                <a:solidFill>
                  <a:schemeClr val="bg1"/>
                </a:solidFill>
                <a:latin typeface="Times New Roman" pitchFamily="-110" charset="0"/>
                <a:ea typeface="Times New Roman" pitchFamily="-110" charset="0"/>
                <a:cs typeface="Times New Roman" pitchFamily="-110" charset="0"/>
                <a:sym typeface="Times New Roman" pitchFamily="-110" charset="0"/>
              </a:rPr>
              <a:t>NOAO/CTIO</a:t>
            </a:r>
          </a:p>
          <a:p>
            <a:pPr algn="just"/>
            <a:r>
              <a:rPr lang="en-US" sz="2400" dirty="0">
                <a:solidFill>
                  <a:schemeClr val="bg1"/>
                </a:solidFill>
                <a:latin typeface="Times New Roman" pitchFamily="-110" charset="0"/>
                <a:ea typeface="Times New Roman" pitchFamily="-110" charset="0"/>
                <a:cs typeface="Times New Roman" pitchFamily="-110" charset="0"/>
                <a:sym typeface="Times New Roman" pitchFamily="-110" charset="0"/>
              </a:rPr>
              <a:t>DES Spain Consortium</a:t>
            </a:r>
          </a:p>
          <a:p>
            <a:pPr algn="just"/>
            <a:r>
              <a:rPr lang="en-US" sz="2400" dirty="0">
                <a:solidFill>
                  <a:schemeClr val="bg1"/>
                </a:solidFill>
                <a:latin typeface="Times New Roman" pitchFamily="-110" charset="0"/>
                <a:ea typeface="Times New Roman" pitchFamily="-110" charset="0"/>
                <a:cs typeface="Times New Roman" pitchFamily="-110" charset="0"/>
                <a:sym typeface="Times New Roman" pitchFamily="-110" charset="0"/>
              </a:rPr>
              <a:t>DES United Kingdom Consortium</a:t>
            </a:r>
          </a:p>
          <a:p>
            <a:r>
              <a:rPr lang="en-US" sz="2400" dirty="0">
                <a:solidFill>
                  <a:schemeClr val="bg1"/>
                </a:solidFill>
                <a:latin typeface="Times New Roman" pitchFamily="-110" charset="0"/>
                <a:ea typeface="Times New Roman" pitchFamily="-110" charset="0"/>
                <a:cs typeface="Times New Roman" pitchFamily="-110" charset="0"/>
                <a:sym typeface="Times New Roman" pitchFamily="-110" charset="0"/>
              </a:rPr>
              <a:t>University of Michigan</a:t>
            </a:r>
          </a:p>
          <a:p>
            <a:r>
              <a:rPr lang="en-US" sz="2400" dirty="0">
                <a:solidFill>
                  <a:schemeClr val="bg1"/>
                </a:solidFill>
                <a:latin typeface="Times New Roman" pitchFamily="-110" charset="0"/>
                <a:ea typeface="Times New Roman" pitchFamily="-110" charset="0"/>
                <a:cs typeface="Times New Roman" pitchFamily="-110" charset="0"/>
                <a:sym typeface="Times New Roman" pitchFamily="-110" charset="0"/>
              </a:rPr>
              <a:t>Ohio State University</a:t>
            </a:r>
          </a:p>
          <a:p>
            <a:r>
              <a:rPr lang="en-US" sz="2400" dirty="0">
                <a:solidFill>
                  <a:schemeClr val="bg1"/>
                </a:solidFill>
                <a:latin typeface="Times New Roman" pitchFamily="-110" charset="0"/>
                <a:ea typeface="Times New Roman" pitchFamily="-110" charset="0"/>
                <a:cs typeface="Times New Roman" pitchFamily="-110" charset="0"/>
                <a:sym typeface="Times New Roman" pitchFamily="-110" charset="0"/>
              </a:rPr>
              <a:t>University of Pennsylvania</a:t>
            </a:r>
          </a:p>
          <a:p>
            <a:r>
              <a:rPr lang="en-US" sz="2400" dirty="0">
                <a:solidFill>
                  <a:schemeClr val="bg1"/>
                </a:solidFill>
                <a:latin typeface="Times New Roman" pitchFamily="-110" charset="0"/>
                <a:ea typeface="Times New Roman" pitchFamily="-110" charset="0"/>
                <a:cs typeface="Times New Roman" pitchFamily="-110" charset="0"/>
                <a:sym typeface="Times New Roman" pitchFamily="-110" charset="0"/>
              </a:rPr>
              <a:t>DES Brazil Consortium</a:t>
            </a:r>
            <a:endParaRPr lang="en-US" sz="2400" dirty="0">
              <a:solidFill>
                <a:srgbClr val="F3FF1D"/>
              </a:solidFill>
              <a:latin typeface="Times New Roman" pitchFamily="-110" charset="0"/>
              <a:ea typeface="Times New Roman" pitchFamily="-110" charset="0"/>
              <a:cs typeface="Times New Roman" pitchFamily="-110" charset="0"/>
              <a:sym typeface="Times New Roman" pitchFamily="-110" charset="0"/>
            </a:endParaRPr>
          </a:p>
          <a:p>
            <a:r>
              <a:rPr lang="en-US" sz="2400" dirty="0">
                <a:solidFill>
                  <a:schemeClr val="bg1"/>
                </a:solidFill>
                <a:latin typeface="Times New Roman" pitchFamily="-110" charset="0"/>
                <a:ea typeface="Times New Roman" pitchFamily="-110" charset="0"/>
                <a:cs typeface="Times New Roman" pitchFamily="-110" charset="0"/>
                <a:sym typeface="Times New Roman" pitchFamily="-110" charset="0"/>
              </a:rPr>
              <a:t>Argonne National </a:t>
            </a:r>
            <a:r>
              <a:rPr lang="en-US" sz="2400" dirty="0" smtClean="0">
                <a:solidFill>
                  <a:schemeClr val="bg1"/>
                </a:solidFill>
                <a:latin typeface="Times New Roman" pitchFamily="-110" charset="0"/>
                <a:ea typeface="Times New Roman" pitchFamily="-110" charset="0"/>
                <a:cs typeface="Times New Roman" pitchFamily="-110" charset="0"/>
                <a:sym typeface="Times New Roman" pitchFamily="-110" charset="0"/>
              </a:rPr>
              <a:t>Laboratory</a:t>
            </a:r>
          </a:p>
          <a:p>
            <a:r>
              <a:rPr lang="en-US" sz="2400" dirty="0" smtClean="0">
                <a:solidFill>
                  <a:schemeClr val="bg1"/>
                </a:solidFill>
                <a:latin typeface="Times New Roman" pitchFamily="-110" charset="0"/>
                <a:ea typeface="Times New Roman" pitchFamily="-110" charset="0"/>
                <a:cs typeface="Times New Roman" pitchFamily="-110" charset="0"/>
                <a:sym typeface="Times New Roman" pitchFamily="-110" charset="0"/>
              </a:rPr>
              <a:t>UC Santa </a:t>
            </a:r>
            <a:r>
              <a:rPr lang="en-US" sz="2400" dirty="0" err="1" smtClean="0">
                <a:solidFill>
                  <a:schemeClr val="bg1"/>
                </a:solidFill>
                <a:latin typeface="Times New Roman" pitchFamily="-110" charset="0"/>
                <a:ea typeface="Times New Roman" pitchFamily="-110" charset="0"/>
                <a:cs typeface="Times New Roman" pitchFamily="-110" charset="0"/>
                <a:sym typeface="Times New Roman" pitchFamily="-110" charset="0"/>
              </a:rPr>
              <a:t>Cruz+Stanford</a:t>
            </a:r>
            <a:r>
              <a:rPr lang="en-US" sz="2400" dirty="0" smtClean="0">
                <a:solidFill>
                  <a:schemeClr val="bg1"/>
                </a:solidFill>
                <a:latin typeface="Times New Roman" pitchFamily="-110" charset="0"/>
                <a:ea typeface="Times New Roman" pitchFamily="-110" charset="0"/>
                <a:cs typeface="Times New Roman" pitchFamily="-110" charset="0"/>
                <a:sym typeface="Times New Roman" pitchFamily="-110" charset="0"/>
              </a:rPr>
              <a:t>/SLAC consortium</a:t>
            </a:r>
          </a:p>
          <a:p>
            <a:r>
              <a:rPr lang="en-US" sz="2400" dirty="0" smtClean="0">
                <a:solidFill>
                  <a:schemeClr val="bg1"/>
                </a:solidFill>
                <a:latin typeface="Times New Roman" pitchFamily="-110" charset="0"/>
                <a:ea typeface="Times New Roman" pitchFamily="-110" charset="0"/>
                <a:cs typeface="Times New Roman" pitchFamily="-110" charset="0"/>
                <a:sym typeface="Times New Roman" pitchFamily="-110" charset="0"/>
              </a:rPr>
              <a:t>Ludwig Maximilian University       Texas A&amp;M</a:t>
            </a:r>
            <a:endParaRPr lang="en-US" sz="2400" dirty="0">
              <a:solidFill>
                <a:schemeClr val="tx1"/>
              </a:solidFill>
            </a:endParaRPr>
          </a:p>
        </p:txBody>
      </p:sp>
      <p:pic>
        <p:nvPicPr>
          <p:cNvPr id="558085" name="Picture 4"/>
          <p:cNvPicPr>
            <a:picLocks noChangeAspect="1" noChangeArrowheads="1"/>
          </p:cNvPicPr>
          <p:nvPr/>
        </p:nvPicPr>
        <p:blipFill>
          <a:blip r:embed="rId3"/>
          <a:srcRect/>
          <a:stretch>
            <a:fillRect/>
          </a:stretch>
        </p:blipFill>
        <p:spPr bwMode="auto">
          <a:xfrm>
            <a:off x="406401" y="2819400"/>
            <a:ext cx="508000" cy="341313"/>
          </a:xfrm>
          <a:prstGeom prst="rect">
            <a:avLst/>
          </a:prstGeom>
          <a:solidFill>
            <a:schemeClr val="accent1"/>
          </a:solidFill>
          <a:ln w="9525">
            <a:noFill/>
            <a:miter lim="800000"/>
            <a:headEnd/>
            <a:tailEnd/>
          </a:ln>
        </p:spPr>
      </p:pic>
      <p:pic>
        <p:nvPicPr>
          <p:cNvPr id="558086" name="Picture 5"/>
          <p:cNvPicPr>
            <a:picLocks noChangeAspect="1" noChangeArrowheads="1"/>
          </p:cNvPicPr>
          <p:nvPr/>
        </p:nvPicPr>
        <p:blipFill>
          <a:blip r:embed="rId4"/>
          <a:srcRect/>
          <a:stretch>
            <a:fillRect/>
          </a:stretch>
        </p:blipFill>
        <p:spPr bwMode="auto">
          <a:xfrm>
            <a:off x="152400" y="1676400"/>
            <a:ext cx="349250" cy="457200"/>
          </a:xfrm>
          <a:prstGeom prst="rect">
            <a:avLst/>
          </a:prstGeom>
          <a:noFill/>
          <a:ln w="9525">
            <a:noFill/>
            <a:miter lim="800000"/>
            <a:headEnd/>
            <a:tailEnd/>
          </a:ln>
        </p:spPr>
      </p:pic>
      <p:pic>
        <p:nvPicPr>
          <p:cNvPr id="558087" name="Picture 6"/>
          <p:cNvPicPr>
            <a:picLocks noChangeAspect="1" noChangeArrowheads="1"/>
          </p:cNvPicPr>
          <p:nvPr/>
        </p:nvPicPr>
        <p:blipFill>
          <a:blip r:embed="rId5"/>
          <a:srcRect/>
          <a:stretch>
            <a:fillRect/>
          </a:stretch>
        </p:blipFill>
        <p:spPr bwMode="auto">
          <a:xfrm>
            <a:off x="406401" y="3241675"/>
            <a:ext cx="508000" cy="415925"/>
          </a:xfrm>
          <a:prstGeom prst="rect">
            <a:avLst/>
          </a:prstGeom>
          <a:solidFill>
            <a:schemeClr val="accent1"/>
          </a:solidFill>
          <a:ln w="9525">
            <a:noFill/>
            <a:miter lim="800000"/>
            <a:headEnd/>
            <a:tailEnd/>
          </a:ln>
        </p:spPr>
      </p:pic>
      <p:pic>
        <p:nvPicPr>
          <p:cNvPr id="558088" name="Picture 7"/>
          <p:cNvPicPr>
            <a:picLocks noChangeAspect="1" noChangeArrowheads="1"/>
          </p:cNvPicPr>
          <p:nvPr/>
        </p:nvPicPr>
        <p:blipFill>
          <a:blip r:embed="rId6"/>
          <a:srcRect/>
          <a:stretch>
            <a:fillRect/>
          </a:stretch>
        </p:blipFill>
        <p:spPr bwMode="auto">
          <a:xfrm>
            <a:off x="609601" y="1752601"/>
            <a:ext cx="508000" cy="366713"/>
          </a:xfrm>
          <a:prstGeom prst="rect">
            <a:avLst/>
          </a:prstGeom>
          <a:solidFill>
            <a:schemeClr val="accent1"/>
          </a:solidFill>
          <a:ln w="9525">
            <a:noFill/>
            <a:miter lim="800000"/>
            <a:headEnd/>
            <a:tailEnd/>
          </a:ln>
        </p:spPr>
      </p:pic>
      <p:pic>
        <p:nvPicPr>
          <p:cNvPr id="558089" name="Picture 8"/>
          <p:cNvPicPr>
            <a:picLocks noChangeAspect="1" noChangeArrowheads="1"/>
          </p:cNvPicPr>
          <p:nvPr/>
        </p:nvPicPr>
        <p:blipFill>
          <a:blip r:embed="rId7"/>
          <a:srcRect/>
          <a:stretch>
            <a:fillRect/>
          </a:stretch>
        </p:blipFill>
        <p:spPr bwMode="auto">
          <a:xfrm>
            <a:off x="381001" y="1092200"/>
            <a:ext cx="508000" cy="508000"/>
          </a:xfrm>
          <a:prstGeom prst="rect">
            <a:avLst/>
          </a:prstGeom>
          <a:noFill/>
          <a:ln w="9525">
            <a:noFill/>
            <a:miter lim="800000"/>
            <a:headEnd/>
            <a:tailEnd/>
          </a:ln>
        </p:spPr>
      </p:pic>
      <p:pic>
        <p:nvPicPr>
          <p:cNvPr id="558090" name="Picture 9"/>
          <p:cNvPicPr>
            <a:picLocks noChangeAspect="1" noChangeArrowheads="1"/>
          </p:cNvPicPr>
          <p:nvPr/>
        </p:nvPicPr>
        <p:blipFill>
          <a:blip r:embed="rId8"/>
          <a:srcRect l="26678"/>
          <a:stretch>
            <a:fillRect/>
          </a:stretch>
        </p:blipFill>
        <p:spPr bwMode="auto">
          <a:xfrm>
            <a:off x="457201" y="2235200"/>
            <a:ext cx="403225" cy="508000"/>
          </a:xfrm>
          <a:prstGeom prst="rect">
            <a:avLst/>
          </a:prstGeom>
          <a:noFill/>
          <a:ln w="9525">
            <a:noFill/>
            <a:miter lim="800000"/>
            <a:headEnd/>
            <a:tailEnd/>
          </a:ln>
        </p:spPr>
      </p:pic>
      <p:pic>
        <p:nvPicPr>
          <p:cNvPr id="558091" name="Picture 10"/>
          <p:cNvPicPr>
            <a:picLocks noChangeAspect="1" noChangeArrowheads="1"/>
          </p:cNvPicPr>
          <p:nvPr/>
        </p:nvPicPr>
        <p:blipFill>
          <a:blip r:embed="rId9"/>
          <a:srcRect l="45723"/>
          <a:stretch>
            <a:fillRect/>
          </a:stretch>
        </p:blipFill>
        <p:spPr bwMode="auto">
          <a:xfrm>
            <a:off x="304800" y="4121150"/>
            <a:ext cx="762000" cy="298450"/>
          </a:xfrm>
          <a:prstGeom prst="rect">
            <a:avLst/>
          </a:prstGeom>
          <a:noFill/>
          <a:ln w="9525">
            <a:noFill/>
            <a:miter lim="800000"/>
            <a:headEnd/>
            <a:tailEnd/>
          </a:ln>
        </p:spPr>
      </p:pic>
      <p:pic>
        <p:nvPicPr>
          <p:cNvPr id="558092" name="Picture 11"/>
          <p:cNvPicPr>
            <a:picLocks noChangeAspect="1" noChangeArrowheads="1"/>
          </p:cNvPicPr>
          <p:nvPr/>
        </p:nvPicPr>
        <p:blipFill>
          <a:blip r:embed="rId10"/>
          <a:srcRect/>
          <a:stretch>
            <a:fillRect/>
          </a:stretch>
        </p:blipFill>
        <p:spPr bwMode="auto">
          <a:xfrm>
            <a:off x="304800" y="3733801"/>
            <a:ext cx="762000" cy="200025"/>
          </a:xfrm>
          <a:prstGeom prst="rect">
            <a:avLst/>
          </a:prstGeom>
          <a:noFill/>
          <a:ln w="9525">
            <a:noFill/>
            <a:miter lim="800000"/>
            <a:headEnd/>
            <a:tailEnd/>
          </a:ln>
        </p:spPr>
      </p:pic>
      <p:pic>
        <p:nvPicPr>
          <p:cNvPr id="558093" name="Picture 12"/>
          <p:cNvPicPr>
            <a:picLocks noChangeAspect="1" noChangeArrowheads="1"/>
          </p:cNvPicPr>
          <p:nvPr/>
        </p:nvPicPr>
        <p:blipFill>
          <a:blip r:embed="rId11"/>
          <a:srcRect/>
          <a:stretch>
            <a:fillRect/>
          </a:stretch>
        </p:blipFill>
        <p:spPr bwMode="auto">
          <a:xfrm>
            <a:off x="406401" y="5870575"/>
            <a:ext cx="508000" cy="301625"/>
          </a:xfrm>
          <a:prstGeom prst="rect">
            <a:avLst/>
          </a:prstGeom>
          <a:noFill/>
          <a:ln w="9525">
            <a:noFill/>
            <a:miter lim="800000"/>
            <a:headEnd/>
            <a:tailEnd/>
          </a:ln>
        </p:spPr>
      </p:pic>
      <p:pic>
        <p:nvPicPr>
          <p:cNvPr id="558094" name="Picture 13"/>
          <p:cNvPicPr>
            <a:picLocks noChangeAspect="1" noChangeArrowheads="1"/>
          </p:cNvPicPr>
          <p:nvPr/>
        </p:nvPicPr>
        <p:blipFill>
          <a:blip r:embed="rId12"/>
          <a:srcRect/>
          <a:stretch>
            <a:fillRect/>
          </a:stretch>
        </p:blipFill>
        <p:spPr bwMode="auto">
          <a:xfrm>
            <a:off x="406401" y="4568825"/>
            <a:ext cx="508000" cy="460375"/>
          </a:xfrm>
          <a:prstGeom prst="rect">
            <a:avLst/>
          </a:prstGeom>
          <a:solidFill>
            <a:schemeClr val="accent1"/>
          </a:solidFill>
          <a:ln w="9525">
            <a:noFill/>
            <a:miter lim="800000"/>
            <a:headEnd/>
            <a:tailEnd/>
          </a:ln>
        </p:spPr>
      </p:pic>
      <p:pic>
        <p:nvPicPr>
          <p:cNvPr id="558095" name="Picture 14"/>
          <p:cNvPicPr>
            <a:picLocks noChangeAspect="1" noChangeArrowheads="1"/>
          </p:cNvPicPr>
          <p:nvPr/>
        </p:nvPicPr>
        <p:blipFill>
          <a:blip r:embed="rId13"/>
          <a:srcRect l="32625" r="53937"/>
          <a:stretch>
            <a:fillRect/>
          </a:stretch>
        </p:blipFill>
        <p:spPr bwMode="auto">
          <a:xfrm>
            <a:off x="8420100" y="4930776"/>
            <a:ext cx="419100" cy="479425"/>
          </a:xfrm>
          <a:prstGeom prst="rect">
            <a:avLst/>
          </a:prstGeom>
          <a:noFill/>
          <a:ln w="9525">
            <a:noFill/>
            <a:miter lim="800000"/>
            <a:headEnd/>
            <a:tailEnd/>
          </a:ln>
        </p:spPr>
      </p:pic>
      <p:pic>
        <p:nvPicPr>
          <p:cNvPr id="558096" name="Picture 15"/>
          <p:cNvPicPr>
            <a:picLocks noChangeAspect="1" noChangeArrowheads="1"/>
          </p:cNvPicPr>
          <p:nvPr/>
        </p:nvPicPr>
        <p:blipFill>
          <a:blip r:embed="rId14"/>
          <a:srcRect l="258" t="4047" r="89119" b="4842"/>
          <a:stretch>
            <a:fillRect/>
          </a:stretch>
        </p:blipFill>
        <p:spPr bwMode="auto">
          <a:xfrm>
            <a:off x="406401" y="5181600"/>
            <a:ext cx="508000" cy="452438"/>
          </a:xfrm>
          <a:prstGeom prst="rect">
            <a:avLst/>
          </a:prstGeom>
          <a:noFill/>
          <a:ln w="9525">
            <a:noFill/>
            <a:miter lim="800000"/>
            <a:headEnd/>
            <a:tailEnd/>
          </a:ln>
        </p:spPr>
      </p:pic>
      <p:sp>
        <p:nvSpPr>
          <p:cNvPr id="558097" name="Rectangle 16"/>
          <p:cNvSpPr>
            <a:spLocks noChangeArrowheads="1"/>
          </p:cNvSpPr>
          <p:nvPr/>
        </p:nvSpPr>
        <p:spPr bwMode="auto">
          <a:xfrm>
            <a:off x="6083300" y="774700"/>
            <a:ext cx="2946400" cy="279400"/>
          </a:xfrm>
          <a:prstGeom prst="rect">
            <a:avLst/>
          </a:prstGeom>
          <a:noFill/>
          <a:ln w="9525">
            <a:noFill/>
            <a:miter lim="800000"/>
            <a:headEnd/>
            <a:tailEnd/>
          </a:ln>
        </p:spPr>
        <p:txBody>
          <a:bodyPr lIns="0" tIns="0" rIns="40625" bIns="0">
            <a:prstTxWarp prst="textNoShape">
              <a:avLst/>
            </a:prstTxWarp>
          </a:bodyPr>
          <a:lstStyle/>
          <a:p>
            <a:pPr marL="38096"/>
            <a:endParaRPr lang="en-US" sz="1200" dirty="0">
              <a:solidFill>
                <a:srgbClr val="0000FF"/>
              </a:solidFill>
              <a:latin typeface="Tahoma" pitchFamily="-110" charset="0"/>
              <a:ea typeface="Tahoma" pitchFamily="-110" charset="0"/>
              <a:cs typeface="Tahoma" pitchFamily="-110" charset="0"/>
              <a:sym typeface="Tahoma" pitchFamily="-110" charset="0"/>
            </a:endParaRPr>
          </a:p>
        </p:txBody>
      </p:sp>
      <p:pic>
        <p:nvPicPr>
          <p:cNvPr id="558098" name="Picture 17"/>
          <p:cNvPicPr>
            <a:picLocks noChangeAspect="1" noChangeArrowheads="1"/>
          </p:cNvPicPr>
          <p:nvPr/>
        </p:nvPicPr>
        <p:blipFill>
          <a:blip r:embed="rId15"/>
          <a:srcRect r="68073"/>
          <a:stretch>
            <a:fillRect/>
          </a:stretch>
        </p:blipFill>
        <p:spPr bwMode="auto">
          <a:xfrm>
            <a:off x="8382000" y="5459413"/>
            <a:ext cx="457200" cy="407987"/>
          </a:xfrm>
          <a:prstGeom prst="rect">
            <a:avLst/>
          </a:prstGeom>
          <a:noFill/>
          <a:ln w="9525">
            <a:noFill/>
            <a:miter lim="800000"/>
            <a:headEnd/>
            <a:tailEnd/>
          </a:ln>
        </p:spPr>
      </p:pic>
      <p:pic>
        <p:nvPicPr>
          <p:cNvPr id="558099" name="Picture 18" descr="topo_des_brazil"/>
          <p:cNvPicPr>
            <a:picLocks noChangeAspect="1" noChangeArrowheads="1"/>
          </p:cNvPicPr>
          <p:nvPr/>
        </p:nvPicPr>
        <p:blipFill>
          <a:blip r:embed="rId16"/>
          <a:srcRect/>
          <a:stretch>
            <a:fillRect/>
          </a:stretch>
        </p:blipFill>
        <p:spPr bwMode="auto">
          <a:xfrm>
            <a:off x="1600200" y="5973763"/>
            <a:ext cx="5334000" cy="8270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napshot 2010-07-08 12-05-15.tiff"/>
          <p:cNvPicPr>
            <a:picLocks noGrp="1" noChangeAspect="1"/>
          </p:cNvPicPr>
          <p:nvPr>
            <p:ph idx="1"/>
          </p:nvPr>
        </p:nvPicPr>
        <p:blipFill>
          <a:blip r:embed="rId2"/>
          <a:srcRect l="-116418" r="-116418"/>
          <a:stretch>
            <a:fillRect/>
          </a:stretch>
        </p:blipFill>
        <p:spPr>
          <a:xfrm>
            <a:off x="1152769" y="152400"/>
            <a:ext cx="12182231" cy="6553200"/>
          </a:xfrm>
        </p:spPr>
      </p:pic>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6</a:t>
            </a:fld>
            <a:endParaRPr lang="en-US"/>
          </a:p>
        </p:txBody>
      </p:sp>
      <p:sp>
        <p:nvSpPr>
          <p:cNvPr id="6" name="TextBox 5"/>
          <p:cNvSpPr txBox="1"/>
          <p:nvPr/>
        </p:nvSpPr>
        <p:spPr>
          <a:xfrm>
            <a:off x="3634145" y="1663005"/>
            <a:ext cx="1699855" cy="1815882"/>
          </a:xfrm>
          <a:prstGeom prst="rect">
            <a:avLst/>
          </a:prstGeom>
          <a:noFill/>
        </p:spPr>
        <p:txBody>
          <a:bodyPr wrap="none" rtlCol="0">
            <a:spAutoFit/>
          </a:bodyPr>
          <a:lstStyle/>
          <a:p>
            <a:r>
              <a:rPr lang="en-US" sz="2800" dirty="0" smtClean="0">
                <a:solidFill>
                  <a:schemeClr val="bg1"/>
                </a:solidFill>
                <a:latin typeface="+mj-lt"/>
              </a:rPr>
              <a:t>SALT-II </a:t>
            </a:r>
          </a:p>
          <a:p>
            <a:r>
              <a:rPr lang="en-US" sz="2800" dirty="0" smtClean="0">
                <a:solidFill>
                  <a:schemeClr val="bg1"/>
                </a:solidFill>
                <a:latin typeface="+mj-lt"/>
              </a:rPr>
              <a:t>templates </a:t>
            </a:r>
          </a:p>
          <a:p>
            <a:r>
              <a:rPr lang="en-US" sz="2800" dirty="0" smtClean="0">
                <a:solidFill>
                  <a:schemeClr val="bg1"/>
                </a:solidFill>
                <a:latin typeface="+mj-lt"/>
              </a:rPr>
              <a:t>for </a:t>
            </a:r>
          </a:p>
          <a:p>
            <a:r>
              <a:rPr lang="en-US" sz="2800" i="1" dirty="0" smtClean="0">
                <a:solidFill>
                  <a:schemeClr val="bg1"/>
                </a:solidFill>
                <a:latin typeface="+mj-lt"/>
              </a:rPr>
              <a:t>x</a:t>
            </a:r>
            <a:r>
              <a:rPr lang="en-US" sz="2800" i="1" baseline="-25000" dirty="0" smtClean="0">
                <a:solidFill>
                  <a:schemeClr val="bg1"/>
                </a:solidFill>
                <a:latin typeface="+mj-lt"/>
              </a:rPr>
              <a:t>1</a:t>
            </a:r>
            <a:r>
              <a:rPr lang="en-US" sz="2800" i="1" dirty="0" smtClean="0">
                <a:solidFill>
                  <a:schemeClr val="bg1"/>
                </a:solidFill>
                <a:latin typeface="+mj-lt"/>
              </a:rPr>
              <a:t>=-2,0,2</a:t>
            </a:r>
            <a:endParaRPr lang="en-US" sz="2800" i="1" dirty="0">
              <a:solidFill>
                <a:schemeClr val="bg1"/>
              </a:solidFill>
              <a:latin typeface="+mj-lt"/>
            </a:endParaRPr>
          </a:p>
        </p:txBody>
      </p:sp>
      <p:pic>
        <p:nvPicPr>
          <p:cNvPr id="7" name="Picture 6" descr="Snapshot 2010-07-08 12-08-48.tiff"/>
          <p:cNvPicPr>
            <a:picLocks noChangeAspect="1"/>
          </p:cNvPicPr>
          <p:nvPr/>
        </p:nvPicPr>
        <p:blipFill>
          <a:blip r:embed="rId3"/>
          <a:stretch>
            <a:fillRect/>
          </a:stretch>
        </p:blipFill>
        <p:spPr>
          <a:xfrm>
            <a:off x="76200" y="152400"/>
            <a:ext cx="3532932" cy="6478195"/>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5858" name="Rectangle 17"/>
          <p:cNvSpPr>
            <a:spLocks/>
          </p:cNvSpPr>
          <p:nvPr/>
        </p:nvSpPr>
        <p:spPr bwMode="auto">
          <a:xfrm>
            <a:off x="228601" y="1295400"/>
            <a:ext cx="5105400" cy="5181600"/>
          </a:xfrm>
          <a:prstGeom prst="rect">
            <a:avLst/>
          </a:prstGeom>
          <a:solidFill>
            <a:srgbClr val="BBE0E3"/>
          </a:solidFill>
          <a:ln w="12700">
            <a:solidFill>
              <a:srgbClr val="000000"/>
            </a:solidFill>
            <a:miter lim="800000"/>
            <a:headEnd/>
            <a:tailEnd/>
          </a:ln>
        </p:spPr>
        <p:txBody>
          <a:bodyPr wrap="none" lIns="91430" tIns="45715" rIns="91430" bIns="45715" anchor="ctr">
            <a:prstTxWarp prst="textNoShape">
              <a:avLst/>
            </a:prstTxWarp>
          </a:bodyPr>
          <a:lstStyle/>
          <a:p>
            <a:endParaRPr lang="en-US"/>
          </a:p>
        </p:txBody>
      </p:sp>
      <p:pic>
        <p:nvPicPr>
          <p:cNvPr id="505859" name="Picture 2" descr="DECam_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6201" y="2074864"/>
            <a:ext cx="5762625" cy="4097337"/>
          </a:xfrm>
          <a:prstGeom prst="rect">
            <a:avLst/>
          </a:prstGeom>
          <a:noFill/>
          <a:ln w="9525">
            <a:noFill/>
            <a:miter lim="800000"/>
            <a:headEnd/>
            <a:tailEnd/>
          </a:ln>
        </p:spPr>
      </p:pic>
      <p:sp>
        <p:nvSpPr>
          <p:cNvPr id="505860" name="Rectangle 3"/>
          <p:cNvSpPr>
            <a:spLocks noGrp="1" noChangeArrowheads="1"/>
          </p:cNvSpPr>
          <p:nvPr>
            <p:ph type="title"/>
          </p:nvPr>
        </p:nvSpPr>
        <p:spPr>
          <a:xfrm>
            <a:off x="1219200" y="76200"/>
            <a:ext cx="7010400" cy="1143000"/>
          </a:xfrm>
        </p:spPr>
        <p:txBody>
          <a:bodyPr/>
          <a:lstStyle/>
          <a:p>
            <a:pPr indent="0" eaLnBrk="1"/>
            <a:r>
              <a:rPr lang="en-US" sz="3600" dirty="0">
                <a:ea typeface="ＭＳ Ｐゴシック" charset="-128"/>
                <a:cs typeface="ＭＳ Ｐゴシック" charset="-128"/>
              </a:rPr>
              <a:t>DES Instrument: </a:t>
            </a:r>
            <a:r>
              <a:rPr lang="en-US" sz="3600" dirty="0" err="1">
                <a:ea typeface="ＭＳ Ｐゴシック" charset="-128"/>
                <a:cs typeface="ＭＳ Ｐゴシック" charset="-128"/>
              </a:rPr>
              <a:t>DECam</a:t>
            </a:r>
            <a:endParaRPr lang="en-US" sz="3600" dirty="0">
              <a:ea typeface="ＭＳ Ｐゴシック" charset="-128"/>
              <a:cs typeface="ＭＳ Ｐゴシック" charset="-128"/>
            </a:endParaRPr>
          </a:p>
        </p:txBody>
      </p:sp>
      <p:sp>
        <p:nvSpPr>
          <p:cNvPr id="505861" name="Text Box 4"/>
          <p:cNvSpPr txBox="1">
            <a:spLocks noChangeArrowheads="1"/>
          </p:cNvSpPr>
          <p:nvPr/>
        </p:nvSpPr>
        <p:spPr bwMode="auto">
          <a:xfrm>
            <a:off x="228600" y="4648201"/>
            <a:ext cx="1200150" cy="396875"/>
          </a:xfrm>
          <a:prstGeom prst="rect">
            <a:avLst/>
          </a:prstGeom>
          <a:noFill/>
          <a:ln w="9525">
            <a:noFill/>
            <a:miter lim="800000"/>
            <a:headEnd/>
            <a:tailEnd/>
          </a:ln>
        </p:spPr>
        <p:txBody>
          <a:bodyPr wrap="none" lIns="91430" tIns="45715" rIns="91430" bIns="45715">
            <a:prstTxWarp prst="textNoShape">
              <a:avLst/>
            </a:prstTxWarp>
            <a:spAutoFit/>
          </a:bodyPr>
          <a:lstStyle/>
          <a:p>
            <a:r>
              <a:rPr lang="en-US" sz="2000" dirty="0">
                <a:solidFill>
                  <a:schemeClr val="tx1"/>
                </a:solidFill>
              </a:rPr>
              <a:t>Hexapod</a:t>
            </a:r>
          </a:p>
        </p:txBody>
      </p:sp>
      <p:sp>
        <p:nvSpPr>
          <p:cNvPr id="505862" name="Text Box 5"/>
          <p:cNvSpPr txBox="1">
            <a:spLocks noChangeArrowheads="1"/>
          </p:cNvSpPr>
          <p:nvPr/>
        </p:nvSpPr>
        <p:spPr bwMode="auto">
          <a:xfrm>
            <a:off x="1774826" y="5334001"/>
            <a:ext cx="1011695" cy="707876"/>
          </a:xfrm>
          <a:prstGeom prst="rect">
            <a:avLst/>
          </a:prstGeom>
          <a:noFill/>
          <a:ln w="9525">
            <a:noFill/>
            <a:miter lim="800000"/>
            <a:headEnd/>
            <a:tailEnd/>
          </a:ln>
        </p:spPr>
        <p:txBody>
          <a:bodyPr wrap="none" lIns="91430" tIns="45715" rIns="91430" bIns="45715">
            <a:prstTxWarp prst="textNoShape">
              <a:avLst/>
            </a:prstTxWarp>
            <a:spAutoFit/>
          </a:bodyPr>
          <a:lstStyle/>
          <a:p>
            <a:r>
              <a:rPr lang="en-US" sz="2000" dirty="0">
                <a:solidFill>
                  <a:schemeClr val="tx1"/>
                </a:solidFill>
              </a:rPr>
              <a:t>Optical </a:t>
            </a:r>
          </a:p>
          <a:p>
            <a:r>
              <a:rPr lang="en-US" sz="2000" dirty="0">
                <a:solidFill>
                  <a:schemeClr val="tx1"/>
                </a:solidFill>
              </a:rPr>
              <a:t>Lenses</a:t>
            </a:r>
          </a:p>
        </p:txBody>
      </p:sp>
      <p:sp>
        <p:nvSpPr>
          <p:cNvPr id="505863" name="Line 6"/>
          <p:cNvSpPr>
            <a:spLocks noChangeShapeType="1"/>
          </p:cNvSpPr>
          <p:nvPr/>
        </p:nvSpPr>
        <p:spPr bwMode="auto">
          <a:xfrm flipH="1">
            <a:off x="3505201" y="2286001"/>
            <a:ext cx="457200" cy="533400"/>
          </a:xfrm>
          <a:prstGeom prst="line">
            <a:avLst/>
          </a:prstGeom>
          <a:noFill/>
          <a:ln w="38100">
            <a:solidFill>
              <a:srgbClr val="FF0000"/>
            </a:solidFill>
            <a:round/>
            <a:headEnd/>
            <a:tailEnd type="triangle" w="med" len="med"/>
          </a:ln>
        </p:spPr>
        <p:txBody>
          <a:bodyPr lIns="91430" tIns="45715" rIns="91430" bIns="45715">
            <a:prstTxWarp prst="textNoShape">
              <a:avLst/>
            </a:prstTxWarp>
          </a:bodyPr>
          <a:lstStyle/>
          <a:p>
            <a:endParaRPr lang="en-US"/>
          </a:p>
        </p:txBody>
      </p:sp>
      <p:sp>
        <p:nvSpPr>
          <p:cNvPr id="505864" name="Line 7"/>
          <p:cNvSpPr>
            <a:spLocks noChangeShapeType="1"/>
          </p:cNvSpPr>
          <p:nvPr/>
        </p:nvSpPr>
        <p:spPr bwMode="auto">
          <a:xfrm flipV="1">
            <a:off x="1143000" y="4114800"/>
            <a:ext cx="1066800" cy="609600"/>
          </a:xfrm>
          <a:prstGeom prst="line">
            <a:avLst/>
          </a:prstGeom>
          <a:noFill/>
          <a:ln w="38100">
            <a:solidFill>
              <a:srgbClr val="FF0000"/>
            </a:solidFill>
            <a:round/>
            <a:headEnd/>
            <a:tailEnd type="triangle" w="med" len="med"/>
          </a:ln>
        </p:spPr>
        <p:txBody>
          <a:bodyPr lIns="91430" tIns="45715" rIns="91430" bIns="45715">
            <a:prstTxWarp prst="textNoShape">
              <a:avLst/>
            </a:prstTxWarp>
          </a:bodyPr>
          <a:lstStyle/>
          <a:p>
            <a:endParaRPr lang="en-US"/>
          </a:p>
        </p:txBody>
      </p:sp>
      <p:sp>
        <p:nvSpPr>
          <p:cNvPr id="505865" name="Line 8"/>
          <p:cNvSpPr>
            <a:spLocks noChangeShapeType="1"/>
          </p:cNvSpPr>
          <p:nvPr/>
        </p:nvSpPr>
        <p:spPr bwMode="auto">
          <a:xfrm flipV="1">
            <a:off x="2362200" y="4419601"/>
            <a:ext cx="914400" cy="990600"/>
          </a:xfrm>
          <a:prstGeom prst="line">
            <a:avLst/>
          </a:prstGeom>
          <a:noFill/>
          <a:ln w="38100">
            <a:solidFill>
              <a:srgbClr val="FF0000"/>
            </a:solidFill>
            <a:round/>
            <a:headEnd/>
            <a:tailEnd type="triangle" w="med" len="med"/>
          </a:ln>
        </p:spPr>
        <p:txBody>
          <a:bodyPr lIns="91430" tIns="45715" rIns="91430" bIns="45715">
            <a:prstTxWarp prst="textNoShape">
              <a:avLst/>
            </a:prstTxWarp>
          </a:bodyPr>
          <a:lstStyle/>
          <a:p>
            <a:endParaRPr lang="en-US"/>
          </a:p>
        </p:txBody>
      </p:sp>
      <p:sp>
        <p:nvSpPr>
          <p:cNvPr id="505866" name="Line 9"/>
          <p:cNvSpPr>
            <a:spLocks noChangeShapeType="1"/>
          </p:cNvSpPr>
          <p:nvPr/>
        </p:nvSpPr>
        <p:spPr bwMode="auto">
          <a:xfrm>
            <a:off x="990601" y="2286001"/>
            <a:ext cx="304800" cy="990600"/>
          </a:xfrm>
          <a:prstGeom prst="line">
            <a:avLst/>
          </a:prstGeom>
          <a:noFill/>
          <a:ln w="38100">
            <a:solidFill>
              <a:srgbClr val="FF0000"/>
            </a:solidFill>
            <a:round/>
            <a:headEnd/>
            <a:tailEnd type="triangle" w="med" len="med"/>
          </a:ln>
        </p:spPr>
        <p:txBody>
          <a:bodyPr lIns="91430" tIns="45715" rIns="91430" bIns="45715">
            <a:prstTxWarp prst="textNoShape">
              <a:avLst/>
            </a:prstTxWarp>
          </a:bodyPr>
          <a:lstStyle/>
          <a:p>
            <a:endParaRPr lang="en-US"/>
          </a:p>
        </p:txBody>
      </p:sp>
      <p:sp>
        <p:nvSpPr>
          <p:cNvPr id="505867" name="Text Box 10"/>
          <p:cNvSpPr txBox="1">
            <a:spLocks noChangeArrowheads="1"/>
          </p:cNvSpPr>
          <p:nvPr/>
        </p:nvSpPr>
        <p:spPr bwMode="auto">
          <a:xfrm>
            <a:off x="304801" y="1600201"/>
            <a:ext cx="1154337" cy="707876"/>
          </a:xfrm>
          <a:prstGeom prst="rect">
            <a:avLst/>
          </a:prstGeom>
          <a:noFill/>
          <a:ln w="9525">
            <a:noFill/>
            <a:miter lim="800000"/>
            <a:headEnd/>
            <a:tailEnd/>
          </a:ln>
        </p:spPr>
        <p:txBody>
          <a:bodyPr wrap="none" lIns="91430" tIns="45715" rIns="91430" bIns="45715">
            <a:prstTxWarp prst="textNoShape">
              <a:avLst/>
            </a:prstTxWarp>
            <a:spAutoFit/>
          </a:bodyPr>
          <a:lstStyle/>
          <a:p>
            <a:pPr defTabSz="828589" eaLnBrk="0" hangingPunct="0"/>
            <a:r>
              <a:rPr lang="en-US" sz="2000" dirty="0"/>
              <a:t>CCD</a:t>
            </a:r>
          </a:p>
          <a:p>
            <a:pPr defTabSz="828589" eaLnBrk="0" hangingPunct="0"/>
            <a:r>
              <a:rPr lang="en-US" sz="2000" dirty="0"/>
              <a:t>Readout</a:t>
            </a:r>
          </a:p>
        </p:txBody>
      </p:sp>
      <p:sp>
        <p:nvSpPr>
          <p:cNvPr id="505868" name="Text Box 11"/>
          <p:cNvSpPr txBox="1">
            <a:spLocks noChangeArrowheads="1"/>
          </p:cNvSpPr>
          <p:nvPr/>
        </p:nvSpPr>
        <p:spPr bwMode="auto">
          <a:xfrm>
            <a:off x="4114800" y="1981201"/>
            <a:ext cx="1018207" cy="707876"/>
          </a:xfrm>
          <a:prstGeom prst="rect">
            <a:avLst/>
          </a:prstGeom>
          <a:noFill/>
          <a:ln w="9525">
            <a:noFill/>
            <a:miter lim="800000"/>
            <a:headEnd/>
            <a:tailEnd/>
          </a:ln>
        </p:spPr>
        <p:txBody>
          <a:bodyPr wrap="none" lIns="91430" tIns="45715" rIns="91430" bIns="45715">
            <a:prstTxWarp prst="textNoShape">
              <a:avLst/>
            </a:prstTxWarp>
            <a:spAutoFit/>
          </a:bodyPr>
          <a:lstStyle/>
          <a:p>
            <a:pPr defTabSz="828589" eaLnBrk="0" hangingPunct="0"/>
            <a:r>
              <a:rPr lang="en-US" sz="2000" dirty="0"/>
              <a:t>Filters </a:t>
            </a:r>
          </a:p>
          <a:p>
            <a:pPr defTabSz="828589" eaLnBrk="0" hangingPunct="0"/>
            <a:r>
              <a:rPr lang="en-US" sz="2000" dirty="0"/>
              <a:t>Shutter</a:t>
            </a:r>
          </a:p>
        </p:txBody>
      </p:sp>
      <p:sp>
        <p:nvSpPr>
          <p:cNvPr id="505869" name="Line 12"/>
          <p:cNvSpPr>
            <a:spLocks noChangeShapeType="1"/>
          </p:cNvSpPr>
          <p:nvPr/>
        </p:nvSpPr>
        <p:spPr bwMode="auto">
          <a:xfrm>
            <a:off x="990600" y="2286001"/>
            <a:ext cx="609600" cy="609600"/>
          </a:xfrm>
          <a:prstGeom prst="line">
            <a:avLst/>
          </a:prstGeom>
          <a:noFill/>
          <a:ln w="38100">
            <a:solidFill>
              <a:srgbClr val="FF0000"/>
            </a:solidFill>
            <a:round/>
            <a:headEnd/>
            <a:tailEnd type="triangle" w="med" len="med"/>
          </a:ln>
        </p:spPr>
        <p:txBody>
          <a:bodyPr lIns="91430" tIns="45715" rIns="91430" bIns="45715">
            <a:prstTxWarp prst="textNoShape">
              <a:avLst/>
            </a:prstTxWarp>
          </a:bodyPr>
          <a:lstStyle/>
          <a:p>
            <a:endParaRPr lang="en-US"/>
          </a:p>
        </p:txBody>
      </p:sp>
      <p:pic>
        <p:nvPicPr>
          <p:cNvPr id="505870" name="Picture 13" descr="Blanco2"/>
          <p:cNvPicPr>
            <a:picLocks noChangeAspect="1" noChangeArrowheads="1"/>
          </p:cNvPicPr>
          <p:nvPr/>
        </p:nvPicPr>
        <p:blipFill>
          <a:blip r:embed="rId4"/>
          <a:srcRect/>
          <a:stretch>
            <a:fillRect/>
          </a:stretch>
        </p:blipFill>
        <p:spPr bwMode="auto">
          <a:xfrm>
            <a:off x="6078538" y="1428750"/>
            <a:ext cx="2836862" cy="4972050"/>
          </a:xfrm>
          <a:prstGeom prst="rect">
            <a:avLst/>
          </a:prstGeom>
          <a:noFill/>
          <a:ln w="9525">
            <a:noFill/>
            <a:miter lim="800000"/>
            <a:headEnd/>
            <a:tailEnd/>
          </a:ln>
        </p:spPr>
      </p:pic>
      <p:sp>
        <p:nvSpPr>
          <p:cNvPr id="505871" name="Line 14"/>
          <p:cNvSpPr>
            <a:spLocks noChangeShapeType="1"/>
          </p:cNvSpPr>
          <p:nvPr/>
        </p:nvSpPr>
        <p:spPr bwMode="auto">
          <a:xfrm flipV="1">
            <a:off x="3962400" y="2971800"/>
            <a:ext cx="3276600" cy="533400"/>
          </a:xfrm>
          <a:prstGeom prst="line">
            <a:avLst/>
          </a:prstGeom>
          <a:noFill/>
          <a:ln w="57150">
            <a:solidFill>
              <a:srgbClr val="FF0000"/>
            </a:solidFill>
            <a:round/>
            <a:headEnd/>
            <a:tailEnd type="triangle" w="med" len="med"/>
          </a:ln>
        </p:spPr>
        <p:txBody>
          <a:bodyPr lIns="91430" tIns="45715" rIns="91430" bIns="45715">
            <a:prstTxWarp prst="textNoShape">
              <a:avLst/>
            </a:prstTxWarp>
          </a:bodyPr>
          <a:lstStyle/>
          <a:p>
            <a:endParaRPr lang="en-US"/>
          </a:p>
        </p:txBody>
      </p:sp>
      <p:sp>
        <p:nvSpPr>
          <p:cNvPr id="505872" name="Text Box 15"/>
          <p:cNvSpPr txBox="1">
            <a:spLocks noChangeArrowheads="1"/>
          </p:cNvSpPr>
          <p:nvPr/>
        </p:nvSpPr>
        <p:spPr bwMode="auto">
          <a:xfrm>
            <a:off x="2041525" y="1408113"/>
            <a:ext cx="3216275" cy="646321"/>
          </a:xfrm>
          <a:prstGeom prst="rect">
            <a:avLst/>
          </a:prstGeom>
          <a:noFill/>
          <a:ln w="9525">
            <a:noFill/>
            <a:miter lim="800000"/>
            <a:headEnd/>
            <a:tailEnd/>
          </a:ln>
        </p:spPr>
        <p:txBody>
          <a:bodyPr lIns="91430" tIns="45715" rIns="91430" bIns="45715">
            <a:prstTxWarp prst="textNoShape">
              <a:avLst/>
            </a:prstTxWarp>
            <a:spAutoFit/>
          </a:bodyPr>
          <a:lstStyle/>
          <a:p>
            <a:r>
              <a:rPr lang="en-US">
                <a:solidFill>
                  <a:schemeClr val="tx1"/>
                </a:solidFill>
              </a:rPr>
              <a:t>Mechanical Interface of DECam Project to the Blanco</a:t>
            </a:r>
          </a:p>
        </p:txBody>
      </p:sp>
      <p:sp>
        <p:nvSpPr>
          <p:cNvPr id="505873" name="Line 16"/>
          <p:cNvSpPr>
            <a:spLocks noChangeShapeType="1"/>
          </p:cNvSpPr>
          <p:nvPr/>
        </p:nvSpPr>
        <p:spPr bwMode="auto">
          <a:xfrm flipH="1">
            <a:off x="1828801" y="1676400"/>
            <a:ext cx="304800" cy="533400"/>
          </a:xfrm>
          <a:prstGeom prst="line">
            <a:avLst/>
          </a:prstGeom>
          <a:noFill/>
          <a:ln w="38100">
            <a:solidFill>
              <a:srgbClr val="FF0000"/>
            </a:solidFill>
            <a:round/>
            <a:headEnd/>
            <a:tailEnd type="triangle" w="med" len="med"/>
          </a:ln>
        </p:spPr>
        <p:txBody>
          <a:bodyPr lIns="91430" tIns="45715" rIns="91430" bIns="45715">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Title 1"/>
          <p:cNvSpPr>
            <a:spLocks noGrp="1"/>
          </p:cNvSpPr>
          <p:nvPr>
            <p:ph type="title"/>
          </p:nvPr>
        </p:nvSpPr>
        <p:spPr>
          <a:xfrm>
            <a:off x="2057400" y="76200"/>
            <a:ext cx="5867400" cy="1143000"/>
          </a:xfrm>
        </p:spPr>
        <p:txBody>
          <a:bodyPr/>
          <a:lstStyle/>
          <a:p>
            <a:r>
              <a:rPr lang="en-US" smtClean="0">
                <a:ea typeface="ＭＳ Ｐゴシック" pitchFamily="-111" charset="-128"/>
                <a:cs typeface="ＭＳ Ｐゴシック" pitchFamily="-111" charset="-128"/>
              </a:rPr>
              <a:t>DECam Construction &amp; Testing</a:t>
            </a:r>
          </a:p>
        </p:txBody>
      </p:sp>
      <p:pic>
        <p:nvPicPr>
          <p:cNvPr id="69635" name="Content Placeholder 6" descr="Snapshot 2010-05-04 18-26-57.tiff"/>
          <p:cNvPicPr>
            <a:picLocks noGrp="1" noChangeAspect="1"/>
          </p:cNvPicPr>
          <p:nvPr>
            <p:ph idx="1"/>
          </p:nvPr>
        </p:nvPicPr>
        <p:blipFill>
          <a:blip r:embed="rId2"/>
          <a:srcRect l="-15836" r="-15836"/>
          <a:stretch>
            <a:fillRect/>
          </a:stretch>
        </p:blipFill>
        <p:spPr>
          <a:xfrm>
            <a:off x="-1295400" y="1600200"/>
            <a:ext cx="8229600" cy="4525963"/>
          </a:xfrm>
        </p:spPr>
      </p:pic>
      <p:sp>
        <p:nvSpPr>
          <p:cNvPr id="69636" name="Slide Number Placeholder 4"/>
          <p:cNvSpPr>
            <a:spLocks noGrp="1"/>
          </p:cNvSpPr>
          <p:nvPr>
            <p:ph type="sldNum" sz="quarter" idx="12"/>
          </p:nvPr>
        </p:nvSpPr>
        <p:spPr>
          <a:noFill/>
        </p:spPr>
        <p:txBody>
          <a:bodyPr/>
          <a:lstStyle/>
          <a:p>
            <a:fld id="{A3F5F0FE-4465-A147-9A9E-9E7933ED740D}" type="slidenum">
              <a:rPr lang="en-US" smtClean="0">
                <a:latin typeface="Arial" pitchFamily="-111" charset="0"/>
              </a:rPr>
              <a:pPr/>
              <a:t>61</a:t>
            </a:fld>
            <a:endParaRPr lang="en-US" smtClean="0">
              <a:latin typeface="Arial" pitchFamily="-111" charset="0"/>
            </a:endParaRPr>
          </a:p>
        </p:txBody>
      </p:sp>
      <p:pic>
        <p:nvPicPr>
          <p:cNvPr id="69637" name="Picture 5"/>
          <p:cNvPicPr>
            <a:picLocks noChangeAspect="1"/>
          </p:cNvPicPr>
          <p:nvPr/>
        </p:nvPicPr>
        <p:blipFill>
          <a:blip r:embed="rId3"/>
          <a:srcRect/>
          <a:stretch>
            <a:fillRect/>
          </a:stretch>
        </p:blipFill>
        <p:spPr bwMode="auto">
          <a:xfrm>
            <a:off x="5334000" y="3048000"/>
            <a:ext cx="3722688" cy="3352800"/>
          </a:xfrm>
          <a:prstGeom prst="rect">
            <a:avLst/>
          </a:prstGeom>
          <a:noFill/>
          <a:ln w="9525">
            <a:noFill/>
            <a:miter lim="800000"/>
            <a:headEnd/>
            <a:tailEnd/>
          </a:ln>
        </p:spPr>
      </p:pic>
      <p:sp>
        <p:nvSpPr>
          <p:cNvPr id="69638" name="TextBox 7"/>
          <p:cNvSpPr txBox="1">
            <a:spLocks noChangeArrowheads="1"/>
          </p:cNvSpPr>
          <p:nvPr/>
        </p:nvSpPr>
        <p:spPr bwMode="auto">
          <a:xfrm>
            <a:off x="6015038" y="6400800"/>
            <a:ext cx="2519362" cy="369888"/>
          </a:xfrm>
          <a:prstGeom prst="rect">
            <a:avLst/>
          </a:prstGeom>
          <a:noFill/>
          <a:ln w="9525">
            <a:noFill/>
            <a:miter lim="800000"/>
            <a:headEnd/>
            <a:tailEnd/>
          </a:ln>
        </p:spPr>
        <p:txBody>
          <a:bodyPr wrap="none">
            <a:prstTxWarp prst="textNoShape">
              <a:avLst/>
            </a:prstTxWarp>
            <a:spAutoFit/>
          </a:bodyPr>
          <a:lstStyle/>
          <a:p>
            <a:r>
              <a:rPr lang="en-US"/>
              <a:t>DECam Imager Vessel</a:t>
            </a:r>
          </a:p>
        </p:txBody>
      </p:sp>
      <p:sp>
        <p:nvSpPr>
          <p:cNvPr id="69639" name="TextBox 8"/>
          <p:cNvSpPr txBox="1">
            <a:spLocks noChangeArrowheads="1"/>
          </p:cNvSpPr>
          <p:nvPr/>
        </p:nvSpPr>
        <p:spPr bwMode="auto">
          <a:xfrm>
            <a:off x="96838" y="6019800"/>
            <a:ext cx="4779962" cy="646113"/>
          </a:xfrm>
          <a:prstGeom prst="rect">
            <a:avLst/>
          </a:prstGeom>
          <a:noFill/>
          <a:ln w="9525">
            <a:noFill/>
            <a:miter lim="800000"/>
            <a:headEnd/>
            <a:tailEnd/>
          </a:ln>
        </p:spPr>
        <p:txBody>
          <a:bodyPr>
            <a:prstTxWarp prst="textNoShape">
              <a:avLst/>
            </a:prstTxWarp>
            <a:spAutoFit/>
          </a:bodyPr>
          <a:lstStyle/>
          <a:p>
            <a:r>
              <a:rPr lang="en-US"/>
              <a:t>Focal plane of Multi-CCD Test Vessel partially filled with non-science grade CCDs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Title 1"/>
          <p:cNvSpPr>
            <a:spLocks noGrp="1"/>
          </p:cNvSpPr>
          <p:nvPr>
            <p:ph type="title"/>
          </p:nvPr>
        </p:nvSpPr>
        <p:spPr>
          <a:xfrm>
            <a:off x="1600200" y="76200"/>
            <a:ext cx="5867400" cy="1143000"/>
          </a:xfrm>
        </p:spPr>
        <p:txBody>
          <a:bodyPr/>
          <a:lstStyle/>
          <a:p>
            <a:r>
              <a:rPr lang="en-US" smtClean="0">
                <a:ea typeface="ＭＳ Ｐゴシック" pitchFamily="-111" charset="-128"/>
                <a:cs typeface="ＭＳ Ｐゴシック" pitchFamily="-111" charset="-128"/>
              </a:rPr>
              <a:t>Telescope Simulator</a:t>
            </a:r>
          </a:p>
        </p:txBody>
      </p:sp>
      <p:sp>
        <p:nvSpPr>
          <p:cNvPr id="71683" name="TextBox 7"/>
          <p:cNvSpPr txBox="1">
            <a:spLocks noChangeArrowheads="1"/>
          </p:cNvSpPr>
          <p:nvPr/>
        </p:nvSpPr>
        <p:spPr bwMode="auto">
          <a:xfrm>
            <a:off x="3016250" y="6400800"/>
            <a:ext cx="2774950" cy="369888"/>
          </a:xfrm>
          <a:prstGeom prst="rect">
            <a:avLst/>
          </a:prstGeom>
          <a:noFill/>
          <a:ln w="9525">
            <a:noFill/>
            <a:miter lim="800000"/>
            <a:headEnd/>
            <a:tailEnd/>
          </a:ln>
        </p:spPr>
        <p:txBody>
          <a:bodyPr wrap="none">
            <a:prstTxWarp prst="textNoShape">
              <a:avLst/>
            </a:prstTxWarp>
            <a:spAutoFit/>
          </a:bodyPr>
          <a:lstStyle/>
          <a:p>
            <a:r>
              <a:rPr lang="en-US"/>
              <a:t>http://decamlaba.fnal.gov</a:t>
            </a:r>
          </a:p>
        </p:txBody>
      </p:sp>
      <p:pic>
        <p:nvPicPr>
          <p:cNvPr id="71684" name="Content Placeholder 5" descr="Snapshot 2010-06-17 02-59-31.tiff"/>
          <p:cNvPicPr>
            <a:picLocks noGrp="1" noChangeAspect="1"/>
          </p:cNvPicPr>
          <p:nvPr>
            <p:ph idx="1"/>
          </p:nvPr>
        </p:nvPicPr>
        <p:blipFill>
          <a:blip r:embed="rId2"/>
          <a:srcRect l="-18365" r="-18365"/>
          <a:stretch>
            <a:fillRect/>
          </a:stretch>
        </p:blipFill>
        <p:spPr>
          <a:xfrm>
            <a:off x="228600" y="1524000"/>
            <a:ext cx="8748713" cy="4811713"/>
          </a:xfrm>
        </p:spPr>
      </p:pic>
      <p:pic>
        <p:nvPicPr>
          <p:cNvPr id="7" name="Picture 6" descr="photo-2.jpg"/>
          <p:cNvPicPr>
            <a:picLocks noChangeAspect="1"/>
          </p:cNvPicPr>
          <p:nvPr/>
        </p:nvPicPr>
        <p:blipFill>
          <a:blip r:embed="rId3"/>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6553200" cy="1143000"/>
          </a:xfrm>
        </p:spPr>
        <p:txBody>
          <a:bodyPr/>
          <a:lstStyle/>
          <a:p>
            <a:r>
              <a:rPr lang="en-US" dirty="0" smtClean="0"/>
              <a:t>DES SN Simulated Light Curves</a:t>
            </a:r>
            <a:endParaRPr lang="en-US" dirty="0"/>
          </a:p>
        </p:txBody>
      </p:sp>
      <p:pic>
        <p:nvPicPr>
          <p:cNvPr id="6" name="Content Placeholder 5" descr="Snapshot 2010-07-07 21-49-22.tiff"/>
          <p:cNvPicPr>
            <a:picLocks noGrp="1" noChangeAspect="1"/>
          </p:cNvPicPr>
          <p:nvPr>
            <p:ph idx="1"/>
          </p:nvPr>
        </p:nvPicPr>
        <p:blipFill>
          <a:blip r:embed="rId2"/>
          <a:srcRect t="-5944" b="-5944"/>
          <a:stretch>
            <a:fillRect/>
          </a:stretch>
        </p:blipFill>
        <p:spPr>
          <a:xfrm>
            <a:off x="0" y="1524001"/>
            <a:ext cx="9109973" cy="5010134"/>
          </a:xfrm>
        </p:spPr>
      </p:pic>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E0B227B-171B-DC4B-A461-74375FCF33A3}" type="slidenum">
              <a:rPr lang="en-US" smtClean="0"/>
              <a:pPr>
                <a:defRPr/>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5867400" cy="1143000"/>
          </a:xfrm>
        </p:spPr>
        <p:txBody>
          <a:bodyPr/>
          <a:lstStyle/>
          <a:p>
            <a:r>
              <a:rPr lang="en-US" dirty="0" smtClean="0"/>
              <a:t>DES + VISTA VIDEO NIR</a:t>
            </a:r>
            <a:endParaRPr lang="en-US" dirty="0"/>
          </a:p>
        </p:txBody>
      </p:sp>
      <p:pic>
        <p:nvPicPr>
          <p:cNvPr id="6" name="Content Placeholder 5" descr="Snapshot 2010-07-07 21-57-09.tiff"/>
          <p:cNvPicPr>
            <a:picLocks noGrp="1" noChangeAspect="1"/>
          </p:cNvPicPr>
          <p:nvPr>
            <p:ph idx="1"/>
          </p:nvPr>
        </p:nvPicPr>
        <p:blipFill>
          <a:blip r:embed="rId2"/>
          <a:srcRect t="-20486" b="-20486"/>
          <a:stretch>
            <a:fillRect/>
          </a:stretch>
        </p:blipFill>
        <p:spPr/>
      </p:pic>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E0B227B-171B-DC4B-A461-74375FCF33A3}" type="slidenum">
              <a:rPr lang="en-US" smtClean="0"/>
              <a:pPr>
                <a:defRPr/>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napshot 2009-06-09 07-40-55.tiff"/>
          <p:cNvPicPr>
            <a:picLocks noGrp="1" noChangeAspect="1"/>
          </p:cNvPicPr>
          <p:nvPr>
            <p:ph idx="1"/>
          </p:nvPr>
        </p:nvPicPr>
        <p:blipFill>
          <a:blip r:embed="rId2"/>
          <a:srcRect l="-19152" r="-19152"/>
          <a:stretch>
            <a:fillRect/>
          </a:stretch>
        </p:blipFill>
        <p:spPr>
          <a:xfrm>
            <a:off x="-1752599" y="0"/>
            <a:ext cx="12666133" cy="6858000"/>
          </a:xfrm>
        </p:spPr>
      </p:pic>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65</a:t>
            </a:fld>
            <a:endParaRPr lang="en-US"/>
          </a:p>
        </p:txBody>
      </p:sp>
      <p:sp>
        <p:nvSpPr>
          <p:cNvPr id="6" name="TextBox 5"/>
          <p:cNvSpPr txBox="1"/>
          <p:nvPr/>
        </p:nvSpPr>
        <p:spPr>
          <a:xfrm>
            <a:off x="152401" y="1905001"/>
            <a:ext cx="2398067" cy="2031315"/>
          </a:xfrm>
          <a:prstGeom prst="rect">
            <a:avLst/>
          </a:prstGeom>
          <a:noFill/>
        </p:spPr>
        <p:txBody>
          <a:bodyPr wrap="none" lIns="91430" tIns="45715" rIns="91430" bIns="45715" rtlCol="0">
            <a:spAutoFit/>
          </a:bodyPr>
          <a:lstStyle/>
          <a:p>
            <a:r>
              <a:rPr lang="en-US" dirty="0" smtClean="0"/>
              <a:t>DES simulation: </a:t>
            </a:r>
          </a:p>
          <a:p>
            <a:r>
              <a:rPr lang="en-US" dirty="0" smtClean="0"/>
              <a:t>~3000 well-measured </a:t>
            </a:r>
          </a:p>
          <a:p>
            <a:r>
              <a:rPr lang="en-US" dirty="0" err="1" smtClean="0"/>
              <a:t>SNe</a:t>
            </a:r>
            <a:r>
              <a:rPr lang="en-US" dirty="0" smtClean="0"/>
              <a:t> </a:t>
            </a:r>
            <a:r>
              <a:rPr lang="en-US" dirty="0" err="1" smtClean="0"/>
              <a:t>Ia</a:t>
            </a:r>
            <a:r>
              <a:rPr lang="en-US" dirty="0" smtClean="0"/>
              <a:t> with </a:t>
            </a:r>
          </a:p>
          <a:p>
            <a:r>
              <a:rPr lang="en-US" dirty="0" smtClean="0"/>
              <a:t>&lt;</a:t>
            </a:r>
            <a:r>
              <a:rPr lang="en-US" dirty="0" err="1" smtClean="0"/>
              <a:t>z</a:t>
            </a:r>
            <a:r>
              <a:rPr lang="en-US" dirty="0" smtClean="0"/>
              <a:t>&gt;~0.6</a:t>
            </a:r>
          </a:p>
          <a:p>
            <a:endParaRPr lang="en-US" dirty="0" smtClean="0"/>
          </a:p>
          <a:p>
            <a:endParaRPr lang="en-US" dirty="0" smtClean="0"/>
          </a:p>
          <a:p>
            <a:endParaRPr lang="en-US" dirty="0"/>
          </a:p>
        </p:txBody>
      </p:sp>
      <p:sp>
        <p:nvSpPr>
          <p:cNvPr id="7" name="TextBox 6"/>
          <p:cNvSpPr txBox="1"/>
          <p:nvPr/>
        </p:nvSpPr>
        <p:spPr>
          <a:xfrm>
            <a:off x="7010400" y="4876800"/>
            <a:ext cx="2209800" cy="1754327"/>
          </a:xfrm>
          <a:prstGeom prst="rect">
            <a:avLst/>
          </a:prstGeom>
          <a:noFill/>
        </p:spPr>
        <p:txBody>
          <a:bodyPr wrap="square" rtlCol="0">
            <a:spAutoFit/>
          </a:bodyPr>
          <a:lstStyle/>
          <a:p>
            <a:r>
              <a:rPr lang="en-US" dirty="0" smtClean="0"/>
              <a:t>DES will obtain host spectroscopic </a:t>
            </a:r>
            <a:r>
              <a:rPr lang="en-US" dirty="0" err="1" smtClean="0"/>
              <a:t>redshifts</a:t>
            </a:r>
            <a:r>
              <a:rPr lang="en-US" dirty="0" smtClean="0"/>
              <a:t> (improves typing); photo-</a:t>
            </a:r>
            <a:r>
              <a:rPr lang="en-US" dirty="0" err="1" smtClean="0"/>
              <a:t>z</a:t>
            </a:r>
            <a:r>
              <a:rPr lang="en-US" dirty="0" smtClean="0"/>
              <a:t> cosmology more relevant for LSST</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Supernova Photo-</a:t>
            </a:r>
            <a:r>
              <a:rPr lang="en-US" dirty="0" err="1" smtClean="0"/>
              <a:t>z’s</a:t>
            </a:r>
            <a:endParaRPr lang="en-US" dirty="0"/>
          </a:p>
        </p:txBody>
      </p:sp>
      <p:pic>
        <p:nvPicPr>
          <p:cNvPr id="5" name="Content Placeholder 4" descr="Snapshot 2010-07-08 08-26-18.tiff"/>
          <p:cNvPicPr>
            <a:picLocks noGrp="1" noChangeAspect="1"/>
          </p:cNvPicPr>
          <p:nvPr>
            <p:ph idx="1"/>
          </p:nvPr>
        </p:nvPicPr>
        <p:blipFill>
          <a:blip r:embed="rId2"/>
          <a:srcRect l="-37951" r="-37951"/>
          <a:stretch>
            <a:fillRect/>
          </a:stretch>
        </p:blipFill>
        <p:spPr>
          <a:xfrm>
            <a:off x="-1676400" y="1600200"/>
            <a:ext cx="7772400" cy="4114800"/>
          </a:xfrm>
        </p:spPr>
      </p:pic>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66</a:t>
            </a:fld>
            <a:endParaRPr lang="en-US"/>
          </a:p>
        </p:txBody>
      </p:sp>
      <p:pic>
        <p:nvPicPr>
          <p:cNvPr id="6" name="Picture 5" descr="Snapshot 2010-07-08 08-35-09.tiff"/>
          <p:cNvPicPr>
            <a:picLocks noChangeAspect="1"/>
          </p:cNvPicPr>
          <p:nvPr/>
        </p:nvPicPr>
        <p:blipFill>
          <a:blip r:embed="rId3"/>
          <a:stretch>
            <a:fillRect/>
          </a:stretch>
        </p:blipFill>
        <p:spPr>
          <a:xfrm>
            <a:off x="4572000" y="1408799"/>
            <a:ext cx="4571999" cy="4382401"/>
          </a:xfrm>
          <a:prstGeom prst="rect">
            <a:avLst/>
          </a:prstGeom>
        </p:spPr>
      </p:pic>
      <p:sp>
        <p:nvSpPr>
          <p:cNvPr id="7" name="TextBox 6"/>
          <p:cNvSpPr txBox="1"/>
          <p:nvPr/>
        </p:nvSpPr>
        <p:spPr>
          <a:xfrm>
            <a:off x="5599374" y="5943600"/>
            <a:ext cx="2325426" cy="461665"/>
          </a:xfrm>
          <a:prstGeom prst="rect">
            <a:avLst/>
          </a:prstGeom>
          <a:noFill/>
        </p:spPr>
        <p:txBody>
          <a:bodyPr wrap="none" rtlCol="0">
            <a:spAutoFit/>
          </a:bodyPr>
          <a:lstStyle/>
          <a:p>
            <a:r>
              <a:rPr lang="en-US" sz="2400" dirty="0" smtClean="0">
                <a:solidFill>
                  <a:schemeClr val="bg1"/>
                </a:solidFill>
                <a:latin typeface="+mj-lt"/>
              </a:rPr>
              <a:t>LSST Simulation</a:t>
            </a:r>
            <a:endParaRPr lang="en-US" sz="2400" dirty="0">
              <a:solidFill>
                <a:schemeClr val="bg1"/>
              </a:solidFill>
              <a:latin typeface="+mj-lt"/>
            </a:endParaRPr>
          </a:p>
        </p:txBody>
      </p:sp>
      <p:sp>
        <p:nvSpPr>
          <p:cNvPr id="8" name="TextBox 7"/>
          <p:cNvSpPr txBox="1"/>
          <p:nvPr/>
        </p:nvSpPr>
        <p:spPr>
          <a:xfrm>
            <a:off x="1600200" y="6019800"/>
            <a:ext cx="1893480" cy="369332"/>
          </a:xfrm>
          <a:prstGeom prst="rect">
            <a:avLst/>
          </a:prstGeom>
          <a:noFill/>
        </p:spPr>
        <p:txBody>
          <a:bodyPr wrap="none" rtlCol="0">
            <a:spAutoFit/>
          </a:bodyPr>
          <a:lstStyle/>
          <a:p>
            <a:r>
              <a:rPr lang="en-US" dirty="0" smtClean="0">
                <a:solidFill>
                  <a:srgbClr val="12BB23"/>
                </a:solidFill>
                <a:latin typeface="+mj-lt"/>
              </a:rPr>
              <a:t>Kessler, et al 2010</a:t>
            </a:r>
            <a:endParaRPr lang="en-US" dirty="0">
              <a:solidFill>
                <a:srgbClr val="12BB23"/>
              </a:solidFill>
              <a:latin typeface="+mj-lt"/>
            </a:endParaRPr>
          </a:p>
        </p:txBody>
      </p:sp>
      <p:sp>
        <p:nvSpPr>
          <p:cNvPr id="9" name="TextBox 8"/>
          <p:cNvSpPr txBox="1"/>
          <p:nvPr/>
        </p:nvSpPr>
        <p:spPr>
          <a:xfrm>
            <a:off x="228600" y="990600"/>
            <a:ext cx="4814138" cy="400110"/>
          </a:xfrm>
          <a:prstGeom prst="rect">
            <a:avLst/>
          </a:prstGeom>
          <a:noFill/>
        </p:spPr>
        <p:txBody>
          <a:bodyPr wrap="none" rtlCol="0">
            <a:spAutoFit/>
          </a:bodyPr>
          <a:lstStyle/>
          <a:p>
            <a:r>
              <a:rPr lang="en-US" sz="2000" dirty="0" smtClean="0">
                <a:solidFill>
                  <a:schemeClr val="bg1"/>
                </a:solidFill>
                <a:latin typeface="+mj-lt"/>
              </a:rPr>
              <a:t>Include </a:t>
            </a:r>
            <a:r>
              <a:rPr lang="en-US" sz="2000" dirty="0" err="1" smtClean="0">
                <a:solidFill>
                  <a:schemeClr val="bg1"/>
                </a:solidFill>
                <a:latin typeface="+mj-lt"/>
              </a:rPr>
              <a:t>redshift</a:t>
            </a:r>
            <a:r>
              <a:rPr lang="en-US" sz="2000" dirty="0" smtClean="0">
                <a:solidFill>
                  <a:schemeClr val="bg1"/>
                </a:solidFill>
                <a:latin typeface="+mj-lt"/>
              </a:rPr>
              <a:t> as a light-curve fit parameter</a:t>
            </a:r>
            <a:endParaRPr lang="en-US" sz="2000" dirty="0">
              <a:solidFill>
                <a:schemeClr val="bg1"/>
              </a:solidFill>
              <a:latin typeface="+mj-l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z="3200" dirty="0" smtClean="0"/>
              <a:t>Development of Photometric SN Classification Techniques</a:t>
            </a:r>
            <a:endParaRPr lang="en-US" sz="3200" dirty="0"/>
          </a:p>
        </p:txBody>
      </p:sp>
      <p:pic>
        <p:nvPicPr>
          <p:cNvPr id="5" name="Content Placeholder 4" descr="Snapshot 2010-07-08 08-45-31.tiff"/>
          <p:cNvPicPr>
            <a:picLocks noGrp="1" noChangeAspect="1"/>
          </p:cNvPicPr>
          <p:nvPr>
            <p:ph idx="1"/>
          </p:nvPr>
        </p:nvPicPr>
        <p:blipFill>
          <a:blip r:embed="rId2"/>
          <a:srcRect l="-60209" r="-60209"/>
          <a:stretch>
            <a:fillRect/>
          </a:stretch>
        </p:blipFill>
        <p:spPr>
          <a:xfrm>
            <a:off x="2235200" y="1600200"/>
            <a:ext cx="9499600" cy="5029200"/>
          </a:xfrm>
        </p:spPr>
      </p:pic>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67</a:t>
            </a:fld>
            <a:endParaRPr lang="en-US"/>
          </a:p>
        </p:txBody>
      </p:sp>
      <p:sp>
        <p:nvSpPr>
          <p:cNvPr id="6" name="TextBox 5"/>
          <p:cNvSpPr txBox="1"/>
          <p:nvPr/>
        </p:nvSpPr>
        <p:spPr>
          <a:xfrm>
            <a:off x="152400" y="1828800"/>
            <a:ext cx="4262705" cy="4401205"/>
          </a:xfrm>
          <a:prstGeom prst="rect">
            <a:avLst/>
          </a:prstGeom>
          <a:noFill/>
        </p:spPr>
        <p:txBody>
          <a:bodyPr wrap="none" rtlCol="0">
            <a:spAutoFit/>
          </a:bodyPr>
          <a:lstStyle/>
          <a:p>
            <a:r>
              <a:rPr lang="en-US" sz="2000" dirty="0" smtClean="0">
                <a:solidFill>
                  <a:schemeClr val="bg1"/>
                </a:solidFill>
                <a:latin typeface="+mj-lt"/>
              </a:rPr>
              <a:t>Blind SN Classification Challenge:</a:t>
            </a:r>
          </a:p>
          <a:p>
            <a:endParaRPr lang="en-US" sz="2000" dirty="0" smtClean="0">
              <a:solidFill>
                <a:schemeClr val="bg1"/>
              </a:solidFill>
              <a:latin typeface="+mj-lt"/>
            </a:endParaRPr>
          </a:p>
          <a:p>
            <a:r>
              <a:rPr lang="en-US" sz="2000" dirty="0" smtClean="0">
                <a:solidFill>
                  <a:schemeClr val="bg1"/>
                </a:solidFill>
                <a:latin typeface="+mj-lt"/>
              </a:rPr>
              <a:t>Simulated DES light curves of different </a:t>
            </a:r>
          </a:p>
          <a:p>
            <a:r>
              <a:rPr lang="en-US" sz="2000" dirty="0" smtClean="0">
                <a:solidFill>
                  <a:schemeClr val="bg1"/>
                </a:solidFill>
                <a:latin typeface="+mj-lt"/>
              </a:rPr>
              <a:t>SN types</a:t>
            </a:r>
          </a:p>
          <a:p>
            <a:endParaRPr lang="en-US" sz="2000" dirty="0" smtClean="0">
              <a:solidFill>
                <a:schemeClr val="bg1"/>
              </a:solidFill>
              <a:latin typeface="+mj-lt"/>
            </a:endParaRPr>
          </a:p>
          <a:p>
            <a:r>
              <a:rPr lang="en-US" sz="2000" dirty="0" smtClean="0">
                <a:solidFill>
                  <a:schemeClr val="bg1"/>
                </a:solidFill>
                <a:latin typeface="+mj-lt"/>
              </a:rPr>
              <a:t>Host photo-</a:t>
            </a:r>
            <a:r>
              <a:rPr lang="en-US" sz="2000" dirty="0" err="1" smtClean="0">
                <a:solidFill>
                  <a:schemeClr val="bg1"/>
                </a:solidFill>
                <a:latin typeface="+mj-lt"/>
              </a:rPr>
              <a:t>z’s</a:t>
            </a:r>
            <a:endParaRPr lang="en-US" sz="2000" dirty="0" smtClean="0">
              <a:solidFill>
                <a:schemeClr val="bg1"/>
              </a:solidFill>
              <a:latin typeface="+mj-lt"/>
            </a:endParaRPr>
          </a:p>
          <a:p>
            <a:endParaRPr lang="en-US" sz="2000" dirty="0" smtClean="0">
              <a:solidFill>
                <a:schemeClr val="bg1"/>
              </a:solidFill>
              <a:latin typeface="+mj-lt"/>
            </a:endParaRPr>
          </a:p>
          <a:p>
            <a:r>
              <a:rPr lang="en-US" sz="2000" dirty="0" err="1" smtClean="0">
                <a:solidFill>
                  <a:schemeClr val="bg1"/>
                </a:solidFill>
                <a:latin typeface="+mj-lt"/>
              </a:rPr>
              <a:t>Spectroscopically</a:t>
            </a:r>
            <a:r>
              <a:rPr lang="en-US" sz="2000" dirty="0" smtClean="0">
                <a:solidFill>
                  <a:schemeClr val="bg1"/>
                </a:solidFill>
                <a:latin typeface="+mj-lt"/>
              </a:rPr>
              <a:t> confirmed subsample </a:t>
            </a:r>
          </a:p>
          <a:p>
            <a:r>
              <a:rPr lang="en-US" sz="2000" dirty="0" smtClean="0">
                <a:solidFill>
                  <a:schemeClr val="bg1"/>
                </a:solidFill>
                <a:latin typeface="+mj-lt"/>
              </a:rPr>
              <a:t>for training</a:t>
            </a:r>
          </a:p>
          <a:p>
            <a:endParaRPr lang="en-US" sz="2000" dirty="0" smtClean="0">
              <a:solidFill>
                <a:schemeClr val="bg1"/>
              </a:solidFill>
              <a:latin typeface="+mj-lt"/>
            </a:endParaRPr>
          </a:p>
          <a:p>
            <a:r>
              <a:rPr lang="en-US" sz="2000" dirty="0" smtClean="0">
                <a:solidFill>
                  <a:schemeClr val="bg1"/>
                </a:solidFill>
                <a:latin typeface="+mj-lt"/>
              </a:rPr>
              <a:t>Cuts: purity </a:t>
            </a:r>
            <a:r>
              <a:rPr lang="en-US" sz="2000" dirty="0" err="1" smtClean="0">
                <a:solidFill>
                  <a:schemeClr val="bg1"/>
                </a:solidFill>
                <a:latin typeface="+mj-lt"/>
              </a:rPr>
              <a:t>vs</a:t>
            </a:r>
            <a:r>
              <a:rPr lang="en-US" sz="2000" dirty="0" smtClean="0">
                <a:solidFill>
                  <a:schemeClr val="bg1"/>
                </a:solidFill>
                <a:latin typeface="+mj-lt"/>
              </a:rPr>
              <a:t> completeness</a:t>
            </a:r>
          </a:p>
          <a:p>
            <a:endParaRPr lang="en-US" sz="2000" dirty="0" smtClean="0">
              <a:solidFill>
                <a:schemeClr val="bg1"/>
              </a:solidFill>
              <a:latin typeface="+mj-lt"/>
            </a:endParaRPr>
          </a:p>
          <a:p>
            <a:endParaRPr lang="en-US" sz="2000" dirty="0" smtClean="0">
              <a:solidFill>
                <a:schemeClr val="bg1"/>
              </a:solidFill>
              <a:latin typeface="+mj-lt"/>
            </a:endParaRPr>
          </a:p>
          <a:p>
            <a:r>
              <a:rPr lang="en-US" sz="2000" dirty="0" smtClean="0">
                <a:solidFill>
                  <a:srgbClr val="12BB23"/>
                </a:solidFill>
                <a:latin typeface="+mj-lt"/>
              </a:rPr>
              <a:t>Kessler </a:t>
            </a:r>
            <a:r>
              <a:rPr lang="en-US" sz="2000" dirty="0" err="1" smtClean="0">
                <a:solidFill>
                  <a:srgbClr val="12BB23"/>
                </a:solidFill>
                <a:latin typeface="+mj-lt"/>
              </a:rPr>
              <a:t>etal</a:t>
            </a:r>
            <a:r>
              <a:rPr lang="en-US" sz="2000" dirty="0" smtClean="0">
                <a:solidFill>
                  <a:srgbClr val="12BB23"/>
                </a:solidFill>
                <a:latin typeface="+mj-lt"/>
              </a:rPr>
              <a:t> 10</a:t>
            </a:r>
            <a:endParaRPr lang="en-US" sz="2000" dirty="0">
              <a:solidFill>
                <a:srgbClr val="12BB23"/>
              </a:solidFill>
              <a:latin typeface="+mj-l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sz="3600" dirty="0" smtClean="0"/>
              <a:t>Cosmology for Photometric SN samples</a:t>
            </a:r>
            <a:endParaRPr lang="en-US" sz="3600" dirty="0"/>
          </a:p>
        </p:txBody>
      </p:sp>
      <p:pic>
        <p:nvPicPr>
          <p:cNvPr id="5" name="Content Placeholder 4" descr="Snapshot 2010-07-08 10-06-45.tiff"/>
          <p:cNvPicPr>
            <a:picLocks noGrp="1" noChangeAspect="1"/>
          </p:cNvPicPr>
          <p:nvPr>
            <p:ph idx="1"/>
          </p:nvPr>
        </p:nvPicPr>
        <p:blipFill>
          <a:blip r:embed="rId2"/>
          <a:srcRect l="-85640" r="-85640"/>
          <a:stretch>
            <a:fillRect/>
          </a:stretch>
        </p:blipFill>
        <p:spPr>
          <a:xfrm>
            <a:off x="1617133" y="990600"/>
            <a:ext cx="10651067" cy="5638800"/>
          </a:xfrm>
        </p:spPr>
      </p:pic>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68</a:t>
            </a:fld>
            <a:endParaRPr lang="en-US"/>
          </a:p>
        </p:txBody>
      </p:sp>
      <p:sp>
        <p:nvSpPr>
          <p:cNvPr id="6" name="TextBox 5"/>
          <p:cNvSpPr txBox="1"/>
          <p:nvPr/>
        </p:nvSpPr>
        <p:spPr>
          <a:xfrm>
            <a:off x="381000" y="1066800"/>
            <a:ext cx="4419600" cy="5632311"/>
          </a:xfrm>
          <a:prstGeom prst="rect">
            <a:avLst/>
          </a:prstGeom>
          <a:noFill/>
        </p:spPr>
        <p:txBody>
          <a:bodyPr wrap="square" rtlCol="0">
            <a:spAutoFit/>
          </a:bodyPr>
          <a:lstStyle/>
          <a:p>
            <a:r>
              <a:rPr lang="en-US" sz="2000" dirty="0" smtClean="0">
                <a:solidFill>
                  <a:schemeClr val="bg1"/>
                </a:solidFill>
                <a:latin typeface="+mn-lt"/>
              </a:rPr>
              <a:t>Cosmology fits generalized to include </a:t>
            </a:r>
          </a:p>
          <a:p>
            <a:r>
              <a:rPr lang="en-US" sz="2000" dirty="0" smtClean="0">
                <a:solidFill>
                  <a:schemeClr val="bg1"/>
                </a:solidFill>
                <a:latin typeface="+mn-lt"/>
              </a:rPr>
              <a:t>probability that a given event is a SN </a:t>
            </a:r>
            <a:r>
              <a:rPr lang="en-US" sz="2000" dirty="0" err="1" smtClean="0">
                <a:solidFill>
                  <a:schemeClr val="bg1"/>
                </a:solidFill>
                <a:latin typeface="+mn-lt"/>
              </a:rPr>
              <a:t>Ia</a:t>
            </a:r>
            <a:r>
              <a:rPr lang="en-US" sz="2000" dirty="0" smtClean="0">
                <a:solidFill>
                  <a:schemeClr val="bg1"/>
                </a:solidFill>
                <a:latin typeface="+mn-lt"/>
              </a:rPr>
              <a:t>, </a:t>
            </a:r>
          </a:p>
          <a:p>
            <a:r>
              <a:rPr lang="en-US" sz="2000" dirty="0" smtClean="0">
                <a:solidFill>
                  <a:schemeClr val="bg1"/>
                </a:solidFill>
                <a:latin typeface="+mn-lt"/>
              </a:rPr>
              <a:t>b</a:t>
            </a:r>
            <a:r>
              <a:rPr lang="en-US" sz="2000" dirty="0" smtClean="0">
                <a:solidFill>
                  <a:schemeClr val="bg1"/>
                </a:solidFill>
                <a:latin typeface="+mn-lt"/>
              </a:rPr>
              <a:t>ased on some photometric classification technique. </a:t>
            </a:r>
          </a:p>
          <a:p>
            <a:endParaRPr lang="en-US" sz="2000" dirty="0" smtClean="0">
              <a:solidFill>
                <a:schemeClr val="bg1"/>
              </a:solidFill>
              <a:latin typeface="+mn-lt"/>
            </a:endParaRPr>
          </a:p>
          <a:p>
            <a:r>
              <a:rPr lang="en-US" sz="2000" dirty="0" smtClean="0">
                <a:solidFill>
                  <a:schemeClr val="bg1"/>
                </a:solidFill>
                <a:latin typeface="+mn-lt"/>
              </a:rPr>
              <a:t>Will improve results from current SN surveys by including their larger photometric SN </a:t>
            </a:r>
            <a:r>
              <a:rPr lang="en-US" sz="2000" dirty="0" err="1" smtClean="0">
                <a:solidFill>
                  <a:schemeClr val="bg1"/>
                </a:solidFill>
                <a:latin typeface="+mn-lt"/>
              </a:rPr>
              <a:t>Ia</a:t>
            </a:r>
            <a:r>
              <a:rPr lang="en-US" sz="2000" dirty="0" smtClean="0">
                <a:solidFill>
                  <a:schemeClr val="bg1"/>
                </a:solidFill>
                <a:latin typeface="+mn-lt"/>
              </a:rPr>
              <a:t> datasets</a:t>
            </a:r>
          </a:p>
          <a:p>
            <a:endParaRPr lang="en-US" sz="2000" dirty="0" smtClean="0">
              <a:solidFill>
                <a:schemeClr val="bg1"/>
              </a:solidFill>
              <a:latin typeface="+mn-lt"/>
            </a:endParaRPr>
          </a:p>
          <a:p>
            <a:r>
              <a:rPr lang="en-US" sz="2000" dirty="0" smtClean="0">
                <a:solidFill>
                  <a:schemeClr val="bg1"/>
                </a:solidFill>
                <a:latin typeface="+mn-lt"/>
              </a:rPr>
              <a:t>Will be necessary for future surveys, for which spectroscopic classification will be available for only a small fraction of events</a:t>
            </a:r>
          </a:p>
          <a:p>
            <a:endParaRPr lang="en-US" sz="2000" dirty="0" smtClean="0">
              <a:solidFill>
                <a:schemeClr val="bg1"/>
              </a:solidFill>
              <a:latin typeface="+mn-lt"/>
            </a:endParaRPr>
          </a:p>
          <a:p>
            <a:r>
              <a:rPr lang="en-US" sz="2000" dirty="0" smtClean="0">
                <a:solidFill>
                  <a:schemeClr val="bg1"/>
                </a:solidFill>
                <a:latin typeface="+mn-lt"/>
              </a:rPr>
              <a:t>Places a premium on characterizing non-</a:t>
            </a:r>
            <a:r>
              <a:rPr lang="en-US" sz="2000" dirty="0" err="1" smtClean="0">
                <a:solidFill>
                  <a:schemeClr val="bg1"/>
                </a:solidFill>
                <a:latin typeface="+mn-lt"/>
              </a:rPr>
              <a:t>Ia</a:t>
            </a:r>
            <a:r>
              <a:rPr lang="en-US" sz="2000" dirty="0" smtClean="0">
                <a:solidFill>
                  <a:schemeClr val="bg1"/>
                </a:solidFill>
                <a:latin typeface="+mn-lt"/>
              </a:rPr>
              <a:t> populations</a:t>
            </a:r>
          </a:p>
          <a:p>
            <a:endParaRPr lang="en-US" sz="2000" dirty="0" smtClean="0">
              <a:solidFill>
                <a:schemeClr val="bg1"/>
              </a:solidFill>
              <a:latin typeface="+mn-lt"/>
            </a:endParaRPr>
          </a:p>
          <a:p>
            <a:r>
              <a:rPr lang="en-US" sz="2000" dirty="0" err="1" smtClean="0">
                <a:solidFill>
                  <a:srgbClr val="12BB23"/>
                </a:solidFill>
                <a:latin typeface="+mn-lt"/>
              </a:rPr>
              <a:t>Hlozek</a:t>
            </a:r>
            <a:r>
              <a:rPr lang="en-US" sz="2000" dirty="0" smtClean="0">
                <a:solidFill>
                  <a:srgbClr val="12BB23"/>
                </a:solidFill>
                <a:latin typeface="+mn-lt"/>
              </a:rPr>
              <a:t> </a:t>
            </a:r>
            <a:r>
              <a:rPr lang="en-US" sz="2000" dirty="0" err="1" smtClean="0">
                <a:solidFill>
                  <a:srgbClr val="12BB23"/>
                </a:solidFill>
                <a:latin typeface="+mn-lt"/>
              </a:rPr>
              <a:t>etal</a:t>
            </a:r>
            <a:r>
              <a:rPr lang="en-US" sz="2000" dirty="0" smtClean="0">
                <a:solidFill>
                  <a:srgbClr val="12BB23"/>
                </a:solidFill>
                <a:latin typeface="+mn-lt"/>
              </a:rPr>
              <a:t> 2010 </a:t>
            </a:r>
            <a:endParaRPr lang="en-US" sz="2000" dirty="0">
              <a:solidFill>
                <a:srgbClr val="12BB23"/>
              </a:solidFill>
              <a:latin typeface="+mn-l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0594" name="Rectangle 2"/>
          <p:cNvSpPr>
            <a:spLocks noGrp="1" noChangeArrowheads="1"/>
          </p:cNvSpPr>
          <p:nvPr>
            <p:ph type="title"/>
          </p:nvPr>
        </p:nvSpPr>
        <p:spPr>
          <a:xfrm>
            <a:off x="381000" y="290424"/>
            <a:ext cx="8305800" cy="776376"/>
          </a:xfrm>
        </p:spPr>
        <p:txBody>
          <a:bodyPr/>
          <a:lstStyle/>
          <a:p>
            <a:pPr algn="l"/>
            <a:r>
              <a:rPr lang="en-US" dirty="0" smtClean="0"/>
              <a:t>Understanding Type </a:t>
            </a:r>
            <a:r>
              <a:rPr lang="en-US" dirty="0" err="1"/>
              <a:t>Ia</a:t>
            </a:r>
            <a:r>
              <a:rPr lang="en-US" dirty="0"/>
              <a:t> Supernovae</a:t>
            </a:r>
          </a:p>
        </p:txBody>
      </p:sp>
      <p:sp>
        <p:nvSpPr>
          <p:cNvPr id="1390595" name="Rectangle 3"/>
          <p:cNvSpPr>
            <a:spLocks noGrp="1" noChangeArrowheads="1"/>
          </p:cNvSpPr>
          <p:nvPr>
            <p:ph type="body" sz="half" idx="2"/>
          </p:nvPr>
        </p:nvSpPr>
        <p:spPr>
          <a:xfrm>
            <a:off x="4419600" y="1066800"/>
            <a:ext cx="4724400" cy="5029200"/>
          </a:xfrm>
        </p:spPr>
        <p:txBody>
          <a:bodyPr/>
          <a:lstStyle/>
          <a:p>
            <a:pPr marL="0" indent="0">
              <a:lnSpc>
                <a:spcPct val="90000"/>
              </a:lnSpc>
              <a:buNone/>
            </a:pPr>
            <a:r>
              <a:rPr lang="en-US" sz="2800" dirty="0"/>
              <a:t>Thermonuclear explosions of White Dwarf stars</a:t>
            </a:r>
            <a:endParaRPr lang="en-US" sz="2400" dirty="0"/>
          </a:p>
          <a:p>
            <a:pPr marL="0" indent="0">
              <a:lnSpc>
                <a:spcPct val="90000"/>
              </a:lnSpc>
              <a:buNone/>
            </a:pPr>
            <a:endParaRPr lang="en-US" sz="2400" dirty="0"/>
          </a:p>
          <a:p>
            <a:pPr marL="0" indent="0">
              <a:lnSpc>
                <a:spcPct val="90000"/>
              </a:lnSpc>
              <a:buNone/>
            </a:pPr>
            <a:r>
              <a:rPr lang="en-US" sz="2400" dirty="0"/>
              <a:t>White Dwarf accretes mass from or merges with a companion star, growing to a critical </a:t>
            </a:r>
            <a:r>
              <a:rPr lang="en-US" sz="2400" dirty="0" smtClean="0"/>
              <a:t>mass~1.4M</a:t>
            </a:r>
            <a:r>
              <a:rPr lang="en-US" sz="2400" baseline="-25000" dirty="0" smtClean="0"/>
              <a:t>sun</a:t>
            </a:r>
          </a:p>
          <a:p>
            <a:pPr marL="0" indent="0">
              <a:lnSpc>
                <a:spcPct val="90000"/>
              </a:lnSpc>
              <a:buNone/>
            </a:pPr>
            <a:endParaRPr lang="en-US" sz="1600" dirty="0" smtClean="0"/>
          </a:p>
          <a:p>
            <a:pPr marL="0" indent="0">
              <a:lnSpc>
                <a:spcPct val="90000"/>
              </a:lnSpc>
              <a:buNone/>
            </a:pPr>
            <a:endParaRPr lang="en-US" sz="1600" dirty="0" smtClean="0"/>
          </a:p>
          <a:p>
            <a:pPr marL="0" indent="0">
              <a:lnSpc>
                <a:spcPct val="90000"/>
              </a:lnSpc>
              <a:buNone/>
            </a:pPr>
            <a:r>
              <a:rPr lang="en-US" sz="2000" dirty="0"/>
              <a:t>A violent explosion is triggered at or near the center, and the star is completely incinerated within </a:t>
            </a:r>
            <a:r>
              <a:rPr lang="en-US" sz="2000" dirty="0" smtClean="0"/>
              <a:t>seconds</a:t>
            </a:r>
          </a:p>
          <a:p>
            <a:pPr marL="0" indent="0">
              <a:lnSpc>
                <a:spcPct val="90000"/>
              </a:lnSpc>
              <a:buNone/>
            </a:pPr>
            <a:endParaRPr lang="en-US" sz="1800" i="1" dirty="0"/>
          </a:p>
          <a:p>
            <a:pPr marL="0" indent="0">
              <a:lnSpc>
                <a:spcPct val="90000"/>
              </a:lnSpc>
              <a:buNone/>
            </a:pPr>
            <a:r>
              <a:rPr lang="en-US" sz="2000" dirty="0"/>
              <a:t>In the core of the star, light elements are burned in fusion reactions to form Nickel. </a:t>
            </a:r>
            <a:endParaRPr lang="en-US" sz="1800" i="1" dirty="0"/>
          </a:p>
          <a:p>
            <a:pPr marL="0" indent="0">
              <a:lnSpc>
                <a:spcPct val="90000"/>
              </a:lnSpc>
              <a:buNone/>
            </a:pPr>
            <a:r>
              <a:rPr lang="en-US" sz="2000" dirty="0"/>
              <a:t>The radioactive decay of Nickel and Cobalt makes it shine for a couple of months </a:t>
            </a:r>
            <a:endParaRPr lang="en-US" sz="2000" i="1" dirty="0"/>
          </a:p>
        </p:txBody>
      </p:sp>
      <p:graphicFrame>
        <p:nvGraphicFramePr>
          <p:cNvPr id="1390596" name="Object 4"/>
          <p:cNvGraphicFramePr>
            <a:graphicFrameLocks noChangeAspect="1"/>
          </p:cNvGraphicFramePr>
          <p:nvPr>
            <p:ph type="clipArt" sz="half" idx="1"/>
          </p:nvPr>
        </p:nvGraphicFramePr>
        <p:xfrm>
          <a:off x="0" y="1828802"/>
          <a:ext cx="4419600" cy="3687763"/>
        </p:xfrm>
        <a:graphic>
          <a:graphicData uri="http://schemas.openxmlformats.org/presentationml/2006/ole">
            <p:oleObj spid="_x0000_s2331650" name="Photo Editor Photo" r:id="rId4" imgW="7621064" imgH="5001323" progId="">
              <p:embed/>
            </p:oleObj>
          </a:graphicData>
        </a:graphic>
      </p:graphicFrame>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napshot 2010-07-07 08-39-39.tiff"/>
          <p:cNvPicPr>
            <a:picLocks noChangeAspect="1"/>
          </p:cNvPicPr>
          <p:nvPr/>
        </p:nvPicPr>
        <p:blipFill>
          <a:blip r:embed="rId2"/>
          <a:stretch>
            <a:fillRect/>
          </a:stretch>
        </p:blipFill>
        <p:spPr>
          <a:xfrm>
            <a:off x="13990" y="0"/>
            <a:ext cx="9116020" cy="68580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03C3D"/>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317501" y="290407"/>
            <a:ext cx="8637588" cy="776394"/>
          </a:xfrm>
        </p:spPr>
        <p:txBody>
          <a:bodyPr/>
          <a:lstStyle/>
          <a:p>
            <a:pPr eaLnBrk="1" hangingPunct="1"/>
            <a:r>
              <a:rPr lang="en-US"/>
              <a:t>Chandrasekhar Mass Models</a:t>
            </a:r>
          </a:p>
        </p:txBody>
      </p:sp>
      <p:sp>
        <p:nvSpPr>
          <p:cNvPr id="154627" name="Text Box 3"/>
          <p:cNvSpPr txBox="1">
            <a:spLocks noChangeArrowheads="1"/>
          </p:cNvSpPr>
          <p:nvPr/>
        </p:nvSpPr>
        <p:spPr bwMode="auto">
          <a:xfrm>
            <a:off x="609600" y="1066799"/>
            <a:ext cx="8393924" cy="5632300"/>
          </a:xfrm>
          <a:prstGeom prst="rect">
            <a:avLst/>
          </a:prstGeom>
          <a:noFill/>
          <a:ln w="19050">
            <a:noFill/>
            <a:miter lim="800000"/>
            <a:headEnd/>
            <a:tailEnd/>
          </a:ln>
        </p:spPr>
        <p:txBody>
          <a:bodyPr wrap="none" lIns="91430" tIns="45715" rIns="91430" bIns="45715">
            <a:prstTxWarp prst="textNoShape">
              <a:avLst/>
            </a:prstTxWarp>
            <a:spAutoFit/>
          </a:bodyPr>
          <a:lstStyle/>
          <a:p>
            <a:r>
              <a:rPr lang="en-US" sz="2400" dirty="0">
                <a:solidFill>
                  <a:schemeClr val="tx1"/>
                </a:solidFill>
                <a:latin typeface="Times" pitchFamily="-110" charset="0"/>
              </a:rPr>
              <a:t>WD accretes H or He from non-degenerate companion, burns </a:t>
            </a:r>
          </a:p>
          <a:p>
            <a:r>
              <a:rPr lang="en-US" sz="2400" dirty="0">
                <a:solidFill>
                  <a:schemeClr val="tx1"/>
                </a:solidFill>
                <a:latin typeface="Times" pitchFamily="-110" charset="0"/>
              </a:rPr>
              <a:t>       on the surface to C+O (alternate: WD binary merger)</a:t>
            </a:r>
          </a:p>
          <a:p>
            <a:endParaRPr lang="en-US" sz="2400" dirty="0">
              <a:solidFill>
                <a:schemeClr val="tx1"/>
              </a:solidFill>
              <a:latin typeface="Times" pitchFamily="-110" charset="0"/>
            </a:endParaRPr>
          </a:p>
          <a:p>
            <a:r>
              <a:rPr lang="en-US" sz="2400" dirty="0">
                <a:solidFill>
                  <a:schemeClr val="tx1"/>
                </a:solidFill>
                <a:latin typeface="Times" pitchFamily="-110" charset="0"/>
              </a:rPr>
              <a:t>When M = </a:t>
            </a:r>
            <a:r>
              <a:rPr lang="en-US" sz="2400" dirty="0" err="1">
                <a:solidFill>
                  <a:schemeClr val="tx1"/>
                </a:solidFill>
                <a:latin typeface="Times" pitchFamily="-110" charset="0"/>
              </a:rPr>
              <a:t>M</a:t>
            </a:r>
            <a:r>
              <a:rPr lang="en-US" sz="2400" baseline="-25000" dirty="0" err="1">
                <a:solidFill>
                  <a:schemeClr val="tx1"/>
                </a:solidFill>
                <a:latin typeface="Times" pitchFamily="-110" charset="0"/>
              </a:rPr>
              <a:t>Ch</a:t>
            </a:r>
            <a:r>
              <a:rPr lang="en-US" sz="2400" dirty="0">
                <a:solidFill>
                  <a:schemeClr val="tx1"/>
                </a:solidFill>
                <a:latin typeface="Times" pitchFamily="-110" charset="0"/>
              </a:rPr>
              <a:t>, </a:t>
            </a:r>
            <a:r>
              <a:rPr lang="en-US" sz="2400" dirty="0" err="1">
                <a:solidFill>
                  <a:schemeClr val="tx1"/>
                </a:solidFill>
                <a:latin typeface="Times" pitchFamily="-110" charset="0"/>
              </a:rPr>
              <a:t>compressional</a:t>
            </a:r>
            <a:r>
              <a:rPr lang="en-US" sz="2400" dirty="0">
                <a:solidFill>
                  <a:schemeClr val="tx1"/>
                </a:solidFill>
                <a:latin typeface="Times" pitchFamily="-110" charset="0"/>
              </a:rPr>
              <a:t> heating--&gt; thermonuclear </a:t>
            </a:r>
          </a:p>
          <a:p>
            <a:r>
              <a:rPr lang="en-US" sz="2400" dirty="0">
                <a:solidFill>
                  <a:schemeClr val="tx1"/>
                </a:solidFill>
                <a:latin typeface="Times" pitchFamily="-110" charset="0"/>
              </a:rPr>
              <a:t>       instability: C, O burn explosively to </a:t>
            </a:r>
            <a:r>
              <a:rPr lang="en-US" sz="2400" baseline="30000" dirty="0">
                <a:solidFill>
                  <a:schemeClr val="tx1"/>
                </a:solidFill>
                <a:latin typeface="Times" pitchFamily="-110" charset="0"/>
              </a:rPr>
              <a:t>56</a:t>
            </a:r>
            <a:r>
              <a:rPr lang="en-US" sz="2400" dirty="0">
                <a:solidFill>
                  <a:schemeClr val="tx1"/>
                </a:solidFill>
                <a:latin typeface="Times" pitchFamily="-110" charset="0"/>
              </a:rPr>
              <a:t>Ni (</a:t>
            </a:r>
            <a:r>
              <a:rPr lang="en-US" sz="2400" dirty="0" err="1">
                <a:solidFill>
                  <a:schemeClr val="tx1"/>
                </a:solidFill>
                <a:latin typeface="Times" pitchFamily="-110" charset="0"/>
              </a:rPr>
              <a:t>n</a:t>
            </a:r>
            <a:r>
              <a:rPr lang="en-US" sz="2400" dirty="0">
                <a:solidFill>
                  <a:schemeClr val="tx1"/>
                </a:solidFill>
                <a:latin typeface="Times" pitchFamily="-110" charset="0"/>
              </a:rPr>
              <a:t>=</a:t>
            </a:r>
            <a:r>
              <a:rPr lang="en-US" sz="2400" dirty="0" err="1">
                <a:solidFill>
                  <a:schemeClr val="tx1"/>
                </a:solidFill>
                <a:latin typeface="Times" pitchFamily="-110" charset="0"/>
              </a:rPr>
              <a:t>p</a:t>
            </a:r>
            <a:r>
              <a:rPr lang="en-US" sz="2400" dirty="0">
                <a:solidFill>
                  <a:schemeClr val="tx1"/>
                </a:solidFill>
                <a:latin typeface="Times" pitchFamily="-110" charset="0"/>
              </a:rPr>
              <a:t>) in the core </a:t>
            </a:r>
          </a:p>
          <a:p>
            <a:r>
              <a:rPr lang="en-US" sz="2400" dirty="0">
                <a:solidFill>
                  <a:schemeClr val="tx1"/>
                </a:solidFill>
                <a:latin typeface="Times" pitchFamily="-110" charset="0"/>
              </a:rPr>
              <a:t>       </a:t>
            </a:r>
            <a:r>
              <a:rPr lang="en-US" sz="2400" dirty="0" err="1">
                <a:solidFill>
                  <a:schemeClr val="tx1"/>
                </a:solidFill>
                <a:latin typeface="Times" pitchFamily="-110" charset="0"/>
                <a:sym typeface="Wingdings" pitchFamily="-110" charset="2"/>
              </a:rPr>
              <a:t></a:t>
            </a:r>
            <a:r>
              <a:rPr lang="en-US" sz="2400" dirty="0">
                <a:solidFill>
                  <a:schemeClr val="tx1"/>
                </a:solidFill>
                <a:latin typeface="Times" pitchFamily="-110" charset="0"/>
                <a:sym typeface="Wingdings" pitchFamily="-110" charset="2"/>
              </a:rPr>
              <a:t> explosion driven by </a:t>
            </a:r>
            <a:r>
              <a:rPr lang="en-US" sz="2400" dirty="0" err="1">
                <a:solidFill>
                  <a:schemeClr val="tx1"/>
                </a:solidFill>
                <a:latin typeface="Times" pitchFamily="-110" charset="0"/>
                <a:sym typeface="Wingdings" pitchFamily="-110" charset="2"/>
              </a:rPr>
              <a:t>E</a:t>
            </a:r>
            <a:r>
              <a:rPr lang="en-US" sz="2400" baseline="-25000" dirty="0" err="1">
                <a:solidFill>
                  <a:schemeClr val="tx1"/>
                </a:solidFill>
                <a:latin typeface="Times" pitchFamily="-110" charset="0"/>
                <a:sym typeface="Wingdings" pitchFamily="-110" charset="2"/>
              </a:rPr>
              <a:t>kin</a:t>
            </a:r>
            <a:r>
              <a:rPr lang="en-US" sz="2400" dirty="0">
                <a:solidFill>
                  <a:schemeClr val="tx1"/>
                </a:solidFill>
                <a:latin typeface="Times" pitchFamily="-110" charset="0"/>
                <a:sym typeface="Wingdings" pitchFamily="-110" charset="2"/>
              </a:rPr>
              <a:t> released from fusion reactions</a:t>
            </a:r>
          </a:p>
          <a:p>
            <a:r>
              <a:rPr lang="en-US" sz="2400" dirty="0">
                <a:solidFill>
                  <a:schemeClr val="tx1"/>
                </a:solidFill>
                <a:latin typeface="Times" pitchFamily="-110" charset="0"/>
                <a:sym typeface="Wingdings" pitchFamily="-110" charset="2"/>
              </a:rPr>
              <a:t>       in a few seconds. Free expansion of unbound </a:t>
            </a:r>
            <a:r>
              <a:rPr lang="en-US" sz="2400" dirty="0" err="1">
                <a:solidFill>
                  <a:schemeClr val="tx1"/>
                </a:solidFill>
                <a:latin typeface="Times" pitchFamily="-110" charset="0"/>
                <a:sym typeface="Wingdings" pitchFamily="-110" charset="2"/>
              </a:rPr>
              <a:t>ejecta</a:t>
            </a:r>
            <a:r>
              <a:rPr lang="en-US" sz="2400" dirty="0">
                <a:solidFill>
                  <a:schemeClr val="tx1"/>
                </a:solidFill>
                <a:latin typeface="Times" pitchFamily="-110" charset="0"/>
                <a:sym typeface="Wingdings" pitchFamily="-110" charset="2"/>
              </a:rPr>
              <a:t> thereafter,</a:t>
            </a:r>
          </a:p>
          <a:p>
            <a:r>
              <a:rPr lang="en-US" sz="2400" dirty="0">
                <a:solidFill>
                  <a:schemeClr val="tx1"/>
                </a:solidFill>
                <a:latin typeface="Times" pitchFamily="-110" charset="0"/>
                <a:sym typeface="Wingdings" pitchFamily="-110" charset="2"/>
              </a:rPr>
              <a:t>       with velocities ~10</a:t>
            </a:r>
            <a:r>
              <a:rPr lang="en-US" sz="2400" baseline="30000" dirty="0">
                <a:solidFill>
                  <a:schemeClr val="tx1"/>
                </a:solidFill>
                <a:latin typeface="Times" pitchFamily="-110" charset="0"/>
                <a:sym typeface="Wingdings" pitchFamily="-110" charset="2"/>
              </a:rPr>
              <a:t>4</a:t>
            </a:r>
            <a:r>
              <a:rPr lang="en-US" sz="2400" dirty="0">
                <a:solidFill>
                  <a:schemeClr val="tx1"/>
                </a:solidFill>
                <a:latin typeface="Times" pitchFamily="-110" charset="0"/>
                <a:sym typeface="Wingdings" pitchFamily="-110" charset="2"/>
              </a:rPr>
              <a:t> km/sec. </a:t>
            </a:r>
          </a:p>
          <a:p>
            <a:r>
              <a:rPr lang="en-US" sz="2400" dirty="0">
                <a:solidFill>
                  <a:schemeClr val="tx1"/>
                </a:solidFill>
                <a:latin typeface="Times" pitchFamily="-110" charset="0"/>
                <a:sym typeface="Wingdings" pitchFamily="-110" charset="2"/>
              </a:rPr>
              <a:t>       Outer regions burn to Si,</a:t>
            </a:r>
            <a:r>
              <a:rPr lang="en-US" sz="2400" dirty="0" smtClean="0">
                <a:solidFill>
                  <a:schemeClr val="tx1"/>
                </a:solidFill>
                <a:latin typeface="Times" pitchFamily="-110" charset="0"/>
                <a:sym typeface="Wingdings" pitchFamily="-110" charset="2"/>
              </a:rPr>
              <a:t> </a:t>
            </a:r>
            <a:r>
              <a:rPr lang="en-US" sz="2400" dirty="0" smtClean="0">
                <a:solidFill>
                  <a:schemeClr val="tx1"/>
                </a:solidFill>
                <a:latin typeface="Times" pitchFamily="-110" charset="0"/>
                <a:sym typeface="Wingdings" pitchFamily="-110" charset="2"/>
              </a:rPr>
              <a:t>S</a:t>
            </a:r>
            <a:r>
              <a:rPr lang="en-US" sz="2400" dirty="0" smtClean="0">
                <a:solidFill>
                  <a:schemeClr val="tx1"/>
                </a:solidFill>
                <a:latin typeface="Times" pitchFamily="-110" charset="0"/>
                <a:sym typeface="Wingdings" pitchFamily="-110" charset="2"/>
              </a:rPr>
              <a:t>, </a:t>
            </a:r>
            <a:r>
              <a:rPr lang="en-US" sz="2400" dirty="0">
                <a:solidFill>
                  <a:schemeClr val="tx1"/>
                </a:solidFill>
                <a:latin typeface="Times" pitchFamily="-110" charset="0"/>
                <a:sym typeface="Wingdings" pitchFamily="-110" charset="2"/>
              </a:rPr>
              <a:t>Ca,… seen in early spectra. </a:t>
            </a:r>
          </a:p>
          <a:p>
            <a:endParaRPr lang="en-US" sz="2400" dirty="0">
              <a:solidFill>
                <a:schemeClr val="tx1"/>
              </a:solidFill>
              <a:latin typeface="Times" pitchFamily="-110" charset="0"/>
              <a:sym typeface="Wingdings" pitchFamily="-110" charset="2"/>
            </a:endParaRPr>
          </a:p>
          <a:p>
            <a:r>
              <a:rPr lang="en-US" sz="2400" dirty="0">
                <a:solidFill>
                  <a:schemeClr val="tx2"/>
                </a:solidFill>
                <a:latin typeface="Times" pitchFamily="-110" charset="0"/>
                <a:sym typeface="Wingdings" pitchFamily="-110" charset="2"/>
              </a:rPr>
              <a:t>Radioactive decays: </a:t>
            </a:r>
            <a:r>
              <a:rPr lang="en-US" sz="2400" baseline="30000" dirty="0">
                <a:solidFill>
                  <a:schemeClr val="tx1"/>
                </a:solidFill>
                <a:latin typeface="Times" pitchFamily="-110" charset="0"/>
                <a:sym typeface="Wingdings" pitchFamily="-110" charset="2"/>
              </a:rPr>
              <a:t>56</a:t>
            </a:r>
            <a:r>
              <a:rPr lang="en-US" sz="2400" dirty="0">
                <a:solidFill>
                  <a:schemeClr val="tx1"/>
                </a:solidFill>
                <a:latin typeface="Times" pitchFamily="-110" charset="0"/>
                <a:sym typeface="Wingdings" pitchFamily="-110" charset="2"/>
              </a:rPr>
              <a:t>Ni </a:t>
            </a:r>
            <a:r>
              <a:rPr lang="en-US" sz="2400" dirty="0" err="1">
                <a:solidFill>
                  <a:schemeClr val="tx1"/>
                </a:solidFill>
                <a:latin typeface="Times" pitchFamily="-110" charset="0"/>
                <a:sym typeface="Wingdings" pitchFamily="-110" charset="2"/>
              </a:rPr>
              <a:t></a:t>
            </a:r>
            <a:r>
              <a:rPr lang="en-US" sz="2400" dirty="0">
                <a:solidFill>
                  <a:schemeClr val="tx1"/>
                </a:solidFill>
                <a:latin typeface="Times" pitchFamily="-110" charset="0"/>
                <a:sym typeface="Wingdings" pitchFamily="-110" charset="2"/>
              </a:rPr>
              <a:t> </a:t>
            </a:r>
            <a:r>
              <a:rPr lang="en-US" sz="2400" baseline="30000" dirty="0">
                <a:solidFill>
                  <a:schemeClr val="tx1"/>
                </a:solidFill>
                <a:latin typeface="Times" pitchFamily="-110" charset="0"/>
                <a:sym typeface="Wingdings" pitchFamily="-110" charset="2"/>
              </a:rPr>
              <a:t>56</a:t>
            </a:r>
            <a:r>
              <a:rPr lang="en-US" sz="2400" dirty="0">
                <a:solidFill>
                  <a:schemeClr val="tx1"/>
                </a:solidFill>
                <a:latin typeface="Times" pitchFamily="-110" charset="0"/>
                <a:sym typeface="Wingdings" pitchFamily="-110" charset="2"/>
              </a:rPr>
              <a:t>Co </a:t>
            </a:r>
            <a:r>
              <a:rPr lang="en-US" sz="2400" dirty="0" err="1">
                <a:solidFill>
                  <a:schemeClr val="tx1"/>
                </a:solidFill>
                <a:latin typeface="Times" pitchFamily="-110" charset="0"/>
                <a:sym typeface="Wingdings" pitchFamily="-110" charset="2"/>
              </a:rPr>
              <a:t></a:t>
            </a:r>
            <a:r>
              <a:rPr lang="en-US" sz="2400" dirty="0">
                <a:solidFill>
                  <a:schemeClr val="tx1"/>
                </a:solidFill>
                <a:latin typeface="Times" pitchFamily="-110" charset="0"/>
                <a:sym typeface="Wingdings" pitchFamily="-110" charset="2"/>
              </a:rPr>
              <a:t> </a:t>
            </a:r>
            <a:r>
              <a:rPr lang="en-US" sz="2400" baseline="30000" dirty="0">
                <a:solidFill>
                  <a:schemeClr val="tx1"/>
                </a:solidFill>
                <a:latin typeface="Times" pitchFamily="-110" charset="0"/>
                <a:sym typeface="Wingdings" pitchFamily="-110" charset="2"/>
              </a:rPr>
              <a:t>56</a:t>
            </a:r>
            <a:r>
              <a:rPr lang="en-US" sz="2400" dirty="0">
                <a:solidFill>
                  <a:schemeClr val="tx1"/>
                </a:solidFill>
                <a:latin typeface="Times" pitchFamily="-110" charset="0"/>
                <a:sym typeface="Wingdings" pitchFamily="-110" charset="2"/>
              </a:rPr>
              <a:t>Fe + </a:t>
            </a:r>
            <a:r>
              <a:rPr lang="en-US" sz="2400" dirty="0" err="1">
                <a:solidFill>
                  <a:schemeClr val="tx1"/>
                </a:solidFill>
                <a:latin typeface="Times" pitchFamily="-110" charset="0"/>
                <a:sym typeface="Wingdings" pitchFamily="-110" charset="2"/>
              </a:rPr>
              <a:t>MeV</a:t>
            </a:r>
            <a:r>
              <a:rPr lang="en-US" sz="2400" dirty="0">
                <a:solidFill>
                  <a:schemeClr val="tx1"/>
                </a:solidFill>
                <a:latin typeface="Times" pitchFamily="-110" charset="0"/>
                <a:sym typeface="Wingdings" pitchFamily="-110" charset="2"/>
              </a:rPr>
              <a:t> photons </a:t>
            </a:r>
          </a:p>
          <a:p>
            <a:r>
              <a:rPr lang="en-US" sz="2400" dirty="0">
                <a:solidFill>
                  <a:schemeClr val="tx1"/>
                </a:solidFill>
                <a:latin typeface="Times" pitchFamily="-110" charset="0"/>
                <a:sym typeface="Wingdings" pitchFamily="-110" charset="2"/>
              </a:rPr>
              <a:t>       </a:t>
            </a:r>
            <a:r>
              <a:rPr lang="en-US" sz="2400" dirty="0" err="1">
                <a:solidFill>
                  <a:schemeClr val="tx1"/>
                </a:solidFill>
                <a:latin typeface="Times" pitchFamily="-110" charset="0"/>
                <a:sym typeface="Symbol" pitchFamily="-110" charset="2"/>
              </a:rPr>
              <a:t>’s</a:t>
            </a:r>
            <a:r>
              <a:rPr lang="en-US" sz="2400" dirty="0">
                <a:solidFill>
                  <a:schemeClr val="tx1"/>
                </a:solidFill>
                <a:latin typeface="Times" pitchFamily="-110" charset="0"/>
                <a:sym typeface="Symbol" pitchFamily="-110" charset="2"/>
              </a:rPr>
              <a:t> </a:t>
            </a:r>
            <a:r>
              <a:rPr lang="en-US" sz="2400" dirty="0" err="1">
                <a:solidFill>
                  <a:schemeClr val="tx1"/>
                </a:solidFill>
                <a:latin typeface="Times" pitchFamily="-110" charset="0"/>
                <a:sym typeface="Wingdings" pitchFamily="-110" charset="2"/>
              </a:rPr>
              <a:t>downscatter</a:t>
            </a:r>
            <a:r>
              <a:rPr lang="en-US" sz="2400" dirty="0">
                <a:solidFill>
                  <a:schemeClr val="tx1"/>
                </a:solidFill>
                <a:latin typeface="Times" pitchFamily="-110" charset="0"/>
                <a:sym typeface="Wingdings" pitchFamily="-110" charset="2"/>
              </a:rPr>
              <a:t>, `</a:t>
            </a:r>
            <a:r>
              <a:rPr lang="en-US" sz="2400" dirty="0" err="1">
                <a:solidFill>
                  <a:schemeClr val="tx1"/>
                </a:solidFill>
                <a:latin typeface="Times" pitchFamily="-110" charset="0"/>
                <a:sym typeface="Wingdings" pitchFamily="-110" charset="2"/>
              </a:rPr>
              <a:t>thermalize’and</a:t>
            </a:r>
            <a:r>
              <a:rPr lang="en-US" sz="2400" dirty="0">
                <a:solidFill>
                  <a:schemeClr val="tx1"/>
                </a:solidFill>
                <a:latin typeface="Times" pitchFamily="-110" charset="0"/>
                <a:sym typeface="Wingdings" pitchFamily="-110" charset="2"/>
              </a:rPr>
              <a:t> escape as </a:t>
            </a:r>
          </a:p>
          <a:p>
            <a:r>
              <a:rPr lang="en-US" sz="2400" dirty="0">
                <a:solidFill>
                  <a:schemeClr val="tx1"/>
                </a:solidFill>
                <a:latin typeface="Times" pitchFamily="-110" charset="0"/>
                <a:sym typeface="Wingdings" pitchFamily="-110" charset="2"/>
              </a:rPr>
              <a:t>       optical/NIR light: light curve</a:t>
            </a:r>
            <a:endParaRPr lang="en-US" sz="2400" dirty="0">
              <a:solidFill>
                <a:schemeClr val="tx2"/>
              </a:solidFill>
              <a:latin typeface="Times" pitchFamily="-110" charset="0"/>
              <a:sym typeface="Wingdings" pitchFamily="-110" charset="2"/>
            </a:endParaRPr>
          </a:p>
          <a:p>
            <a:r>
              <a:rPr lang="en-US" sz="2400" dirty="0">
                <a:solidFill>
                  <a:schemeClr val="tx2"/>
                </a:solidFill>
                <a:latin typeface="Times" pitchFamily="-110" charset="0"/>
                <a:sym typeface="Wingdings" pitchFamily="-110" charset="2"/>
              </a:rPr>
              <a:t>0</a:t>
            </a:r>
            <a:r>
              <a:rPr lang="en-US" sz="2400" baseline="30000" dirty="0">
                <a:solidFill>
                  <a:schemeClr val="tx2"/>
                </a:solidFill>
                <a:latin typeface="Times" pitchFamily="-110" charset="0"/>
                <a:sym typeface="Wingdings" pitchFamily="-110" charset="2"/>
              </a:rPr>
              <a:t>th</a:t>
            </a:r>
            <a:r>
              <a:rPr lang="en-US" sz="2400" dirty="0">
                <a:solidFill>
                  <a:schemeClr val="tx2"/>
                </a:solidFill>
                <a:latin typeface="Times" pitchFamily="-110" charset="0"/>
                <a:sym typeface="Wingdings" pitchFamily="-110" charset="2"/>
              </a:rPr>
              <a:t> order homogeneity: </a:t>
            </a:r>
            <a:r>
              <a:rPr lang="en-US" sz="2400" dirty="0" err="1">
                <a:solidFill>
                  <a:schemeClr val="tx1"/>
                </a:solidFill>
                <a:latin typeface="Times" pitchFamily="-110" charset="0"/>
                <a:sym typeface="Wingdings" pitchFamily="-110" charset="2"/>
              </a:rPr>
              <a:t>M</a:t>
            </a:r>
            <a:r>
              <a:rPr lang="en-US" sz="2400" baseline="-25000" dirty="0" err="1">
                <a:solidFill>
                  <a:schemeClr val="tx1"/>
                </a:solidFill>
                <a:latin typeface="Times" pitchFamily="-110" charset="0"/>
                <a:sym typeface="Wingdings" pitchFamily="-110" charset="2"/>
              </a:rPr>
              <a:t>Ch</a:t>
            </a:r>
            <a:r>
              <a:rPr lang="en-US" sz="2400" dirty="0">
                <a:solidFill>
                  <a:schemeClr val="tx1"/>
                </a:solidFill>
                <a:latin typeface="Times" pitchFamily="-110" charset="0"/>
                <a:sym typeface="Wingdings" pitchFamily="-110" charset="2"/>
              </a:rPr>
              <a:t> fully burned </a:t>
            </a:r>
            <a:r>
              <a:rPr lang="en-US" sz="2400" dirty="0" err="1">
                <a:solidFill>
                  <a:schemeClr val="tx1"/>
                </a:solidFill>
                <a:latin typeface="Times" pitchFamily="-110" charset="0"/>
                <a:sym typeface="Wingdings" pitchFamily="-110" charset="2"/>
              </a:rPr>
              <a:t></a:t>
            </a:r>
            <a:r>
              <a:rPr lang="en-US" sz="2400" dirty="0">
                <a:solidFill>
                  <a:schemeClr val="tx1"/>
                </a:solidFill>
                <a:latin typeface="Times" pitchFamily="-110" charset="0"/>
                <a:sym typeface="Wingdings" pitchFamily="-110" charset="2"/>
              </a:rPr>
              <a:t> </a:t>
            </a:r>
            <a:r>
              <a:rPr lang="en-US" sz="2400" dirty="0" err="1">
                <a:solidFill>
                  <a:schemeClr val="tx1"/>
                </a:solidFill>
                <a:latin typeface="Times" pitchFamily="-110" charset="0"/>
                <a:sym typeface="Wingdings" pitchFamily="-110" charset="2"/>
              </a:rPr>
              <a:t>M</a:t>
            </a:r>
            <a:r>
              <a:rPr lang="en-US" sz="2400" baseline="-25000" dirty="0" err="1">
                <a:solidFill>
                  <a:schemeClr val="tx1"/>
                </a:solidFill>
                <a:latin typeface="Times" pitchFamily="-110" charset="0"/>
                <a:sym typeface="Wingdings" pitchFamily="-110" charset="2"/>
              </a:rPr>
              <a:t>Ni</a:t>
            </a:r>
            <a:r>
              <a:rPr lang="en-US" sz="2400" dirty="0">
                <a:solidFill>
                  <a:schemeClr val="tx1"/>
                </a:solidFill>
                <a:latin typeface="Times" pitchFamily="-110" charset="0"/>
                <a:sym typeface="Wingdings" pitchFamily="-110" charset="2"/>
              </a:rPr>
              <a:t> ~ 0.6 </a:t>
            </a:r>
            <a:r>
              <a:rPr lang="en-US" sz="2400" dirty="0" err="1">
                <a:solidFill>
                  <a:schemeClr val="tx1"/>
                </a:solidFill>
                <a:latin typeface="Times" pitchFamily="-110" charset="0"/>
                <a:sym typeface="Wingdings" pitchFamily="-110" charset="2"/>
              </a:rPr>
              <a:t>M</a:t>
            </a:r>
            <a:r>
              <a:rPr lang="en-US" sz="2400" baseline="-25000" dirty="0" err="1">
                <a:solidFill>
                  <a:schemeClr val="tx1"/>
                </a:solidFill>
                <a:latin typeface="Times" pitchFamily="-110" charset="0"/>
                <a:sym typeface="Wingdings" pitchFamily="-110" charset="2"/>
              </a:rPr>
              <a:t>sun</a:t>
            </a:r>
            <a:r>
              <a:rPr lang="en-US" sz="2400" baseline="-25000" dirty="0">
                <a:solidFill>
                  <a:schemeClr val="tx1"/>
                </a:solidFill>
                <a:latin typeface="Times" pitchFamily="-110" charset="0"/>
                <a:sym typeface="Wingdings" pitchFamily="-110" charset="2"/>
              </a:rPr>
              <a:t> </a:t>
            </a:r>
          </a:p>
          <a:p>
            <a:r>
              <a:rPr lang="en-US" sz="2400" baseline="-25000" dirty="0">
                <a:solidFill>
                  <a:schemeClr val="tx1"/>
                </a:solidFill>
                <a:latin typeface="Times" pitchFamily="-110" charset="0"/>
                <a:sym typeface="Wingdings" pitchFamily="-110" charset="2"/>
              </a:rPr>
              <a:t>          </a:t>
            </a:r>
            <a:r>
              <a:rPr lang="en-US" sz="2400" dirty="0" err="1">
                <a:solidFill>
                  <a:schemeClr val="tx1"/>
                </a:solidFill>
                <a:latin typeface="Times" pitchFamily="-110" charset="0"/>
                <a:sym typeface="Wingdings" pitchFamily="-110" charset="2"/>
              </a:rPr>
              <a:t></a:t>
            </a:r>
            <a:r>
              <a:rPr lang="en-US" sz="2400" dirty="0">
                <a:solidFill>
                  <a:schemeClr val="tx1"/>
                </a:solidFill>
                <a:latin typeface="Times" pitchFamily="-110" charset="0"/>
                <a:sym typeface="Wingdings" pitchFamily="-110" charset="2"/>
              </a:rPr>
              <a:t> `fixed’ </a:t>
            </a:r>
            <a:r>
              <a:rPr lang="en-US" sz="2400" dirty="0" err="1">
                <a:solidFill>
                  <a:schemeClr val="tx1"/>
                </a:solidFill>
                <a:latin typeface="Times" pitchFamily="-110" charset="0"/>
                <a:sym typeface="Wingdings" pitchFamily="-110" charset="2"/>
              </a:rPr>
              <a:t>L</a:t>
            </a:r>
            <a:r>
              <a:rPr lang="en-US" sz="2400" baseline="-25000" dirty="0" err="1">
                <a:solidFill>
                  <a:schemeClr val="tx1"/>
                </a:solidFill>
                <a:latin typeface="Times" pitchFamily="-110" charset="0"/>
                <a:sym typeface="Wingdings" pitchFamily="-110" charset="2"/>
              </a:rPr>
              <a:t>peak</a:t>
            </a:r>
            <a:endParaRPr lang="en-US" sz="2400" baseline="-25000" dirty="0">
              <a:solidFill>
                <a:schemeClr val="tx1"/>
              </a:solidFill>
              <a:latin typeface="Times" pitchFamily="-110" charset="0"/>
            </a:endParaRPr>
          </a:p>
        </p:txBody>
      </p:sp>
      <p:sp>
        <p:nvSpPr>
          <p:cNvPr id="154628" name="Text Box 4"/>
          <p:cNvSpPr txBox="1">
            <a:spLocks noChangeArrowheads="1"/>
          </p:cNvSpPr>
          <p:nvPr/>
        </p:nvSpPr>
        <p:spPr bwMode="auto">
          <a:xfrm>
            <a:off x="3657600" y="4495801"/>
            <a:ext cx="649288" cy="396875"/>
          </a:xfrm>
          <a:prstGeom prst="rect">
            <a:avLst/>
          </a:prstGeom>
          <a:noFill/>
          <a:ln w="9525">
            <a:noFill/>
            <a:miter lim="800000"/>
            <a:headEnd/>
            <a:tailEnd/>
          </a:ln>
        </p:spPr>
        <p:txBody>
          <a:bodyPr wrap="none" lIns="91430" tIns="45715" rIns="91430" bIns="45715">
            <a:prstTxWarp prst="textNoShape">
              <a:avLst/>
            </a:prstTxWarp>
            <a:spAutoFit/>
          </a:bodyPr>
          <a:lstStyle/>
          <a:p>
            <a:pPr eaLnBrk="0" hangingPunct="0">
              <a:spcBef>
                <a:spcPct val="20000"/>
              </a:spcBef>
              <a:buClr>
                <a:schemeClr val="bg1"/>
              </a:buClr>
              <a:buFont typeface="Times New Roman" pitchFamily="-110" charset="0"/>
              <a:buNone/>
            </a:pPr>
            <a:r>
              <a:rPr lang="en-US" sz="2000" dirty="0">
                <a:solidFill>
                  <a:srgbClr val="00FF00"/>
                </a:solidFill>
                <a:latin typeface="Times New Roman" pitchFamily="-110" charset="0"/>
              </a:rPr>
              <a:t>days</a:t>
            </a:r>
            <a:endParaRPr lang="en-US" sz="2800" dirty="0">
              <a:solidFill>
                <a:schemeClr val="bg1"/>
              </a:solidFill>
              <a:latin typeface="Times New Roman" pitchFamily="-110" charset="0"/>
            </a:endParaRPr>
          </a:p>
        </p:txBody>
      </p:sp>
      <p:sp>
        <p:nvSpPr>
          <p:cNvPr id="154629" name="Text Box 5"/>
          <p:cNvSpPr txBox="1">
            <a:spLocks noChangeArrowheads="1"/>
          </p:cNvSpPr>
          <p:nvPr/>
        </p:nvSpPr>
        <p:spPr bwMode="auto">
          <a:xfrm>
            <a:off x="4632325" y="4510089"/>
            <a:ext cx="931863" cy="396875"/>
          </a:xfrm>
          <a:prstGeom prst="rect">
            <a:avLst/>
          </a:prstGeom>
          <a:noFill/>
          <a:ln w="9525">
            <a:noFill/>
            <a:miter lim="800000"/>
            <a:headEnd/>
            <a:tailEnd/>
          </a:ln>
        </p:spPr>
        <p:txBody>
          <a:bodyPr wrap="none" lIns="91430" tIns="45715" rIns="91430" bIns="45715">
            <a:prstTxWarp prst="textNoShape">
              <a:avLst/>
            </a:prstTxWarp>
            <a:spAutoFit/>
          </a:bodyPr>
          <a:lstStyle/>
          <a:p>
            <a:pPr eaLnBrk="0" hangingPunct="0">
              <a:spcBef>
                <a:spcPct val="20000"/>
              </a:spcBef>
              <a:buClr>
                <a:schemeClr val="bg1"/>
              </a:buClr>
              <a:buFont typeface="Times New Roman" pitchFamily="-110" charset="0"/>
              <a:buNone/>
            </a:pPr>
            <a:r>
              <a:rPr lang="en-US" sz="2000" dirty="0">
                <a:solidFill>
                  <a:srgbClr val="00FF00"/>
                </a:solidFill>
                <a:latin typeface="Times New Roman" pitchFamily="-110" charset="0"/>
              </a:rPr>
              <a:t>months</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03C3D"/>
        </a:solidFill>
        <a:effectLst/>
      </p:bgPr>
    </p:bg>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609601" y="1447801"/>
            <a:ext cx="8622448" cy="4678194"/>
          </a:xfrm>
          <a:prstGeom prst="rect">
            <a:avLst/>
          </a:prstGeom>
          <a:noFill/>
          <a:ln w="19050">
            <a:noFill/>
            <a:miter lim="800000"/>
            <a:headEnd/>
            <a:tailEnd/>
          </a:ln>
        </p:spPr>
        <p:txBody>
          <a:bodyPr wrap="none" lIns="91430" tIns="45715" rIns="91430" bIns="45715">
            <a:prstTxWarp prst="textNoShape">
              <a:avLst/>
            </a:prstTxWarp>
            <a:spAutoFit/>
          </a:bodyPr>
          <a:lstStyle/>
          <a:p>
            <a:r>
              <a:rPr lang="en-US" sz="2400" dirty="0">
                <a:solidFill>
                  <a:schemeClr val="tx2"/>
                </a:solidFill>
                <a:latin typeface="Times" pitchFamily="-110" charset="0"/>
              </a:rPr>
              <a:t>1</a:t>
            </a:r>
            <a:r>
              <a:rPr lang="en-US" sz="2400" baseline="30000" dirty="0">
                <a:solidFill>
                  <a:schemeClr val="tx2"/>
                </a:solidFill>
                <a:latin typeface="Times" pitchFamily="-110" charset="0"/>
              </a:rPr>
              <a:t>st</a:t>
            </a:r>
            <a:r>
              <a:rPr lang="en-US" sz="2400" dirty="0">
                <a:solidFill>
                  <a:schemeClr val="tx2"/>
                </a:solidFill>
                <a:latin typeface="Times" pitchFamily="-110" charset="0"/>
              </a:rPr>
              <a:t> order diversity:  </a:t>
            </a:r>
            <a:r>
              <a:rPr lang="en-US" sz="2400" dirty="0">
                <a:solidFill>
                  <a:schemeClr val="tx1"/>
                </a:solidFill>
                <a:latin typeface="Times" pitchFamily="-110" charset="0"/>
              </a:rPr>
              <a:t>spread in progenitor (pre-WD) Mass (1– 7 </a:t>
            </a:r>
            <a:r>
              <a:rPr lang="en-US" sz="2400" dirty="0" err="1">
                <a:solidFill>
                  <a:schemeClr val="tx1"/>
                </a:solidFill>
                <a:latin typeface="Times" pitchFamily="-110" charset="0"/>
              </a:rPr>
              <a:t>M</a:t>
            </a:r>
            <a:r>
              <a:rPr lang="en-US" sz="2400" baseline="-25000" dirty="0" err="1">
                <a:solidFill>
                  <a:schemeClr val="tx1"/>
                </a:solidFill>
                <a:latin typeface="Times" pitchFamily="-110" charset="0"/>
              </a:rPr>
              <a:t>sun</a:t>
            </a:r>
            <a:r>
              <a:rPr lang="en-US" sz="2400" dirty="0">
                <a:solidFill>
                  <a:schemeClr val="tx1"/>
                </a:solidFill>
                <a:latin typeface="Times" pitchFamily="-110" charset="0"/>
              </a:rPr>
              <a:t>)</a:t>
            </a:r>
          </a:p>
          <a:p>
            <a:r>
              <a:rPr lang="en-US" sz="2400" dirty="0">
                <a:solidFill>
                  <a:schemeClr val="tx1"/>
                </a:solidFill>
                <a:latin typeface="Times" pitchFamily="-110" charset="0"/>
              </a:rPr>
              <a:t>      </a:t>
            </a:r>
            <a:r>
              <a:rPr lang="en-US" sz="2400" dirty="0" err="1">
                <a:solidFill>
                  <a:schemeClr val="tx1"/>
                </a:solidFill>
                <a:latin typeface="Times" pitchFamily="-110" charset="0"/>
                <a:sym typeface="Wingdings" pitchFamily="-110" charset="2"/>
              </a:rPr>
              <a:t></a:t>
            </a:r>
            <a:r>
              <a:rPr lang="en-US" sz="2400" dirty="0">
                <a:solidFill>
                  <a:schemeClr val="tx1"/>
                </a:solidFill>
                <a:latin typeface="Times" pitchFamily="-110" charset="0"/>
                <a:sym typeface="Wingdings" pitchFamily="-110" charset="2"/>
              </a:rPr>
              <a:t> spread in WD C/O </a:t>
            </a:r>
            <a:r>
              <a:rPr lang="en-US" sz="2400" dirty="0" err="1">
                <a:solidFill>
                  <a:schemeClr val="tx1"/>
                </a:solidFill>
                <a:latin typeface="Times" pitchFamily="-110" charset="0"/>
                <a:sym typeface="Wingdings" pitchFamily="-110" charset="2"/>
              </a:rPr>
              <a:t></a:t>
            </a:r>
            <a:r>
              <a:rPr lang="en-US" sz="2400" dirty="0">
                <a:solidFill>
                  <a:schemeClr val="tx1"/>
                </a:solidFill>
                <a:latin typeface="Times" pitchFamily="-110" charset="0"/>
                <a:sym typeface="Wingdings" pitchFamily="-110" charset="2"/>
              </a:rPr>
              <a:t> spread in </a:t>
            </a:r>
            <a:r>
              <a:rPr lang="en-US" sz="2400" dirty="0" err="1">
                <a:solidFill>
                  <a:schemeClr val="tx1"/>
                </a:solidFill>
                <a:latin typeface="Times" pitchFamily="-110" charset="0"/>
                <a:sym typeface="Wingdings" pitchFamily="-110" charset="2"/>
              </a:rPr>
              <a:t>M</a:t>
            </a:r>
            <a:r>
              <a:rPr lang="en-US" sz="2400" baseline="-25000" dirty="0" err="1">
                <a:solidFill>
                  <a:schemeClr val="tx1"/>
                </a:solidFill>
                <a:latin typeface="Times" pitchFamily="-110" charset="0"/>
                <a:sym typeface="Wingdings" pitchFamily="-110" charset="2"/>
              </a:rPr>
              <a:t>Ni</a:t>
            </a:r>
            <a:r>
              <a:rPr lang="en-US" sz="2400" dirty="0">
                <a:solidFill>
                  <a:schemeClr val="tx1"/>
                </a:solidFill>
                <a:latin typeface="Times" pitchFamily="-110" charset="0"/>
                <a:sym typeface="Wingdings" pitchFamily="-110" charset="2"/>
              </a:rPr>
              <a:t> produced &amp; </a:t>
            </a:r>
            <a:r>
              <a:rPr lang="en-US" sz="2400" dirty="0" err="1">
                <a:solidFill>
                  <a:schemeClr val="tx1"/>
                </a:solidFill>
                <a:latin typeface="Times" pitchFamily="-110" charset="0"/>
                <a:sym typeface="Wingdings" pitchFamily="-110" charset="2"/>
              </a:rPr>
              <a:t>E</a:t>
            </a:r>
            <a:r>
              <a:rPr lang="en-US" sz="2400" baseline="-25000" dirty="0" err="1">
                <a:solidFill>
                  <a:schemeClr val="tx1"/>
                </a:solidFill>
                <a:latin typeface="Times" pitchFamily="-110" charset="0"/>
                <a:sym typeface="Wingdings" pitchFamily="-110" charset="2"/>
              </a:rPr>
              <a:t>kin</a:t>
            </a:r>
            <a:r>
              <a:rPr lang="en-US" sz="2400" dirty="0">
                <a:solidFill>
                  <a:schemeClr val="tx1"/>
                </a:solidFill>
                <a:latin typeface="Times" pitchFamily="-110" charset="0"/>
                <a:sym typeface="Wingdings" pitchFamily="-110" charset="2"/>
              </a:rPr>
              <a:t> </a:t>
            </a:r>
          </a:p>
          <a:p>
            <a:r>
              <a:rPr lang="en-US" sz="2400" dirty="0">
                <a:solidFill>
                  <a:schemeClr val="tx1"/>
                </a:solidFill>
                <a:latin typeface="Times" pitchFamily="-110" charset="0"/>
                <a:sym typeface="Wingdings" pitchFamily="-110" charset="2"/>
              </a:rPr>
              <a:t>      </a:t>
            </a:r>
            <a:r>
              <a:rPr lang="en-US" sz="2400" dirty="0" err="1">
                <a:solidFill>
                  <a:schemeClr val="tx1"/>
                </a:solidFill>
                <a:latin typeface="Times" pitchFamily="-110" charset="0"/>
                <a:sym typeface="Wingdings" pitchFamily="-110" charset="2"/>
              </a:rPr>
              <a:t></a:t>
            </a:r>
            <a:r>
              <a:rPr lang="en-US" sz="2400" dirty="0">
                <a:solidFill>
                  <a:schemeClr val="tx1"/>
                </a:solidFill>
                <a:latin typeface="Times" pitchFamily="-110" charset="0"/>
                <a:sym typeface="Wingdings" pitchFamily="-110" charset="2"/>
              </a:rPr>
              <a:t> spread in </a:t>
            </a:r>
            <a:r>
              <a:rPr lang="en-US" sz="2400" dirty="0" err="1">
                <a:solidFill>
                  <a:schemeClr val="tx1"/>
                </a:solidFill>
                <a:latin typeface="Times" pitchFamily="-110" charset="0"/>
                <a:sym typeface="Wingdings" pitchFamily="-110" charset="2"/>
              </a:rPr>
              <a:t>L</a:t>
            </a:r>
            <a:r>
              <a:rPr lang="en-US" sz="2400" baseline="-25000" dirty="0" err="1">
                <a:solidFill>
                  <a:schemeClr val="tx1"/>
                </a:solidFill>
                <a:latin typeface="Times" pitchFamily="-110" charset="0"/>
                <a:sym typeface="Wingdings" pitchFamily="-110" charset="2"/>
              </a:rPr>
              <a:t>max</a:t>
            </a:r>
            <a:endParaRPr lang="en-US" sz="2400" baseline="-25000" dirty="0">
              <a:solidFill>
                <a:schemeClr val="tx1"/>
              </a:solidFill>
              <a:latin typeface="Times" pitchFamily="-110" charset="0"/>
              <a:sym typeface="Wingdings" pitchFamily="-110" charset="2"/>
            </a:endParaRPr>
          </a:p>
          <a:p>
            <a:endParaRPr lang="en-US" sz="2400" dirty="0">
              <a:solidFill>
                <a:schemeClr val="tx1"/>
              </a:solidFill>
              <a:latin typeface="Times" pitchFamily="-110" charset="0"/>
              <a:sym typeface="Wingdings" pitchFamily="-110" charset="2"/>
            </a:endParaRPr>
          </a:p>
          <a:p>
            <a:r>
              <a:rPr lang="en-US" sz="2400" dirty="0">
                <a:solidFill>
                  <a:schemeClr val="tx2"/>
                </a:solidFill>
                <a:latin typeface="Times" pitchFamily="-110" charset="0"/>
                <a:sym typeface="Wingdings" pitchFamily="-110" charset="2"/>
              </a:rPr>
              <a:t>Other diversity factors: </a:t>
            </a:r>
            <a:r>
              <a:rPr lang="en-US" sz="2400" dirty="0">
                <a:solidFill>
                  <a:schemeClr val="tx1"/>
                </a:solidFill>
                <a:latin typeface="Times" pitchFamily="-110" charset="0"/>
                <a:sym typeface="Wingdings" pitchFamily="-110" charset="2"/>
              </a:rPr>
              <a:t>varying accretion rates, rotation speeds, </a:t>
            </a:r>
          </a:p>
          <a:p>
            <a:r>
              <a:rPr lang="en-US" sz="2400" dirty="0">
                <a:solidFill>
                  <a:schemeClr val="tx1"/>
                </a:solidFill>
                <a:latin typeface="Times" pitchFamily="-110" charset="0"/>
                <a:sym typeface="Wingdings" pitchFamily="-110" charset="2"/>
              </a:rPr>
              <a:t>       magnetic fields, </a:t>
            </a:r>
            <a:r>
              <a:rPr lang="en-US" sz="2400" dirty="0" err="1">
                <a:solidFill>
                  <a:schemeClr val="tx1"/>
                </a:solidFill>
                <a:latin typeface="Times" pitchFamily="-110" charset="0"/>
                <a:sym typeface="Wingdings" pitchFamily="-110" charset="2"/>
              </a:rPr>
              <a:t>metallicity</a:t>
            </a:r>
            <a:endParaRPr lang="en-US" sz="2400" dirty="0">
              <a:solidFill>
                <a:schemeClr val="tx1"/>
              </a:solidFill>
              <a:latin typeface="Times" pitchFamily="-110" charset="0"/>
              <a:sym typeface="Wingdings" pitchFamily="-110" charset="2"/>
            </a:endParaRPr>
          </a:p>
          <a:p>
            <a:endParaRPr lang="en-US" sz="2400" dirty="0">
              <a:solidFill>
                <a:schemeClr val="tx1"/>
              </a:solidFill>
              <a:latin typeface="Times" pitchFamily="-110" charset="0"/>
              <a:sym typeface="Wingdings" pitchFamily="-110" charset="2"/>
            </a:endParaRPr>
          </a:p>
          <a:p>
            <a:r>
              <a:rPr lang="en-US" sz="2400" dirty="0">
                <a:solidFill>
                  <a:schemeClr val="tx2"/>
                </a:solidFill>
                <a:latin typeface="Times" pitchFamily="-110" charset="0"/>
                <a:sym typeface="Wingdings" pitchFamily="-110" charset="2"/>
              </a:rPr>
              <a:t>Correlation between </a:t>
            </a:r>
            <a:r>
              <a:rPr lang="en-US" sz="2400" dirty="0" err="1">
                <a:solidFill>
                  <a:schemeClr val="tx2"/>
                </a:solidFill>
                <a:latin typeface="Times" pitchFamily="-110" charset="0"/>
                <a:sym typeface="Wingdings" pitchFamily="-110" charset="2"/>
              </a:rPr>
              <a:t>L</a:t>
            </a:r>
            <a:r>
              <a:rPr lang="en-US" sz="2400" baseline="-25000" dirty="0" err="1">
                <a:solidFill>
                  <a:schemeClr val="tx2"/>
                </a:solidFill>
                <a:latin typeface="Times" pitchFamily="-110" charset="0"/>
                <a:sym typeface="Wingdings" pitchFamily="-110" charset="2"/>
              </a:rPr>
              <a:t>peak</a:t>
            </a:r>
            <a:r>
              <a:rPr lang="en-US" sz="2400" dirty="0">
                <a:solidFill>
                  <a:schemeClr val="tx2"/>
                </a:solidFill>
                <a:latin typeface="Times" pitchFamily="-110" charset="0"/>
                <a:sym typeface="Wingdings" pitchFamily="-110" charset="2"/>
              </a:rPr>
              <a:t> and decline rate (</a:t>
            </a:r>
            <a:r>
              <a:rPr lang="en-US" sz="2400" dirty="0">
                <a:solidFill>
                  <a:schemeClr val="tx2"/>
                </a:solidFill>
                <a:latin typeface="Times" pitchFamily="-110" charset="0"/>
                <a:sym typeface="Symbol" pitchFamily="-110" charset="2"/>
              </a:rPr>
              <a:t></a:t>
            </a:r>
            <a:r>
              <a:rPr lang="en-US" sz="2400" dirty="0">
                <a:solidFill>
                  <a:schemeClr val="tx2"/>
                </a:solidFill>
                <a:latin typeface="Times" pitchFamily="-110" charset="0"/>
                <a:sym typeface="Wingdings" pitchFamily="-110" charset="2"/>
              </a:rPr>
              <a:t>m</a:t>
            </a:r>
            <a:r>
              <a:rPr lang="en-US" sz="2400" baseline="-25000" dirty="0">
                <a:solidFill>
                  <a:schemeClr val="tx2"/>
                </a:solidFill>
                <a:latin typeface="Times" pitchFamily="-110" charset="0"/>
                <a:sym typeface="Wingdings" pitchFamily="-110" charset="2"/>
              </a:rPr>
              <a:t>15</a:t>
            </a:r>
            <a:r>
              <a:rPr lang="en-US" sz="2400" dirty="0">
                <a:solidFill>
                  <a:schemeClr val="tx2"/>
                </a:solidFill>
                <a:latin typeface="Times" pitchFamily="-110" charset="0"/>
                <a:sym typeface="Wingdings" pitchFamily="-110" charset="2"/>
              </a:rPr>
              <a:t>, LCS, stretch)</a:t>
            </a:r>
          </a:p>
          <a:p>
            <a:r>
              <a:rPr lang="en-US" sz="2400" dirty="0">
                <a:solidFill>
                  <a:schemeClr val="tx2"/>
                </a:solidFill>
                <a:latin typeface="Times" pitchFamily="-110" charset="0"/>
                <a:sym typeface="Wingdings" pitchFamily="-110" charset="2"/>
              </a:rPr>
              <a:t>    </a:t>
            </a:r>
            <a:r>
              <a:rPr lang="en-US" sz="2400" dirty="0">
                <a:solidFill>
                  <a:schemeClr val="tx1"/>
                </a:solidFill>
                <a:latin typeface="Times" pitchFamily="-110" charset="0"/>
                <a:sym typeface="Wingdings" pitchFamily="-110" charset="2"/>
              </a:rPr>
              <a:t>Increase </a:t>
            </a:r>
            <a:r>
              <a:rPr lang="en-US" sz="2400" dirty="0" err="1">
                <a:solidFill>
                  <a:schemeClr val="tx1"/>
                </a:solidFill>
                <a:latin typeface="Times" pitchFamily="-110" charset="0"/>
                <a:sym typeface="Wingdings" pitchFamily="-110" charset="2"/>
              </a:rPr>
              <a:t>M</a:t>
            </a:r>
            <a:r>
              <a:rPr lang="en-US" sz="2400" baseline="-25000" dirty="0" err="1">
                <a:solidFill>
                  <a:schemeClr val="tx1"/>
                </a:solidFill>
                <a:latin typeface="Times" pitchFamily="-110" charset="0"/>
                <a:sym typeface="Wingdings" pitchFamily="-110" charset="2"/>
              </a:rPr>
              <a:t>Ni</a:t>
            </a:r>
            <a:r>
              <a:rPr lang="en-US" sz="2400" dirty="0">
                <a:solidFill>
                  <a:schemeClr val="tx1"/>
                </a:solidFill>
                <a:latin typeface="Times" pitchFamily="-110" charset="0"/>
                <a:sym typeface="Wingdings" pitchFamily="-110" charset="2"/>
              </a:rPr>
              <a:t> </a:t>
            </a:r>
            <a:r>
              <a:rPr lang="en-US" sz="2400" dirty="0" err="1">
                <a:solidFill>
                  <a:schemeClr val="tx1"/>
                </a:solidFill>
                <a:latin typeface="Times" pitchFamily="-110" charset="0"/>
                <a:sym typeface="Wingdings" pitchFamily="-110" charset="2"/>
              </a:rPr>
              <a:t></a:t>
            </a:r>
            <a:r>
              <a:rPr lang="en-US" sz="2400" dirty="0">
                <a:solidFill>
                  <a:schemeClr val="tx1"/>
                </a:solidFill>
                <a:latin typeface="Times" pitchFamily="-110" charset="0"/>
                <a:sym typeface="Wingdings" pitchFamily="-110" charset="2"/>
              </a:rPr>
              <a:t> increase L</a:t>
            </a:r>
          </a:p>
          <a:p>
            <a:r>
              <a:rPr lang="en-US" sz="2400" dirty="0">
                <a:solidFill>
                  <a:schemeClr val="tx1"/>
                </a:solidFill>
                <a:latin typeface="Times" pitchFamily="-110" charset="0"/>
                <a:sym typeface="Wingdings" pitchFamily="-110" charset="2"/>
              </a:rPr>
              <a:t>    Increase </a:t>
            </a:r>
            <a:r>
              <a:rPr lang="en-US" sz="2400" dirty="0" err="1">
                <a:solidFill>
                  <a:schemeClr val="tx1"/>
                </a:solidFill>
                <a:latin typeface="Times" pitchFamily="-110" charset="0"/>
                <a:sym typeface="Wingdings" pitchFamily="-110" charset="2"/>
              </a:rPr>
              <a:t>M</a:t>
            </a:r>
            <a:r>
              <a:rPr lang="en-US" sz="2400" baseline="-25000" dirty="0" err="1">
                <a:solidFill>
                  <a:schemeClr val="tx1"/>
                </a:solidFill>
                <a:latin typeface="Times" pitchFamily="-110" charset="0"/>
                <a:sym typeface="Wingdings" pitchFamily="-110" charset="2"/>
              </a:rPr>
              <a:t>Ni</a:t>
            </a:r>
            <a:r>
              <a:rPr lang="en-US" sz="2400" dirty="0">
                <a:solidFill>
                  <a:schemeClr val="tx1"/>
                </a:solidFill>
                <a:latin typeface="Times" pitchFamily="-110" charset="0"/>
                <a:sym typeface="Wingdings" pitchFamily="-110" charset="2"/>
              </a:rPr>
              <a:t> </a:t>
            </a:r>
            <a:r>
              <a:rPr lang="en-US" sz="2400" dirty="0" err="1">
                <a:solidFill>
                  <a:schemeClr val="tx1"/>
                </a:solidFill>
                <a:latin typeface="Times" pitchFamily="-110" charset="0"/>
                <a:sym typeface="Wingdings" pitchFamily="-110" charset="2"/>
              </a:rPr>
              <a:t></a:t>
            </a:r>
            <a:r>
              <a:rPr lang="en-US" sz="2400" dirty="0">
                <a:solidFill>
                  <a:schemeClr val="tx1"/>
                </a:solidFill>
                <a:latin typeface="Times" pitchFamily="-110" charset="0"/>
                <a:sym typeface="Wingdings" pitchFamily="-110" charset="2"/>
              </a:rPr>
              <a:t> increase T </a:t>
            </a:r>
            <a:r>
              <a:rPr lang="en-US" sz="2400" dirty="0" err="1">
                <a:solidFill>
                  <a:schemeClr val="tx1"/>
                </a:solidFill>
                <a:latin typeface="Times" pitchFamily="-110" charset="0"/>
                <a:sym typeface="Wingdings" pitchFamily="-110" charset="2"/>
              </a:rPr>
              <a:t></a:t>
            </a:r>
            <a:r>
              <a:rPr lang="en-US" sz="2400" dirty="0">
                <a:solidFill>
                  <a:schemeClr val="tx1"/>
                </a:solidFill>
                <a:latin typeface="Times" pitchFamily="-110" charset="0"/>
                <a:sym typeface="Wingdings" pitchFamily="-110" charset="2"/>
              </a:rPr>
              <a:t> increase opacity </a:t>
            </a:r>
            <a:r>
              <a:rPr lang="en-US" sz="2400" dirty="0" err="1">
                <a:solidFill>
                  <a:schemeClr val="tx1"/>
                </a:solidFill>
                <a:latin typeface="Times" pitchFamily="-110" charset="0"/>
                <a:sym typeface="Wingdings" pitchFamily="-110" charset="2"/>
              </a:rPr>
              <a:t></a:t>
            </a:r>
            <a:r>
              <a:rPr lang="en-US" sz="2400" dirty="0">
                <a:solidFill>
                  <a:schemeClr val="tx1"/>
                </a:solidFill>
                <a:latin typeface="Times" pitchFamily="-110" charset="0"/>
                <a:sym typeface="Wingdings" pitchFamily="-110" charset="2"/>
              </a:rPr>
              <a:t> increase </a:t>
            </a:r>
          </a:p>
          <a:p>
            <a:r>
              <a:rPr lang="en-US" sz="2400" dirty="0">
                <a:solidFill>
                  <a:schemeClr val="tx1"/>
                </a:solidFill>
                <a:latin typeface="Times" pitchFamily="-110" charset="0"/>
                <a:sym typeface="Wingdings" pitchFamily="-110" charset="2"/>
              </a:rPr>
              <a:t>          photon diffusion time </a:t>
            </a:r>
            <a:r>
              <a:rPr lang="en-US" sz="2400" dirty="0" err="1">
                <a:solidFill>
                  <a:schemeClr val="tx1"/>
                </a:solidFill>
                <a:latin typeface="Times" pitchFamily="-110" charset="0"/>
                <a:sym typeface="Wingdings" pitchFamily="-110" charset="2"/>
              </a:rPr>
              <a:t></a:t>
            </a:r>
            <a:r>
              <a:rPr lang="en-US" sz="2400" dirty="0">
                <a:solidFill>
                  <a:schemeClr val="tx1"/>
                </a:solidFill>
                <a:latin typeface="Times" pitchFamily="-110" charset="0"/>
                <a:sym typeface="Wingdings" pitchFamily="-110" charset="2"/>
              </a:rPr>
              <a:t> longer decline</a:t>
            </a:r>
          </a:p>
          <a:p>
            <a:r>
              <a:rPr lang="en-US" sz="2400" dirty="0">
                <a:solidFill>
                  <a:schemeClr val="tx1"/>
                </a:solidFill>
                <a:latin typeface="Times" pitchFamily="-110" charset="0"/>
                <a:sym typeface="Wingdings" pitchFamily="-110" charset="2"/>
              </a:rPr>
              <a:t>    </a:t>
            </a:r>
            <a:endParaRPr lang="en-US" sz="2400" dirty="0">
              <a:solidFill>
                <a:schemeClr val="tx1"/>
              </a:solidFill>
              <a:latin typeface="Times" pitchFamily="-110" charset="0"/>
            </a:endParaRPr>
          </a:p>
        </p:txBody>
      </p:sp>
      <p:sp>
        <p:nvSpPr>
          <p:cNvPr id="156675" name="Rectangle 3"/>
          <p:cNvSpPr>
            <a:spLocks noChangeArrowheads="1"/>
          </p:cNvSpPr>
          <p:nvPr/>
        </p:nvSpPr>
        <p:spPr bwMode="auto">
          <a:xfrm>
            <a:off x="1152140" y="381001"/>
            <a:ext cx="6801622" cy="776394"/>
          </a:xfrm>
          <a:prstGeom prst="rect">
            <a:avLst/>
          </a:prstGeom>
          <a:noFill/>
          <a:ln w="19050">
            <a:noFill/>
            <a:miter lim="800000"/>
            <a:headEnd/>
            <a:tailEnd/>
          </a:ln>
        </p:spPr>
        <p:txBody>
          <a:bodyPr wrap="none" lIns="91430" tIns="45715" rIns="91430" bIns="45715">
            <a:prstTxWarp prst="textNoShape">
              <a:avLst/>
            </a:prstTxWarp>
            <a:spAutoFit/>
          </a:bodyPr>
          <a:lstStyle/>
          <a:p>
            <a:pPr algn="ctr"/>
            <a:r>
              <a:rPr lang="en-US" sz="4400" dirty="0">
                <a:solidFill>
                  <a:schemeClr val="tx2"/>
                </a:solidFill>
                <a:latin typeface="Times" pitchFamily="-110" charset="0"/>
              </a:rPr>
              <a:t>Chandrasekhar Mass Models</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403C3D"/>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body" idx="1"/>
          </p:nvPr>
        </p:nvSpPr>
        <p:spPr>
          <a:xfrm>
            <a:off x="304800" y="2743200"/>
            <a:ext cx="7772400" cy="4114800"/>
          </a:xfrm>
        </p:spPr>
        <p:txBody>
          <a:bodyPr/>
          <a:lstStyle/>
          <a:p>
            <a:pPr eaLnBrk="1" hangingPunct="1">
              <a:lnSpc>
                <a:spcPct val="90000"/>
              </a:lnSpc>
            </a:pPr>
            <a:r>
              <a:rPr lang="en-US" sz="2800" dirty="0"/>
              <a:t>Popular Explosion model</a:t>
            </a:r>
          </a:p>
          <a:p>
            <a:pPr lvl="1" eaLnBrk="1" hangingPunct="1">
              <a:lnSpc>
                <a:spcPct val="90000"/>
              </a:lnSpc>
            </a:pPr>
            <a:r>
              <a:rPr lang="en-US" sz="2400" dirty="0">
                <a:ea typeface="ＭＳ Ｐゴシック" pitchFamily="-110" charset="-128"/>
                <a:hlinkClick r:id="" action="ppaction://hlinkshowjump?jump=nextslide"/>
              </a:rPr>
              <a:t>Deflagration: Subsonic burning</a:t>
            </a:r>
            <a:r>
              <a:rPr lang="en-US" sz="2400" dirty="0">
                <a:ea typeface="ＭＳ Ｐゴシック" pitchFamily="-110" charset="-128"/>
              </a:rPr>
              <a:t> turbulent, pre-expands WD, allowing production of intermediate-mass elements (in addition to Ni)</a:t>
            </a:r>
          </a:p>
          <a:p>
            <a:pPr lvl="1" eaLnBrk="1" hangingPunct="1">
              <a:lnSpc>
                <a:spcPct val="90000"/>
              </a:lnSpc>
            </a:pPr>
            <a:r>
              <a:rPr lang="en-US" sz="2400" dirty="0">
                <a:ea typeface="ＭＳ Ｐゴシック" pitchFamily="-110" charset="-128"/>
                <a:hlinkClick r:id="rId3" action="ppaction://hlinksldjump"/>
              </a:rPr>
              <a:t>Delayed Detonation: Supersonic burning</a:t>
            </a:r>
            <a:r>
              <a:rPr lang="en-US" sz="2400" dirty="0">
                <a:ea typeface="ＭＳ Ｐゴシック" pitchFamily="-110" charset="-128"/>
              </a:rPr>
              <a:t> leads to layered chemical </a:t>
            </a:r>
            <a:r>
              <a:rPr lang="en-US" sz="2400" dirty="0" smtClean="0">
                <a:ea typeface="ＭＳ Ｐゴシック" pitchFamily="-110" charset="-128"/>
              </a:rPr>
              <a:t>structure</a:t>
            </a:r>
            <a:endParaRPr lang="en-US" sz="2400" dirty="0">
              <a:ea typeface="ＭＳ Ｐゴシック" pitchFamily="-110" charset="-128"/>
            </a:endParaRPr>
          </a:p>
        </p:txBody>
      </p:sp>
      <p:pic>
        <p:nvPicPr>
          <p:cNvPr id="158723" name="Picture 3"/>
          <p:cNvPicPr>
            <a:picLocks noChangeAspect="1" noChangeArrowheads="1"/>
          </p:cNvPicPr>
          <p:nvPr/>
        </p:nvPicPr>
        <p:blipFill>
          <a:blip r:embed="rId4"/>
          <a:srcRect/>
          <a:stretch>
            <a:fillRect/>
          </a:stretch>
        </p:blipFill>
        <p:spPr bwMode="auto">
          <a:xfrm>
            <a:off x="5029201" y="1"/>
            <a:ext cx="4114800" cy="2435225"/>
          </a:xfrm>
          <a:prstGeom prst="rect">
            <a:avLst/>
          </a:prstGeom>
          <a:noFill/>
          <a:ln w="9525">
            <a:noFill/>
            <a:miter lim="800000"/>
            <a:headEnd/>
            <a:tailEnd/>
          </a:ln>
        </p:spPr>
      </p:pic>
      <p:sp>
        <p:nvSpPr>
          <p:cNvPr id="158724" name="Rectangle 4"/>
          <p:cNvSpPr>
            <a:spLocks noGrp="1" noChangeArrowheads="1"/>
          </p:cNvSpPr>
          <p:nvPr>
            <p:ph type="title"/>
          </p:nvPr>
        </p:nvSpPr>
        <p:spPr>
          <a:xfrm>
            <a:off x="152400" y="292144"/>
            <a:ext cx="4267200" cy="1460457"/>
          </a:xfrm>
        </p:spPr>
        <p:txBody>
          <a:bodyPr/>
          <a:lstStyle/>
          <a:p>
            <a:pPr eaLnBrk="1" hangingPunct="1"/>
            <a:r>
              <a:rPr lang="en-US">
                <a:solidFill>
                  <a:schemeClr val="tx2"/>
                </a:solidFill>
              </a:rPr>
              <a:t>Type Ia Supernovae</a:t>
            </a:r>
            <a:endParaRPr lang="en-US">
              <a:solidFill>
                <a:schemeClr val="bg1"/>
              </a:solidFill>
            </a:endParaRPr>
          </a:p>
        </p:txBody>
      </p:sp>
      <p:sp>
        <p:nvSpPr>
          <p:cNvPr id="158725" name="Text Box 5"/>
          <p:cNvSpPr txBox="1">
            <a:spLocks noChangeArrowheads="1"/>
          </p:cNvSpPr>
          <p:nvPr/>
        </p:nvSpPr>
        <p:spPr bwMode="auto">
          <a:xfrm>
            <a:off x="6673850" y="6172201"/>
            <a:ext cx="2470150" cy="396875"/>
          </a:xfrm>
          <a:prstGeom prst="rect">
            <a:avLst/>
          </a:prstGeom>
          <a:noFill/>
          <a:ln w="9525">
            <a:noFill/>
            <a:miter lim="800000"/>
            <a:headEnd/>
            <a:tailEnd/>
          </a:ln>
        </p:spPr>
        <p:txBody>
          <a:bodyPr wrap="none" lIns="91430" tIns="45715" rIns="91430" bIns="45715">
            <a:prstTxWarp prst="textNoShape">
              <a:avLst/>
            </a:prstTxWarp>
            <a:spAutoFit/>
          </a:bodyPr>
          <a:lstStyle/>
          <a:p>
            <a:pPr eaLnBrk="0" hangingPunct="0">
              <a:spcBef>
                <a:spcPct val="20000"/>
              </a:spcBef>
              <a:buClr>
                <a:schemeClr val="bg1"/>
              </a:buClr>
              <a:buFont typeface="Times New Roman" pitchFamily="-110" charset="0"/>
              <a:buNone/>
            </a:pPr>
            <a:r>
              <a:rPr lang="en-US" sz="2000" dirty="0" err="1">
                <a:solidFill>
                  <a:srgbClr val="00FF00"/>
                </a:solidFill>
                <a:latin typeface="Times New Roman" pitchFamily="-110" charset="0"/>
              </a:rPr>
              <a:t>Khoklov</a:t>
            </a:r>
            <a:r>
              <a:rPr lang="en-US" sz="2000" dirty="0">
                <a:solidFill>
                  <a:srgbClr val="00FF00"/>
                </a:solidFill>
                <a:latin typeface="Times New Roman" pitchFamily="-110" charset="0"/>
              </a:rPr>
              <a:t>, </a:t>
            </a:r>
            <a:r>
              <a:rPr lang="en-US" sz="2000" dirty="0" err="1">
                <a:solidFill>
                  <a:srgbClr val="00FF00"/>
                </a:solidFill>
                <a:latin typeface="Times New Roman" pitchFamily="-110" charset="0"/>
              </a:rPr>
              <a:t>Hoflich</a:t>
            </a:r>
            <a:r>
              <a:rPr lang="en-US" sz="2000" dirty="0">
                <a:solidFill>
                  <a:srgbClr val="00FF00"/>
                </a:solidFill>
                <a:latin typeface="Times New Roman" pitchFamily="-110" charset="0"/>
              </a:rPr>
              <a:t>, </a:t>
            </a:r>
            <a:r>
              <a:rPr lang="en-US" sz="2000" dirty="0" err="1">
                <a:solidFill>
                  <a:srgbClr val="00FF00"/>
                </a:solidFill>
                <a:latin typeface="Times New Roman" pitchFamily="-110" charset="0"/>
              </a:rPr>
              <a:t>etal</a:t>
            </a:r>
            <a:endParaRPr lang="en-US" sz="2800" dirty="0">
              <a:solidFill>
                <a:schemeClr val="bg1"/>
              </a:solidFill>
              <a:latin typeface="Times New Roman" pitchFamily="-110"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napshot 2010-07-08 10-31-09.tiff"/>
          <p:cNvPicPr>
            <a:picLocks noGrp="1" noChangeAspect="1"/>
          </p:cNvPicPr>
          <p:nvPr>
            <p:ph idx="1"/>
          </p:nvPr>
        </p:nvPicPr>
        <p:blipFill>
          <a:blip r:embed="rId2"/>
          <a:srcRect l="-74855" r="-74855"/>
          <a:stretch>
            <a:fillRect/>
          </a:stretch>
        </p:blipFill>
        <p:spPr>
          <a:xfrm>
            <a:off x="152400" y="76200"/>
            <a:ext cx="12810067" cy="6781800"/>
          </a:xfrm>
        </p:spPr>
      </p:pic>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73</a:t>
            </a:fld>
            <a:endParaRPr lang="en-US"/>
          </a:p>
        </p:txBody>
      </p:sp>
      <p:sp>
        <p:nvSpPr>
          <p:cNvPr id="6" name="TextBox 5"/>
          <p:cNvSpPr txBox="1"/>
          <p:nvPr/>
        </p:nvSpPr>
        <p:spPr>
          <a:xfrm>
            <a:off x="457200" y="457200"/>
            <a:ext cx="3352800" cy="5755421"/>
          </a:xfrm>
          <a:prstGeom prst="rect">
            <a:avLst/>
          </a:prstGeom>
          <a:noFill/>
        </p:spPr>
        <p:txBody>
          <a:bodyPr wrap="square" rtlCol="0">
            <a:spAutoFit/>
          </a:bodyPr>
          <a:lstStyle/>
          <a:p>
            <a:r>
              <a:rPr lang="en-US" sz="2800" dirty="0" smtClean="0">
                <a:solidFill>
                  <a:srgbClr val="FFFF00"/>
                </a:solidFill>
                <a:latin typeface="+mj-lt"/>
              </a:rPr>
              <a:t>Chemical Structure after Explosion</a:t>
            </a:r>
          </a:p>
          <a:p>
            <a:endParaRPr lang="en-US" sz="2400" dirty="0" smtClean="0">
              <a:solidFill>
                <a:srgbClr val="FFFF00"/>
              </a:solidFill>
              <a:latin typeface="+mj-lt"/>
            </a:endParaRPr>
          </a:p>
          <a:p>
            <a:r>
              <a:rPr lang="en-US" sz="2400" dirty="0" smtClean="0">
                <a:solidFill>
                  <a:schemeClr val="bg1"/>
                </a:solidFill>
                <a:latin typeface="+mj-lt"/>
              </a:rPr>
              <a:t>Asymmetric ignition, off-center detonation: structure depends on viewing angle</a:t>
            </a:r>
          </a:p>
          <a:p>
            <a:endParaRPr lang="en-US" sz="2400" dirty="0" smtClean="0">
              <a:solidFill>
                <a:srgbClr val="FFFF00"/>
              </a:solidFill>
              <a:latin typeface="+mj-lt"/>
            </a:endParaRPr>
          </a:p>
          <a:p>
            <a:r>
              <a:rPr lang="en-US" sz="2400" dirty="0" smtClean="0">
                <a:solidFill>
                  <a:srgbClr val="0000FF"/>
                </a:solidFill>
                <a:latin typeface="+mj-lt"/>
              </a:rPr>
              <a:t>Si, S, Ca </a:t>
            </a:r>
          </a:p>
          <a:p>
            <a:endParaRPr lang="en-US" sz="2400" dirty="0" smtClean="0">
              <a:solidFill>
                <a:srgbClr val="FFFF00"/>
              </a:solidFill>
              <a:latin typeface="+mj-lt"/>
            </a:endParaRPr>
          </a:p>
          <a:p>
            <a:r>
              <a:rPr lang="en-US" sz="2400" dirty="0" smtClean="0">
                <a:solidFill>
                  <a:srgbClr val="FF0000"/>
                </a:solidFill>
                <a:latin typeface="+mj-lt"/>
              </a:rPr>
              <a:t>Ni</a:t>
            </a:r>
          </a:p>
          <a:p>
            <a:endParaRPr lang="en-US" sz="2400" dirty="0" smtClean="0">
              <a:solidFill>
                <a:srgbClr val="FFFF00"/>
              </a:solidFill>
              <a:latin typeface="+mj-lt"/>
            </a:endParaRPr>
          </a:p>
          <a:p>
            <a:r>
              <a:rPr lang="en-US" sz="2400" dirty="0" smtClean="0">
                <a:solidFill>
                  <a:srgbClr val="12BB23"/>
                </a:solidFill>
                <a:latin typeface="+mj-lt"/>
              </a:rPr>
              <a:t>Fe group elements</a:t>
            </a:r>
          </a:p>
          <a:p>
            <a:endParaRPr lang="en-US" sz="2400" dirty="0" smtClean="0">
              <a:solidFill>
                <a:srgbClr val="12BB23"/>
              </a:solidFill>
              <a:latin typeface="+mj-lt"/>
            </a:endParaRPr>
          </a:p>
          <a:p>
            <a:r>
              <a:rPr lang="en-US" sz="2400" dirty="0" err="1" smtClean="0">
                <a:solidFill>
                  <a:srgbClr val="12BB23"/>
                </a:solidFill>
                <a:latin typeface="+mj-lt"/>
              </a:rPr>
              <a:t>Kasen</a:t>
            </a:r>
            <a:r>
              <a:rPr lang="en-US" sz="2400" dirty="0" smtClean="0">
                <a:solidFill>
                  <a:srgbClr val="12BB23"/>
                </a:solidFill>
                <a:latin typeface="+mj-lt"/>
              </a:rPr>
              <a:t> </a:t>
            </a:r>
            <a:r>
              <a:rPr lang="en-US" sz="2400" dirty="0" err="1" smtClean="0">
                <a:solidFill>
                  <a:srgbClr val="12BB23"/>
                </a:solidFill>
                <a:latin typeface="+mj-lt"/>
              </a:rPr>
              <a:t>etal</a:t>
            </a:r>
            <a:r>
              <a:rPr lang="en-US" sz="2400" dirty="0" smtClean="0">
                <a:solidFill>
                  <a:srgbClr val="12BB23"/>
                </a:solidFill>
                <a:latin typeface="+mj-lt"/>
              </a:rPr>
              <a:t> 09</a:t>
            </a:r>
            <a:endParaRPr lang="en-US" sz="2400" dirty="0">
              <a:solidFill>
                <a:srgbClr val="12BB23"/>
              </a:solidFill>
              <a:latin typeface="+mj-l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sz="3600" dirty="0" smtClean="0"/>
              <a:t>Predicted Luminosity-Shape Relation</a:t>
            </a:r>
            <a:endParaRPr lang="en-US" sz="3600" dirty="0"/>
          </a:p>
        </p:txBody>
      </p:sp>
      <p:pic>
        <p:nvPicPr>
          <p:cNvPr id="5" name="Content Placeholder 4" descr="Snapshot 2010-07-08 10-55-34.tiff"/>
          <p:cNvPicPr>
            <a:picLocks noGrp="1" noChangeAspect="1"/>
          </p:cNvPicPr>
          <p:nvPr>
            <p:ph idx="1"/>
          </p:nvPr>
        </p:nvPicPr>
        <p:blipFill>
          <a:blip r:embed="rId2"/>
          <a:srcRect t="-8597" b="-8597"/>
          <a:stretch>
            <a:fillRect/>
          </a:stretch>
        </p:blipFill>
        <p:spPr>
          <a:xfrm>
            <a:off x="685800" y="1676400"/>
            <a:ext cx="7772400" cy="4114800"/>
          </a:xfrm>
        </p:spPr>
      </p:pic>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z="3600" dirty="0" smtClean="0"/>
              <a:t>Predicted Dependence on </a:t>
            </a:r>
            <a:r>
              <a:rPr lang="en-US" sz="3600" dirty="0" err="1" smtClean="0"/>
              <a:t>Metallicity</a:t>
            </a:r>
            <a:endParaRPr lang="en-US" sz="3600" dirty="0"/>
          </a:p>
        </p:txBody>
      </p:sp>
      <p:pic>
        <p:nvPicPr>
          <p:cNvPr id="5" name="Content Placeholder 4" descr="Snapshot 2010-07-08 10-58-24.tiff"/>
          <p:cNvPicPr>
            <a:picLocks noGrp="1" noChangeAspect="1"/>
          </p:cNvPicPr>
          <p:nvPr>
            <p:ph idx="1"/>
          </p:nvPr>
        </p:nvPicPr>
        <p:blipFill>
          <a:blip r:embed="rId2"/>
          <a:srcRect l="-13742" r="-13742"/>
          <a:stretch>
            <a:fillRect/>
          </a:stretch>
        </p:blipFill>
        <p:spPr>
          <a:xfrm>
            <a:off x="685800" y="1524000"/>
            <a:ext cx="7772400" cy="4114800"/>
          </a:xfrm>
        </p:spPr>
      </p:pic>
      <p:sp>
        <p:nvSpPr>
          <p:cNvPr id="4" name="Slide Number Placeholder 3"/>
          <p:cNvSpPr>
            <a:spLocks noGrp="1"/>
          </p:cNvSpPr>
          <p:nvPr>
            <p:ph type="sldNum" sz="quarter" idx="10"/>
          </p:nvPr>
        </p:nvSpPr>
        <p:spPr/>
        <p:txBody>
          <a:bodyPr/>
          <a:lstStyle/>
          <a:p>
            <a:endParaRPr lang="en-US" smtClean="0"/>
          </a:p>
          <a:p>
            <a:fld id="{727D8CB6-38EB-2D4E-B6E5-B2A2D0DCC16A}" type="slidenum">
              <a:rPr lang="en-US" smtClean="0"/>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02" name="Oval 2"/>
          <p:cNvSpPr>
            <a:spLocks noChangeAspect="1" noChangeArrowheads="1"/>
          </p:cNvSpPr>
          <p:nvPr/>
        </p:nvSpPr>
        <p:spPr bwMode="auto">
          <a:xfrm>
            <a:off x="2184400" y="1104901"/>
            <a:ext cx="1828800" cy="1828800"/>
          </a:xfrm>
          <a:prstGeom prst="ellipse">
            <a:avLst/>
          </a:prstGeom>
          <a:solidFill>
            <a:srgbClr val="FF6600"/>
          </a:solidFill>
          <a:ln w="15875">
            <a:solidFill>
              <a:schemeClr val="tx1"/>
            </a:solidFill>
            <a:round/>
            <a:headEnd/>
            <a:tailEnd/>
          </a:ln>
          <a:effectLst/>
        </p:spPr>
        <p:txBody>
          <a:bodyPr wrap="none" lIns="91420" tIns="45711" rIns="91420" bIns="45711" anchor="ctr">
            <a:prstTxWarp prst="textNoShape">
              <a:avLst/>
            </a:prstTxWarp>
          </a:bodyPr>
          <a:lstStyle/>
          <a:p>
            <a:pPr algn="ctr" eaLnBrk="1" hangingPunct="1"/>
            <a:endParaRPr lang="en-US" dirty="0">
              <a:solidFill>
                <a:schemeClr val="tx1"/>
              </a:solidFill>
            </a:endParaRPr>
          </a:p>
        </p:txBody>
      </p:sp>
      <p:sp>
        <p:nvSpPr>
          <p:cNvPr id="358403" name="AutoShape 3"/>
          <p:cNvSpPr>
            <a:spLocks noChangeArrowheads="1"/>
          </p:cNvSpPr>
          <p:nvPr/>
        </p:nvSpPr>
        <p:spPr bwMode="auto">
          <a:xfrm rot="16200000">
            <a:off x="2387600" y="1282701"/>
            <a:ext cx="1473200" cy="1511300"/>
          </a:xfrm>
          <a:prstGeom prst="cloudCallout">
            <a:avLst>
              <a:gd name="adj1" fmla="val -44287"/>
              <a:gd name="adj2" fmla="val 56407"/>
            </a:avLst>
          </a:prstGeom>
          <a:solidFill>
            <a:schemeClr val="accent1"/>
          </a:solidFill>
          <a:ln w="9525">
            <a:solidFill>
              <a:schemeClr val="tx1"/>
            </a:solidFill>
            <a:round/>
            <a:headEnd/>
            <a:tailEnd/>
          </a:ln>
          <a:effectLst/>
        </p:spPr>
        <p:txBody>
          <a:bodyPr vert="eaVert" wrap="none" lIns="91420" tIns="45711" rIns="91420" bIns="45711" anchor="ctr">
            <a:prstTxWarp prst="textNoShape">
              <a:avLst/>
            </a:prstTxWarp>
          </a:bodyPr>
          <a:lstStyle/>
          <a:p>
            <a:pPr algn="ctr" eaLnBrk="1" hangingPunct="1"/>
            <a:endParaRPr lang="en-US" sz="2800" dirty="0">
              <a:solidFill>
                <a:srgbClr val="181B4D"/>
              </a:solidFill>
            </a:endParaRPr>
          </a:p>
        </p:txBody>
      </p:sp>
      <p:sp>
        <p:nvSpPr>
          <p:cNvPr id="358404" name="Text Box 4"/>
          <p:cNvSpPr txBox="1">
            <a:spLocks noChangeArrowheads="1"/>
          </p:cNvSpPr>
          <p:nvPr/>
        </p:nvSpPr>
        <p:spPr bwMode="auto">
          <a:xfrm>
            <a:off x="342911" y="863601"/>
            <a:ext cx="1993527" cy="923312"/>
          </a:xfrm>
          <a:prstGeom prst="rect">
            <a:avLst/>
          </a:prstGeom>
          <a:noFill/>
          <a:ln w="9525">
            <a:noFill/>
            <a:miter lim="800000"/>
            <a:headEnd/>
            <a:tailEnd/>
          </a:ln>
          <a:effectLst/>
        </p:spPr>
        <p:txBody>
          <a:bodyPr wrap="none" lIns="91420" tIns="45711" rIns="91420" bIns="45711">
            <a:prstTxWarp prst="textNoShape">
              <a:avLst/>
            </a:prstTxWarp>
            <a:spAutoFit/>
          </a:bodyPr>
          <a:lstStyle/>
          <a:p>
            <a:pPr algn="ctr" eaLnBrk="1" hangingPunct="1"/>
            <a:r>
              <a:rPr lang="en-US" dirty="0">
                <a:solidFill>
                  <a:schemeClr val="tx1"/>
                </a:solidFill>
              </a:rPr>
              <a:t>Central Ignition</a:t>
            </a:r>
          </a:p>
          <a:p>
            <a:pPr algn="ctr" eaLnBrk="1" hangingPunct="1"/>
            <a:r>
              <a:rPr lang="en-US" dirty="0">
                <a:solidFill>
                  <a:schemeClr val="tx1"/>
                </a:solidFill>
              </a:rPr>
              <a:t>(single or multiple</a:t>
            </a:r>
          </a:p>
          <a:p>
            <a:pPr algn="ctr" eaLnBrk="1" hangingPunct="1"/>
            <a:r>
              <a:rPr lang="en-US" dirty="0">
                <a:solidFill>
                  <a:schemeClr val="tx1"/>
                </a:solidFill>
              </a:rPr>
              <a:t>Ignition points)</a:t>
            </a:r>
          </a:p>
        </p:txBody>
      </p:sp>
      <p:sp>
        <p:nvSpPr>
          <p:cNvPr id="358405" name="Text Box 5"/>
          <p:cNvSpPr txBox="1">
            <a:spLocks noChangeArrowheads="1"/>
          </p:cNvSpPr>
          <p:nvPr/>
        </p:nvSpPr>
        <p:spPr bwMode="auto">
          <a:xfrm>
            <a:off x="4103700" y="889002"/>
            <a:ext cx="2066451" cy="923312"/>
          </a:xfrm>
          <a:prstGeom prst="rect">
            <a:avLst/>
          </a:prstGeom>
          <a:noFill/>
          <a:ln w="9525">
            <a:noFill/>
            <a:miter lim="800000"/>
            <a:headEnd/>
            <a:tailEnd/>
          </a:ln>
          <a:effectLst/>
        </p:spPr>
        <p:txBody>
          <a:bodyPr wrap="none" lIns="91420" tIns="45711" rIns="91420" bIns="45711">
            <a:prstTxWarp prst="textNoShape">
              <a:avLst/>
            </a:prstTxWarp>
            <a:spAutoFit/>
          </a:bodyPr>
          <a:lstStyle/>
          <a:p>
            <a:pPr algn="ctr" eaLnBrk="1" hangingPunct="1"/>
            <a:r>
              <a:rPr lang="en-US" dirty="0">
                <a:solidFill>
                  <a:schemeClr val="tx1"/>
                </a:solidFill>
              </a:rPr>
              <a:t>Off-Center Ignition</a:t>
            </a:r>
          </a:p>
          <a:p>
            <a:pPr algn="ctr" eaLnBrk="1" hangingPunct="1"/>
            <a:r>
              <a:rPr lang="en-US" dirty="0">
                <a:solidFill>
                  <a:schemeClr val="tx1"/>
                </a:solidFill>
              </a:rPr>
              <a:t>(single or multiple</a:t>
            </a:r>
          </a:p>
          <a:p>
            <a:pPr algn="ctr" eaLnBrk="1" hangingPunct="1"/>
            <a:r>
              <a:rPr lang="en-US" dirty="0">
                <a:solidFill>
                  <a:schemeClr val="tx1"/>
                </a:solidFill>
              </a:rPr>
              <a:t>Ignition points)</a:t>
            </a:r>
          </a:p>
        </p:txBody>
      </p:sp>
      <p:sp>
        <p:nvSpPr>
          <p:cNvPr id="358406" name="Text Box 6"/>
          <p:cNvSpPr txBox="1">
            <a:spLocks noChangeArrowheads="1"/>
          </p:cNvSpPr>
          <p:nvPr/>
        </p:nvSpPr>
        <p:spPr bwMode="auto">
          <a:xfrm>
            <a:off x="930278" y="185738"/>
            <a:ext cx="7262813" cy="442411"/>
          </a:xfrm>
          <a:prstGeom prst="rect">
            <a:avLst/>
          </a:prstGeom>
          <a:noFill/>
          <a:ln w="9525">
            <a:noFill/>
            <a:miter lim="800000"/>
            <a:headEnd/>
            <a:tailEnd/>
          </a:ln>
          <a:effectLst/>
        </p:spPr>
        <p:txBody>
          <a:bodyPr lIns="91420" tIns="45711" rIns="91420" bIns="45711">
            <a:prstTxWarp prst="textNoShape">
              <a:avLst/>
            </a:prstTxWarp>
            <a:spAutoFit/>
          </a:bodyPr>
          <a:lstStyle/>
          <a:p>
            <a:pPr algn="ctr">
              <a:lnSpc>
                <a:spcPct val="85000"/>
              </a:lnSpc>
            </a:pPr>
            <a:r>
              <a:rPr lang="en-US" sz="2600" b="1" dirty="0"/>
              <a:t>Four Current Models of Type </a:t>
            </a:r>
            <a:r>
              <a:rPr lang="en-US" sz="2600" b="1" dirty="0" err="1"/>
              <a:t>Ia</a:t>
            </a:r>
            <a:r>
              <a:rPr lang="en-US" sz="2600" b="1" dirty="0"/>
              <a:t> Supernovae</a:t>
            </a:r>
            <a:endParaRPr lang="en-US" sz="3200" b="1" dirty="0">
              <a:latin typeface="Times" pitchFamily="-106" charset="0"/>
            </a:endParaRPr>
          </a:p>
        </p:txBody>
      </p:sp>
      <p:sp>
        <p:nvSpPr>
          <p:cNvPr id="358407" name="Oval 7"/>
          <p:cNvSpPr>
            <a:spLocks noChangeAspect="1" noChangeArrowheads="1"/>
          </p:cNvSpPr>
          <p:nvPr/>
        </p:nvSpPr>
        <p:spPr bwMode="auto">
          <a:xfrm>
            <a:off x="6007101" y="1168401"/>
            <a:ext cx="1828800" cy="1828800"/>
          </a:xfrm>
          <a:prstGeom prst="ellipse">
            <a:avLst/>
          </a:prstGeom>
          <a:solidFill>
            <a:srgbClr val="FF6600"/>
          </a:solidFill>
          <a:ln w="15875">
            <a:solidFill>
              <a:schemeClr val="tx1"/>
            </a:solidFill>
            <a:round/>
            <a:headEnd/>
            <a:tailEnd/>
          </a:ln>
          <a:effectLst/>
        </p:spPr>
        <p:txBody>
          <a:bodyPr wrap="none" lIns="91420" tIns="45711" rIns="91420" bIns="45711" anchor="ctr">
            <a:prstTxWarp prst="textNoShape">
              <a:avLst/>
            </a:prstTxWarp>
          </a:bodyPr>
          <a:lstStyle/>
          <a:p>
            <a:pPr algn="ctr" eaLnBrk="1" hangingPunct="1"/>
            <a:endParaRPr lang="en-US" dirty="0">
              <a:solidFill>
                <a:schemeClr val="tx1"/>
              </a:solidFill>
            </a:endParaRPr>
          </a:p>
        </p:txBody>
      </p:sp>
      <p:sp>
        <p:nvSpPr>
          <p:cNvPr id="358408" name="Oval 8"/>
          <p:cNvSpPr>
            <a:spLocks noChangeAspect="1" noChangeArrowheads="1"/>
          </p:cNvSpPr>
          <p:nvPr/>
        </p:nvSpPr>
        <p:spPr bwMode="auto">
          <a:xfrm>
            <a:off x="6553201" y="4216400"/>
            <a:ext cx="1828800" cy="1828800"/>
          </a:xfrm>
          <a:prstGeom prst="ellipse">
            <a:avLst/>
          </a:prstGeom>
          <a:solidFill>
            <a:srgbClr val="FF6600"/>
          </a:solidFill>
          <a:ln w="15875">
            <a:solidFill>
              <a:schemeClr val="tx1"/>
            </a:solidFill>
            <a:round/>
            <a:headEnd/>
            <a:tailEnd/>
          </a:ln>
          <a:effectLst/>
        </p:spPr>
        <p:txBody>
          <a:bodyPr wrap="none" lIns="91420" tIns="45711" rIns="91420" bIns="45711" anchor="ctr">
            <a:prstTxWarp prst="textNoShape">
              <a:avLst/>
            </a:prstTxWarp>
          </a:bodyPr>
          <a:lstStyle/>
          <a:p>
            <a:pPr algn="ctr" eaLnBrk="1" hangingPunct="1"/>
            <a:endParaRPr lang="en-US" dirty="0">
              <a:solidFill>
                <a:schemeClr val="tx1"/>
              </a:solidFill>
            </a:endParaRPr>
          </a:p>
        </p:txBody>
      </p:sp>
      <p:sp>
        <p:nvSpPr>
          <p:cNvPr id="358409" name="Line 9"/>
          <p:cNvSpPr>
            <a:spLocks noChangeShapeType="1"/>
          </p:cNvSpPr>
          <p:nvPr/>
        </p:nvSpPr>
        <p:spPr bwMode="auto">
          <a:xfrm>
            <a:off x="7048501" y="2984500"/>
            <a:ext cx="393700" cy="1219200"/>
          </a:xfrm>
          <a:prstGeom prst="line">
            <a:avLst/>
          </a:prstGeom>
          <a:noFill/>
          <a:ln w="15875">
            <a:solidFill>
              <a:schemeClr val="tx1"/>
            </a:solidFill>
            <a:round/>
            <a:headEnd/>
            <a:tailEnd type="triangle" w="med" len="med"/>
          </a:ln>
          <a:effectLst/>
        </p:spPr>
        <p:txBody>
          <a:bodyPr wrap="none" lIns="91420" tIns="45711" rIns="91420" bIns="45711" anchor="ctr">
            <a:prstTxWarp prst="textNoShape">
              <a:avLst/>
            </a:prstTxWarp>
          </a:bodyPr>
          <a:lstStyle/>
          <a:p>
            <a:endParaRPr lang="en-US"/>
          </a:p>
        </p:txBody>
      </p:sp>
      <p:sp>
        <p:nvSpPr>
          <p:cNvPr id="358410" name="Oval 10"/>
          <p:cNvSpPr>
            <a:spLocks noChangeAspect="1" noChangeArrowheads="1"/>
          </p:cNvSpPr>
          <p:nvPr/>
        </p:nvSpPr>
        <p:spPr bwMode="auto">
          <a:xfrm>
            <a:off x="1498600" y="3479800"/>
            <a:ext cx="1828800" cy="1828800"/>
          </a:xfrm>
          <a:prstGeom prst="ellipse">
            <a:avLst/>
          </a:prstGeom>
          <a:solidFill>
            <a:srgbClr val="FF6600"/>
          </a:solidFill>
          <a:ln w="15875">
            <a:solidFill>
              <a:schemeClr val="tx1"/>
            </a:solidFill>
            <a:round/>
            <a:headEnd/>
            <a:tailEnd/>
          </a:ln>
          <a:effectLst/>
        </p:spPr>
        <p:txBody>
          <a:bodyPr wrap="none" lIns="91420" tIns="45711" rIns="91420" bIns="45711" anchor="ctr">
            <a:prstTxWarp prst="textNoShape">
              <a:avLst/>
            </a:prstTxWarp>
          </a:bodyPr>
          <a:lstStyle/>
          <a:p>
            <a:pPr algn="ctr" eaLnBrk="1" hangingPunct="1"/>
            <a:endParaRPr lang="en-US" dirty="0">
              <a:solidFill>
                <a:schemeClr val="tx1"/>
              </a:solidFill>
            </a:endParaRPr>
          </a:p>
        </p:txBody>
      </p:sp>
      <p:sp>
        <p:nvSpPr>
          <p:cNvPr id="358411" name="Text Box 11"/>
          <p:cNvSpPr txBox="1">
            <a:spLocks noChangeArrowheads="1"/>
          </p:cNvSpPr>
          <p:nvPr/>
        </p:nvSpPr>
        <p:spPr bwMode="auto">
          <a:xfrm>
            <a:off x="2400301" y="1485901"/>
            <a:ext cx="1429295" cy="646313"/>
          </a:xfrm>
          <a:prstGeom prst="rect">
            <a:avLst/>
          </a:prstGeom>
          <a:noFill/>
          <a:ln w="9525">
            <a:noFill/>
            <a:miter lim="800000"/>
            <a:headEnd/>
            <a:tailEnd/>
          </a:ln>
          <a:effectLst/>
        </p:spPr>
        <p:txBody>
          <a:bodyPr wrap="none" lIns="91420" tIns="45711" rIns="91420" bIns="45711">
            <a:prstTxWarp prst="textNoShape">
              <a:avLst/>
            </a:prstTxWarp>
            <a:spAutoFit/>
          </a:bodyPr>
          <a:lstStyle/>
          <a:p>
            <a:pPr eaLnBrk="1" hangingPunct="1"/>
            <a:r>
              <a:rPr lang="en-US" dirty="0">
                <a:solidFill>
                  <a:schemeClr val="tx1"/>
                </a:solidFill>
              </a:rPr>
              <a:t>      Pure</a:t>
            </a:r>
          </a:p>
          <a:p>
            <a:pPr eaLnBrk="1" hangingPunct="1"/>
            <a:r>
              <a:rPr lang="en-US" dirty="0">
                <a:solidFill>
                  <a:schemeClr val="tx1"/>
                </a:solidFill>
              </a:rPr>
              <a:t>Deflagration</a:t>
            </a:r>
          </a:p>
        </p:txBody>
      </p:sp>
      <p:sp>
        <p:nvSpPr>
          <p:cNvPr id="358412" name="Line 12"/>
          <p:cNvSpPr>
            <a:spLocks noChangeShapeType="1"/>
          </p:cNvSpPr>
          <p:nvPr/>
        </p:nvSpPr>
        <p:spPr bwMode="auto">
          <a:xfrm flipH="1">
            <a:off x="2616201" y="2895602"/>
            <a:ext cx="152400" cy="609600"/>
          </a:xfrm>
          <a:prstGeom prst="line">
            <a:avLst/>
          </a:prstGeom>
          <a:noFill/>
          <a:ln w="15875">
            <a:solidFill>
              <a:schemeClr val="tx1"/>
            </a:solidFill>
            <a:round/>
            <a:headEnd/>
            <a:tailEnd type="triangle" w="med" len="med"/>
          </a:ln>
          <a:effectLst/>
        </p:spPr>
        <p:txBody>
          <a:bodyPr wrap="none" lIns="91420" tIns="45711" rIns="91420" bIns="45711" anchor="ctr">
            <a:prstTxWarp prst="textNoShape">
              <a:avLst/>
            </a:prstTxWarp>
          </a:bodyPr>
          <a:lstStyle/>
          <a:p>
            <a:endParaRPr lang="en-US"/>
          </a:p>
        </p:txBody>
      </p:sp>
      <p:sp>
        <p:nvSpPr>
          <p:cNvPr id="358413" name="AutoShape 13"/>
          <p:cNvSpPr>
            <a:spLocks noChangeArrowheads="1"/>
          </p:cNvSpPr>
          <p:nvPr/>
        </p:nvSpPr>
        <p:spPr bwMode="auto">
          <a:xfrm rot="21600000">
            <a:off x="1689100" y="3632200"/>
            <a:ext cx="1473200" cy="1511300"/>
          </a:xfrm>
          <a:prstGeom prst="cloudCallout">
            <a:avLst>
              <a:gd name="adj1" fmla="val 103991"/>
              <a:gd name="adj2" fmla="val 107755"/>
            </a:avLst>
          </a:prstGeom>
          <a:solidFill>
            <a:schemeClr val="accent1"/>
          </a:solidFill>
          <a:ln w="9525">
            <a:solidFill>
              <a:schemeClr val="tx1"/>
            </a:solidFill>
            <a:round/>
            <a:headEnd/>
            <a:tailEnd/>
          </a:ln>
          <a:effectLst/>
        </p:spPr>
        <p:txBody>
          <a:bodyPr wrap="none" lIns="91420" tIns="45711" rIns="91420" bIns="45711" anchor="ctr">
            <a:prstTxWarp prst="textNoShape">
              <a:avLst/>
            </a:prstTxWarp>
          </a:bodyPr>
          <a:lstStyle/>
          <a:p>
            <a:pPr algn="ctr" eaLnBrk="1" hangingPunct="1"/>
            <a:endParaRPr lang="en-US" sz="2800" dirty="0">
              <a:solidFill>
                <a:srgbClr val="181B4D"/>
              </a:solidFill>
            </a:endParaRPr>
          </a:p>
        </p:txBody>
      </p:sp>
      <p:sp>
        <p:nvSpPr>
          <p:cNvPr id="358414" name="Text Box 14"/>
          <p:cNvSpPr txBox="1">
            <a:spLocks noChangeArrowheads="1"/>
          </p:cNvSpPr>
          <p:nvPr/>
        </p:nvSpPr>
        <p:spPr bwMode="auto">
          <a:xfrm>
            <a:off x="1473201" y="3784600"/>
            <a:ext cx="1881830" cy="923312"/>
          </a:xfrm>
          <a:prstGeom prst="rect">
            <a:avLst/>
          </a:prstGeom>
          <a:noFill/>
          <a:ln w="9525">
            <a:noFill/>
            <a:miter lim="800000"/>
            <a:headEnd/>
            <a:tailEnd/>
          </a:ln>
          <a:effectLst/>
        </p:spPr>
        <p:txBody>
          <a:bodyPr wrap="none" lIns="91420" tIns="45711" rIns="91420" bIns="45711">
            <a:prstTxWarp prst="textNoShape">
              <a:avLst/>
            </a:prstTxWarp>
            <a:spAutoFit/>
          </a:bodyPr>
          <a:lstStyle/>
          <a:p>
            <a:pPr eaLnBrk="1" hangingPunct="1"/>
            <a:r>
              <a:rPr lang="en-US" dirty="0">
                <a:solidFill>
                  <a:schemeClr val="tx1"/>
                </a:solidFill>
              </a:rPr>
              <a:t>    Deflagration</a:t>
            </a:r>
          </a:p>
          <a:p>
            <a:pPr eaLnBrk="1" hangingPunct="1"/>
            <a:r>
              <a:rPr lang="en-US" dirty="0">
                <a:solidFill>
                  <a:schemeClr val="tx1"/>
                </a:solidFill>
              </a:rPr>
              <a:t>  To Detonation</a:t>
            </a:r>
          </a:p>
          <a:p>
            <a:pPr eaLnBrk="1" hangingPunct="1"/>
            <a:r>
              <a:rPr lang="en-US" dirty="0">
                <a:solidFill>
                  <a:schemeClr val="tx1"/>
                </a:solidFill>
              </a:rPr>
              <a:t>Transition (DDT)</a:t>
            </a:r>
          </a:p>
        </p:txBody>
      </p:sp>
      <p:pic>
        <p:nvPicPr>
          <p:cNvPr id="358415" name="Picture 15" descr="fig_densty_150"/>
          <p:cNvPicPr>
            <a:picLocks noChangeAspect="1" noChangeArrowheads="1"/>
          </p:cNvPicPr>
          <p:nvPr/>
        </p:nvPicPr>
        <mc:AlternateContent>
          <mc:Choice xmlns:ma="http://schemas.microsoft.com/office/mac/drawingml/2008/main" Requires="ma">
            <p:blipFill>
              <a:blip r:embed="rId3"/>
              <a:srcRect l="8873" t="10547" r="55774" b="49640"/>
              <a:stretch>
                <a:fillRect/>
              </a:stretch>
            </p:blipFill>
          </mc:Choice>
          <mc:Fallback>
            <p:blipFill>
              <a:blip r:embed="rId4"/>
              <a:srcRect l="8873" t="10547" r="55774" b="49640"/>
              <a:stretch>
                <a:fillRect/>
              </a:stretch>
            </p:blipFill>
          </mc:Fallback>
        </mc:AlternateContent>
        <p:spPr bwMode="auto">
          <a:xfrm>
            <a:off x="3146428" y="2159001"/>
            <a:ext cx="1552575" cy="1571625"/>
          </a:xfrm>
          <a:prstGeom prst="rect">
            <a:avLst/>
          </a:prstGeom>
          <a:noFill/>
          <a:ln w="9525">
            <a:noFill/>
            <a:miter lim="800000"/>
            <a:headEnd/>
            <a:tailEnd/>
          </a:ln>
        </p:spPr>
      </p:pic>
      <p:sp>
        <p:nvSpPr>
          <p:cNvPr id="358416" name="AutoShape 16"/>
          <p:cNvSpPr>
            <a:spLocks noChangeArrowheads="1"/>
          </p:cNvSpPr>
          <p:nvPr/>
        </p:nvSpPr>
        <p:spPr bwMode="auto">
          <a:xfrm rot="18300000">
            <a:off x="6628607" y="939008"/>
            <a:ext cx="552450" cy="563563"/>
          </a:xfrm>
          <a:prstGeom prst="wedgeEllipseCallout">
            <a:avLst>
              <a:gd name="adj1" fmla="val -120926"/>
              <a:gd name="adj2" fmla="val 83810"/>
            </a:avLst>
          </a:prstGeom>
          <a:solidFill>
            <a:schemeClr val="accent1"/>
          </a:solidFill>
          <a:ln w="9525">
            <a:solidFill>
              <a:schemeClr val="tx1"/>
            </a:solidFill>
            <a:miter lim="800000"/>
            <a:headEnd/>
            <a:tailEnd/>
          </a:ln>
          <a:effectLst/>
        </p:spPr>
        <p:txBody>
          <a:bodyPr vert="eaVert" wrap="none" lIns="91420" tIns="45711" rIns="91420" bIns="45711" anchor="ctr">
            <a:prstTxWarp prst="textNoShape">
              <a:avLst/>
            </a:prstTxWarp>
          </a:bodyPr>
          <a:lstStyle/>
          <a:p>
            <a:pPr algn="ctr" eaLnBrk="1" hangingPunct="1"/>
            <a:endParaRPr lang="en-US" sz="2800" dirty="0">
              <a:solidFill>
                <a:srgbClr val="181B4D"/>
              </a:solidFill>
            </a:endParaRPr>
          </a:p>
        </p:txBody>
      </p:sp>
      <p:sp>
        <p:nvSpPr>
          <p:cNvPr id="358417" name="Text Box 17"/>
          <p:cNvSpPr txBox="1">
            <a:spLocks noChangeArrowheads="1"/>
          </p:cNvSpPr>
          <p:nvPr/>
        </p:nvSpPr>
        <p:spPr bwMode="auto">
          <a:xfrm>
            <a:off x="6108701" y="1524002"/>
            <a:ext cx="1647165" cy="923312"/>
          </a:xfrm>
          <a:prstGeom prst="rect">
            <a:avLst/>
          </a:prstGeom>
          <a:noFill/>
          <a:ln w="9525">
            <a:noFill/>
            <a:miter lim="800000"/>
            <a:headEnd/>
            <a:tailEnd/>
          </a:ln>
          <a:effectLst/>
        </p:spPr>
        <p:txBody>
          <a:bodyPr wrap="none" lIns="91420" tIns="45711" rIns="91420" bIns="45711">
            <a:prstTxWarp prst="textNoShape">
              <a:avLst/>
            </a:prstTxWarp>
            <a:spAutoFit/>
          </a:bodyPr>
          <a:lstStyle/>
          <a:p>
            <a:pPr eaLnBrk="1" hangingPunct="1"/>
            <a:r>
              <a:rPr lang="en-US" dirty="0">
                <a:solidFill>
                  <a:schemeClr val="tx1"/>
                </a:solidFill>
              </a:rPr>
              <a:t>Gravitationally</a:t>
            </a:r>
          </a:p>
          <a:p>
            <a:pPr eaLnBrk="1" hangingPunct="1"/>
            <a:r>
              <a:rPr lang="en-US" dirty="0">
                <a:solidFill>
                  <a:schemeClr val="tx1"/>
                </a:solidFill>
              </a:rPr>
              <a:t>     Confined </a:t>
            </a:r>
          </a:p>
          <a:p>
            <a:pPr eaLnBrk="1" hangingPunct="1"/>
            <a:r>
              <a:rPr lang="en-US" dirty="0">
                <a:solidFill>
                  <a:schemeClr val="tx1"/>
                </a:solidFill>
              </a:rPr>
              <a:t>   Detonation</a:t>
            </a:r>
          </a:p>
        </p:txBody>
      </p:sp>
      <p:sp>
        <p:nvSpPr>
          <p:cNvPr id="358418" name="AutoShape 18"/>
          <p:cNvSpPr>
            <a:spLocks noChangeArrowheads="1"/>
          </p:cNvSpPr>
          <p:nvPr/>
        </p:nvSpPr>
        <p:spPr bwMode="auto">
          <a:xfrm>
            <a:off x="2120903" y="4902201"/>
            <a:ext cx="466725" cy="444500"/>
          </a:xfrm>
          <a:prstGeom prst="star5">
            <a:avLst/>
          </a:prstGeom>
          <a:solidFill>
            <a:srgbClr val="FFFF00"/>
          </a:solidFill>
          <a:ln w="9525">
            <a:solidFill>
              <a:schemeClr val="tx1"/>
            </a:solidFill>
            <a:miter lim="800000"/>
            <a:headEnd/>
            <a:tailEnd/>
          </a:ln>
          <a:effectLst/>
        </p:spPr>
        <p:txBody>
          <a:bodyPr wrap="none" lIns="91420" tIns="45711" rIns="91420" bIns="45711" anchor="ctr">
            <a:prstTxWarp prst="textNoShape">
              <a:avLst/>
            </a:prstTxWarp>
          </a:bodyPr>
          <a:lstStyle/>
          <a:p>
            <a:endParaRPr lang="en-US"/>
          </a:p>
        </p:txBody>
      </p:sp>
      <p:sp>
        <p:nvSpPr>
          <p:cNvPr id="358419" name="AutoShape 19"/>
          <p:cNvSpPr>
            <a:spLocks noChangeArrowheads="1"/>
          </p:cNvSpPr>
          <p:nvPr/>
        </p:nvSpPr>
        <p:spPr bwMode="auto">
          <a:xfrm>
            <a:off x="6934203" y="5334000"/>
            <a:ext cx="466725" cy="444500"/>
          </a:xfrm>
          <a:prstGeom prst="star5">
            <a:avLst/>
          </a:prstGeom>
          <a:solidFill>
            <a:srgbClr val="FFFF00"/>
          </a:solidFill>
          <a:ln w="9525">
            <a:solidFill>
              <a:schemeClr val="tx1"/>
            </a:solidFill>
            <a:miter lim="800000"/>
            <a:headEnd/>
            <a:tailEnd/>
          </a:ln>
          <a:effectLst/>
        </p:spPr>
        <p:txBody>
          <a:bodyPr wrap="none" lIns="91420" tIns="45711" rIns="91420" bIns="45711" anchor="ctr">
            <a:prstTxWarp prst="textNoShape">
              <a:avLst/>
            </a:prstTxWarp>
          </a:bodyPr>
          <a:lstStyle/>
          <a:p>
            <a:endParaRPr lang="en-US"/>
          </a:p>
        </p:txBody>
      </p:sp>
      <p:sp>
        <p:nvSpPr>
          <p:cNvPr id="358420" name="AutoShape 20"/>
          <p:cNvSpPr>
            <a:spLocks noChangeArrowheads="1"/>
          </p:cNvSpPr>
          <p:nvPr/>
        </p:nvSpPr>
        <p:spPr bwMode="auto">
          <a:xfrm>
            <a:off x="6705602" y="2628900"/>
            <a:ext cx="466725" cy="444500"/>
          </a:xfrm>
          <a:prstGeom prst="star5">
            <a:avLst/>
          </a:prstGeom>
          <a:solidFill>
            <a:srgbClr val="FFFF00"/>
          </a:solidFill>
          <a:ln w="9525">
            <a:solidFill>
              <a:schemeClr val="tx1"/>
            </a:solidFill>
            <a:miter lim="800000"/>
            <a:headEnd/>
            <a:tailEnd/>
          </a:ln>
          <a:effectLst/>
        </p:spPr>
        <p:txBody>
          <a:bodyPr wrap="none" lIns="91420" tIns="45711" rIns="91420" bIns="45711" anchor="ctr">
            <a:prstTxWarp prst="textNoShape">
              <a:avLst/>
            </a:prstTxWarp>
          </a:bodyPr>
          <a:lstStyle/>
          <a:p>
            <a:endParaRPr lang="en-US"/>
          </a:p>
        </p:txBody>
      </p:sp>
      <p:pic>
        <p:nvPicPr>
          <p:cNvPr id="358421" name="Picture 21" descr="coverpageimage"/>
          <p:cNvPicPr>
            <a:picLocks noChangeAspect="1" noChangeArrowheads="1"/>
          </p:cNvPicPr>
          <p:nvPr/>
        </p:nvPicPr>
        <p:blipFill>
          <a:blip r:embed="rId5"/>
          <a:srcRect l="6300" r="9000"/>
          <a:stretch>
            <a:fillRect/>
          </a:stretch>
        </p:blipFill>
        <p:spPr bwMode="auto">
          <a:xfrm>
            <a:off x="4838700" y="2559053"/>
            <a:ext cx="1987550" cy="1738313"/>
          </a:xfrm>
          <a:prstGeom prst="rect">
            <a:avLst/>
          </a:prstGeom>
          <a:noFill/>
          <a:ln w="9525">
            <a:noFill/>
            <a:miter lim="800000"/>
            <a:headEnd/>
            <a:tailEnd/>
          </a:ln>
          <a:effectLst/>
        </p:spPr>
      </p:pic>
      <p:pic>
        <p:nvPicPr>
          <p:cNvPr id="358422" name="Picture 22" descr="3D-DDT"/>
          <p:cNvPicPr>
            <a:picLocks noChangeAspect="1" noChangeArrowheads="1"/>
          </p:cNvPicPr>
          <p:nvPr/>
        </p:nvPicPr>
        <p:blipFill>
          <a:blip r:embed="rId6"/>
          <a:srcRect l="3310" t="8208" r="3310" b="8394"/>
          <a:stretch>
            <a:fillRect/>
          </a:stretch>
        </p:blipFill>
        <p:spPr bwMode="auto">
          <a:xfrm>
            <a:off x="2546350" y="4783140"/>
            <a:ext cx="2139950" cy="1601787"/>
          </a:xfrm>
          <a:prstGeom prst="rect">
            <a:avLst/>
          </a:prstGeom>
          <a:noFill/>
          <a:ln w="9525">
            <a:solidFill>
              <a:schemeClr val="tx1"/>
            </a:solidFill>
            <a:miter lim="800000"/>
            <a:headEnd/>
            <a:tailEnd/>
          </a:ln>
        </p:spPr>
      </p:pic>
      <p:sp>
        <p:nvSpPr>
          <p:cNvPr id="358423" name="AutoShape 23"/>
          <p:cNvSpPr>
            <a:spLocks noChangeArrowheads="1"/>
          </p:cNvSpPr>
          <p:nvPr/>
        </p:nvSpPr>
        <p:spPr bwMode="auto">
          <a:xfrm rot="18300000">
            <a:off x="7174708" y="4025108"/>
            <a:ext cx="552450" cy="563563"/>
          </a:xfrm>
          <a:prstGeom prst="wedgeEllipseCallout">
            <a:avLst>
              <a:gd name="adj1" fmla="val -120926"/>
              <a:gd name="adj2" fmla="val 83810"/>
            </a:avLst>
          </a:prstGeom>
          <a:solidFill>
            <a:schemeClr val="accent1"/>
          </a:solidFill>
          <a:ln w="9525">
            <a:solidFill>
              <a:schemeClr val="tx1"/>
            </a:solidFill>
            <a:miter lim="800000"/>
            <a:headEnd/>
            <a:tailEnd/>
          </a:ln>
          <a:effectLst/>
        </p:spPr>
        <p:txBody>
          <a:bodyPr vert="eaVert" wrap="none" lIns="91420" tIns="45711" rIns="91420" bIns="45711" anchor="ctr">
            <a:prstTxWarp prst="textNoShape">
              <a:avLst/>
            </a:prstTxWarp>
          </a:bodyPr>
          <a:lstStyle/>
          <a:p>
            <a:pPr algn="ctr" eaLnBrk="1" hangingPunct="1"/>
            <a:endParaRPr lang="en-US" sz="2800" dirty="0">
              <a:solidFill>
                <a:srgbClr val="181B4D"/>
              </a:solidFill>
            </a:endParaRPr>
          </a:p>
        </p:txBody>
      </p:sp>
      <p:sp>
        <p:nvSpPr>
          <p:cNvPr id="358424" name="Text Box 24"/>
          <p:cNvSpPr txBox="1">
            <a:spLocks noChangeArrowheads="1"/>
          </p:cNvSpPr>
          <p:nvPr/>
        </p:nvSpPr>
        <p:spPr bwMode="auto">
          <a:xfrm>
            <a:off x="4876800" y="4330701"/>
            <a:ext cx="2025650" cy="569368"/>
          </a:xfrm>
          <a:prstGeom prst="rect">
            <a:avLst/>
          </a:prstGeom>
          <a:noFill/>
          <a:ln w="9525">
            <a:noFill/>
            <a:miter lim="800000"/>
            <a:headEnd/>
            <a:tailEnd/>
          </a:ln>
          <a:effectLst/>
        </p:spPr>
        <p:txBody>
          <a:bodyPr lIns="91420" tIns="45711" rIns="91420" bIns="45711">
            <a:prstTxWarp prst="textNoShape">
              <a:avLst/>
            </a:prstTxWarp>
            <a:spAutoFit/>
          </a:bodyPr>
          <a:lstStyle/>
          <a:p>
            <a:pPr eaLnBrk="1" hangingPunct="1"/>
            <a:r>
              <a:rPr lang="en-US" sz="1000" dirty="0" err="1">
                <a:solidFill>
                  <a:srgbClr val="181B4D"/>
                </a:solidFill>
              </a:rPr>
              <a:t>Plewa</a:t>
            </a:r>
            <a:r>
              <a:rPr lang="en-US" sz="1000" dirty="0">
                <a:solidFill>
                  <a:srgbClr val="181B4D"/>
                </a:solidFill>
              </a:rPr>
              <a:t>, Calder, Lamb (2004);</a:t>
            </a:r>
          </a:p>
          <a:p>
            <a:pPr eaLnBrk="1" hangingPunct="1"/>
            <a:r>
              <a:rPr lang="en-US" sz="1000" dirty="0" err="1">
                <a:solidFill>
                  <a:srgbClr val="181B4D"/>
                </a:solidFill>
              </a:rPr>
              <a:t>Townsley</a:t>
            </a:r>
            <a:r>
              <a:rPr lang="en-US" sz="1000" dirty="0">
                <a:solidFill>
                  <a:srgbClr val="181B4D"/>
                </a:solidFill>
              </a:rPr>
              <a:t> et al. (2007);</a:t>
            </a:r>
          </a:p>
          <a:p>
            <a:pPr eaLnBrk="1" hangingPunct="1"/>
            <a:r>
              <a:rPr lang="en-US" sz="1000" dirty="0">
                <a:solidFill>
                  <a:srgbClr val="181B4D"/>
                </a:solidFill>
              </a:rPr>
              <a:t>Jordan et al. (2007)</a:t>
            </a:r>
            <a:endParaRPr lang="en-US" sz="2800" dirty="0">
              <a:solidFill>
                <a:srgbClr val="181B4D"/>
              </a:solidFill>
            </a:endParaRPr>
          </a:p>
        </p:txBody>
      </p:sp>
      <p:sp>
        <p:nvSpPr>
          <p:cNvPr id="358425" name="Text Box 25"/>
          <p:cNvSpPr txBox="1">
            <a:spLocks noChangeArrowheads="1"/>
          </p:cNvSpPr>
          <p:nvPr/>
        </p:nvSpPr>
        <p:spPr bwMode="auto">
          <a:xfrm>
            <a:off x="3108327" y="3746502"/>
            <a:ext cx="1767278" cy="400091"/>
          </a:xfrm>
          <a:prstGeom prst="rect">
            <a:avLst/>
          </a:prstGeom>
          <a:noFill/>
          <a:ln w="9525">
            <a:noFill/>
            <a:miter lim="800000"/>
            <a:headEnd/>
            <a:tailEnd/>
          </a:ln>
          <a:effectLst/>
        </p:spPr>
        <p:txBody>
          <a:bodyPr wrap="none" lIns="91420" tIns="45711" rIns="91420" bIns="45711">
            <a:prstTxWarp prst="textNoShape">
              <a:avLst/>
            </a:prstTxWarp>
            <a:spAutoFit/>
          </a:bodyPr>
          <a:lstStyle/>
          <a:p>
            <a:pPr eaLnBrk="1" hangingPunct="1"/>
            <a:r>
              <a:rPr lang="en-US" sz="1000" dirty="0" err="1">
                <a:solidFill>
                  <a:srgbClr val="181B4D"/>
                </a:solidFill>
              </a:rPr>
              <a:t>Reineke</a:t>
            </a:r>
            <a:r>
              <a:rPr lang="en-US" sz="1000" dirty="0">
                <a:solidFill>
                  <a:srgbClr val="181B4D"/>
                </a:solidFill>
              </a:rPr>
              <a:t> et al. (1999, 2002);</a:t>
            </a:r>
          </a:p>
          <a:p>
            <a:pPr eaLnBrk="1" hangingPunct="1"/>
            <a:r>
              <a:rPr lang="en-US" sz="1000" dirty="0">
                <a:solidFill>
                  <a:srgbClr val="181B4D"/>
                </a:solidFill>
              </a:rPr>
              <a:t>          Schmidt et al. (2006)</a:t>
            </a:r>
          </a:p>
        </p:txBody>
      </p:sp>
      <p:sp>
        <p:nvSpPr>
          <p:cNvPr id="358426" name="Text Box 26"/>
          <p:cNvSpPr txBox="1">
            <a:spLocks noChangeArrowheads="1"/>
          </p:cNvSpPr>
          <p:nvPr/>
        </p:nvSpPr>
        <p:spPr bwMode="auto">
          <a:xfrm>
            <a:off x="6918328" y="6210300"/>
            <a:ext cx="1118500" cy="246203"/>
          </a:xfrm>
          <a:prstGeom prst="rect">
            <a:avLst/>
          </a:prstGeom>
          <a:noFill/>
          <a:ln w="9525">
            <a:noFill/>
            <a:miter lim="800000"/>
            <a:headEnd/>
            <a:tailEnd/>
          </a:ln>
          <a:effectLst/>
        </p:spPr>
        <p:txBody>
          <a:bodyPr wrap="none" lIns="91420" tIns="45711" rIns="91420" bIns="45711">
            <a:prstTxWarp prst="textNoShape">
              <a:avLst/>
            </a:prstTxWarp>
            <a:spAutoFit/>
          </a:bodyPr>
          <a:lstStyle/>
          <a:p>
            <a:pPr eaLnBrk="1" hangingPunct="1"/>
            <a:r>
              <a:rPr lang="en-US" sz="1000" dirty="0" err="1">
                <a:solidFill>
                  <a:srgbClr val="181B4D"/>
                </a:solidFill>
              </a:rPr>
              <a:t>Khokhlov</a:t>
            </a:r>
            <a:r>
              <a:rPr lang="en-US" sz="1000" dirty="0">
                <a:solidFill>
                  <a:srgbClr val="181B4D"/>
                </a:solidFill>
              </a:rPr>
              <a:t> (1991)</a:t>
            </a:r>
            <a:endParaRPr lang="en-US" sz="2800" dirty="0">
              <a:solidFill>
                <a:srgbClr val="181B4D"/>
              </a:solidFill>
            </a:endParaRPr>
          </a:p>
        </p:txBody>
      </p:sp>
      <p:sp>
        <p:nvSpPr>
          <p:cNvPr id="358427" name="Text Box 27"/>
          <p:cNvSpPr txBox="1">
            <a:spLocks noChangeArrowheads="1"/>
          </p:cNvSpPr>
          <p:nvPr/>
        </p:nvSpPr>
        <p:spPr bwMode="auto">
          <a:xfrm>
            <a:off x="1343027" y="5702301"/>
            <a:ext cx="1161080" cy="553980"/>
          </a:xfrm>
          <a:prstGeom prst="rect">
            <a:avLst/>
          </a:prstGeom>
          <a:noFill/>
          <a:ln w="9525">
            <a:noFill/>
            <a:miter lim="800000"/>
            <a:headEnd/>
            <a:tailEnd/>
          </a:ln>
          <a:effectLst/>
        </p:spPr>
        <p:txBody>
          <a:bodyPr wrap="none" lIns="91420" tIns="45711" rIns="91420" bIns="45711">
            <a:prstTxWarp prst="textNoShape">
              <a:avLst/>
            </a:prstTxWarp>
            <a:spAutoFit/>
          </a:bodyPr>
          <a:lstStyle/>
          <a:p>
            <a:pPr eaLnBrk="1" hangingPunct="1"/>
            <a:r>
              <a:rPr lang="en-US" sz="1000" dirty="0" err="1">
                <a:solidFill>
                  <a:srgbClr val="181B4D"/>
                </a:solidFill>
              </a:rPr>
              <a:t>Khokhlov</a:t>
            </a:r>
            <a:r>
              <a:rPr lang="en-US" sz="1000" dirty="0">
                <a:solidFill>
                  <a:srgbClr val="181B4D"/>
                </a:solidFill>
              </a:rPr>
              <a:t> (1991);</a:t>
            </a:r>
          </a:p>
          <a:p>
            <a:pPr eaLnBrk="1" hangingPunct="1"/>
            <a:r>
              <a:rPr lang="en-US" sz="1000" dirty="0">
                <a:solidFill>
                  <a:srgbClr val="181B4D"/>
                </a:solidFill>
              </a:rPr>
              <a:t>     </a:t>
            </a:r>
            <a:r>
              <a:rPr lang="en-US" sz="1000" dirty="0" err="1">
                <a:solidFill>
                  <a:srgbClr val="181B4D"/>
                </a:solidFill>
              </a:rPr>
              <a:t>Gamezo</a:t>
            </a:r>
            <a:r>
              <a:rPr lang="en-US" sz="1000" dirty="0">
                <a:solidFill>
                  <a:srgbClr val="181B4D"/>
                </a:solidFill>
              </a:rPr>
              <a:t> et al. </a:t>
            </a:r>
          </a:p>
          <a:p>
            <a:pPr eaLnBrk="1" hangingPunct="1"/>
            <a:r>
              <a:rPr lang="en-US" sz="1000" dirty="0">
                <a:solidFill>
                  <a:srgbClr val="181B4D"/>
                </a:solidFill>
              </a:rPr>
              <a:t>      (2004, 2005)</a:t>
            </a:r>
            <a:endParaRPr lang="en-US" sz="2800" dirty="0">
              <a:solidFill>
                <a:srgbClr val="181B4D"/>
              </a:solidFill>
            </a:endParaRPr>
          </a:p>
        </p:txBody>
      </p:sp>
      <p:sp>
        <p:nvSpPr>
          <p:cNvPr id="358428" name="Text Box 28"/>
          <p:cNvSpPr txBox="1">
            <a:spLocks noChangeArrowheads="1"/>
          </p:cNvSpPr>
          <p:nvPr/>
        </p:nvSpPr>
        <p:spPr bwMode="auto">
          <a:xfrm>
            <a:off x="6718302" y="4737100"/>
            <a:ext cx="1480578" cy="646313"/>
          </a:xfrm>
          <a:prstGeom prst="rect">
            <a:avLst/>
          </a:prstGeom>
          <a:noFill/>
          <a:ln w="9525">
            <a:noFill/>
            <a:miter lim="800000"/>
            <a:headEnd/>
            <a:tailEnd/>
          </a:ln>
          <a:effectLst/>
        </p:spPr>
        <p:txBody>
          <a:bodyPr wrap="none" lIns="91420" tIns="45711" rIns="91420" bIns="45711">
            <a:prstTxWarp prst="textNoShape">
              <a:avLst/>
            </a:prstTxWarp>
            <a:spAutoFit/>
          </a:bodyPr>
          <a:lstStyle/>
          <a:p>
            <a:pPr eaLnBrk="1" hangingPunct="1"/>
            <a:r>
              <a:rPr lang="en-US" dirty="0" err="1">
                <a:solidFill>
                  <a:schemeClr val="tx1"/>
                </a:solidFill>
              </a:rPr>
              <a:t>Pulsationally</a:t>
            </a:r>
            <a:endParaRPr lang="en-US" dirty="0">
              <a:solidFill>
                <a:schemeClr val="tx1"/>
              </a:solidFill>
            </a:endParaRPr>
          </a:p>
          <a:p>
            <a:pPr eaLnBrk="1" hangingPunct="1"/>
            <a:r>
              <a:rPr lang="en-US" dirty="0">
                <a:solidFill>
                  <a:schemeClr val="tx1"/>
                </a:solidFill>
              </a:rPr>
              <a:t> Driven DDT</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a:lnSpc>
                <a:spcPct val="85000"/>
              </a:lnSpc>
            </a:pPr>
            <a:r>
              <a:rPr lang="en-US" sz="2800" b="1" dirty="0"/>
              <a:t>        3D Simulations of GCD Model             for Single-Bubble Initial Conditions</a:t>
            </a:r>
            <a:endParaRPr lang="en-US" sz="3200" dirty="0"/>
          </a:p>
        </p:txBody>
      </p:sp>
      <p:sp>
        <p:nvSpPr>
          <p:cNvPr id="161795" name="Text Box 3"/>
          <p:cNvSpPr txBox="1">
            <a:spLocks noChangeArrowheads="1"/>
          </p:cNvSpPr>
          <p:nvPr/>
        </p:nvSpPr>
        <p:spPr bwMode="auto">
          <a:xfrm>
            <a:off x="3505202" y="6019803"/>
            <a:ext cx="2197256" cy="369314"/>
          </a:xfrm>
          <a:prstGeom prst="rect">
            <a:avLst/>
          </a:prstGeom>
          <a:noFill/>
          <a:ln w="9525">
            <a:noFill/>
            <a:miter lim="800000"/>
            <a:headEnd/>
            <a:tailEnd/>
          </a:ln>
          <a:effectLst/>
        </p:spPr>
        <p:txBody>
          <a:bodyPr wrap="none" lIns="91420" tIns="45711" rIns="91420" bIns="45711">
            <a:prstTxWarp prst="textNoShape">
              <a:avLst/>
            </a:prstTxWarp>
            <a:spAutoFit/>
          </a:bodyPr>
          <a:lstStyle/>
          <a:p>
            <a:pPr eaLnBrk="1" hangingPunct="1"/>
            <a:r>
              <a:rPr lang="en-US" i="1" dirty="0">
                <a:solidFill>
                  <a:srgbClr val="181B4D"/>
                </a:solidFill>
              </a:rPr>
              <a:t>Jordan et al. (2008)</a:t>
            </a:r>
            <a:endParaRPr lang="en-US" sz="2800" dirty="0">
              <a:solidFill>
                <a:srgbClr val="181B4D"/>
              </a:solidFill>
            </a:endParaRPr>
          </a:p>
        </p:txBody>
      </p:sp>
      <p:pic>
        <p:nvPicPr>
          <p:cNvPr id="161796" name="Picture 4" descr="8km_18o80_temp_dens"/>
          <p:cNvPicPr>
            <a:picLocks noChangeAspect="1" noChangeArrowheads="1"/>
          </p:cNvPicPr>
          <p:nvPr/>
        </p:nvPicPr>
        <p:blipFill>
          <a:blip r:embed="rId3"/>
          <a:srcRect/>
          <a:stretch>
            <a:fillRect/>
          </a:stretch>
        </p:blipFill>
        <p:spPr bwMode="auto">
          <a:xfrm>
            <a:off x="1130300" y="847726"/>
            <a:ext cx="6883400" cy="5162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pPr>
              <a:lnSpc>
                <a:spcPct val="85000"/>
              </a:lnSpc>
            </a:pPr>
            <a:r>
              <a:rPr lang="en-US" b="1" dirty="0" smtClean="0"/>
              <a:t>Comparison of Predicted and Observed Light </a:t>
            </a:r>
            <a:r>
              <a:rPr lang="en-US" b="1" dirty="0"/>
              <a:t>Curves and </a:t>
            </a:r>
            <a:r>
              <a:rPr lang="en-US" b="1" dirty="0" smtClean="0"/>
              <a:t>Spectra</a:t>
            </a:r>
            <a:endParaRPr lang="en-US" sz="2800" b="1" dirty="0"/>
          </a:p>
        </p:txBody>
      </p:sp>
      <p:pic>
        <p:nvPicPr>
          <p:cNvPr id="389123" name="Picture 3" descr="f4"/>
          <p:cNvPicPr>
            <a:picLocks noGrp="1" noChangeAspect="1" noChangeArrowheads="1"/>
          </p:cNvPicPr>
          <p:nvPr>
            <p:ph sz="half" idx="1"/>
          </p:nvPr>
        </p:nvPicPr>
        <p:blipFill>
          <a:blip r:embed="rId3"/>
          <a:srcRect r="50839"/>
          <a:stretch>
            <a:fillRect/>
          </a:stretch>
        </p:blipFill>
        <p:spPr>
          <a:xfrm>
            <a:off x="133350" y="933453"/>
            <a:ext cx="2838450" cy="4583113"/>
          </a:xfrm>
          <a:ln/>
        </p:spPr>
      </p:pic>
      <p:sp>
        <p:nvSpPr>
          <p:cNvPr id="389124" name="Text Box 4"/>
          <p:cNvSpPr txBox="1">
            <a:spLocks noChangeArrowheads="1"/>
          </p:cNvSpPr>
          <p:nvPr/>
        </p:nvSpPr>
        <p:spPr bwMode="auto">
          <a:xfrm>
            <a:off x="2995615" y="1401766"/>
            <a:ext cx="1609725" cy="2585305"/>
          </a:xfrm>
          <a:prstGeom prst="rect">
            <a:avLst/>
          </a:prstGeom>
          <a:noFill/>
          <a:ln w="15875">
            <a:noFill/>
            <a:miter lim="800000"/>
            <a:headEnd/>
            <a:tailEnd/>
          </a:ln>
          <a:effectLst/>
        </p:spPr>
        <p:txBody>
          <a:bodyPr lIns="91420" tIns="45711" rIns="91420" bIns="45711">
            <a:prstTxWarp prst="textNoShape">
              <a:avLst/>
            </a:prstTxWarp>
            <a:spAutoFit/>
          </a:bodyPr>
          <a:lstStyle/>
          <a:p>
            <a:r>
              <a:rPr lang="en-US"/>
              <a:t>Comparison of U, V, B, R light curves predicted by GCD model and obs. of Type Ia </a:t>
            </a:r>
          </a:p>
          <a:p>
            <a:r>
              <a:rPr lang="en-US"/>
              <a:t>Supernova SN 2001el</a:t>
            </a:r>
          </a:p>
        </p:txBody>
      </p:sp>
      <p:sp>
        <p:nvSpPr>
          <p:cNvPr id="389125" name="Text Box 5"/>
          <p:cNvSpPr txBox="1">
            <a:spLocks noChangeArrowheads="1"/>
          </p:cNvSpPr>
          <p:nvPr/>
        </p:nvSpPr>
        <p:spPr bwMode="auto">
          <a:xfrm>
            <a:off x="2971803" y="4419601"/>
            <a:ext cx="1663248" cy="646313"/>
          </a:xfrm>
          <a:prstGeom prst="rect">
            <a:avLst/>
          </a:prstGeom>
          <a:noFill/>
          <a:ln w="9525">
            <a:noFill/>
            <a:miter lim="800000"/>
            <a:headEnd/>
            <a:tailEnd/>
          </a:ln>
          <a:effectLst/>
        </p:spPr>
        <p:txBody>
          <a:bodyPr wrap="none" lIns="91420" tIns="45711" rIns="91420" bIns="45711">
            <a:prstTxWarp prst="textNoShape">
              <a:avLst/>
            </a:prstTxWarp>
            <a:spAutoFit/>
          </a:bodyPr>
          <a:lstStyle/>
          <a:p>
            <a:r>
              <a:rPr lang="en-US" i="1" dirty="0" err="1"/>
              <a:t>Kasen</a:t>
            </a:r>
            <a:r>
              <a:rPr lang="en-US" i="1" dirty="0" smtClean="0"/>
              <a:t> &amp;</a:t>
            </a:r>
          </a:p>
          <a:p>
            <a:r>
              <a:rPr lang="en-US" i="1" dirty="0" smtClean="0"/>
              <a:t> </a:t>
            </a:r>
            <a:r>
              <a:rPr lang="en-US" i="1" dirty="0" err="1"/>
              <a:t>Plewa</a:t>
            </a:r>
            <a:r>
              <a:rPr lang="en-US" i="1" dirty="0"/>
              <a:t> (2006)</a:t>
            </a:r>
          </a:p>
        </p:txBody>
      </p:sp>
      <p:pic>
        <p:nvPicPr>
          <p:cNvPr id="389126" name="Picture 6" descr="f6"/>
          <p:cNvPicPr>
            <a:picLocks noGrp="1" noChangeAspect="1" noChangeArrowheads="1"/>
          </p:cNvPicPr>
          <p:nvPr>
            <p:ph sz="half" idx="2"/>
          </p:nvPr>
        </p:nvPicPr>
        <p:blipFill>
          <a:blip r:embed="rId4"/>
          <a:srcRect/>
          <a:stretch>
            <a:fillRect/>
          </a:stretch>
        </p:blipFill>
        <p:spPr>
          <a:xfrm>
            <a:off x="4778375" y="995366"/>
            <a:ext cx="2635250" cy="4389437"/>
          </a:xfrm>
          <a:ln/>
        </p:spPr>
      </p:pic>
      <p:sp>
        <p:nvSpPr>
          <p:cNvPr id="389127" name="Rectangle 7"/>
          <p:cNvSpPr>
            <a:spLocks noChangeArrowheads="1"/>
          </p:cNvSpPr>
          <p:nvPr/>
        </p:nvSpPr>
        <p:spPr bwMode="auto">
          <a:xfrm>
            <a:off x="7353303" y="1409701"/>
            <a:ext cx="1590675" cy="2308306"/>
          </a:xfrm>
          <a:prstGeom prst="rect">
            <a:avLst/>
          </a:prstGeom>
          <a:noFill/>
          <a:ln w="15875">
            <a:noFill/>
            <a:miter lim="800000"/>
            <a:headEnd/>
            <a:tailEnd/>
          </a:ln>
          <a:effectLst/>
        </p:spPr>
        <p:txBody>
          <a:bodyPr lIns="91420" tIns="45711" rIns="91420" bIns="45711">
            <a:prstTxWarp prst="textNoShape">
              <a:avLst/>
            </a:prstTxWarp>
            <a:spAutoFit/>
          </a:bodyPr>
          <a:lstStyle/>
          <a:p>
            <a:pPr eaLnBrk="1" hangingPunct="1"/>
            <a:r>
              <a:rPr lang="en-US"/>
              <a:t>Comparison of spectra predicted by GCD model and obs. of Type Ia supernova SN 1994D</a:t>
            </a:r>
          </a:p>
        </p:txBody>
      </p:sp>
      <p:sp>
        <p:nvSpPr>
          <p:cNvPr id="8" name="Rectangle 7"/>
          <p:cNvSpPr/>
          <p:nvPr/>
        </p:nvSpPr>
        <p:spPr>
          <a:xfrm>
            <a:off x="533401" y="5477471"/>
            <a:ext cx="8077200" cy="923312"/>
          </a:xfrm>
          <a:prstGeom prst="rect">
            <a:avLst/>
          </a:prstGeom>
        </p:spPr>
        <p:txBody>
          <a:bodyPr wrap="square" lIns="91420" tIns="45711" rIns="91420" bIns="45711">
            <a:spAutoFit/>
          </a:bodyPr>
          <a:lstStyle/>
          <a:p>
            <a:r>
              <a:rPr lang="en-US" dirty="0" smtClean="0"/>
              <a:t>Moving into an era where comparisons of high-fidelity, 3D, whole-star stimulations and high-quality observations will allow us to discriminate among proposed explosion mechanisms</a:t>
            </a:r>
            <a:endParaRPr lang="en-US"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endParaRPr lang="en-US"/>
          </a:p>
          <a:p>
            <a:fld id="{F6B6B932-CC09-CD4E-BA28-DEC26E8065E2}" type="slidenum">
              <a:rPr lang="en-US">
                <a:solidFill>
                  <a:srgbClr val="17E81D"/>
                </a:solidFill>
              </a:rPr>
              <a:pPr/>
              <a:t>79</a:t>
            </a:fld>
            <a:endParaRPr lang="en-US">
              <a:solidFill>
                <a:srgbClr val="17E81D"/>
              </a:solidFill>
            </a:endParaRPr>
          </a:p>
        </p:txBody>
      </p:sp>
      <p:sp>
        <p:nvSpPr>
          <p:cNvPr id="531458" name="Rectangle 2"/>
          <p:cNvSpPr>
            <a:spLocks noGrp="1" noChangeArrowheads="1"/>
          </p:cNvSpPr>
          <p:nvPr>
            <p:ph type="ctrTitle"/>
          </p:nvPr>
        </p:nvSpPr>
        <p:spPr>
          <a:xfrm>
            <a:off x="685800" y="152400"/>
            <a:ext cx="7772400" cy="1143000"/>
          </a:xfrm>
        </p:spPr>
        <p:txBody>
          <a:bodyPr/>
          <a:lstStyle/>
          <a:p>
            <a:r>
              <a:rPr lang="en-US"/>
              <a:t>Conclusions</a:t>
            </a:r>
          </a:p>
        </p:txBody>
      </p:sp>
      <p:sp>
        <p:nvSpPr>
          <p:cNvPr id="531459" name="Rectangle 3"/>
          <p:cNvSpPr>
            <a:spLocks noGrp="1" noChangeArrowheads="1"/>
          </p:cNvSpPr>
          <p:nvPr>
            <p:ph type="subTitle" idx="1"/>
          </p:nvPr>
        </p:nvSpPr>
        <p:spPr/>
        <p:txBody>
          <a:bodyPr/>
          <a:lstStyle/>
          <a:p>
            <a:endParaRPr lang="en-US"/>
          </a:p>
        </p:txBody>
      </p:sp>
      <p:sp>
        <p:nvSpPr>
          <p:cNvPr id="531460" name="Text Box 4"/>
          <p:cNvSpPr txBox="1">
            <a:spLocks noChangeArrowheads="1"/>
          </p:cNvSpPr>
          <p:nvPr/>
        </p:nvSpPr>
        <p:spPr bwMode="auto">
          <a:xfrm>
            <a:off x="685800" y="1066800"/>
            <a:ext cx="8153400" cy="5336817"/>
          </a:xfrm>
          <a:prstGeom prst="rect">
            <a:avLst/>
          </a:prstGeom>
          <a:noFill/>
          <a:ln w="9525">
            <a:noFill/>
            <a:miter lim="800000"/>
            <a:headEnd/>
            <a:tailEnd/>
          </a:ln>
          <a:effectLst/>
        </p:spPr>
        <p:txBody>
          <a:bodyPr wrap="square" lIns="91411" tIns="45706" rIns="91411" bIns="45706">
            <a:prstTxWarp prst="textNoShape">
              <a:avLst/>
            </a:prstTxWarp>
            <a:spAutoFit/>
          </a:bodyPr>
          <a:lstStyle/>
          <a:p>
            <a:pPr eaLnBrk="0" hangingPunct="0">
              <a:spcBef>
                <a:spcPct val="20000"/>
              </a:spcBef>
              <a:buClr>
                <a:schemeClr val="bg1"/>
              </a:buClr>
              <a:buFont typeface="Times New Roman" pitchFamily="-106" charset="0"/>
              <a:buChar char="•"/>
            </a:pPr>
            <a:r>
              <a:rPr lang="en-US" sz="2400" dirty="0">
                <a:solidFill>
                  <a:schemeClr val="bg1"/>
                </a:solidFill>
                <a:latin typeface="Times New Roman" pitchFamily="-106" charset="0"/>
              </a:rPr>
              <a:t> Robust evidence for cosmic acceleration from </a:t>
            </a:r>
            <a:r>
              <a:rPr lang="en-US" sz="2400" dirty="0" smtClean="0">
                <a:solidFill>
                  <a:schemeClr val="bg1"/>
                </a:solidFill>
                <a:latin typeface="Times New Roman" pitchFamily="-106" charset="0"/>
              </a:rPr>
              <a:t>Supernovae, now confirmed by other </a:t>
            </a:r>
            <a:r>
              <a:rPr lang="en-US" sz="2400" dirty="0">
                <a:solidFill>
                  <a:schemeClr val="bg1"/>
                </a:solidFill>
                <a:latin typeface="Times New Roman" pitchFamily="-106" charset="0"/>
              </a:rPr>
              <a:t>probes</a:t>
            </a:r>
          </a:p>
          <a:p>
            <a:pPr eaLnBrk="0" hangingPunct="0">
              <a:spcBef>
                <a:spcPct val="20000"/>
              </a:spcBef>
              <a:buClr>
                <a:schemeClr val="bg1"/>
              </a:buClr>
              <a:buFont typeface="Times New Roman" pitchFamily="-106" charset="0"/>
              <a:buChar char="•"/>
            </a:pPr>
            <a:endParaRPr lang="en-US" sz="2400" dirty="0">
              <a:solidFill>
                <a:schemeClr val="bg1"/>
              </a:solidFill>
              <a:latin typeface="Times New Roman" pitchFamily="-106" charset="0"/>
            </a:endParaRPr>
          </a:p>
          <a:p>
            <a:pPr eaLnBrk="0" hangingPunct="0">
              <a:spcBef>
                <a:spcPct val="20000"/>
              </a:spcBef>
              <a:buClr>
                <a:schemeClr val="bg1"/>
              </a:buClr>
              <a:buFont typeface="Times New Roman" pitchFamily="-106" charset="0"/>
              <a:buChar char="•"/>
            </a:pPr>
            <a:r>
              <a:rPr lang="en-US" sz="2400" dirty="0">
                <a:solidFill>
                  <a:schemeClr val="bg1"/>
                </a:solidFill>
                <a:latin typeface="Times New Roman" pitchFamily="-106" charset="0"/>
              </a:rPr>
              <a:t>Systematic errors</a:t>
            </a:r>
            <a:r>
              <a:rPr lang="en-US" sz="2400" dirty="0" smtClean="0">
                <a:solidFill>
                  <a:schemeClr val="bg1"/>
                </a:solidFill>
                <a:latin typeface="Times New Roman" pitchFamily="-106" charset="0"/>
              </a:rPr>
              <a:t> temporarily pose </a:t>
            </a:r>
            <a:r>
              <a:rPr lang="en-US" sz="2400" dirty="0">
                <a:solidFill>
                  <a:schemeClr val="bg1"/>
                </a:solidFill>
                <a:latin typeface="Times New Roman" pitchFamily="-106" charset="0"/>
              </a:rPr>
              <a:t>challenges to reaching greater precision in dark energy </a:t>
            </a:r>
            <a:r>
              <a:rPr lang="en-US" sz="2400" dirty="0" smtClean="0">
                <a:solidFill>
                  <a:schemeClr val="bg1"/>
                </a:solidFill>
                <a:latin typeface="Times New Roman" pitchFamily="-106" charset="0"/>
              </a:rPr>
              <a:t>properties, but </a:t>
            </a:r>
          </a:p>
          <a:p>
            <a:pPr eaLnBrk="0" hangingPunct="0">
              <a:spcBef>
                <a:spcPct val="20000"/>
              </a:spcBef>
              <a:buClr>
                <a:schemeClr val="bg1"/>
              </a:buClr>
              <a:buFont typeface="Times New Roman" pitchFamily="-106" charset="0"/>
              <a:buChar char="•"/>
            </a:pPr>
            <a:endParaRPr lang="en-US" sz="2400" dirty="0">
              <a:solidFill>
                <a:schemeClr val="bg1"/>
              </a:solidFill>
              <a:latin typeface="Times New Roman" pitchFamily="-106" charset="0"/>
            </a:endParaRPr>
          </a:p>
          <a:p>
            <a:pPr eaLnBrk="0" hangingPunct="0">
              <a:spcBef>
                <a:spcPct val="20000"/>
              </a:spcBef>
              <a:buClr>
                <a:schemeClr val="bg1"/>
              </a:buClr>
              <a:buFont typeface="Times New Roman" pitchFamily="-106" charset="0"/>
              <a:buChar char="•"/>
            </a:pPr>
            <a:r>
              <a:rPr lang="en-US" sz="2400" dirty="0">
                <a:solidFill>
                  <a:schemeClr val="bg1"/>
                </a:solidFill>
                <a:latin typeface="Times New Roman" pitchFamily="-106" charset="0"/>
              </a:rPr>
              <a:t>We have data in hand to</a:t>
            </a:r>
            <a:r>
              <a:rPr lang="en-US" sz="2400" dirty="0" smtClean="0">
                <a:solidFill>
                  <a:schemeClr val="bg1"/>
                </a:solidFill>
                <a:latin typeface="Times New Roman" pitchFamily="-106" charset="0"/>
              </a:rPr>
              <a:t> </a:t>
            </a:r>
            <a:r>
              <a:rPr lang="en-US" sz="2400" dirty="0" smtClean="0">
                <a:solidFill>
                  <a:schemeClr val="bg1"/>
                </a:solidFill>
                <a:latin typeface="Times New Roman" pitchFamily="-106" charset="0"/>
              </a:rPr>
              <a:t>partially</a:t>
            </a:r>
            <a:r>
              <a:rPr lang="en-US" sz="2400" dirty="0" smtClean="0">
                <a:solidFill>
                  <a:schemeClr val="bg1"/>
                </a:solidFill>
                <a:latin typeface="Times New Roman" pitchFamily="-106" charset="0"/>
              </a:rPr>
              <a:t> </a:t>
            </a:r>
            <a:r>
              <a:rPr lang="en-US" sz="2400" dirty="0">
                <a:solidFill>
                  <a:schemeClr val="bg1"/>
                </a:solidFill>
                <a:latin typeface="Times New Roman" pitchFamily="-106" charset="0"/>
              </a:rPr>
              <a:t>resolve these issues for </a:t>
            </a:r>
            <a:r>
              <a:rPr lang="en-US" sz="2400" dirty="0" err="1">
                <a:solidFill>
                  <a:schemeClr val="bg1"/>
                </a:solidFill>
                <a:latin typeface="Times New Roman" pitchFamily="-106" charset="0"/>
              </a:rPr>
              <a:t>SNe</a:t>
            </a:r>
            <a:r>
              <a:rPr lang="en-US" sz="2400" dirty="0">
                <a:solidFill>
                  <a:schemeClr val="bg1"/>
                </a:solidFill>
                <a:latin typeface="Times New Roman" pitchFamily="-106" charset="0"/>
              </a:rPr>
              <a:t>: </a:t>
            </a:r>
            <a:r>
              <a:rPr lang="en-US" sz="2400" dirty="0" smtClean="0">
                <a:solidFill>
                  <a:schemeClr val="bg1"/>
                </a:solidFill>
                <a:latin typeface="Times New Roman" pitchFamily="-106" charset="0"/>
              </a:rPr>
              <a:t>retrain </a:t>
            </a:r>
            <a:r>
              <a:rPr lang="en-US" sz="2400" dirty="0">
                <a:solidFill>
                  <a:schemeClr val="bg1"/>
                </a:solidFill>
                <a:latin typeface="Times New Roman" pitchFamily="-106" charset="0"/>
              </a:rPr>
              <a:t>light-curve models using SDSS, CSP, </a:t>
            </a:r>
            <a:r>
              <a:rPr lang="en-US" sz="2400" dirty="0" err="1">
                <a:solidFill>
                  <a:schemeClr val="bg1"/>
                </a:solidFill>
                <a:latin typeface="Times New Roman" pitchFamily="-106" charset="0"/>
              </a:rPr>
              <a:t>CfA</a:t>
            </a:r>
            <a:r>
              <a:rPr lang="en-US" sz="2400" dirty="0">
                <a:solidFill>
                  <a:schemeClr val="bg1"/>
                </a:solidFill>
                <a:latin typeface="Times New Roman" pitchFamily="-106" charset="0"/>
              </a:rPr>
              <a:t>, SNF,…</a:t>
            </a:r>
          </a:p>
          <a:p>
            <a:pPr eaLnBrk="0" hangingPunct="0">
              <a:spcBef>
                <a:spcPct val="20000"/>
              </a:spcBef>
              <a:buClr>
                <a:schemeClr val="bg1"/>
              </a:buClr>
              <a:buFont typeface="Times New Roman" pitchFamily="-106" charset="0"/>
              <a:buNone/>
            </a:pPr>
            <a:endParaRPr lang="en-US" sz="2400" dirty="0">
              <a:solidFill>
                <a:schemeClr val="bg1"/>
              </a:solidFill>
              <a:latin typeface="Times New Roman" pitchFamily="-106" charset="0"/>
            </a:endParaRPr>
          </a:p>
          <a:p>
            <a:pPr eaLnBrk="0" hangingPunct="0">
              <a:spcBef>
                <a:spcPct val="20000"/>
              </a:spcBef>
              <a:buClr>
                <a:schemeClr val="bg1"/>
              </a:buClr>
              <a:buFont typeface="Times" pitchFamily="-106" charset="0"/>
              <a:buChar char="•"/>
            </a:pPr>
            <a:r>
              <a:rPr lang="en-US" sz="2400" dirty="0">
                <a:solidFill>
                  <a:schemeClr val="bg1"/>
                </a:solidFill>
                <a:latin typeface="Times New Roman" pitchFamily="-106" charset="0"/>
              </a:rPr>
              <a:t> Future experiments will/must be designed to control systematic errors and exploit </a:t>
            </a:r>
            <a:r>
              <a:rPr lang="en-US" sz="2400" dirty="0" err="1">
                <a:solidFill>
                  <a:schemeClr val="bg1"/>
                </a:solidFill>
                <a:latin typeface="Times New Roman" pitchFamily="-106" charset="0"/>
              </a:rPr>
              <a:t>complementarity</a:t>
            </a:r>
            <a:r>
              <a:rPr lang="en-US" sz="2400" dirty="0">
                <a:solidFill>
                  <a:schemeClr val="bg1"/>
                </a:solidFill>
                <a:latin typeface="Times New Roman" pitchFamily="-106" charset="0"/>
              </a:rPr>
              <a:t> of multiple probes: DES, </a:t>
            </a:r>
            <a:r>
              <a:rPr lang="en-US" sz="2400" dirty="0" err="1">
                <a:solidFill>
                  <a:schemeClr val="bg1"/>
                </a:solidFill>
                <a:latin typeface="Times New Roman" pitchFamily="-106" charset="0"/>
              </a:rPr>
              <a:t>PanSTARRS</a:t>
            </a:r>
            <a:r>
              <a:rPr lang="en-US" sz="2400" dirty="0">
                <a:solidFill>
                  <a:schemeClr val="bg1"/>
                </a:solidFill>
                <a:latin typeface="Times New Roman" pitchFamily="-106" charset="0"/>
              </a:rPr>
              <a:t>,</a:t>
            </a:r>
            <a:r>
              <a:rPr lang="en-US" sz="2400" dirty="0" smtClean="0">
                <a:solidFill>
                  <a:schemeClr val="bg1"/>
                </a:solidFill>
                <a:latin typeface="Times New Roman" pitchFamily="-106" charset="0"/>
              </a:rPr>
              <a:t> LSST</a:t>
            </a:r>
            <a:r>
              <a:rPr lang="en-US" sz="2400" dirty="0">
                <a:solidFill>
                  <a:schemeClr val="bg1"/>
                </a:solidFill>
                <a:latin typeface="Times New Roman" pitchFamily="-106" charset="0"/>
              </a:rPr>
              <a:t>, </a:t>
            </a:r>
            <a:r>
              <a:rPr lang="en-US" sz="2400" dirty="0" smtClean="0">
                <a:solidFill>
                  <a:schemeClr val="bg1"/>
                </a:solidFill>
                <a:latin typeface="Times New Roman" pitchFamily="-106" charset="0"/>
              </a:rPr>
              <a:t>JDEM, augmented by new low-</a:t>
            </a:r>
            <a:r>
              <a:rPr lang="en-US" sz="2400" dirty="0" err="1" smtClean="0">
                <a:solidFill>
                  <a:schemeClr val="bg1"/>
                </a:solidFill>
                <a:latin typeface="Times New Roman" pitchFamily="-106" charset="0"/>
              </a:rPr>
              <a:t>redshift</a:t>
            </a:r>
            <a:r>
              <a:rPr lang="en-US" sz="2400" dirty="0" smtClean="0">
                <a:solidFill>
                  <a:schemeClr val="bg1"/>
                </a:solidFill>
                <a:latin typeface="Times New Roman" pitchFamily="-106" charset="0"/>
              </a:rPr>
              <a:t> surveys: </a:t>
            </a:r>
            <a:r>
              <a:rPr lang="en-US" sz="2400" dirty="0" err="1" smtClean="0">
                <a:solidFill>
                  <a:schemeClr val="bg1"/>
                </a:solidFill>
                <a:latin typeface="Times New Roman" pitchFamily="-106" charset="0"/>
              </a:rPr>
              <a:t>PanSTARRS</a:t>
            </a:r>
            <a:r>
              <a:rPr lang="en-US" sz="2400" dirty="0" smtClean="0">
                <a:solidFill>
                  <a:schemeClr val="bg1"/>
                </a:solidFill>
                <a:latin typeface="Times New Roman" pitchFamily="-106" charset="0"/>
              </a:rPr>
              <a:t>, Palomar Transit, Quest,…</a:t>
            </a:r>
            <a:endParaRPr lang="en-US" sz="2400" dirty="0">
              <a:solidFill>
                <a:schemeClr val="bg1"/>
              </a:solidFill>
              <a:latin typeface="Times New Roman" pitchFamily="-10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napshot 2010-07-07 09-28-43.tiff"/>
          <p:cNvPicPr>
            <a:picLocks noChangeAspect="1"/>
          </p:cNvPicPr>
          <p:nvPr/>
        </p:nvPicPr>
        <p:blipFill>
          <a:blip r:embed="rId2"/>
          <a:stretch>
            <a:fillRect/>
          </a:stretch>
        </p:blipFill>
        <p:spPr>
          <a:xfrm>
            <a:off x="0" y="1176453"/>
            <a:ext cx="9144000" cy="4505093"/>
          </a:xfrm>
          <a:prstGeom prst="rect">
            <a:avLst/>
          </a:prstGeom>
        </p:spPr>
      </p:pic>
      <p:sp>
        <p:nvSpPr>
          <p:cNvPr id="3" name="TextBox 2"/>
          <p:cNvSpPr txBox="1"/>
          <p:nvPr/>
        </p:nvSpPr>
        <p:spPr>
          <a:xfrm>
            <a:off x="152400" y="5638800"/>
            <a:ext cx="621083" cy="369332"/>
          </a:xfrm>
          <a:prstGeom prst="rect">
            <a:avLst/>
          </a:prstGeom>
          <a:noFill/>
        </p:spPr>
        <p:txBody>
          <a:bodyPr wrap="none" rtlCol="0">
            <a:spAutoFit/>
          </a:bodyPr>
          <a:lstStyle/>
          <a:p>
            <a:r>
              <a:rPr lang="en-US" dirty="0" smtClean="0"/>
              <a:t>blue</a:t>
            </a:r>
            <a:endParaRPr lang="en-US" dirty="0"/>
          </a:p>
        </p:txBody>
      </p:sp>
      <p:sp>
        <p:nvSpPr>
          <p:cNvPr id="4" name="TextBox 3"/>
          <p:cNvSpPr txBox="1"/>
          <p:nvPr/>
        </p:nvSpPr>
        <p:spPr>
          <a:xfrm>
            <a:off x="243709" y="914400"/>
            <a:ext cx="518291" cy="369332"/>
          </a:xfrm>
          <a:prstGeom prst="rect">
            <a:avLst/>
          </a:prstGeom>
          <a:noFill/>
        </p:spPr>
        <p:txBody>
          <a:bodyPr wrap="none" rtlCol="0">
            <a:spAutoFit/>
          </a:bodyPr>
          <a:lstStyle/>
          <a:p>
            <a:r>
              <a:rPr lang="en-US" dirty="0" smtClean="0"/>
              <a:t>red</a:t>
            </a:r>
            <a:endParaRPr lang="en-US" dirty="0" smtClean="0"/>
          </a:p>
        </p:txBody>
      </p:sp>
      <p:sp>
        <p:nvSpPr>
          <p:cNvPr id="5" name="TextBox 4"/>
          <p:cNvSpPr txBox="1"/>
          <p:nvPr/>
        </p:nvSpPr>
        <p:spPr>
          <a:xfrm>
            <a:off x="4800600" y="914400"/>
            <a:ext cx="775047" cy="369332"/>
          </a:xfrm>
          <a:prstGeom prst="rect">
            <a:avLst/>
          </a:prstGeom>
          <a:noFill/>
        </p:spPr>
        <p:txBody>
          <a:bodyPr wrap="none" rtlCol="0">
            <a:spAutoFit/>
          </a:bodyPr>
          <a:lstStyle/>
          <a:p>
            <a:r>
              <a:rPr lang="en-US" dirty="0" smtClean="0"/>
              <a:t>broad</a:t>
            </a:r>
            <a:endParaRPr lang="en-US" dirty="0" smtClean="0"/>
          </a:p>
        </p:txBody>
      </p:sp>
      <p:sp>
        <p:nvSpPr>
          <p:cNvPr id="6" name="TextBox 5"/>
          <p:cNvSpPr txBox="1"/>
          <p:nvPr/>
        </p:nvSpPr>
        <p:spPr>
          <a:xfrm>
            <a:off x="4953000" y="5715000"/>
            <a:ext cx="45719" cy="369332"/>
          </a:xfrm>
          <a:prstGeom prst="rect">
            <a:avLst/>
          </a:prstGeom>
          <a:noFill/>
        </p:spPr>
        <p:txBody>
          <a:bodyPr wrap="square" rtlCol="0">
            <a:spAutoFit/>
          </a:bodyPr>
          <a:lstStyle/>
          <a:p>
            <a:r>
              <a:rPr lang="en-US" dirty="0" smtClean="0"/>
              <a:t>narrow</a:t>
            </a: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3154" name="Picture 1" descr="Snapshot 2009-12-15 19-49-09.tiff"/>
          <p:cNvPicPr>
            <a:picLocks noChangeAspect="1"/>
          </p:cNvPicPr>
          <p:nvPr/>
        </p:nvPicPr>
        <p:blipFill>
          <a:blip r:embed="rId2"/>
          <a:srcRect/>
          <a:stretch>
            <a:fillRect/>
          </a:stretch>
        </p:blipFill>
        <p:spPr bwMode="auto">
          <a:xfrm>
            <a:off x="228601" y="304800"/>
            <a:ext cx="8643938" cy="628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
      <a:dk1>
        <a:srgbClr val="000066"/>
      </a:dk1>
      <a:lt1>
        <a:srgbClr val="FFFFFF"/>
      </a:lt1>
      <a:dk2>
        <a:srgbClr val="000066"/>
      </a:dk2>
      <a:lt2>
        <a:srgbClr val="000099"/>
      </a:lt2>
      <a:accent1>
        <a:srgbClr val="FFFFCC"/>
      </a:accent1>
      <a:accent2>
        <a:srgbClr val="3333CC"/>
      </a:accent2>
      <a:accent3>
        <a:srgbClr val="FFFFFF"/>
      </a:accent3>
      <a:accent4>
        <a:srgbClr val="000056"/>
      </a:accent4>
      <a:accent5>
        <a:srgbClr val="FFFFE2"/>
      </a:accent5>
      <a:accent6>
        <a:srgbClr val="2D2DB9"/>
      </a:accent6>
      <a:hlink>
        <a:srgbClr val="FFCC66"/>
      </a:hlink>
      <a:folHlink>
        <a:srgbClr val="CC33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000066"/>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000066"/>
            </a:solidFill>
            <a:effectLst/>
            <a:latin typeface="Arial" pitchFamily="-10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66"/>
        </a:dk1>
        <a:lt1>
          <a:srgbClr val="FFFFFF"/>
        </a:lt1>
        <a:dk2>
          <a:srgbClr val="000000"/>
        </a:dk2>
        <a:lt2>
          <a:srgbClr val="808080"/>
        </a:lt2>
        <a:accent1>
          <a:srgbClr val="00CC99"/>
        </a:accent1>
        <a:accent2>
          <a:srgbClr val="3333CC"/>
        </a:accent2>
        <a:accent3>
          <a:srgbClr val="FFFFFF"/>
        </a:accent3>
        <a:accent4>
          <a:srgbClr val="000056"/>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a:ln>
              <a:noFill/>
            </a:ln>
            <a:solidFill>
              <a:srgbClr val="FFFF00"/>
            </a:solidFill>
            <a:effectLst>
              <a:outerShdw blurRad="38100" dist="38100" dir="2700000" algn="tl">
                <a:srgbClr val="000000">
                  <a:alpha val="43137"/>
                </a:srgbClr>
              </a:outerShdw>
            </a:effectLst>
            <a:latin typeface="Verdana"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a:ln>
              <a:noFill/>
            </a:ln>
            <a:solidFill>
              <a:srgbClr val="FFFF00"/>
            </a:solidFill>
            <a:effectLst>
              <a:outerShdw blurRad="38100" dist="38100" dir="2700000" algn="tl">
                <a:srgbClr val="000000">
                  <a:alpha val="43137"/>
                </a:srgbClr>
              </a:outerShdw>
            </a:effectLst>
            <a:latin typeface="Verdana"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04000"/>
          </a:lnSpc>
          <a:spcBef>
            <a:spcPct val="0"/>
          </a:spcBef>
          <a:spcAft>
            <a:spcPct val="0"/>
          </a:spcAft>
          <a:buClr>
            <a:srgbClr val="000000"/>
          </a:buClr>
          <a:buSzPct val="45000"/>
          <a:buFont typeface="Wingdings" pitchFamily="-106" charset="2"/>
          <a:buNone/>
          <a:tabLst/>
          <a:defRPr kumimoji="0" lang="en-GB" sz="1800" b="0" i="0" u="none" strike="noStrike" cap="none" normalizeH="0" baseline="0">
            <a:ln>
              <a:noFill/>
            </a:ln>
            <a:solidFill>
              <a:schemeClr val="bg1"/>
            </a:solidFill>
            <a:effectLst/>
            <a:latin typeface="Arial" pitchFamily="-10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104000"/>
          </a:lnSpc>
          <a:spcBef>
            <a:spcPct val="0"/>
          </a:spcBef>
          <a:spcAft>
            <a:spcPct val="0"/>
          </a:spcAft>
          <a:buClr>
            <a:srgbClr val="000000"/>
          </a:buClr>
          <a:buSzPct val="45000"/>
          <a:buFont typeface="Wingdings" pitchFamily="-106" charset="2"/>
          <a:buNone/>
          <a:tabLst/>
          <a:defRPr kumimoji="0" lang="en-GB" sz="1800" b="0" i="0" u="none" strike="noStrike" cap="none" normalizeH="0" baseline="0">
            <a:ln>
              <a:noFill/>
            </a:ln>
            <a:solidFill>
              <a:schemeClr val="bg1"/>
            </a:solidFill>
            <a:effectLst/>
            <a:latin typeface="Arial" pitchFamily="-10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9" charset="0"/>
            <a:ea typeface="Arial" pitchFamily="-109" charset="0"/>
            <a:cs typeface="Arial" pitchFamily="-109" charset="0"/>
            <a:sym typeface="Arial" pitchFamily="-109"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9" charset="0"/>
            <a:ea typeface="Arial" pitchFamily="-109" charset="0"/>
            <a:cs typeface="Arial" pitchFamily="-109" charset="0"/>
            <a:sym typeface="Arial"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HG Mincho Light J"/>
        <a:cs typeface="HG Mincho Light J"/>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10" charset="0"/>
          <a:buNone/>
          <a:tabLst/>
          <a:defRPr kumimoji="0" lang="en-GB" sz="1800" b="0" i="0" u="none" strike="noStrike" cap="none" normalizeH="0" baseline="0">
            <a:ln>
              <a:noFill/>
            </a:ln>
            <a:solidFill>
              <a:schemeClr val="bg1"/>
            </a:solidFill>
            <a:effectLst/>
            <a:latin typeface="Arial" pitchFamily="-110"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10" charset="0"/>
          <a:buNone/>
          <a:tabLst/>
          <a:defRPr kumimoji="0" lang="en-GB" sz="1800" b="0" i="0" u="none" strike="noStrike" cap="none" normalizeH="0" baseline="0">
            <a:ln>
              <a:noFill/>
            </a:ln>
            <a:solidFill>
              <a:schemeClr val="bg1"/>
            </a:solidFill>
            <a:effectLst/>
            <a:latin typeface="Arial" pitchFamily="-110"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10" charset="0"/>
          <a:buNone/>
          <a:tabLst/>
          <a:defRPr kumimoji="0" lang="en-GB" sz="1800" b="0" i="0" u="none" strike="noStrike" cap="none" normalizeH="0" baseline="0">
            <a:ln>
              <a:noFill/>
            </a:ln>
            <a:solidFill>
              <a:schemeClr val="bg1"/>
            </a:solidFill>
            <a:effectLst/>
            <a:latin typeface="Arial" pitchFamily="-110"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10" charset="0"/>
          <a:buNone/>
          <a:tabLst/>
          <a:defRPr kumimoji="0" lang="en-GB" sz="1800" b="0" i="0" u="none" strike="noStrike" cap="none" normalizeH="0" baseline="0">
            <a:ln>
              <a:noFill/>
            </a:ln>
            <a:solidFill>
              <a:schemeClr val="bg1"/>
            </a:solidFill>
            <a:effectLst/>
            <a:latin typeface="Arial" pitchFamily="-110"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amp; Bullets -DES blend lineles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DES blend lineless">
      <a:majorFont>
        <a:latin typeface="Times New Roman"/>
        <a:ea typeface="Gill Sans"/>
        <a:cs typeface="Gill Sans"/>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Title &amp; Bullets -DES blend linel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ermi">
  <a:themeElements>
    <a:clrScheme name="Ferm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ermi">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Ferm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erm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ermi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ermi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erm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erm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erm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10" charset="0"/>
            <a:ea typeface="Arial" pitchFamily="-110" charset="0"/>
            <a:cs typeface="Arial" pitchFamily="-110" charset="0"/>
            <a:sym typeface="Arial" pitchFamily="-11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10" charset="0"/>
            <a:ea typeface="Arial" pitchFamily="-110" charset="0"/>
            <a:cs typeface="Arial" pitchFamily="-110" charset="0"/>
            <a:sym typeface="Arial" pitchFamily="-110"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11" charset="0"/>
          <a:buNone/>
          <a:tabLst/>
          <a:defRPr kumimoji="0" lang="en-GB" sz="18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11" charset="0"/>
          <a:buNone/>
          <a:tabLst/>
          <a:defRPr kumimoji="0" lang="en-GB" sz="1800" b="0" i="0" u="none" strike="noStrike" cap="none" normalizeH="0" baseline="0">
            <a:ln>
              <a:noFill/>
            </a:ln>
            <a:solidFill>
              <a:schemeClr val="bg1"/>
            </a:solidFill>
            <a:effectLst/>
            <a:latin typeface="Arial" pitchFamily="-111"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lank Presentation">
  <a:themeElements>
    <a:clrScheme name="">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11" charset="0"/>
            <a:ea typeface="Arial" pitchFamily="-111" charset="0"/>
            <a:cs typeface="Arial" pitchFamily="-111" charset="0"/>
            <a:sym typeface="Arial" pitchFamily="-111"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11" charset="0"/>
            <a:ea typeface="Arial" pitchFamily="-111" charset="0"/>
            <a:cs typeface="Arial" pitchFamily="-111" charset="0"/>
            <a:sym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11" charset="0"/>
          <a:buNone/>
          <a:tabLst/>
          <a:defRPr kumimoji="0" lang="en-GB" sz="18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11" charset="0"/>
          <a:buNone/>
          <a:tabLst/>
          <a:defRPr kumimoji="0" lang="en-GB" sz="1800" b="0" i="0" u="none" strike="noStrike" cap="none" normalizeH="0" baseline="0">
            <a:ln>
              <a:noFill/>
            </a:ln>
            <a:solidFill>
              <a:schemeClr val="bg1"/>
            </a:solidFill>
            <a:effectLst/>
            <a:latin typeface="Arial" pitchFamily="-111"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Bullets &amp; Photo">
  <a:themeElements>
    <a:clrScheme name="">
      <a:dk1>
        <a:srgbClr val="2E2F30"/>
      </a:dk1>
      <a:lt1>
        <a:srgbClr val="D1D0CF"/>
      </a:lt1>
      <a:dk2>
        <a:srgbClr val="000000"/>
      </a:dk2>
      <a:lt2>
        <a:srgbClr val="808080"/>
      </a:lt2>
      <a:accent1>
        <a:srgbClr val="FFFFFF"/>
      </a:accent1>
      <a:accent2>
        <a:srgbClr val="333399"/>
      </a:accent2>
      <a:accent3>
        <a:srgbClr val="E5E4E4"/>
      </a:accent3>
      <a:accent4>
        <a:srgbClr val="262727"/>
      </a:accent4>
      <a:accent5>
        <a:srgbClr val="FFFFFF"/>
      </a:accent5>
      <a:accent6>
        <a:srgbClr val="2D2D8A"/>
      </a:accent6>
      <a:hlink>
        <a:srgbClr val="009999"/>
      </a:hlink>
      <a:folHlink>
        <a:srgbClr val="99CC00"/>
      </a:folHlink>
    </a:clrScheme>
    <a:fontScheme name="Title, Bullets &amp; Photo">
      <a:majorFont>
        <a:latin typeface="Cochin"/>
        <a:ea typeface="ヒラギノ明朝 Pro W6"/>
        <a:cs typeface="ヒラギノ明朝 Pro W6"/>
      </a:majorFont>
      <a:minorFont>
        <a:latin typeface="Cochin"/>
        <a:ea typeface="ヒラギノ明朝 Pro W6"/>
        <a:cs typeface="ヒラギノ明朝 Pro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2E2F30"/>
            </a:solidFill>
            <a:effectLst/>
            <a:latin typeface="Cochin" pitchFamily="-106" charset="0"/>
            <a:ea typeface="ヒラギノ明朝 Pro W6" pitchFamily="-106" charset="-128"/>
            <a:cs typeface="ヒラギノ明朝 Pro W6" pitchFamily="-106" charset="-128"/>
            <a:sym typeface="Cochin"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2E2F30"/>
            </a:solidFill>
            <a:effectLst/>
            <a:latin typeface="Cochin" pitchFamily="-106" charset="0"/>
            <a:ea typeface="ヒラギノ明朝 Pro W6" pitchFamily="-106" charset="-128"/>
            <a:cs typeface="ヒラギノ明朝 Pro W6" pitchFamily="-106" charset="-128"/>
            <a:sym typeface="Cochin" pitchFamily="-106"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
      <a:dk1>
        <a:srgbClr val="2E2F30"/>
      </a:dk1>
      <a:lt1>
        <a:srgbClr val="D1D0CF"/>
      </a:lt1>
      <a:dk2>
        <a:srgbClr val="000000"/>
      </a:dk2>
      <a:lt2>
        <a:srgbClr val="808080"/>
      </a:lt2>
      <a:accent1>
        <a:srgbClr val="FFFFFF"/>
      </a:accent1>
      <a:accent2>
        <a:srgbClr val="333399"/>
      </a:accent2>
      <a:accent3>
        <a:srgbClr val="E5E4E4"/>
      </a:accent3>
      <a:accent4>
        <a:srgbClr val="262727"/>
      </a:accent4>
      <a:accent5>
        <a:srgbClr val="FFFFFF"/>
      </a:accent5>
      <a:accent6>
        <a:srgbClr val="2D2D8A"/>
      </a:accent6>
      <a:hlink>
        <a:srgbClr val="009999"/>
      </a:hlink>
      <a:folHlink>
        <a:srgbClr val="99CC00"/>
      </a:folHlink>
    </a:clrScheme>
    <a:fontScheme name="Blank">
      <a:majorFont>
        <a:latin typeface="Cochin"/>
        <a:ea typeface="ヒラギノ明朝 Pro W6"/>
        <a:cs typeface="ヒラギノ明朝 Pro W6"/>
      </a:majorFont>
      <a:minorFont>
        <a:latin typeface="Cochin"/>
        <a:ea typeface="ヒラギノ明朝 Pro W6"/>
        <a:cs typeface="ヒラギノ明朝 Pro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2E2F30"/>
            </a:solidFill>
            <a:effectLst/>
            <a:latin typeface="Cochin" pitchFamily="-106" charset="0"/>
            <a:ea typeface="ヒラギノ明朝 Pro W6" pitchFamily="-106" charset="-128"/>
            <a:cs typeface="ヒラギノ明朝 Pro W6" pitchFamily="-106" charset="-128"/>
            <a:sym typeface="Cochin"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2E2F30"/>
            </a:solidFill>
            <a:effectLst/>
            <a:latin typeface="Cochin" pitchFamily="-106" charset="0"/>
            <a:ea typeface="ヒラギノ明朝 Pro W6" pitchFamily="-106" charset="-128"/>
            <a:cs typeface="ヒラギノ明朝 Pro W6" pitchFamily="-106" charset="-128"/>
            <a:sym typeface="Cochin" pitchFamily="-106"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itle - Top">
  <a:themeElements>
    <a:clrScheme name="">
      <a:dk1>
        <a:srgbClr val="2E2F30"/>
      </a:dk1>
      <a:lt1>
        <a:srgbClr val="D1D0CF"/>
      </a:lt1>
      <a:dk2>
        <a:srgbClr val="000000"/>
      </a:dk2>
      <a:lt2>
        <a:srgbClr val="FFFFFF"/>
      </a:lt2>
      <a:accent1>
        <a:srgbClr val="FFFFFF"/>
      </a:accent1>
      <a:accent2>
        <a:srgbClr val="333399"/>
      </a:accent2>
      <a:accent3>
        <a:srgbClr val="E5E4E4"/>
      </a:accent3>
      <a:accent4>
        <a:srgbClr val="262727"/>
      </a:accent4>
      <a:accent5>
        <a:srgbClr val="FFFFFF"/>
      </a:accent5>
      <a:accent6>
        <a:srgbClr val="2D2D8A"/>
      </a:accent6>
      <a:hlink>
        <a:srgbClr val="009999"/>
      </a:hlink>
      <a:folHlink>
        <a:srgbClr val="99CC00"/>
      </a:folHlink>
    </a:clrScheme>
    <a:fontScheme name="Title - Top">
      <a:majorFont>
        <a:latin typeface="Cochin"/>
        <a:ea typeface="ヒラギノ明朝 Pro W6"/>
        <a:cs typeface="ヒラギノ明朝 Pro W6"/>
      </a:majorFont>
      <a:minorFont>
        <a:latin typeface="Cochin"/>
        <a:ea typeface="ヒラギノ明朝 Pro W6"/>
        <a:cs typeface="ヒラギノ明朝 Pro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2E2F30"/>
            </a:solidFill>
            <a:effectLst/>
            <a:latin typeface="Cochin" pitchFamily="-106" charset="0"/>
            <a:ea typeface="ヒラギノ明朝 Pro W6" pitchFamily="-106" charset="-128"/>
            <a:cs typeface="ヒラギノ明朝 Pro W6" pitchFamily="-106" charset="-128"/>
            <a:sym typeface="Cochin" pitchFamily="-106"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2E2F30"/>
            </a:solidFill>
            <a:effectLst/>
            <a:latin typeface="Cochin" pitchFamily="-106" charset="0"/>
            <a:ea typeface="ヒラギノ明朝 Pro W6" pitchFamily="-106" charset="-128"/>
            <a:cs typeface="ヒラギノ明朝 Pro W6" pitchFamily="-106" charset="-128"/>
            <a:sym typeface="Cochin" pitchFamily="-106"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5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Blank Presentation">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defRPr>
        </a:defPPr>
      </a:lstStyle>
    </a:lnDef>
  </a:objectDefaults>
  <a:extraClrSchemeLst>
    <a:extraClrScheme>
      <a:clrScheme name="5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hysicsRetreatPlanning">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hysicsRetreatPlan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defRPr>
        </a:defPPr>
      </a:lstStyle>
    </a:lnDef>
  </a:objectDefaults>
  <a:extraClrSchemeLst>
    <a:extraClrScheme>
      <a:clrScheme name="PhysicsRetreatPlan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icsRetreatPlann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icsRetreatPlann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icsRetreatPlann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icsRetreatPlan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icsRetreatPlan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icsRetreatPlan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ppt/theme/themeOverride2.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ppt/theme/themeOverride3.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docProps/app.xml><?xml version="1.0" encoding="utf-8"?>
<Properties xmlns="http://schemas.openxmlformats.org/officeDocument/2006/extended-properties" xmlns:vt="http://schemas.openxmlformats.org/officeDocument/2006/docPropsVTypes">
  <TotalTime>46865</TotalTime>
  <Pages>0</Pages>
  <Words>3628</Words>
  <Characters>0</Characters>
  <Application>Microsoft Macintosh PowerPoint</Application>
  <PresentationFormat>On-screen Show (4:3)</PresentationFormat>
  <Lines>0</Lines>
  <Paragraphs>655</Paragraphs>
  <Slides>79</Slides>
  <Notes>43</Notes>
  <HiddenSlides>0</HiddenSlides>
  <MMClips>0</MMClips>
  <ScaleCrop>false</ScaleCrop>
  <HeadingPairs>
    <vt:vector size="6" baseType="variant">
      <vt:variant>
        <vt:lpstr>Design Template</vt:lpstr>
      </vt:variant>
      <vt:variant>
        <vt:i4>26</vt:i4>
      </vt:variant>
      <vt:variant>
        <vt:lpstr>Embedded OLE Servers</vt:lpstr>
      </vt:variant>
      <vt:variant>
        <vt:i4>3</vt:i4>
      </vt:variant>
      <vt:variant>
        <vt:lpstr>Slide Titles</vt:lpstr>
      </vt:variant>
      <vt:variant>
        <vt:i4>79</vt:i4>
      </vt:variant>
    </vt:vector>
  </HeadingPairs>
  <TitlesOfParts>
    <vt:vector size="108" baseType="lpstr">
      <vt:lpstr>Blank Presentation</vt:lpstr>
      <vt:lpstr>Fermi</vt:lpstr>
      <vt:lpstr>Artsy</vt:lpstr>
      <vt:lpstr>Title, Bullets &amp; Photo</vt:lpstr>
      <vt:lpstr>Blank</vt:lpstr>
      <vt:lpstr>1_Title - Top</vt:lpstr>
      <vt:lpstr>5_Blank Presentation</vt:lpstr>
      <vt:lpstr>1_PhysicsRetreatPlanning</vt:lpstr>
      <vt:lpstr>2_Blank Presentation</vt:lpstr>
      <vt:lpstr>2_Default Design</vt:lpstr>
      <vt:lpstr>4_Blank Presentation</vt:lpstr>
      <vt:lpstr>6_Blank Presentation</vt:lpstr>
      <vt:lpstr>Office Theme</vt:lpstr>
      <vt:lpstr>8_Blank Presentation</vt:lpstr>
      <vt:lpstr>9_Blank Presentation</vt:lpstr>
      <vt:lpstr>5_Default Design</vt:lpstr>
      <vt:lpstr>1_Office Theme</vt:lpstr>
      <vt:lpstr>2_Office Theme</vt:lpstr>
      <vt:lpstr>Title &amp; Bullets -DES blend lineless</vt:lpstr>
      <vt:lpstr>13_Blank Presentation</vt:lpstr>
      <vt:lpstr>1_Artsy</vt:lpstr>
      <vt:lpstr>6_Artsy</vt:lpstr>
      <vt:lpstr>4_Office Theme</vt:lpstr>
      <vt:lpstr>1_Blank Presentation</vt:lpstr>
      <vt:lpstr>Default Design</vt:lpstr>
      <vt:lpstr>3_Office Theme</vt:lpstr>
      <vt:lpstr>Equation</vt:lpstr>
      <vt:lpstr>Photo Editor Photo</vt:lpstr>
      <vt:lpstr>Microsoft Equation</vt:lpstr>
      <vt:lpstr>Cosmology with Supernovae: Lecture 3</vt:lpstr>
      <vt:lpstr>Hoje</vt:lpstr>
      <vt:lpstr>Fitting SN Ia Light Curves</vt:lpstr>
      <vt:lpstr>Slide 4</vt:lpstr>
      <vt:lpstr>SALT-II Light-curve Fits</vt:lpstr>
      <vt:lpstr>Slide 6</vt:lpstr>
      <vt:lpstr>Slide 7</vt:lpstr>
      <vt:lpstr>Slide 8</vt:lpstr>
      <vt:lpstr>Slide 9</vt:lpstr>
      <vt:lpstr>Slide 10</vt:lpstr>
      <vt:lpstr>Slide 11</vt:lpstr>
      <vt:lpstr>MLCS</vt:lpstr>
      <vt:lpstr>MLCS</vt:lpstr>
      <vt:lpstr>Slide 14</vt:lpstr>
      <vt:lpstr>Include internal Systematic Error estimates</vt:lpstr>
      <vt:lpstr>What changed in MLCS?</vt:lpstr>
      <vt:lpstr>SALT vs MLCS template light curves</vt:lpstr>
      <vt:lpstr>Issues with rest-frame U band</vt:lpstr>
      <vt:lpstr>SALT vs MLCS parameters</vt:lpstr>
      <vt:lpstr> A Tale of Two Fitters</vt:lpstr>
      <vt:lpstr>SALT Parameters vs. Redshift</vt:lpstr>
      <vt:lpstr>Slide 22</vt:lpstr>
      <vt:lpstr>Slide 23</vt:lpstr>
      <vt:lpstr>Colors of Low-z SNe</vt:lpstr>
      <vt:lpstr>Vary minimum redshift</vt:lpstr>
      <vt:lpstr>Slide 26</vt:lpstr>
      <vt:lpstr>Constraints from SDSS data only</vt:lpstr>
      <vt:lpstr>Constraints on Exotic Models</vt:lpstr>
      <vt:lpstr>Carnegie Supernova Project: High-z</vt:lpstr>
      <vt:lpstr>Slide 30</vt:lpstr>
      <vt:lpstr>Slide 31</vt:lpstr>
      <vt:lpstr>CSP Dark Energy Constraints</vt:lpstr>
      <vt:lpstr>CfA3: New Distances at Low Redshift</vt:lpstr>
      <vt:lpstr>Dark Energy Constraints</vt:lpstr>
      <vt:lpstr>Slide 35</vt:lpstr>
      <vt:lpstr>Slide 36</vt:lpstr>
      <vt:lpstr> Wood-Vasey et al. (2008)  Type Ia Supernovae are Good Standard Candles in the Near Infrared  Shown without correction for light curve shape or extinction  </vt:lpstr>
      <vt:lpstr>Nearby Supernova Factory</vt:lpstr>
      <vt:lpstr>Slide 39</vt:lpstr>
      <vt:lpstr>Slide 40</vt:lpstr>
      <vt:lpstr>Slide 41</vt:lpstr>
      <vt:lpstr>Slide 42</vt:lpstr>
      <vt:lpstr>Correlations of SN Ia and  Host-galaxy Properties</vt:lpstr>
      <vt:lpstr>Slide 44</vt:lpstr>
      <vt:lpstr>Slide 45</vt:lpstr>
      <vt:lpstr>SN Ia Luminosity correlates with Host Galaxy Type</vt:lpstr>
      <vt:lpstr>SN Ia Color doesn’t correlate strongly with  Host Galaxy Type</vt:lpstr>
      <vt:lpstr>Slide 48</vt:lpstr>
      <vt:lpstr>Slide 49</vt:lpstr>
      <vt:lpstr>Slide 50</vt:lpstr>
      <vt:lpstr>Slide 51</vt:lpstr>
      <vt:lpstr>Slide 52</vt:lpstr>
      <vt:lpstr>Slide 53</vt:lpstr>
      <vt:lpstr>Slide 54</vt:lpstr>
      <vt:lpstr>Systematic Errors (and Controls)</vt:lpstr>
      <vt:lpstr>The Future is (Mostly) Photometric</vt:lpstr>
      <vt:lpstr>The Dark Energy Survey</vt:lpstr>
      <vt:lpstr>DES Science Program</vt:lpstr>
      <vt:lpstr>The DES Collaboration</vt:lpstr>
      <vt:lpstr>DES Instrument: DECam</vt:lpstr>
      <vt:lpstr>DECam Construction &amp; Testing</vt:lpstr>
      <vt:lpstr>Telescope Simulator</vt:lpstr>
      <vt:lpstr>DES SN Simulated Light Curves</vt:lpstr>
      <vt:lpstr>DES + VISTA VIDEO NIR</vt:lpstr>
      <vt:lpstr>Slide 65</vt:lpstr>
      <vt:lpstr>Supernova Photo-z’s</vt:lpstr>
      <vt:lpstr>Development of Photometric SN Classification Techniques</vt:lpstr>
      <vt:lpstr>Cosmology for Photometric SN samples</vt:lpstr>
      <vt:lpstr>Understanding Type Ia Supernovae</vt:lpstr>
      <vt:lpstr>Chandrasekhar Mass Models</vt:lpstr>
      <vt:lpstr>Slide 71</vt:lpstr>
      <vt:lpstr>Type Ia Supernovae</vt:lpstr>
      <vt:lpstr>Slide 73</vt:lpstr>
      <vt:lpstr>Predicted Luminosity-Shape Relation</vt:lpstr>
      <vt:lpstr>Predicted Dependence on Metallicity</vt:lpstr>
      <vt:lpstr>Slide 76</vt:lpstr>
      <vt:lpstr>        3D Simulations of GCD Model             for Single-Bubble Initial Conditions</vt:lpstr>
      <vt:lpstr>Comparison of Predicted and Observed Light Curves and Spectra</vt:lpstr>
      <vt:lpstr>Conclusions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 red-black-red</dc:title>
  <dc:subject/>
  <dc:creator>Jim Annis</dc:creator>
  <cp:keywords/>
  <dc:description/>
  <cp:lastModifiedBy>Josh Frieman</cp:lastModifiedBy>
  <cp:revision>651</cp:revision>
  <dcterms:created xsi:type="dcterms:W3CDTF">2010-07-07T23:50:32Z</dcterms:created>
  <dcterms:modified xsi:type="dcterms:W3CDTF">2010-07-08T17:36:27Z</dcterms:modified>
</cp:coreProperties>
</file>