
<file path=[Content_Types].xml><?xml version="1.0" encoding="utf-8"?>
<Types xmlns="http://schemas.openxmlformats.org/package/2006/content-types">
  <Override PartName="/ppt/slideLayouts/slideLayout279.xml" ContentType="application/vnd.openxmlformats-officedocument.presentationml.slideLayout+xml"/>
  <Override PartName="/ppt/slideLayouts/slideLayout5.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208.xml" ContentType="application/vnd.openxmlformats-officedocument.presentationml.slideLayout+xml"/>
  <Override PartName="/ppt/slideLayouts/slideLayout139.xml" ContentType="application/vnd.openxmlformats-officedocument.presentationml.slideLayout+xml"/>
  <Override PartName="/ppt/slides/slide45.xml" ContentType="application/vnd.openxmlformats-officedocument.presentationml.slide+xml"/>
  <Override PartName="/ppt/slideLayouts/slideLayout172.xml" ContentType="application/vnd.openxmlformats-officedocument.presentationml.slideLayout+xml"/>
  <Override PartName="/ppt/slideLayouts/slideLayout285.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s/slide3.xml" ContentType="application/vnd.openxmlformats-officedocument.presentationml.slide+xml"/>
  <Override PartName="/ppt/slideLayouts/slideLayout101.xml" ContentType="application/vnd.openxmlformats-officedocument.presentationml.slideLayout+xml"/>
  <Override PartName="/ppt/slideLayouts/slideLayout214.xml" ContentType="application/vnd.openxmlformats-officedocument.presentationml.slideLayout+xml"/>
  <Override PartName="/ppt/slideLayouts/slideLayout145.xml" ContentType="application/vnd.openxmlformats-officedocument.presentationml.slideLayout+xml"/>
  <Override PartName="/ppt/slideMasters/slideMaster17.xml" ContentType="application/vnd.openxmlformats-officedocument.presentationml.slideMaster+xml"/>
  <Override PartName="/ppt/slideLayouts/slideLayout36.xml" ContentType="application/vnd.openxmlformats-officedocument.presentationml.slideLayout+xml"/>
  <Override PartName="/ppt/notesMasters/notesMaster1.xml" ContentType="application/vnd.openxmlformats-officedocument.presentationml.notesMaster+xml"/>
  <Override PartName="/ppt/slideLayouts/slideLayout129.xml" ContentType="application/vnd.openxmlformats-officedocument.presentationml.slideLayout+xml"/>
  <Override PartName="/ppt/slides/slide35.xml" ContentType="application/vnd.openxmlformats-officedocument.presentationml.slide+xml"/>
  <Override PartName="/ppt/slideLayouts/slideLayout275.xml" ContentType="application/vnd.openxmlformats-officedocument.presentationml.slideLayout+xml"/>
  <Override PartName="/ppt/slideLayouts/slideLayout1.xml" ContentType="application/vnd.openxmlformats-officedocument.presentationml.slideLayout+xml"/>
  <Override PartName="/ppt/slideLayouts/slideLayout97.xml" ContentType="application/vnd.openxmlformats-officedocument.presentationml.slideLayout+xml"/>
  <Override PartName="/ppt/slideLayouts/slideLayout204.xml" ContentType="application/vnd.openxmlformats-officedocument.presentationml.slideLayout+xml"/>
  <Override PartName="/ppt/slideLayouts/slideLayout135.xml" ContentType="application/vnd.openxmlformats-officedocument.presentationml.slideLayout+xml"/>
  <Override PartName="/ppt/slides/slide41.xml" ContentType="application/vnd.openxmlformats-officedocument.presentationml.slide+xml"/>
  <Override PartName="/ppt/slideLayouts/slideLayout281.xml" ContentType="application/vnd.openxmlformats-officedocument.presentationml.slideLayout+xml"/>
  <Override PartName="/ppt/slideLayouts/slideLayout26.xml" ContentType="application/vnd.openxmlformats-officedocument.presentationml.slideLayout+xml"/>
  <Default Extension="xml" ContentType="application/xml"/>
  <Override PartName="/ppt/theme/theme21.xml" ContentType="application/vnd.openxmlformats-officedocument.theme+xml"/>
  <Override PartName="/ppt/slideLayouts/slideLayout196.xml" ContentType="application/vnd.openxmlformats-officedocument.presentationml.slideLayout+xml"/>
  <Override PartName="/docProps/app.xml" ContentType="application/vnd.openxmlformats-officedocument.extended-properties+xml"/>
  <Override PartName="/ppt/slideLayouts/slideLayout210.xml" ContentType="application/vnd.openxmlformats-officedocument.presentationml.slideLayout+xml"/>
  <Override PartName="/ppt/slideLayouts/slideLayout141.xml" ContentType="application/vnd.openxmlformats-officedocument.presentationml.slideLayout+xml"/>
  <Override PartName="/ppt/slideMasters/slideMaster13.xml" ContentType="application/vnd.openxmlformats-officedocument.presentationml.slideMaster+xml"/>
  <Override PartName="/ppt/theme/themeOverride3.xml" ContentType="application/vnd.openxmlformats-officedocument.themeOverride+xml"/>
  <Default Extension="png" ContentType="image/png"/>
  <Override PartName="/ppt/slideLayouts/slideLayout32.xml" ContentType="application/vnd.openxmlformats-officedocument.presentationml.slideLayout+xml"/>
  <Override PartName="/ppt/slideLayouts/slideLayout125.xml" ContentType="application/vnd.openxmlformats-officedocument.presentationml.slideLayout+xml"/>
  <Override PartName="/ppt/slideLayouts/slideLayout238.xml" ContentType="application/vnd.openxmlformats-officedocument.presentationml.slideLayout+xml"/>
  <Override PartName="/ppt/slides/slide31.xml" ContentType="application/vnd.openxmlformats-officedocument.presentationml.slide+xml"/>
  <Override PartName="/ppt/slideLayouts/slideLayout169.xml" ContentType="application/vnd.openxmlformats-officedocument.presentationml.slideLayout+xml"/>
  <Override PartName="/ppt/slideLayouts/slideLayout271.xml" ContentType="application/vnd.openxmlformats-officedocument.presentationml.slideLayout+xml"/>
  <Override PartName="/ppt/embeddings/Microsoft_Equation1.bin" ContentType="application/vnd.openxmlformats-officedocument.oleObject"/>
  <Override PartName="/ppt/slideLayouts/slideLayout93.xml" ContentType="application/vnd.openxmlformats-officedocument.presentationml.slideLayout+xml"/>
  <Override PartName="/ppt/slideLayouts/slideLayout200.xml" ContentType="application/vnd.openxmlformats-officedocument.presentationml.slideLayout+xml"/>
  <Override PartName="/ppt/slideLayouts/slideLayout131.xml" ContentType="application/vnd.openxmlformats-officedocument.presentationml.slideLayout+xml"/>
  <Override PartName="/ppt/slideLayouts/slideLayout22.xml" ContentType="application/vnd.openxmlformats-officedocument.presentationml.slideLayout+xml"/>
  <Override PartName="/ppt/slideLayouts/slideLayout228.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Layouts/slideLayout192.xml" ContentType="application/vnd.openxmlformats-officedocument.presentationml.slideLayout+xml"/>
  <Default Extension="tiff" ContentType="image/tiff"/>
  <Override PartName="/ppt/slideLayouts/slideLayout234.xml" ContentType="application/vnd.openxmlformats-officedocument.presentationml.slideLayout+xml"/>
  <Override PartName="/ppt/slideLayouts/slideLayout165.xml" ContentType="application/vnd.openxmlformats-officedocument.presentationml.slideLayout+xml"/>
  <Override PartName="/ppt/slideLayouts/slideLayout56.xml" ContentType="application/vnd.openxmlformats-officedocument.presentationml.slideLayout+xml"/>
  <Override PartName="/ppt/slideLayouts/slideLayout149.xml" ContentType="application/vnd.openxmlformats-officedocument.presentationml.slideLayout+xml"/>
  <Override PartName="/ppt/theme/theme18.xml" ContentType="application/vnd.openxmlformats-officedocument.theme+xml"/>
  <Override PartName="/ppt/slideLayouts/slideLayout240.xml" ContentType="application/vnd.openxmlformats-officedocument.presentationml.slideLayout+xml"/>
  <Override PartName="/ppt/slideMasters/slideMaster9.xml" ContentType="application/vnd.openxmlformats-officedocument.presentationml.slideMaster+xml"/>
  <Override PartName="/ppt/slideLayouts/slideLayout224.xml" ContentType="application/vnd.openxmlformats-officedocument.presentationml.slideLayout+xml"/>
  <Override PartName="/ppt/slideLayouts/slideLayout62.xml" ContentType="application/vnd.openxmlformats-officedocument.presentationml.slideLayout+xml"/>
  <Override PartName="/ppt/slideLayouts/slideLayout155.xml" ContentType="application/vnd.openxmlformats-officedocument.presentationml.slideLayout+xml"/>
  <Override PartName="/ppt/slides/slide28.xml" ContentType="application/vnd.openxmlformats-officedocument.presentationml.slide+xml"/>
  <Default Extension="pdf" ContentType="application/pdf"/>
  <Override PartName="/ppt/slideLayouts/slideLayout46.xml" ContentType="application/vnd.openxmlformats-officedocument.presentationml.slideLayout+xml"/>
  <Override PartName="/ppt/slideLayouts/slideLayout230.xml" ContentType="application/vnd.openxmlformats-officedocument.presentationml.slideLayout+xml"/>
  <Override PartName="/ppt/slideLayouts/slideLayout161.xml" ContentType="application/vnd.openxmlformats-officedocument.presentationml.slideLayout+xml"/>
  <Override PartName="/ppt/slideLayouts/slideLayout19.xml" ContentType="application/vnd.openxmlformats-officedocument.presentationml.slideLayout+xml"/>
  <Override PartName="/ppt/slideLayouts/slideLayout52.xml" ContentType="application/vnd.openxmlformats-officedocument.presentationml.slideLayout+xml"/>
  <Override PartName="/ppt/slides/slide18.xml" ContentType="application/vnd.openxmlformats-officedocument.presentationml.slide+xml"/>
  <Override PartName="/ppt/slideLayouts/slideLayout258.xml" ContentType="application/vnd.openxmlformats-officedocument.presentationml.slideLayout+xml"/>
  <Override PartName="/ppt/theme/theme14.xml" ContentType="application/vnd.openxmlformats-officedocument.theme+xml"/>
  <Override PartName="/ppt/slideLayouts/slideLayout189.xml" ContentType="application/vnd.openxmlformats-officedocument.presentationml.slideLayout+xml"/>
  <Override PartName="/ppt/slideLayouts/slideLayout291.xml" ContentType="application/vnd.openxmlformats-officedocument.presentationml.slideLayout+xml"/>
  <Override PartName="/ppt/slideMasters/slideMaster5.xml" ContentType="application/vnd.openxmlformats-officedocument.presentationml.slideMaster+xml"/>
  <Override PartName="/ppt/slideLayouts/slideLayout118.xml" ContentType="application/vnd.openxmlformats-officedocument.presentationml.slideLayout+xml"/>
  <Override PartName="/ppt/slideLayouts/slideLayout220.xml" ContentType="application/vnd.openxmlformats-officedocument.presentationml.slideLayout+xml"/>
  <Override PartName="/ppt/slides/slide24.xml" ContentType="application/vnd.openxmlformats-officedocument.presentationml.slide+xml"/>
  <Override PartName="/ppt/slideLayouts/slideLayout264.xml" ContentType="application/vnd.openxmlformats-officedocument.presentationml.slideLayout+xml"/>
  <Override PartName="/ppt/slideLayouts/slideLayout151.xml" ContentType="application/vnd.openxmlformats-officedocument.presentationml.slideLayout+xml"/>
  <Override PartName="/ppt/slideMasters/slideMaster23.xml" ContentType="application/vnd.openxmlformats-officedocument.presentationml.slideMaster+xml"/>
  <Override PartName="/ppt/slideLayouts/slideLayout42.xml" ContentType="application/vnd.openxmlformats-officedocument.presentationml.slideLayout+xml"/>
  <Override PartName="/ppt/slideLayouts/slideLayout248.xml" ContentType="application/vnd.openxmlformats-officedocument.presentationml.slideLayout+xml"/>
  <Override PartName="/ppt/slideLayouts/slideLayout86.xml" ContentType="application/vnd.openxmlformats-officedocument.presentationml.slideLayout+xml"/>
  <Override PartName="/ppt/slideLayouts/slideLayout179.xml" ContentType="application/vnd.openxmlformats-officedocument.presentationml.slideLayout+xml"/>
  <Override PartName="/ppt/notesSlides/notesSlide17.xml" ContentType="application/vnd.openxmlformats-officedocument.presentationml.notesSlide+xml"/>
  <Override PartName="/ppt/notesSlides/notesSlide8.xml" ContentType="application/vnd.openxmlformats-officedocument.presentationml.notesSlide+xml"/>
  <Override PartName="/ppt/slideLayouts/slideLayout124.xml" ContentType="application/vnd.openxmlformats-officedocument.presentationml.slideLayout+xml"/>
  <Override PartName="/ppt/slideLayouts/slideLayout15.xml" ContentType="application/vnd.openxmlformats-officedocument.presentationml.slideLayout+xml"/>
  <Override PartName="/ppt/slideLayouts/slideLayout108.xml" ContentType="application/vnd.openxmlformats-officedocument.presentationml.slideLayout+xml"/>
  <Override PartName="/ppt/slides/slide14.xml" ContentType="application/vnd.openxmlformats-officedocument.presentationml.slide+xml"/>
  <Override PartName="/ppt/slideLayouts/slideLayout254.xml" ContentType="application/vnd.openxmlformats-officedocument.presentationml.slideLayout+xml"/>
  <Override PartName="/ppt/theme/theme10.xml" ContentType="application/vnd.openxmlformats-officedocument.theme+xml"/>
  <Override PartName="/ppt/slideLayouts/slideLayout185.xml" ContentType="application/vnd.openxmlformats-officedocument.presentationml.slideLayout+xml"/>
  <Override PartName="/ppt/slideLayouts/slideLayout76.xml" ContentType="application/vnd.openxmlformats-officedocument.presentationml.slideLayout+xml"/>
  <Override PartName="/ppt/slideLayouts/slideLayout8.xml" ContentType="application/vnd.openxmlformats-officedocument.presentationml.slideLayout+xml"/>
  <Override PartName="/ppt/theme/theme7.xml" ContentType="application/vnd.openxmlformats-officedocument.theme+xml"/>
  <Override PartName="/ppt/slideMasters/slideMaster1.xml" ContentType="application/vnd.openxmlformats-officedocument.presentationml.slideMaster+xml"/>
  <Override PartName="/ppt/slideLayouts/slideLayout114.xml" ContentType="application/vnd.openxmlformats-officedocument.presentationml.slideLayout+xml"/>
  <Override PartName="/ppt/slides/slide20.xml" ContentType="application/vnd.openxmlformats-officedocument.presentationml.slide+xml"/>
  <Override PartName="/ppt/slideLayouts/slideLayout260.xml" ContentType="application/vnd.openxmlformats-officedocument.presentationml.slideLayout+xml"/>
  <Override PartName="/ppt/slideLayouts/slideLayout244.xml" ContentType="application/vnd.openxmlformats-officedocument.presentationml.slideLayout+xml"/>
  <Default Extension="bin" ContentType="application/vnd.openxmlformats-officedocument.presentationml.printerSettings"/>
  <Override PartName="/ppt/slideLayouts/slideLayout82.xml" ContentType="application/vnd.openxmlformats-officedocument.presentationml.slideLayout+xml"/>
  <Override PartName="/ppt/slideLayouts/slideLayout175.xml" ContentType="application/vnd.openxmlformats-officedocument.presentationml.slideLayout+xml"/>
  <Override PartName="/ppt/slides/slide48.xml" ContentType="application/vnd.openxmlformats-officedocument.presentationml.slide+xml"/>
  <Override PartName="/ppt/slideLayouts/slideLayout288.xml" ContentType="application/vnd.openxmlformats-officedocument.presentationml.slideLayout+xml"/>
  <Override PartName="/ppt/slideLayouts/slideLayout66.xml" ContentType="application/vnd.openxmlformats-officedocument.presentationml.slideLayout+xml"/>
  <Override PartName="/ppt/notesSlides/notesSlide13.xml" ContentType="application/vnd.openxmlformats-officedocument.presentationml.notesSlide+xml"/>
  <Override PartName="/ppt/slideLayouts/slideLayout120.xml" ContentType="application/vnd.openxmlformats-officedocument.presentationml.slideLayout+xml"/>
  <Override PartName="/ppt/slideLayouts/slideLayout11.xml" ContentType="application/vnd.openxmlformats-officedocument.presentationml.slideLayout+xml"/>
  <Override PartName="/ppt/slideLayouts/slideLayout217.xml" ContentType="application/vnd.openxmlformats-officedocument.presentationml.slideLayout+xml"/>
  <Override PartName="/ppt/slideLayouts/slideLayout104.xml" ContentType="application/vnd.openxmlformats-officedocument.presentationml.slideLayout+xml"/>
  <Override PartName="/ppt/slides/slide6.xml" ContentType="application/vnd.openxmlformats-officedocument.presentationml.slide+xml"/>
  <Override PartName="/ppt/slideLayouts/slideLayout250.xml" ContentType="application/vnd.openxmlformats-officedocument.presentationml.slideLayout+xml"/>
  <Override PartName="/ppt/slideLayouts/slideLayout148.xml" ContentType="application/vnd.openxmlformats-officedocument.presentationml.slideLayout+xml"/>
  <Override PartName="/ppt/slides/slide10.xml" ContentType="application/vnd.openxmlformats-officedocument.presentationml.slide+xml"/>
  <Override PartName="/ppt/slideLayouts/slideLayout181.xml" ContentType="application/vnd.openxmlformats-officedocument.presentationml.slideLayout+xml"/>
  <Override PartName="/ppt/slideLayouts/slideLayout39.xml" ContentType="application/vnd.openxmlformats-officedocument.presentationml.slideLayout+xml"/>
  <Override PartName="/ppt/slideLayouts/slideLayout72.xml" ContentType="application/vnd.openxmlformats-officedocument.presentationml.slideLayout+xml"/>
  <Override PartName="/ppt/slides/slide38.xml" ContentType="application/vnd.openxmlformats-officedocument.presentationml.slide+xml"/>
  <Override PartName="/ppt/slideLayouts/slideLayout278.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110.xml" ContentType="application/vnd.openxmlformats-officedocument.presentationml.slideLayout+xml"/>
  <Override PartName="/ppt/slideLayouts/slideLayout207.xml" ContentType="application/vnd.openxmlformats-officedocument.presentationml.slideLayout+xml"/>
  <Override PartName="/ppt/slideLayouts/slideLayout138.xml" ContentType="application/vnd.openxmlformats-officedocument.presentationml.slideLayout+xml"/>
  <Override PartName="/ppt/slides/slide44.xml" ContentType="application/vnd.openxmlformats-officedocument.presentationml.slide+xml"/>
  <Override PartName="/ppt/slideLayouts/slideLayout171.xml" ContentType="application/vnd.openxmlformats-officedocument.presentationml.slideLayout+xml"/>
  <Override PartName="/ppt/slideLayouts/slideLayout29.xml" ContentType="application/vnd.openxmlformats-officedocument.presentationml.slideLayout+xml"/>
  <Override PartName="/ppt/slideLayouts/slideLayout284.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199.xml" ContentType="application/vnd.openxmlformats-officedocument.presentationml.slideLayout+xml"/>
  <Override PartName="/ppt/slides/slide2.xml" ContentType="application/vnd.openxmlformats-officedocument.presentationml.slide+xml"/>
  <Override PartName="/ppt/slideLayouts/slideLayout213.xml" ContentType="application/vnd.openxmlformats-officedocument.presentationml.slideLayout+xml"/>
  <Override PartName="/ppt/slideLayouts/slideLayout100.xml" ContentType="application/vnd.openxmlformats-officedocument.presentationml.slideLayout+xml"/>
  <Override PartName="/ppt/slideLayouts/slideLayout144.xml" ContentType="application/vnd.openxmlformats-officedocument.presentationml.slideLayout+xml"/>
  <Override PartName="/ppt/slideMasters/slideMaster16.xml" ContentType="application/vnd.openxmlformats-officedocument.presentationml.slideMaster+xml"/>
  <Default Extension="vml" ContentType="application/vnd.openxmlformats-officedocument.vmlDrawing"/>
  <Override PartName="/ppt/slideLayouts/slideLayout35.xml" ContentType="application/vnd.openxmlformats-officedocument.presentationml.slideLayout+xml"/>
  <Override PartName="/ppt/slideLayouts/slideLayout128.xml" ContentType="application/vnd.openxmlformats-officedocument.presentationml.slideLayout+xml"/>
  <Override PartName="/ppt/slides/slide34.xml" ContentType="application/vnd.openxmlformats-officedocument.presentationml.slide+xml"/>
  <Override PartName="/ppt/slideLayouts/slideLayout274.xml" ContentType="application/vnd.openxmlformats-officedocument.presentationml.slideLayout+xml"/>
  <Override PartName="/ppt/embeddings/Microsoft_Equation4.bin" ContentType="application/vnd.openxmlformats-officedocument.oleObject"/>
  <Override PartName="/ppt/slideLayouts/slideLayout96.xml" ContentType="application/vnd.openxmlformats-officedocument.presentationml.slideLayout+xml"/>
  <Override PartName="/ppt/slideLayouts/slideLayout203.xml" ContentType="application/vnd.openxmlformats-officedocument.presentationml.slideLayout+xml"/>
  <Override PartName="/ppt/slideLayouts/slideLayout134.xml" ContentType="application/vnd.openxmlformats-officedocument.presentationml.slideLayout+xml"/>
  <Override PartName="/ppt/slides/slide40.xml" ContentType="application/vnd.openxmlformats-officedocument.presentationml.slide+xml"/>
  <Override PartName="/ppt/slideLayouts/slideLayout280.xml" ContentType="application/vnd.openxmlformats-officedocument.presentationml.slideLayout+xml"/>
  <Override PartName="/ppt/slideLayouts/slideLayout25.xml" ContentType="application/vnd.openxmlformats-officedocument.presentationml.slideLayout+xml"/>
  <Override PartName="/ppt/theme/theme20.xml" ContentType="application/vnd.openxmlformats-officedocument.theme+xml"/>
  <Default Extension="jpeg" ContentType="image/jpeg"/>
  <Override PartName="/ppt/slideLayouts/slideLayout195.xml" ContentType="application/vnd.openxmlformats-officedocument.presentationml.slideLayout+xml"/>
  <Override PartName="/ppt/notesSlides/notesSlide7.xml" ContentType="application/vnd.openxmlformats-officedocument.presentationml.notesSlide+xml"/>
  <Override PartName="/ppt/slideLayouts/slideLayout140.xml" ContentType="application/vnd.openxmlformats-officedocument.presentationml.slideLayout+xml"/>
  <Override PartName="/ppt/slideMasters/slideMaster12.xml" ContentType="application/vnd.openxmlformats-officedocument.presentationml.slideMaster+xml"/>
  <Override PartName="/ppt/theme/themeOverride2.xml" ContentType="application/vnd.openxmlformats-officedocument.themeOverride+xml"/>
  <Override PartName="/ppt/slideLayouts/slideLayout31.xml" ContentType="application/vnd.openxmlformats-officedocument.presentationml.slideLayout+xml"/>
  <Override PartName="/ppt/slideLayouts/slideLayout237.xml" ContentType="application/vnd.openxmlformats-officedocument.presentationml.slideLayout+xml"/>
  <Override PartName="/ppt/slides/slide30.xml" ContentType="application/vnd.openxmlformats-officedocument.presentationml.slide+xml"/>
  <Override PartName="/ppt/slideLayouts/slideLayout270.xml" ContentType="application/vnd.openxmlformats-officedocument.presentationml.slideLayout+xml"/>
  <Override PartName="/ppt/slideLayouts/slideLayout168.xml" ContentType="application/vnd.openxmlformats-officedocument.presentationml.slideLayout+xml"/>
  <Override PartName="/ppt/slideLayouts/slideLayout59.xml" ContentType="application/vnd.openxmlformats-officedocument.presentationml.slideLayout+xml"/>
  <Override PartName="/ppt/slideLayouts/slideLayout92.xml" ContentType="application/vnd.openxmlformats-officedocument.presentationml.slideLayout+xml"/>
  <Override PartName="/ppt/slideLayouts/slideLayout130.xml" ContentType="application/vnd.openxmlformats-officedocument.presentationml.slideLayout+xml"/>
  <Override PartName="/ppt/slideLayouts/slideLayout21.xml" ContentType="application/vnd.openxmlformats-officedocument.presentationml.slideLayout+xml"/>
  <Override PartName="/ppt/slideLayouts/slideLayout227.xml" ContentType="application/vnd.openxmlformats-officedocument.presentationml.slideLayout+xml"/>
  <Override PartName="/ppt/slideLayouts/slideLayout158.xml" ContentType="application/vnd.openxmlformats-officedocument.presentationml.slideLayout+xml"/>
  <Override PartName="/ppt/notesSlides/notesSlide3.xml" ContentType="application/vnd.openxmlformats-officedocument.presentationml.notesSlide+xml"/>
  <Override PartName="/ppt/slideLayouts/slideLayout191.xml" ContentType="application/vnd.openxmlformats-officedocument.presentationml.slideLayout+xml"/>
  <Override PartName="/ppt/slideLayouts/slideLayout49.xml" ContentType="application/vnd.openxmlformats-officedocument.presentationml.slideLayout+xml"/>
  <Override PartName="/ppt/slideLayouts/slideLayout233.xml" ContentType="application/vnd.openxmlformats-officedocument.presentationml.slideLayout+xml"/>
  <Override PartName="/ppt/slideLayouts/slideLayout164.xml" ContentType="application/vnd.openxmlformats-officedocument.presentationml.slideLayout+xml"/>
  <Override PartName="/ppt/slideLayouts/slideLayout55.xml" ContentType="application/vnd.openxmlformats-officedocument.presentationml.slideLayout+xml"/>
  <Override PartName="/ppt/theme/theme17.xml" ContentType="application/vnd.openxmlformats-officedocument.theme+xml"/>
  <Override PartName="/ppt/slideMasters/slideMaster8.xml" ContentType="application/vnd.openxmlformats-officedocument.presentationml.slideMaster+xml"/>
  <Override PartName="/ppt/slideLayouts/slideLayout223.xml" ContentType="application/vnd.openxmlformats-officedocument.presentationml.slideLayout+xml"/>
  <Override PartName="/ppt/slideLayouts/slideLayout61.xml" ContentType="application/vnd.openxmlformats-officedocument.presentationml.slideLayout+xml"/>
  <Override PartName="/ppt/slides/slide27.xml" ContentType="application/vnd.openxmlformats-officedocument.presentationml.slide+xml"/>
  <Override PartName="/ppt/slideLayouts/slideLayout154.xml" ContentType="application/vnd.openxmlformats-officedocument.presentationml.slideLayout+xml"/>
  <Override PartName="/ppt/slideLayouts/slideLayout45.xml" ContentType="application/vnd.openxmlformats-officedocument.presentationml.slideLayout+xml"/>
  <Override PartName="/ppt/slideLayouts/slideLayout160.xml" ContentType="application/vnd.openxmlformats-officedocument.presentationml.slideLayout+xml"/>
  <Override PartName="/ppt/slideLayouts/slideLayout18.xml" ContentType="application/vnd.openxmlformats-officedocument.presentationml.slideLayout+xml"/>
  <Override PartName="/ppt/slideLayouts/slideLayout51.xml" ContentType="application/vnd.openxmlformats-officedocument.presentationml.slideLayout+xml"/>
  <Override PartName="/ppt/slides/slide17.xml" ContentType="application/vnd.openxmlformats-officedocument.presentationml.slide+xml"/>
  <Override PartName="/ppt/slideLayouts/slideLayout257.xml" ContentType="application/vnd.openxmlformats-officedocument.presentationml.slideLayout+xml"/>
  <Override PartName="/ppt/theme/theme13.xml" ContentType="application/vnd.openxmlformats-officedocument.theme+xml"/>
  <Override PartName="/ppt/slideLayouts/slideLayout188.xml" ContentType="application/vnd.openxmlformats-officedocument.presentationml.slideLayout+xml"/>
  <Override PartName="/ppt/slideLayouts/slideLayout290.xml" ContentType="application/vnd.openxmlformats-officedocument.presentationml.slideLayout+xml"/>
  <Override PartName="/ppt/slideLayouts/slideLayout79.xml" ContentType="application/vnd.openxmlformats-officedocument.presentationml.slideLayout+xml"/>
  <Override PartName="/ppt/slideMasters/slideMaster4.xml" ContentType="application/vnd.openxmlformats-officedocument.presentationml.slideMaster+xml"/>
  <Override PartName="/ppt/slideLayouts/slideLayout117.xml" ContentType="application/vnd.openxmlformats-officedocument.presentationml.slideLayout+xml"/>
  <Override PartName="/ppt/slides/slide23.xml" ContentType="application/vnd.openxmlformats-officedocument.presentationml.slide+xml"/>
  <Override PartName="/ppt/slideLayouts/slideLayout263.xml" ContentType="application/vnd.openxmlformats-officedocument.presentationml.slideLayout+xml"/>
  <Override PartName="/ppt/slideMasters/slideMaster22.xml" ContentType="application/vnd.openxmlformats-officedocument.presentationml.slideMaster+xml"/>
  <Override PartName="/ppt/slideLayouts/slideLayout150.xml" ContentType="application/vnd.openxmlformats-officedocument.presentationml.slideLayout+xml"/>
  <Override PartName="/ppt/slideLayouts/slideLayout41.xml" ContentType="application/vnd.openxmlformats-officedocument.presentationml.slideLayout+xml"/>
  <Override PartName="/ppt/slideLayouts/slideLayout247.xml" ContentType="application/vnd.openxmlformats-officedocument.presentationml.slideLayout+xml"/>
  <Override PartName="/ppt/slideLayouts/slideLayout85.xml" ContentType="application/vnd.openxmlformats-officedocument.presentationml.slideLayout+xml"/>
  <Override PartName="/ppt/slideLayouts/slideLayout178.xml" ContentType="application/vnd.openxmlformats-officedocument.presentationml.slideLayout+xml"/>
  <Override PartName="/ppt/slideLayouts/slideLayout69.xml" ContentType="application/vnd.openxmlformats-officedocument.presentationml.slideLayout+xml"/>
  <Override PartName="/ppt/presProps.xml" ContentType="application/vnd.openxmlformats-officedocument.presentationml.presProps+xml"/>
  <Override PartName="/ppt/notesSlides/notesSlide16.xml" ContentType="application/vnd.openxmlformats-officedocument.presentationml.notesSlide+xml"/>
  <Override PartName="/ppt/slideLayouts/slideLayout123.xml" ContentType="application/vnd.openxmlformats-officedocument.presentationml.slideLayout+xml"/>
  <Override PartName="/ppt/slides/slide9.xml" ContentType="application/vnd.openxmlformats-officedocument.presentationml.slide+xml"/>
  <Override PartName="/ppt/slideLayouts/slideLayout14.xml" ContentType="application/vnd.openxmlformats-officedocument.presentationml.slideLayout+xml"/>
  <Override PartName="/ppt/slideLayouts/slideLayout107.xml" ContentType="application/vnd.openxmlformats-officedocument.presentationml.slideLayout+xml"/>
  <Override PartName="/ppt/slides/slide13.xml" ContentType="application/vnd.openxmlformats-officedocument.presentationml.slide+xml"/>
  <Override PartName="/ppt/slideLayouts/slideLayout253.xml" ContentType="application/vnd.openxmlformats-officedocument.presentationml.slideLayout+xml"/>
  <Default Extension="rels" ContentType="application/vnd.openxmlformats-package.relationships+xml"/>
  <Override PartName="/ppt/slideLayouts/slideLayout184.xml" ContentType="application/vnd.openxmlformats-officedocument.presentationml.slideLayout+xml"/>
  <Override PartName="/ppt/slideLayouts/slideLayout75.xml" ContentType="application/vnd.openxmlformats-officedocument.presentationml.slideLayout+xml"/>
  <Override PartName="/ppt/slideLayouts/slideLayout7.xml" ContentType="application/vnd.openxmlformats-officedocument.presentationml.slideLayout+xml"/>
  <Override PartName="/ppt/theme/theme6.xml" ContentType="application/vnd.openxmlformats-officedocument.theme+xml"/>
  <Override PartName="/ppt/slideLayouts/slideLayout113.xml" ContentType="application/vnd.openxmlformats-officedocument.presentationml.slideLayout+xml"/>
  <Override PartName="/ppt/slideLayouts/slideLayout243.xml" ContentType="application/vnd.openxmlformats-officedocument.presentationml.slideLayout+xml"/>
  <Default Extension="pict" ContentType="image/pict"/>
  <Override PartName="/ppt/slideLayouts/slideLayout81.xml" ContentType="application/vnd.openxmlformats-officedocument.presentationml.slideLayout+xml"/>
  <Override PartName="/ppt/slides/slide47.xml" ContentType="application/vnd.openxmlformats-officedocument.presentationml.slide+xml"/>
  <Override PartName="/ppt/slideLayouts/slideLayout174.xml" ContentType="application/vnd.openxmlformats-officedocument.presentationml.slideLayout+xml"/>
  <Override PartName="/ppt/slideLayouts/slideLayout287.xml" ContentType="application/vnd.openxmlformats-officedocument.presentationml.slideLayout+xml"/>
  <Override PartName="/ppt/slideLayouts/slideLayout65.xml" ContentType="application/vnd.openxmlformats-officedocument.presentationml.slideLayout+xml"/>
  <Override PartName="/ppt/notesSlides/notesSlide12.xml" ContentType="application/vnd.openxmlformats-officedocument.presentationml.notesSlide+xml"/>
  <Override PartName="/ppt/slides/slide5.xml" ContentType="application/vnd.openxmlformats-officedocument.presentationml.slide+xml"/>
  <Override PartName="/ppt/slideLayouts/slideLayout103.xml" ContentType="application/vnd.openxmlformats-officedocument.presentationml.slideLayout+xml"/>
  <Override PartName="/ppt/slideLayouts/slideLayout10.xml" ContentType="application/vnd.openxmlformats-officedocument.presentationml.slideLayout+xml"/>
  <Override PartName="/ppt/slideLayouts/slideLayout216.xml" ContentType="application/vnd.openxmlformats-officedocument.presentationml.slideLayout+xml"/>
  <Override PartName="/ppt/slideLayouts/slideLayout147.xml" ContentType="application/vnd.openxmlformats-officedocument.presentationml.slideLayout+xml"/>
  <Override PartName="/ppt/slideMasters/slideMaster19.xml" ContentType="application/vnd.openxmlformats-officedocument.presentationml.slideMaster+xml"/>
  <Override PartName="/ppt/slideLayouts/slideLayout180.xml" ContentType="application/vnd.openxmlformats-officedocument.presentationml.slideLayout+xml"/>
  <Override PartName="/ppt/slideLayouts/slideLayout38.xml" ContentType="application/vnd.openxmlformats-officedocument.presentationml.slideLayout+xml"/>
  <Override PartName="/ppt/slideLayouts/slideLayout71.xml" ContentType="application/vnd.openxmlformats-officedocument.presentationml.slideLayout+xml"/>
  <Override PartName="/ppt/slides/slide37.xml" ContentType="application/vnd.openxmlformats-officedocument.presentationml.slide+xml"/>
  <Override PartName="/ppt/slideLayouts/slideLayout277.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99.xml" ContentType="application/vnd.openxmlformats-officedocument.presentationml.slideLayout+xml"/>
  <Override PartName="/ppt/slideLayouts/slideLayout206.xml" ContentType="application/vnd.openxmlformats-officedocument.presentationml.slideLayout+xml"/>
  <Override PartName="/ppt/slideLayouts/slideLayout137.xml" ContentType="application/vnd.openxmlformats-officedocument.presentationml.slideLayout+xml"/>
  <Override PartName="/ppt/slides/slide43.xml" ContentType="application/vnd.openxmlformats-officedocument.presentationml.slide+xml"/>
  <Override PartName="/ppt/slideLayouts/slideLayout170.xml" ContentType="application/vnd.openxmlformats-officedocument.presentationml.slideLayout+xml"/>
  <Override PartName="/ppt/slideLayouts/slideLayout28.xml" ContentType="application/vnd.openxmlformats-officedocument.presentationml.slideLayout+xml"/>
  <Override PartName="/ppt/slideLayouts/slideLayout283.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198.xml" ContentType="application/vnd.openxmlformats-officedocument.presentationml.slideLayout+xml"/>
  <Override PartName="/ppt/slideLayouts/slideLayout89.xml" ContentType="application/vnd.openxmlformats-officedocument.presentationml.slideLayout+xml"/>
  <Override PartName="/ppt/slides/slide1.xml" ContentType="application/vnd.openxmlformats-officedocument.presentationml.slide+xml"/>
  <Override PartName="/ppt/slideLayouts/slideLayout212.xml" ContentType="application/vnd.openxmlformats-officedocument.presentationml.slideLayout+xml"/>
  <Override PartName="/ppt/slideLayouts/slideLayout143.xml" ContentType="application/vnd.openxmlformats-officedocument.presentationml.slideLayout+xml"/>
  <Override PartName="/ppt/slideMasters/slideMaster15.xml" ContentType="application/vnd.openxmlformats-officedocument.presentationml.slideMaster+xml"/>
  <Override PartName="/ppt/slideLayouts/slideLayout34.xml" ContentType="application/vnd.openxmlformats-officedocument.presentationml.slideLayout+xml"/>
  <Override PartName="/ppt/slideLayouts/slideLayout127.xml" ContentType="application/vnd.openxmlformats-officedocument.presentationml.slideLayout+xml"/>
  <Override PartName="/ppt/slides/slide33.xml" ContentType="application/vnd.openxmlformats-officedocument.presentationml.slide+xml"/>
  <Override PartName="/ppt/slideLayouts/slideLayout273.xml" ContentType="application/vnd.openxmlformats-officedocument.presentationml.slideLayout+xml"/>
  <Override PartName="/ppt/embeddings/Microsoft_Equation3.bin" ContentType="application/vnd.openxmlformats-officedocument.oleObject"/>
  <Override PartName="/ppt/slideLayouts/slideLayout95.xml" ContentType="application/vnd.openxmlformats-officedocument.presentationml.slideLayout+xml"/>
  <Override PartName="/ppt/slideLayouts/slideLayout202.xml" ContentType="application/vnd.openxmlformats-officedocument.presentationml.slideLayout+xml"/>
  <Override PartName="/ppt/slideLayouts/slideLayout133.xml" ContentType="application/vnd.openxmlformats-officedocument.presentationml.slideLayout+xml"/>
  <Override PartName="/ppt/slideLayouts/slideLayout24.xml" ContentType="application/vnd.openxmlformats-officedocument.presentationml.slideLayout+xml"/>
  <Override PartName="/ppt/notesSlides/notesSlide6.xml" ContentType="application/vnd.openxmlformats-officedocument.presentationml.notesSlide+xml"/>
  <Override PartName="/ppt/slideLayouts/slideLayout194.xml" ContentType="application/vnd.openxmlformats-officedocument.presentationml.slideLayout+xml"/>
  <Override PartName="/ppt/slideMasters/slideMaster11.xml" ContentType="application/vnd.openxmlformats-officedocument.presentationml.slideMaster+xml"/>
  <Override PartName="/ppt/theme/themeOverride1.xml" ContentType="application/vnd.openxmlformats-officedocument.themeOverride+xml"/>
  <Override PartName="/ppt/slideLayouts/slideLayout30.xml" ContentType="application/vnd.openxmlformats-officedocument.presentationml.slideLayout+xml"/>
  <Override PartName="/ppt/slideLayouts/slideLayout236.xml" ContentType="application/vnd.openxmlformats-officedocument.presentationml.slideLayout+xml"/>
  <Override PartName="/ppt/tableStyles.xml" ContentType="application/vnd.openxmlformats-officedocument.presentationml.tableStyles+xml"/>
  <Override PartName="/ppt/slideLayouts/slideLayout167.xml" ContentType="application/vnd.openxmlformats-officedocument.presentationml.slideLayout+xml"/>
  <Override PartName="/ppt/slideLayouts/slideLayout58.xml" ContentType="application/vnd.openxmlformats-officedocument.presentationml.slideLayout+xml"/>
  <Override PartName="/ppt/slideLayouts/slideLayout91.xml" ContentType="application/vnd.openxmlformats-officedocument.presentationml.slideLayout+xml"/>
  <Override PartName="/ppt/slideLayouts/slideLayout242.xml" ContentType="application/vnd.openxmlformats-officedocument.presentationml.slideLayout+xml"/>
  <Override PartName="/ppt/slideLayouts/slideLayout20.xml" ContentType="application/vnd.openxmlformats-officedocument.presentationml.slideLayout+xml"/>
  <Override PartName="/ppt/slideLayouts/slideLayout226.xml" ContentType="application/vnd.openxmlformats-officedocument.presentationml.slideLayout+xml"/>
  <Override PartName="/ppt/slideLayouts/slideLayout64.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Layouts/slideLayout190.xml" ContentType="application/vnd.openxmlformats-officedocument.presentationml.slideLayout+xml"/>
  <Override PartName="/ppt/slideLayouts/slideLayout48.xml" ContentType="application/vnd.openxmlformats-officedocument.presentationml.slideLayout+xml"/>
  <Override PartName="/ppt/viewProps.xml" ContentType="application/vnd.openxmlformats-officedocument.presentationml.viewProps+xml"/>
  <Override PartName="/ppt/slideLayouts/slideLayout232.xml" ContentType="application/vnd.openxmlformats-officedocument.presentationml.slideLayout+xml"/>
  <Override PartName="/ppt/slideLayouts/slideLayout163.xml" ContentType="application/vnd.openxmlformats-officedocument.presentationml.slideLayout+xml"/>
  <Override PartName="/ppt/slideLayouts/slideLayout54.xml" ContentType="application/vnd.openxmlformats-officedocument.presentationml.slideLayout+xml"/>
  <Override PartName="/ppt/theme/theme16.xml" ContentType="application/vnd.openxmlformats-officedocument.theme+xml"/>
  <Override PartName="/ppt/slideMasters/slideMaster7.xml" ContentType="application/vnd.openxmlformats-officedocument.presentationml.slideMaster+xml"/>
  <Override PartName="/ppt/slideLayouts/slideLayout222.xml" ContentType="application/vnd.openxmlformats-officedocument.presentationml.slideLayout+xml"/>
  <Override PartName="/ppt/slideLayouts/slideLayout60.xml" ContentType="application/vnd.openxmlformats-officedocument.presentationml.slideLayout+xml"/>
  <Override PartName="/ppt/slideLayouts/slideLayout266.xml" ContentType="application/vnd.openxmlformats-officedocument.presentationml.slideLayout+xml"/>
  <Override PartName="/ppt/slideLayouts/slideLayout153.xml" ContentType="application/vnd.openxmlformats-officedocument.presentationml.slideLayout+xml"/>
  <Override PartName="/ppt/slideMasters/slideMaster25.xml" ContentType="application/vnd.openxmlformats-officedocument.presentationml.slideMaster+xml"/>
  <Override PartName="/ppt/slides/slide26.xml" ContentType="application/vnd.openxmlformats-officedocument.presentationml.slide+xml"/>
  <Override PartName="/ppt/slideLayouts/slideLayout44.xml" ContentType="application/vnd.openxmlformats-officedocument.presentationml.slideLayout+xml"/>
  <Override PartName="/ppt/slideLayouts/slideLayout88.xml" ContentType="application/vnd.openxmlformats-officedocument.presentationml.slideLayout+xml"/>
  <Override PartName="/docProps/core.xml" ContentType="application/vnd.openxmlformats-package.core-properties+xml"/>
  <Override PartName="/ppt/notesSlides/notesSlide19.xml" ContentType="application/vnd.openxmlformats-officedocument.presentationml.notesSlide+xml"/>
  <Override PartName="/ppt/slideLayouts/slideLayout17.xml" ContentType="application/vnd.openxmlformats-officedocument.presentationml.slideLayout+xml"/>
  <Override PartName="/ppt/slideLayouts/slideLayout50.xml" ContentType="application/vnd.openxmlformats-officedocument.presentationml.slideLayout+xml"/>
  <Override PartName="/ppt/slideLayouts/slideLayout256.xml" ContentType="application/vnd.openxmlformats-officedocument.presentationml.slideLayout+xml"/>
  <Override PartName="/ppt/slides/slide16.xml" ContentType="application/vnd.openxmlformats-officedocument.presentationml.slide+xml"/>
  <Override PartName="/ppt/theme/theme12.xml" ContentType="application/vnd.openxmlformats-officedocument.theme+xml"/>
  <Override PartName="/ppt/slideLayouts/slideLayout187.xml" ContentType="application/vnd.openxmlformats-officedocument.presentationml.slideLayout+xml"/>
  <Override PartName="/ppt/slideLayouts/slideLayout78.xml" ContentType="application/vnd.openxmlformats-officedocument.presentationml.slideLayout+xml"/>
  <Override PartName="/ppt/theme/theme9.xml" ContentType="application/vnd.openxmlformats-officedocument.theme+xml"/>
  <Override PartName="/ppt/slideMasters/slideMaster3.xml" ContentType="application/vnd.openxmlformats-officedocument.presentationml.slideMaster+xml"/>
  <Override PartName="/ppt/slideLayouts/slideLayout116.xml" ContentType="application/vnd.openxmlformats-officedocument.presentationml.slideLayout+xml"/>
  <Override PartName="/ppt/slides/slide22.xml" ContentType="application/vnd.openxmlformats-officedocument.presentationml.slide+xml"/>
  <Override PartName="/ppt/slideLayouts/slideLayout262.xml" ContentType="application/vnd.openxmlformats-officedocument.presentationml.slideLayout+xml"/>
  <Override PartName="/ppt/slideMasters/slideMaster21.xml" ContentType="application/vnd.openxmlformats-officedocument.presentationml.slideMaster+xml"/>
  <Override PartName="/ppt/slideLayouts/slideLayout40.xml" ContentType="application/vnd.openxmlformats-officedocument.presentationml.slideLayout+xml"/>
  <Override PartName="/ppt/slideLayouts/slideLayout246.xml" ContentType="application/vnd.openxmlformats-officedocument.presentationml.slideLayout+xml"/>
  <Override PartName="/ppt/slideLayouts/slideLayout84.xml" ContentType="application/vnd.openxmlformats-officedocument.presentationml.slideLayout+xml"/>
  <Override PartName="/ppt/slideLayouts/slideLayout177.xml" ContentType="application/vnd.openxmlformats-officedocument.presentationml.slideLayout+xml"/>
  <Override PartName="/ppt/slideLayouts/slideLayout68.xml" ContentType="application/vnd.openxmlformats-officedocument.presentationml.slideLayout+xml"/>
  <Override PartName="/ppt/notesSlides/notesSlide15.xml" ContentType="application/vnd.openxmlformats-officedocument.presentationml.notesSlide+xml"/>
  <Override PartName="/ppt/slideLayouts/slideLayout122.xml" ContentType="application/vnd.openxmlformats-officedocument.presentationml.slideLayout+xml"/>
  <Override PartName="/ppt/slideLayouts/slideLayout13.xml" ContentType="application/vnd.openxmlformats-officedocument.presentationml.slideLayout+xml"/>
  <Override PartName="/ppt/slideLayouts/slideLayout219.xml" ContentType="application/vnd.openxmlformats-officedocument.presentationml.slideLayout+xml"/>
  <Override PartName="/ppt/slideLayouts/slideLayout106.xml" ContentType="application/vnd.openxmlformats-officedocument.presentationml.slideLayout+xml"/>
  <Override PartName="/ppt/slides/slide8.xml" ContentType="application/vnd.openxmlformats-officedocument.presentationml.slide+xml"/>
  <Override PartName="/ppt/slideLayouts/slideLayout252.xml" ContentType="application/vnd.openxmlformats-officedocument.presentationml.slideLayout+xml"/>
  <Override PartName="/ppt/slides/slide12.xml" ContentType="application/vnd.openxmlformats-officedocument.presentationml.slide+xml"/>
  <Override PartName="/ppt/slideLayouts/slideLayout183.xml" ContentType="application/vnd.openxmlformats-officedocument.presentationml.slideLayout+xml"/>
  <Override PartName="/ppt/slideLayouts/slideLayout74.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slideLayouts/slideLayout112.xml" ContentType="application/vnd.openxmlformats-officedocument.presentationml.slideLayout+xml"/>
  <Override PartName="/ppt/slideLayouts/slideLayout209.xml" ContentType="application/vnd.openxmlformats-officedocument.presentationml.slideLayout+xml"/>
  <Default Extension="emf" ContentType="image/x-emf"/>
  <Override PartName="/ppt/slideLayouts/slideLayout80.xml" ContentType="application/vnd.openxmlformats-officedocument.presentationml.slideLayout+xml"/>
  <Override PartName="/ppt/slideLayouts/slideLayout173.xml" ContentType="application/vnd.openxmlformats-officedocument.presentationml.slideLayout+xml"/>
  <Override PartName="/ppt/slides/slide46.xml" ContentType="application/vnd.openxmlformats-officedocument.presentationml.slide+xml"/>
  <Override PartName="/ppt/slideLayouts/slideLayout286.xml" ContentType="application/vnd.openxmlformats-officedocument.presentationml.slideLayout+xml"/>
  <Override PartName="/ppt/notesSlides/notesSlide11.xml" ContentType="application/vnd.openxmlformats-officedocument.presentationml.notesSlide+xml"/>
  <Override PartName="/ppt/theme/theme26.xml" ContentType="application/vnd.openxmlformats-officedocument.theme+xml"/>
  <Override PartName="/ppt/slides/slide4.xml" ContentType="application/vnd.openxmlformats-officedocument.presentationml.slide+xml"/>
  <Override PartName="/ppt/slideLayouts/slideLayout215.xml" ContentType="application/vnd.openxmlformats-officedocument.presentationml.slideLayout+xml"/>
  <Override PartName="/ppt/slideLayouts/slideLayout102.xml" ContentType="application/vnd.openxmlformats-officedocument.presentationml.slideLayout+xml"/>
  <Override PartName="/ppt/slideLayouts/slideLayout146.xml" ContentType="application/vnd.openxmlformats-officedocument.presentationml.slideLayout+xml"/>
  <Override PartName="/ppt/slideMasters/slideMaster18.xml" ContentType="application/vnd.openxmlformats-officedocument.presentationml.slideMaster+xml"/>
  <Override PartName="/ppt/slideLayouts/slideLayout37.xml" ContentType="application/vnd.openxmlformats-officedocument.presentationml.slideLayout+xml"/>
  <Override PartName="/ppt/slideLayouts/slideLayout70.xml" ContentType="application/vnd.openxmlformats-officedocument.presentationml.slideLayout+xml"/>
  <Override PartName="/ppt/slideLayouts/slideLayout276.xml" ContentType="application/vnd.openxmlformats-officedocument.presentationml.slideLayout+xml"/>
  <Override PartName="/ppt/slides/slide36.xml" ContentType="application/vnd.openxmlformats-officedocument.presentationml.slide+xml"/>
  <Override PartName="/ppt/slideLayouts/slideLayout2.xml" ContentType="application/vnd.openxmlformats-officedocument.presentationml.slideLayout+xml"/>
  <Override PartName="/ppt/theme/theme1.xml" ContentType="application/vnd.openxmlformats-officedocument.theme+xml"/>
  <Override PartName="/ppt/slideLayouts/slideLayout98.xml" ContentType="application/vnd.openxmlformats-officedocument.presentationml.slideLayout+xml"/>
  <Override PartName="/ppt/slideLayouts/slideLayout205.xml" ContentType="application/vnd.openxmlformats-officedocument.presentationml.slideLayout+xml"/>
  <Override PartName="/ppt/slideLayouts/slideLayout136.xml" ContentType="application/vnd.openxmlformats-officedocument.presentationml.slideLayout+xml"/>
  <Override PartName="/ppt/slides/slide42.xml" ContentType="application/vnd.openxmlformats-officedocument.presentationml.slide+xml"/>
  <Override PartName="/ppt/slideLayouts/slideLayout282.xml" ContentType="application/vnd.openxmlformats-officedocument.presentationml.slideLayout+xml"/>
  <Override PartName="/ppt/slideLayouts/slideLayout27.xml" ContentType="application/vnd.openxmlformats-officedocument.presentationml.slideLayout+xml"/>
  <Override PartName="/ppt/theme/theme22.xml" ContentType="application/vnd.openxmlformats-officedocument.theme+xml"/>
  <Override PartName="/ppt/slideLayouts/slideLayout197.xml" ContentType="application/vnd.openxmlformats-officedocument.presentationml.slideLayout+xml"/>
  <Override PartName="/ppt/slideLayouts/slideLayout211.xml" ContentType="application/vnd.openxmlformats-officedocument.presentationml.slideLayout+xml"/>
  <Override PartName="/ppt/slideLayouts/slideLayout142.xml" ContentType="application/vnd.openxmlformats-officedocument.presentationml.slideLayout+xml"/>
  <Override PartName="/ppt/slideMasters/slideMaster14.xml" ContentType="application/vnd.openxmlformats-officedocument.presentationml.slideMaster+xml"/>
  <Override PartName="/ppt/slideLayouts/slideLayout33.xml" ContentType="application/vnd.openxmlformats-officedocument.presentationml.slideLayout+xml"/>
  <Override PartName="/ppt/slideLayouts/slideLayout239.xml" ContentType="application/vnd.openxmlformats-officedocument.presentationml.slideLayout+xml"/>
  <Override PartName="/ppt/slideLayouts/slideLayout126.xml" ContentType="application/vnd.openxmlformats-officedocument.presentationml.slideLayout+xml"/>
  <Override PartName="/ppt/slides/slide32.xml" ContentType="application/vnd.openxmlformats-officedocument.presentationml.slide+xml"/>
  <Override PartName="/ppt/slideLayouts/slideLayout272.xml" ContentType="application/vnd.openxmlformats-officedocument.presentationml.slideLayout+xml"/>
  <Override PartName="/ppt/embeddings/Microsoft_Equation2.bin" ContentType="application/vnd.openxmlformats-officedocument.oleObject"/>
  <Override PartName="/ppt/slideLayouts/slideLayout94.xml" ContentType="application/vnd.openxmlformats-officedocument.presentationml.slideLayout+xml"/>
  <Override PartName="/ppt/slideLayouts/slideLayout201.xml" ContentType="application/vnd.openxmlformats-officedocument.presentationml.slideLayout+xml"/>
  <Override PartName="/ppt/slideLayouts/slideLayout132.xml" ContentType="application/vnd.openxmlformats-officedocument.presentationml.slideLayout+xml"/>
  <Override PartName="/ppt/slideLayouts/slideLayout23.xml" ContentType="application/vnd.openxmlformats-officedocument.presentationml.slideLayout+xml"/>
  <Override PartName="/ppt/slideLayouts/slideLayout229.xml" ContentType="application/vnd.openxmlformats-officedocument.presentationml.slideLayout+xml"/>
  <Override PartName="/ppt/notesSlides/notesSlide5.xml" ContentType="application/vnd.openxmlformats-officedocument.presentationml.notesSlide+xml"/>
  <Override PartName="/ppt/slideLayouts/slideLayout193.xml" ContentType="application/vnd.openxmlformats-officedocument.presentationml.slideLayout+xml"/>
  <Override PartName="/ppt/slideMasters/slideMaster10.xml" ContentType="application/vnd.openxmlformats-officedocument.presentationml.slideMaster+xml"/>
  <Override PartName="/ppt/slideLayouts/slideLayout235.xml" ContentType="application/vnd.openxmlformats-officedocument.presentationml.slideLayout+xml"/>
  <Override PartName="/ppt/slideLayouts/slideLayout166.xml" ContentType="application/vnd.openxmlformats-officedocument.presentationml.slideLayout+xml"/>
  <Override PartName="/ppt/slideLayouts/slideLayout57.xml" ContentType="application/vnd.openxmlformats-officedocument.presentationml.slideLayout+xml"/>
  <Override PartName="/ppt/theme/theme19.xml" ContentType="application/vnd.openxmlformats-officedocument.theme+xml"/>
  <Override PartName="/ppt/slideLayouts/slideLayout90.xml" ContentType="application/vnd.openxmlformats-officedocument.presentationml.slideLayout+xml"/>
  <Override PartName="/ppt/slideLayouts/slideLayout241.xml" ContentType="application/vnd.openxmlformats-officedocument.presentationml.slideLayout+xml"/>
  <Override PartName="/ppt/slideLayouts/slideLayout225.xml" ContentType="application/vnd.openxmlformats-officedocument.presentationml.slideLayout+xml"/>
  <Override PartName="/ppt/slideLayouts/slideLayout63.xml" ContentType="application/vnd.openxmlformats-officedocument.presentationml.slideLayout+xml"/>
  <Override PartName="/ppt/slides/slide29.xml" ContentType="application/vnd.openxmlformats-officedocument.presentationml.slide+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xml" ContentType="application/vnd.openxmlformats-officedocument.presentationml.notesSlide+xml"/>
  <Override PartName="/ppt/slideLayouts/slideLayout47.xml" ContentType="application/vnd.openxmlformats-officedocument.presentationml.slideLayout+xml"/>
  <Override PartName="/ppt/slideLayouts/slideLayout231.xml" ContentType="application/vnd.openxmlformats-officedocument.presentationml.slideLayout+xml"/>
  <Override PartName="/ppt/slideLayouts/slideLayout162.xml" ContentType="application/vnd.openxmlformats-officedocument.presentationml.slideLayout+xml"/>
  <Override PartName="/ppt/presentation.xml" ContentType="application/vnd.openxmlformats-officedocument.presentationml.presentation.main+xml"/>
  <Override PartName="/ppt/slideLayouts/slideLayout53.xml" ContentType="application/vnd.openxmlformats-officedocument.presentationml.slideLayout+xml"/>
  <Override PartName="/ppt/slides/slide19.xml" ContentType="application/vnd.openxmlformats-officedocument.presentationml.slide+xml"/>
  <Override PartName="/ppt/slideLayouts/slideLayout259.xml" ContentType="application/vnd.openxmlformats-officedocument.presentationml.slideLayout+xml"/>
  <Override PartName="/ppt/theme/theme15.xml" ContentType="application/vnd.openxmlformats-officedocument.theme+xml"/>
  <Override PartName="/ppt/slideMasters/slideMaster6.xml" ContentType="application/vnd.openxmlformats-officedocument.presentationml.slideMaster+xml"/>
  <Override PartName="/ppt/slideLayouts/slideLayout119.xml" ContentType="application/vnd.openxmlformats-officedocument.presentationml.slideLayout+xml"/>
  <Override PartName="/ppt/slideLayouts/slideLayout221.xml" ContentType="application/vnd.openxmlformats-officedocument.presentationml.slideLayout+xml"/>
  <Override PartName="/ppt/slides/slide25.xml" ContentType="application/vnd.openxmlformats-officedocument.presentationml.slide+xml"/>
  <Override PartName="/ppt/slideLayouts/slideLayout265.xml" ContentType="application/vnd.openxmlformats-officedocument.presentationml.slideLayout+xml"/>
  <Override PartName="/ppt/slideMasters/slideMaster24.xml" ContentType="application/vnd.openxmlformats-officedocument.presentationml.slideMaster+xml"/>
  <Override PartName="/ppt/slideLayouts/slideLayout152.xml" ContentType="application/vnd.openxmlformats-officedocument.presentationml.slideLayout+xml"/>
  <Override PartName="/ppt/slideLayouts/slideLayout43.xml" ContentType="application/vnd.openxmlformats-officedocument.presentationml.slideLayout+xml"/>
  <Override PartName="/ppt/slideLayouts/slideLayout249.xml" ContentType="application/vnd.openxmlformats-officedocument.presentationml.slideLayout+xml"/>
  <Override PartName="/ppt/slideLayouts/slideLayout87.xml" ContentType="application/vnd.openxmlformats-officedocument.presentationml.slideLayout+xml"/>
  <Override PartName="/ppt/notesSlides/notesSlide18.xml" ContentType="application/vnd.openxmlformats-officedocument.presentationml.notesSlide+xml"/>
  <Override PartName="/ppt/notesSlides/notesSlide9.xml" ContentType="application/vnd.openxmlformats-officedocument.presentationml.notesSlide+xml"/>
  <Override PartName="/ppt/slideLayouts/slideLayout16.xml" ContentType="application/vnd.openxmlformats-officedocument.presentationml.slideLayout+xml"/>
  <Override PartName="/ppt/slideLayouts/slideLayout109.xml" ContentType="application/vnd.openxmlformats-officedocument.presentationml.slideLayout+xml"/>
  <Override PartName="/ppt/slides/slide15.xml" ContentType="application/vnd.openxmlformats-officedocument.presentationml.slide+xml"/>
  <Override PartName="/ppt/slideLayouts/slideLayout255.xml" ContentType="application/vnd.openxmlformats-officedocument.presentationml.slideLayout+xml"/>
  <Override PartName="/ppt/theme/theme11.xml" ContentType="application/vnd.openxmlformats-officedocument.theme+xml"/>
  <Override PartName="/ppt/slideLayouts/slideLayout186.xml" ContentType="application/vnd.openxmlformats-officedocument.presentationml.slideLayout+xml"/>
  <Override PartName="/ppt/slideLayouts/slideLayout77.xml" ContentType="application/vnd.openxmlformats-officedocument.presentationml.slideLayout+xml"/>
  <Override PartName="/ppt/slideLayouts/slideLayout9.xml" ContentType="application/vnd.openxmlformats-officedocument.presentationml.slideLayout+xml"/>
  <Override PartName="/ppt/theme/theme8.xml" ContentType="application/vnd.openxmlformats-officedocument.theme+xml"/>
  <Override PartName="/ppt/slideMasters/slideMaster2.xml" ContentType="application/vnd.openxmlformats-officedocument.presentationml.slideMaster+xml"/>
  <Override PartName="/ppt/slideLayouts/slideLayout115.xml" ContentType="application/vnd.openxmlformats-officedocument.presentationml.slideLayout+xml"/>
  <Override PartName="/ppt/slides/slide21.xml" ContentType="application/vnd.openxmlformats-officedocument.presentationml.slide+xml"/>
  <Override PartName="/ppt/slideLayouts/slideLayout261.xml" ContentType="application/vnd.openxmlformats-officedocument.presentationml.slideLayout+xml"/>
  <Override PartName="/ppt/slideMasters/slideMaster20.xml" ContentType="application/vnd.openxmlformats-officedocument.presentationml.slideMaster+xml"/>
  <Override PartName="/ppt/slideLayouts/slideLayout245.xml" ContentType="application/vnd.openxmlformats-officedocument.presentationml.slideLayout+xml"/>
  <Override PartName="/ppt/slideLayouts/slideLayout83.xml" ContentType="application/vnd.openxmlformats-officedocument.presentationml.slideLayout+xml"/>
  <Override PartName="/ppt/slideLayouts/slideLayout176.xml" ContentType="application/vnd.openxmlformats-officedocument.presentationml.slideLayout+xml"/>
  <Override PartName="/ppt/slideLayouts/slideLayout289.xml" ContentType="application/vnd.openxmlformats-officedocument.presentationml.slideLayout+xml"/>
  <Default Extension="xls" ContentType="application/vnd.ms-excel"/>
  <Override PartName="/ppt/slideLayouts/slideLayout67.xml" ContentType="application/vnd.openxmlformats-officedocument.presentationml.slideLayout+xml"/>
  <Override PartName="/ppt/notesSlides/notesSlide14.xml" ContentType="application/vnd.openxmlformats-officedocument.presentationml.notesSlide+xml"/>
  <Override PartName="/ppt/slideLayouts/slideLayout121.xml" ContentType="application/vnd.openxmlformats-officedocument.presentationml.slideLayout+xml"/>
  <Override PartName="/ppt/slides/slide7.xml" ContentType="application/vnd.openxmlformats-officedocument.presentationml.slide+xml"/>
  <Override PartName="/ppt/slideLayouts/slideLayout105.xml" ContentType="application/vnd.openxmlformats-officedocument.presentationml.slideLayout+xml"/>
  <Override PartName="/ppt/slideLayouts/slideLayout12.xml" ContentType="application/vnd.openxmlformats-officedocument.presentationml.slideLayout+xml"/>
  <Override PartName="/ppt/slides/slide11.xml" ContentType="application/vnd.openxmlformats-officedocument.presentationml.slide+xml"/>
  <Override PartName="/ppt/slideLayouts/slideLayout251.xml" ContentType="application/vnd.openxmlformats-officedocument.presentationml.slideLayout+xml"/>
  <Override PartName="/ppt/slideLayouts/slideLayout218.xml" ContentType="application/vnd.openxmlformats-officedocument.presentationml.slideLayout+xml"/>
  <Override PartName="/ppt/slideLayouts/slideLayout182.xml" ContentType="application/vnd.openxmlformats-officedocument.presentationml.slideLayout+xml"/>
  <Override PartName="/ppt/slideLayouts/slideLayout73.xml" ContentType="application/vnd.openxmlformats-officedocument.presentationml.slideLayout+xml"/>
  <Override PartName="/ppt/slides/slide39.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erverZoom="10000" strictFirstAndLastChars="0" saveSubsetFonts="1" autoCompressPictures="0">
  <p:sldMasterIdLst>
    <p:sldMasterId id="2147487231" r:id="rId1"/>
    <p:sldMasterId id="2147483657" r:id="rId2"/>
    <p:sldMasterId id="2147487219" r:id="rId3"/>
    <p:sldMasterId id="2147483666" r:id="rId4"/>
    <p:sldMasterId id="2147483664" r:id="rId5"/>
    <p:sldMasterId id="2147484959" r:id="rId6"/>
    <p:sldMasterId id="2147484972" r:id="rId7"/>
    <p:sldMasterId id="2147485548" r:id="rId8"/>
    <p:sldMasterId id="2147485561" r:id="rId9"/>
    <p:sldMasterId id="2147485853" r:id="rId10"/>
    <p:sldMasterId id="2147485943" r:id="rId11"/>
    <p:sldMasterId id="2147486340" r:id="rId12"/>
    <p:sldMasterId id="2147486395" r:id="rId13"/>
    <p:sldMasterId id="2147486510" r:id="rId14"/>
    <p:sldMasterId id="2147487099" r:id="rId15"/>
    <p:sldMasterId id="2147487168" r:id="rId16"/>
    <p:sldMasterId id="2147487206" r:id="rId17"/>
    <p:sldMasterId id="2147487246" r:id="rId18"/>
    <p:sldMasterId id="2147487258" r:id="rId19"/>
    <p:sldMasterId id="2147487271" r:id="rId20"/>
    <p:sldMasterId id="2147487295" r:id="rId21"/>
    <p:sldMasterId id="2147487307" r:id="rId22"/>
    <p:sldMasterId id="2147487462" r:id="rId23"/>
    <p:sldMasterId id="2147487466" r:id="rId24"/>
    <p:sldMasterId id="2147487478" r:id="rId25"/>
  </p:sldMasterIdLst>
  <p:notesMasterIdLst>
    <p:notesMasterId r:id="rId74"/>
  </p:notesMasterIdLst>
  <p:sldIdLst>
    <p:sldId id="1025" r:id="rId26"/>
    <p:sldId id="1010" r:id="rId27"/>
    <p:sldId id="1116" r:id="rId28"/>
    <p:sldId id="572" r:id="rId29"/>
    <p:sldId id="660" r:id="rId30"/>
    <p:sldId id="901" r:id="rId31"/>
    <p:sldId id="1136" r:id="rId32"/>
    <p:sldId id="1146" r:id="rId33"/>
    <p:sldId id="1157" r:id="rId34"/>
    <p:sldId id="1172" r:id="rId35"/>
    <p:sldId id="1137" r:id="rId36"/>
    <p:sldId id="1152" r:id="rId37"/>
    <p:sldId id="1122" r:id="rId38"/>
    <p:sldId id="1144" r:id="rId39"/>
    <p:sldId id="1139" r:id="rId40"/>
    <p:sldId id="1140" r:id="rId41"/>
    <p:sldId id="1145" r:id="rId42"/>
    <p:sldId id="1132" r:id="rId43"/>
    <p:sldId id="899" r:id="rId44"/>
    <p:sldId id="1171" r:id="rId45"/>
    <p:sldId id="1168" r:id="rId46"/>
    <p:sldId id="1054" r:id="rId47"/>
    <p:sldId id="1055" r:id="rId48"/>
    <p:sldId id="1119" r:id="rId49"/>
    <p:sldId id="1120" r:id="rId50"/>
    <p:sldId id="1121" r:id="rId51"/>
    <p:sldId id="1147" r:id="rId52"/>
    <p:sldId id="1148" r:id="rId53"/>
    <p:sldId id="1160" r:id="rId54"/>
    <p:sldId id="1169" r:id="rId55"/>
    <p:sldId id="1165" r:id="rId56"/>
    <p:sldId id="1179" r:id="rId57"/>
    <p:sldId id="1161" r:id="rId58"/>
    <p:sldId id="1166" r:id="rId59"/>
    <p:sldId id="1123" r:id="rId60"/>
    <p:sldId id="1124" r:id="rId61"/>
    <p:sldId id="1163" r:id="rId62"/>
    <p:sldId id="1173" r:id="rId63"/>
    <p:sldId id="1174" r:id="rId64"/>
    <p:sldId id="1175" r:id="rId65"/>
    <p:sldId id="1176" r:id="rId66"/>
    <p:sldId id="1177" r:id="rId67"/>
    <p:sldId id="1178" r:id="rId68"/>
    <p:sldId id="1162" r:id="rId69"/>
    <p:sldId id="1164" r:id="rId70"/>
    <p:sldId id="1167" r:id="rId71"/>
    <p:sldId id="1156" r:id="rId72"/>
    <p:sldId id="1151" r:id="rId73"/>
  </p:sldIdLst>
  <p:sldSz cx="9144000" cy="6858000" type="screen4x3"/>
  <p:notesSz cx="6858000" cy="9144000"/>
  <p:defaultTextStyle>
    <a:defPPr>
      <a:defRPr lang="en-US"/>
    </a:defPPr>
    <a:lvl1pPr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1pPr>
    <a:lvl2pPr marL="4556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2pPr>
    <a:lvl3pPr marL="9128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3pPr>
    <a:lvl4pPr marL="13700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4pPr>
    <a:lvl5pPr marL="1827213" indent="1588" algn="l" rtl="0" fontAlgn="base">
      <a:spcBef>
        <a:spcPct val="0"/>
      </a:spcBef>
      <a:spcAft>
        <a:spcPct val="0"/>
      </a:spcAft>
      <a:defRPr kern="1200">
        <a:solidFill>
          <a:srgbClr val="000000"/>
        </a:solidFill>
        <a:latin typeface="Arial" pitchFamily="27" charset="0"/>
        <a:ea typeface="Arial" pitchFamily="27" charset="0"/>
        <a:cs typeface="Arial" pitchFamily="27" charset="0"/>
        <a:sym typeface="Arial" pitchFamily="27" charset="0"/>
      </a:defRPr>
    </a:lvl5pPr>
    <a:lvl6pPr marL="22860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6pPr>
    <a:lvl7pPr marL="27432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7pPr>
    <a:lvl8pPr marL="32004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8pPr>
    <a:lvl9pPr marL="3657600" algn="l" defTabSz="457200" rtl="0" eaLnBrk="1" latinLnBrk="0" hangingPunct="1">
      <a:defRPr kern="1200">
        <a:solidFill>
          <a:srgbClr val="000000"/>
        </a:solidFill>
        <a:latin typeface="Arial" pitchFamily="27" charset="0"/>
        <a:ea typeface="Arial" pitchFamily="27" charset="0"/>
        <a:cs typeface="Arial" pitchFamily="27" charset="0"/>
        <a:sym typeface="Arial" pitchFamily="27" charset="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1C0000"/>
    <a:srgbClr val="0EC820"/>
    <a:srgbClr val="12FF29"/>
    <a:srgbClr val="1F1F87"/>
    <a:srgbClr val="2525A1"/>
    <a:srgbClr val="1D1E81"/>
    <a:srgbClr val="302F90"/>
    <a:srgbClr val="670F7A"/>
    <a:srgbClr val="635599"/>
    <a:srgbClr val="8336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9790" autoAdjust="0"/>
    <p:restoredTop sz="90120" autoAdjust="0"/>
  </p:normalViewPr>
  <p:slideViewPr>
    <p:cSldViewPr>
      <p:cViewPr>
        <p:scale>
          <a:sx n="133" d="100"/>
          <a:sy n="133" d="100"/>
        </p:scale>
        <p:origin x="-2136"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80"/>
    </p:cViewPr>
  </p:sorterViewPr>
  <p:notesViewPr>
    <p:cSldViewPr>
      <p:cViewPr varScale="1">
        <p:scale>
          <a:sx n="98" d="100"/>
          <a:sy n="98" d="100"/>
        </p:scale>
        <p:origin x="-2552" y="-11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3" Type="http://schemas.openxmlformats.org/officeDocument/2006/relationships/slide" Target="slides/slide38.xml"/><Relationship Id="rId64" Type="http://schemas.openxmlformats.org/officeDocument/2006/relationships/slide" Target="slides/slide39.xml"/><Relationship Id="rId65" Type="http://schemas.openxmlformats.org/officeDocument/2006/relationships/slide" Target="slides/slide40.xml"/><Relationship Id="rId66" Type="http://schemas.openxmlformats.org/officeDocument/2006/relationships/slide" Target="slides/slide41.xml"/><Relationship Id="rId67" Type="http://schemas.openxmlformats.org/officeDocument/2006/relationships/slide" Target="slides/slide42.xml"/><Relationship Id="rId68" Type="http://schemas.openxmlformats.org/officeDocument/2006/relationships/slide" Target="slides/slide43.xml"/><Relationship Id="rId69" Type="http://schemas.openxmlformats.org/officeDocument/2006/relationships/slide" Target="slides/slide44.xml"/><Relationship Id="rId50" Type="http://schemas.openxmlformats.org/officeDocument/2006/relationships/slide" Target="slides/slide25.xml"/><Relationship Id="rId51" Type="http://schemas.openxmlformats.org/officeDocument/2006/relationships/slide" Target="slides/slide26.xml"/><Relationship Id="rId52" Type="http://schemas.openxmlformats.org/officeDocument/2006/relationships/slide" Target="slides/slide27.xml"/><Relationship Id="rId53" Type="http://schemas.openxmlformats.org/officeDocument/2006/relationships/slide" Target="slides/slide28.xml"/><Relationship Id="rId54" Type="http://schemas.openxmlformats.org/officeDocument/2006/relationships/slide" Target="slides/slide29.xml"/><Relationship Id="rId55" Type="http://schemas.openxmlformats.org/officeDocument/2006/relationships/slide" Target="slides/slide30.xml"/><Relationship Id="rId56" Type="http://schemas.openxmlformats.org/officeDocument/2006/relationships/slide" Target="slides/slide31.xml"/><Relationship Id="rId57" Type="http://schemas.openxmlformats.org/officeDocument/2006/relationships/slide" Target="slides/slide32.xml"/><Relationship Id="rId58" Type="http://schemas.openxmlformats.org/officeDocument/2006/relationships/slide" Target="slides/slide33.xml"/><Relationship Id="rId59" Type="http://schemas.openxmlformats.org/officeDocument/2006/relationships/slide" Target="slides/slide34.xml"/><Relationship Id="rId40" Type="http://schemas.openxmlformats.org/officeDocument/2006/relationships/slide" Target="slides/slide15.xml"/><Relationship Id="rId41" Type="http://schemas.openxmlformats.org/officeDocument/2006/relationships/slide" Target="slides/slide16.xml"/><Relationship Id="rId42" Type="http://schemas.openxmlformats.org/officeDocument/2006/relationships/slide" Target="slides/slide17.xml"/><Relationship Id="rId43" Type="http://schemas.openxmlformats.org/officeDocument/2006/relationships/slide" Target="slides/slide18.xml"/><Relationship Id="rId44" Type="http://schemas.openxmlformats.org/officeDocument/2006/relationships/slide" Target="slides/slide19.xml"/><Relationship Id="rId45" Type="http://schemas.openxmlformats.org/officeDocument/2006/relationships/slide" Target="slides/slide20.xml"/><Relationship Id="rId46" Type="http://schemas.openxmlformats.org/officeDocument/2006/relationships/slide" Target="slides/slide21.xml"/><Relationship Id="rId47" Type="http://schemas.openxmlformats.org/officeDocument/2006/relationships/slide" Target="slides/slide22.xml"/><Relationship Id="rId48" Type="http://schemas.openxmlformats.org/officeDocument/2006/relationships/slide" Target="slides/slide23.xml"/><Relationship Id="rId4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5.xml"/><Relationship Id="rId31" Type="http://schemas.openxmlformats.org/officeDocument/2006/relationships/slide" Target="slides/slide6.xml"/><Relationship Id="rId32" Type="http://schemas.openxmlformats.org/officeDocument/2006/relationships/slide" Target="slides/slide7.xml"/><Relationship Id="rId33" Type="http://schemas.openxmlformats.org/officeDocument/2006/relationships/slide" Target="slides/slide8.xml"/><Relationship Id="rId34" Type="http://schemas.openxmlformats.org/officeDocument/2006/relationships/slide" Target="slides/slide9.xml"/><Relationship Id="rId35" Type="http://schemas.openxmlformats.org/officeDocument/2006/relationships/slide" Target="slides/slide10.xml"/><Relationship Id="rId36" Type="http://schemas.openxmlformats.org/officeDocument/2006/relationships/slide" Target="slides/slide11.xml"/><Relationship Id="rId37" Type="http://schemas.openxmlformats.org/officeDocument/2006/relationships/slide" Target="slides/slide12.xml"/><Relationship Id="rId38" Type="http://schemas.openxmlformats.org/officeDocument/2006/relationships/slide" Target="slides/slide13.xml"/><Relationship Id="rId39" Type="http://schemas.openxmlformats.org/officeDocument/2006/relationships/slide" Target="slides/slide14.xml"/><Relationship Id="rId70" Type="http://schemas.openxmlformats.org/officeDocument/2006/relationships/slide" Target="slides/slide45.xml"/><Relationship Id="rId71" Type="http://schemas.openxmlformats.org/officeDocument/2006/relationships/slide" Target="slides/slide46.xml"/><Relationship Id="rId72" Type="http://schemas.openxmlformats.org/officeDocument/2006/relationships/slide" Target="slides/slide4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 Target="slides/slide1.xml"/><Relationship Id="rId27" Type="http://schemas.openxmlformats.org/officeDocument/2006/relationships/slide" Target="slides/slide2.xml"/><Relationship Id="rId28" Type="http://schemas.openxmlformats.org/officeDocument/2006/relationships/slide" Target="slides/slide3.xml"/><Relationship Id="rId29" Type="http://schemas.openxmlformats.org/officeDocument/2006/relationships/slide" Target="slides/slide4.xml"/><Relationship Id="rId73" Type="http://schemas.openxmlformats.org/officeDocument/2006/relationships/slide" Target="slides/slide48.xml"/><Relationship Id="rId74" Type="http://schemas.openxmlformats.org/officeDocument/2006/relationships/notesMaster" Target="notesMasters/notesMaster1.xml"/><Relationship Id="rId75" Type="http://schemas.openxmlformats.org/officeDocument/2006/relationships/printerSettings" Target="printerSettings/printerSettings1.bin"/><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35.xml"/><Relationship Id="rId61" Type="http://schemas.openxmlformats.org/officeDocument/2006/relationships/slide" Target="slides/slide36.xml"/><Relationship Id="rId62" Type="http://schemas.openxmlformats.org/officeDocument/2006/relationships/slide" Target="slides/slide3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pict"/><Relationship Id="rId4" Type="http://schemas.openxmlformats.org/officeDocument/2006/relationships/image" Target="../media/image9.pict"/><Relationship Id="rId1" Type="http://schemas.openxmlformats.org/officeDocument/2006/relationships/image" Target="../media/image6.pict"/><Relationship Id="rId2" Type="http://schemas.openxmlformats.org/officeDocument/2006/relationships/image" Target="../media/image7.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p:cNvSpPr>
          <p:nvPr>
            <p:ph type="hdr" sz="quarter"/>
          </p:nvPr>
        </p:nvSpPr>
        <p:spPr bwMode="auto">
          <a:xfrm>
            <a:off x="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1" name="Rectangle 3"/>
          <p:cNvSpPr>
            <a:spLocks noGrp="1"/>
          </p:cNvSpPr>
          <p:nvPr>
            <p:ph type="dt" idx="1"/>
          </p:nvPr>
        </p:nvSpPr>
        <p:spPr bwMode="auto">
          <a:xfrm>
            <a:off x="3886200" y="0"/>
            <a:ext cx="2971800" cy="4572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479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p:cNvSpPr>
            <a:spLocks noGrp="1"/>
          </p:cNvSpPr>
          <p:nvPr>
            <p:ph type="ftr" sz="quarter" idx="4"/>
          </p:nvPr>
        </p:nvSpPr>
        <p:spPr bwMode="auto">
          <a:xfrm>
            <a:off x="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0" charset="0"/>
                <a:ea typeface="Arial" pitchFamily="30" charset="0"/>
                <a:cs typeface="Arial" pitchFamily="30" charset="0"/>
                <a:sym typeface="Arial" pitchFamily="30" charset="0"/>
              </a:defRPr>
            </a:lvl1pPr>
          </a:lstStyle>
          <a:p>
            <a:pPr>
              <a:defRPr/>
            </a:pPr>
            <a:endParaRPr lang="en-US"/>
          </a:p>
        </p:txBody>
      </p:sp>
      <p:sp>
        <p:nvSpPr>
          <p:cNvPr id="22535" name="Rectangle 7"/>
          <p:cNvSpPr>
            <a:spLocks noGrp="1"/>
          </p:cNvSpPr>
          <p:nvPr>
            <p:ph type="sldNum" sz="quarter" idx="5"/>
          </p:nvPr>
        </p:nvSpPr>
        <p:spPr bwMode="auto">
          <a:xfrm>
            <a:off x="3886200" y="8686800"/>
            <a:ext cx="2971800" cy="457200"/>
          </a:xfrm>
          <a:prstGeom prst="rect">
            <a:avLst/>
          </a:prstGeom>
          <a:noFill/>
          <a:ln w="12700">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0" charset="0"/>
                <a:ea typeface="Arial" pitchFamily="30" charset="0"/>
                <a:cs typeface="Arial" pitchFamily="30" charset="0"/>
                <a:sym typeface="Arial" pitchFamily="30" charset="0"/>
              </a:defRPr>
            </a:lvl1pPr>
          </a:lstStyle>
          <a:p>
            <a:pPr>
              <a:defRPr/>
            </a:pPr>
            <a:fld id="{B81B8BBE-1792-F54E-B421-71661C489B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30" charset="0"/>
        <a:ea typeface="ＭＳ Ｐゴシック" pitchFamily="-110" charset="-128"/>
        <a:cs typeface="ＭＳ Ｐゴシック" pitchFamily="-110" charset="-128"/>
      </a:defRPr>
    </a:lvl1pPr>
    <a:lvl2pPr marL="4556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2pPr>
    <a:lvl3pPr marL="9128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3pPr>
    <a:lvl4pPr marL="13700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4pPr>
    <a:lvl5pPr marL="1827213" algn="l" rtl="0" eaLnBrk="0" fontAlgn="base" hangingPunct="0">
      <a:spcBef>
        <a:spcPct val="30000"/>
      </a:spcBef>
      <a:spcAft>
        <a:spcPct val="0"/>
      </a:spcAft>
      <a:defRPr sz="1200" kern="1200">
        <a:solidFill>
          <a:schemeClr val="tx1"/>
        </a:solidFill>
        <a:latin typeface="Times New Roman" pitchFamily="30" charset="0"/>
        <a:ea typeface="ＭＳ Ｐゴシック" pitchFamily="30" charset="-128"/>
        <a:cs typeface="+mn-cs"/>
      </a:defRPr>
    </a:lvl5pPr>
    <a:lvl6pPr marL="2285526" algn="l" defTabSz="457106" rtl="0" eaLnBrk="1" latinLnBrk="0" hangingPunct="1">
      <a:defRPr sz="1200" kern="1200">
        <a:solidFill>
          <a:schemeClr val="tx1"/>
        </a:solidFill>
        <a:latin typeface="+mn-lt"/>
        <a:ea typeface="+mn-ea"/>
        <a:cs typeface="+mn-cs"/>
      </a:defRPr>
    </a:lvl6pPr>
    <a:lvl7pPr marL="2742630" algn="l" defTabSz="457106" rtl="0" eaLnBrk="1" latinLnBrk="0" hangingPunct="1">
      <a:defRPr sz="1200" kern="1200">
        <a:solidFill>
          <a:schemeClr val="tx1"/>
        </a:solidFill>
        <a:latin typeface="+mn-lt"/>
        <a:ea typeface="+mn-ea"/>
        <a:cs typeface="+mn-cs"/>
      </a:defRPr>
    </a:lvl7pPr>
    <a:lvl8pPr marL="3199736" algn="l" defTabSz="457106" rtl="0" eaLnBrk="1" latinLnBrk="0" hangingPunct="1">
      <a:defRPr sz="1200" kern="1200">
        <a:solidFill>
          <a:schemeClr val="tx1"/>
        </a:solidFill>
        <a:latin typeface="+mn-lt"/>
        <a:ea typeface="+mn-ea"/>
        <a:cs typeface="+mn-cs"/>
      </a:defRPr>
    </a:lvl8pPr>
    <a:lvl9pPr marL="3656841" algn="l" defTabSz="4571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9410" name="Rectangle 7"/>
          <p:cNvSpPr>
            <a:spLocks noGrp="1"/>
          </p:cNvSpPr>
          <p:nvPr>
            <p:ph type="sldNum" sz="quarter" idx="5"/>
          </p:nvPr>
        </p:nvSpPr>
        <p:spPr>
          <a:noFill/>
        </p:spPr>
        <p:txBody>
          <a:bodyPr/>
          <a:lstStyle/>
          <a:p>
            <a:fld id="{CE9C6931-8ED6-C642-9624-F8952C60FCBC}" type="slidenum">
              <a:rPr lang="en-US">
                <a:latin typeface="Arial" pitchFamily="-105" charset="0"/>
                <a:ea typeface="Arial" pitchFamily="-105" charset="0"/>
                <a:cs typeface="Arial" pitchFamily="-105" charset="0"/>
                <a:sym typeface="Arial" pitchFamily="-105" charset="0"/>
              </a:rPr>
              <a:pPr/>
              <a:t>3</a:t>
            </a:fld>
            <a:endParaRPr lang="en-US">
              <a:latin typeface="Arial" pitchFamily="-105" charset="0"/>
              <a:ea typeface="Arial" pitchFamily="-105" charset="0"/>
              <a:cs typeface="Arial" pitchFamily="-105" charset="0"/>
              <a:sym typeface="Arial" pitchFamily="-105" charset="0"/>
            </a:endParaRPr>
          </a:p>
        </p:txBody>
      </p:sp>
      <p:sp>
        <p:nvSpPr>
          <p:cNvPr id="529411" name="Rectangle 2"/>
          <p:cNvSpPr>
            <a:spLocks noGrp="1" noRot="1" noChangeAspect="1" noChangeArrowheads="1"/>
          </p:cNvSpPr>
          <p:nvPr>
            <p:ph type="sldImg"/>
          </p:nvPr>
        </p:nvSpPr>
        <p:spPr>
          <a:solidFill>
            <a:srgbClr val="FFFFFF"/>
          </a:solidFill>
          <a:ln/>
        </p:spPr>
      </p:sp>
      <p:sp>
        <p:nvSpPr>
          <p:cNvPr id="529412"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pitchFamily="-105" charset="0"/>
                <a:ea typeface="ＭＳ Ｐゴシック" pitchFamily="-105" charset="-128"/>
                <a:cs typeface="ＭＳ Ｐゴシック" pitchFamily="-105" charset="-128"/>
              </a:rPr>
              <a:t>Energy-momentum conservation determines how the densities of different components scale with time. Before a few hundred thousand years after the BB, radiation or relativistic particles dominated, followed by non-relativistic matter, followed at ~8 Gyr by dark energy. In order for dark energy to cause cosmic speed-up, its equation of state must be such that its energy density scales slowly compared to matter and radiation. Thus, we expect dark energy to be important only at recent cosmic epochs.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17</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602114" name="Rectangle 2"/>
          <p:cNvSpPr>
            <a:spLocks noGrp="1" noRot="1" noChangeAspect="1" noChangeArrowheads="1" noTextEdit="1"/>
          </p:cNvSpPr>
          <p:nvPr>
            <p:ph type="sldImg"/>
          </p:nvPr>
        </p:nvSpPr>
        <p:spPr>
          <a:ln/>
        </p:spPr>
      </p:sp>
      <p:sp>
        <p:nvSpPr>
          <p:cNvPr id="602115" name="Text Box 3"/>
          <p:cNvSpPr>
            <a:spLocks noGrp="1" noChangeArrowheads="1"/>
          </p:cNvSpPr>
          <p:nvPr>
            <p:ph type="body" idx="1"/>
          </p:nvPr>
        </p:nvSpPr>
        <p:spPr>
          <a:xfrm>
            <a:off x="685800" y="4341813"/>
            <a:ext cx="5487988" cy="4116387"/>
          </a:xfrm>
          <a:noFill/>
          <a:ln w="9525"/>
        </p:spPr>
        <p:txBody>
          <a:bodyPr wrap="none" anchor="ct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8578" name="Rectangle 1026"/>
          <p:cNvSpPr>
            <a:spLocks noGrp="1" noRot="1" noChangeAspect="1" noChangeArrowheads="1" noTextEdit="1"/>
          </p:cNvSpPr>
          <p:nvPr>
            <p:ph type="sldImg"/>
          </p:nvPr>
        </p:nvSpPr>
        <p:spPr>
          <a:ln/>
        </p:spPr>
      </p:sp>
      <p:sp>
        <p:nvSpPr>
          <p:cNvPr id="408579" name="Text Box 1027"/>
          <p:cNvSpPr>
            <a:spLocks noGrp="1" noChangeArrowheads="1"/>
          </p:cNvSpPr>
          <p:nvPr>
            <p:ph type="body" idx="1"/>
          </p:nvPr>
        </p:nvSpPr>
        <p:spPr>
          <a:xfrm>
            <a:off x="685800" y="4341813"/>
            <a:ext cx="5487988" cy="4116387"/>
          </a:xfrm>
          <a:noFill/>
          <a:ln w="9525"/>
        </p:spPr>
        <p:txBody>
          <a:bodyPr wrap="none" anchor="ctr"/>
          <a:lstStyle/>
          <a:p>
            <a:endParaRPr lang="en-US">
              <a:latin typeface="Times New Roman" pitchFamily="-108" charset="0"/>
              <a:ea typeface="ＭＳ Ｐゴシック" pitchFamily="-108" charset="-128"/>
              <a:cs typeface="ＭＳ Ｐゴシック" pitchFamily="-108"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8498" name="Rectangle 7"/>
          <p:cNvSpPr>
            <a:spLocks noGrp="1"/>
          </p:cNvSpPr>
          <p:nvPr>
            <p:ph type="sldNum" sz="quarter" idx="5"/>
          </p:nvPr>
        </p:nvSpPr>
        <p:spPr>
          <a:noFill/>
        </p:spPr>
        <p:txBody>
          <a:bodyPr/>
          <a:lstStyle/>
          <a:p>
            <a:fld id="{6BEBFBE5-65A5-7049-94C9-7FD71C5BA30A}" type="slidenum">
              <a:rPr lang="en-US">
                <a:latin typeface="Arial" pitchFamily="-109" charset="0"/>
                <a:ea typeface="Arial" pitchFamily="-109" charset="0"/>
                <a:cs typeface="Arial" pitchFamily="-109" charset="0"/>
                <a:sym typeface="Arial" pitchFamily="-109" charset="0"/>
              </a:rPr>
              <a:pPr/>
              <a:t>22</a:t>
            </a:fld>
            <a:endParaRPr lang="en-US">
              <a:latin typeface="Arial" pitchFamily="-109" charset="0"/>
              <a:ea typeface="Arial" pitchFamily="-109" charset="0"/>
              <a:cs typeface="Arial" pitchFamily="-109" charset="0"/>
              <a:sym typeface="Arial" pitchFamily="-109" charset="0"/>
            </a:endParaRPr>
          </a:p>
        </p:txBody>
      </p:sp>
      <p:sp>
        <p:nvSpPr>
          <p:cNvPr id="618499" name="Rectangle 2"/>
          <p:cNvSpPr>
            <a:spLocks noGrp="1" noRot="1" noChangeAspect="1" noChangeArrowheads="1"/>
          </p:cNvSpPr>
          <p:nvPr>
            <p:ph type="sldImg"/>
          </p:nvPr>
        </p:nvSpPr>
        <p:spPr>
          <a:solidFill>
            <a:srgbClr val="FFFFFF"/>
          </a:solidFill>
          <a:ln/>
        </p:spPr>
      </p:sp>
      <p:sp>
        <p:nvSpPr>
          <p:cNvPr id="6185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1570" name="Rectangle 7"/>
          <p:cNvSpPr>
            <a:spLocks noGrp="1"/>
          </p:cNvSpPr>
          <p:nvPr>
            <p:ph type="sldNum" sz="quarter" idx="5"/>
          </p:nvPr>
        </p:nvSpPr>
        <p:spPr>
          <a:noFill/>
        </p:spPr>
        <p:txBody>
          <a:bodyPr/>
          <a:lstStyle/>
          <a:p>
            <a:fld id="{098CD66D-1618-CE4D-BADB-D2F12C5FFAF8}" type="slidenum">
              <a:rPr lang="en-US">
                <a:latin typeface="Arial" pitchFamily="-109" charset="0"/>
                <a:ea typeface="Arial" pitchFamily="-109" charset="0"/>
                <a:cs typeface="Arial" pitchFamily="-109" charset="0"/>
                <a:sym typeface="Arial" pitchFamily="-109" charset="0"/>
              </a:rPr>
              <a:pPr/>
              <a:t>23</a:t>
            </a:fld>
            <a:endParaRPr lang="en-US">
              <a:latin typeface="Arial" pitchFamily="-109" charset="0"/>
              <a:ea typeface="Arial" pitchFamily="-109" charset="0"/>
              <a:cs typeface="Arial" pitchFamily="-109" charset="0"/>
              <a:sym typeface="Arial" pitchFamily="-109" charset="0"/>
            </a:endParaRPr>
          </a:p>
        </p:txBody>
      </p:sp>
      <p:sp>
        <p:nvSpPr>
          <p:cNvPr id="621571" name="Rectangle 2"/>
          <p:cNvSpPr>
            <a:spLocks noGrp="1" noRot="1" noChangeAspect="1" noChangeArrowheads="1"/>
          </p:cNvSpPr>
          <p:nvPr>
            <p:ph type="sldImg"/>
          </p:nvPr>
        </p:nvSpPr>
        <p:spPr>
          <a:xfrm>
            <a:off x="1144588" y="687388"/>
            <a:ext cx="4570412" cy="3427412"/>
          </a:xfrm>
          <a:solidFill>
            <a:srgbClr val="FFFFFF"/>
          </a:solidFill>
          <a:ln/>
        </p:spPr>
      </p:sp>
      <p:sp>
        <p:nvSpPr>
          <p:cNvPr id="621572" name="Rectangle 3"/>
          <p:cNvSpPr>
            <a:spLocks noGrp="1" noChangeArrowheads="1"/>
          </p:cNvSpPr>
          <p:nvPr>
            <p:ph type="body" idx="1"/>
          </p:nvPr>
        </p:nvSpPr>
        <p:spPr>
          <a:xfrm>
            <a:off x="912813" y="4343400"/>
            <a:ext cx="5032375" cy="4113213"/>
          </a:xfrm>
          <a:solidFill>
            <a:srgbClr val="FFFFFF"/>
          </a:solidFill>
          <a:ln>
            <a:solidFill>
              <a:srgbClr val="000000"/>
            </a:solidFill>
          </a:ln>
        </p:spPr>
        <p:txBody>
          <a:bodyPr lIns="91433" tIns="45717" rIns="91433" bIns="45717"/>
          <a:lstStyle/>
          <a:p>
            <a:pPr eaLnBrk="1" hangingPunct="1"/>
            <a:endParaRPr lang="en-US">
              <a:latin typeface="Times New Roman" pitchFamily="-109" charset="0"/>
              <a:ea typeface="ＭＳ Ｐゴシック" pitchFamily="-109" charset="-128"/>
              <a:cs typeface="ＭＳ Ｐゴシック" pitchFamily="-109"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24</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25</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1810" name="Rectangle 7"/>
          <p:cNvSpPr>
            <a:spLocks noGrp="1"/>
          </p:cNvSpPr>
          <p:nvPr>
            <p:ph type="sldNum" sz="quarter" idx="5"/>
          </p:nvPr>
        </p:nvSpPr>
        <p:spPr>
          <a:noFill/>
        </p:spPr>
        <p:txBody>
          <a:bodyPr/>
          <a:lstStyle/>
          <a:p>
            <a:fld id="{2A7AFDF6-24CB-DA46-A06F-BC649BCFA723}" type="slidenum">
              <a:rPr lang="en-US">
                <a:latin typeface="Arial" charset="0"/>
                <a:ea typeface="Arial" charset="0"/>
                <a:cs typeface="Arial" charset="0"/>
                <a:sym typeface="Arial" charset="0"/>
              </a:rPr>
              <a:pPr/>
              <a:t>26</a:t>
            </a:fld>
            <a:endParaRPr lang="en-US">
              <a:latin typeface="Arial" charset="0"/>
              <a:ea typeface="Arial" charset="0"/>
              <a:cs typeface="Arial" charset="0"/>
              <a:sym typeface="Arial" charset="0"/>
            </a:endParaRPr>
          </a:p>
        </p:txBody>
      </p:sp>
      <p:sp>
        <p:nvSpPr>
          <p:cNvPr id="631811"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63181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86493" tIns="43247" rIns="86493" bIns="43247"/>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2" name="Rectangle 7"/>
          <p:cNvSpPr>
            <a:spLocks noGrp="1"/>
          </p:cNvSpPr>
          <p:nvPr>
            <p:ph type="sldNum" sz="quarter" idx="5"/>
          </p:nvPr>
        </p:nvSpPr>
        <p:spPr>
          <a:noFill/>
        </p:spPr>
        <p:txBody>
          <a:bodyPr/>
          <a:lstStyle/>
          <a:p>
            <a:fld id="{B6381BA3-B5F5-AF42-9A93-7DC05CB2BA9B}" type="slidenum">
              <a:rPr lang="en-US">
                <a:latin typeface="Arial" pitchFamily="27" charset="0"/>
                <a:ea typeface="Arial" pitchFamily="27" charset="0"/>
                <a:cs typeface="Arial" pitchFamily="27" charset="0"/>
                <a:sym typeface="Arial" pitchFamily="27" charset="0"/>
              </a:rPr>
              <a:pPr/>
              <a:t>27</a:t>
            </a:fld>
            <a:endParaRPr lang="en-US">
              <a:latin typeface="Arial" pitchFamily="27" charset="0"/>
              <a:ea typeface="Arial" pitchFamily="27" charset="0"/>
              <a:cs typeface="Arial" pitchFamily="27" charset="0"/>
              <a:sym typeface="Arial" pitchFamily="27" charset="0"/>
            </a:endParaRPr>
          </a:p>
        </p:txBody>
      </p:sp>
      <p:sp>
        <p:nvSpPr>
          <p:cNvPr id="547843" name="Rectangle 2"/>
          <p:cNvSpPr>
            <a:spLocks noGrp="1" noRot="1" noChangeAspect="1" noChangeArrowheads="1"/>
          </p:cNvSpPr>
          <p:nvPr>
            <p:ph type="sldImg"/>
          </p:nvPr>
        </p:nvSpPr>
        <p:spPr>
          <a:solidFill>
            <a:srgbClr val="FFFFFF"/>
          </a:solidFill>
          <a:ln/>
        </p:spPr>
      </p:sp>
      <p:sp>
        <p:nvSpPr>
          <p:cNvPr id="5478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7842" name="Rectangle 7"/>
          <p:cNvSpPr>
            <a:spLocks noGrp="1"/>
          </p:cNvSpPr>
          <p:nvPr>
            <p:ph type="sldNum" sz="quarter" idx="5"/>
          </p:nvPr>
        </p:nvSpPr>
        <p:spPr>
          <a:noFill/>
        </p:spPr>
        <p:txBody>
          <a:bodyPr/>
          <a:lstStyle/>
          <a:p>
            <a:fld id="{B6381BA3-B5F5-AF42-9A93-7DC05CB2BA9B}" type="slidenum">
              <a:rPr lang="en-US">
                <a:latin typeface="Arial" pitchFamily="27" charset="0"/>
                <a:ea typeface="Arial" pitchFamily="27" charset="0"/>
                <a:cs typeface="Arial" pitchFamily="27" charset="0"/>
                <a:sym typeface="Arial" pitchFamily="27" charset="0"/>
              </a:rPr>
              <a:pPr/>
              <a:t>28</a:t>
            </a:fld>
            <a:endParaRPr lang="en-US">
              <a:latin typeface="Arial" pitchFamily="27" charset="0"/>
              <a:ea typeface="Arial" pitchFamily="27" charset="0"/>
              <a:cs typeface="Arial" pitchFamily="27" charset="0"/>
              <a:sym typeface="Arial" pitchFamily="27" charset="0"/>
            </a:endParaRPr>
          </a:p>
        </p:txBody>
      </p:sp>
      <p:sp>
        <p:nvSpPr>
          <p:cNvPr id="547843" name="Rectangle 2"/>
          <p:cNvSpPr>
            <a:spLocks noGrp="1" noRot="1" noChangeAspect="1" noChangeArrowheads="1"/>
          </p:cNvSpPr>
          <p:nvPr>
            <p:ph type="sldImg"/>
          </p:nvPr>
        </p:nvSpPr>
        <p:spPr>
          <a:solidFill>
            <a:srgbClr val="FFFFFF"/>
          </a:solidFill>
          <a:ln/>
        </p:spPr>
      </p:sp>
      <p:sp>
        <p:nvSpPr>
          <p:cNvPr id="547844"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0370" name="Rectangle 7"/>
          <p:cNvSpPr>
            <a:spLocks noGrp="1"/>
          </p:cNvSpPr>
          <p:nvPr>
            <p:ph type="sldNum" sz="quarter" idx="5"/>
          </p:nvPr>
        </p:nvSpPr>
        <p:spPr>
          <a:noFill/>
        </p:spPr>
        <p:txBody>
          <a:bodyPr/>
          <a:lstStyle/>
          <a:p>
            <a:fld id="{58AAA428-DEA9-BC48-8761-A1C31B55662A}" type="slidenum">
              <a:rPr lang="en-US">
                <a:latin typeface="Arial" pitchFamily="27" charset="0"/>
                <a:ea typeface="Arial" pitchFamily="27" charset="0"/>
                <a:cs typeface="Arial" pitchFamily="27" charset="0"/>
                <a:sym typeface="Arial" pitchFamily="27" charset="0"/>
              </a:rPr>
              <a:pPr/>
              <a:t>4</a:t>
            </a:fld>
            <a:endParaRPr lang="en-US">
              <a:latin typeface="Arial" pitchFamily="27" charset="0"/>
              <a:ea typeface="Arial" pitchFamily="27" charset="0"/>
              <a:cs typeface="Arial" pitchFamily="27" charset="0"/>
              <a:sym typeface="Arial" pitchFamily="27" charset="0"/>
            </a:endParaRPr>
          </a:p>
        </p:txBody>
      </p:sp>
      <p:sp>
        <p:nvSpPr>
          <p:cNvPr id="570371" name="Rectangle 2"/>
          <p:cNvSpPr>
            <a:spLocks noGrp="1" noRot="1" noChangeAspect="1" noChangeArrowheads="1"/>
          </p:cNvSpPr>
          <p:nvPr>
            <p:ph type="sldImg"/>
          </p:nvPr>
        </p:nvSpPr>
        <p:spPr>
          <a:solidFill>
            <a:srgbClr val="FFFFFF"/>
          </a:solidFill>
          <a:ln/>
        </p:spPr>
      </p:sp>
      <p:sp>
        <p:nvSpPr>
          <p:cNvPr id="570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2418" name="Rectangle 7"/>
          <p:cNvSpPr>
            <a:spLocks noGrp="1"/>
          </p:cNvSpPr>
          <p:nvPr>
            <p:ph type="sldNum" sz="quarter" idx="5"/>
          </p:nvPr>
        </p:nvSpPr>
        <p:spPr>
          <a:noFill/>
        </p:spPr>
        <p:txBody>
          <a:bodyPr/>
          <a:lstStyle/>
          <a:p>
            <a:fld id="{ECBA5B16-8B01-E14D-BDB1-C83F1351C827}" type="slidenum">
              <a:rPr lang="en-US">
                <a:latin typeface="Arial" pitchFamily="27" charset="0"/>
                <a:ea typeface="Arial" pitchFamily="27" charset="0"/>
                <a:cs typeface="Arial" pitchFamily="27" charset="0"/>
                <a:sym typeface="Arial" pitchFamily="27" charset="0"/>
              </a:rPr>
              <a:pPr/>
              <a:t>5</a:t>
            </a:fld>
            <a:endParaRPr lang="en-US">
              <a:latin typeface="Arial" pitchFamily="27" charset="0"/>
              <a:ea typeface="Arial" pitchFamily="27" charset="0"/>
              <a:cs typeface="Arial" pitchFamily="27" charset="0"/>
              <a:sym typeface="Arial" pitchFamily="27" charset="0"/>
            </a:endParaRPr>
          </a:p>
        </p:txBody>
      </p:sp>
      <p:sp>
        <p:nvSpPr>
          <p:cNvPr id="572419" name="Rectangle 2"/>
          <p:cNvSpPr>
            <a:spLocks noGrp="1" noRot="1" noChangeAspect="1" noChangeArrowheads="1"/>
          </p:cNvSpPr>
          <p:nvPr>
            <p:ph type="sldImg"/>
          </p:nvPr>
        </p:nvSpPr>
        <p:spPr>
          <a:solidFill>
            <a:srgbClr val="FFFFFF"/>
          </a:solidFill>
          <a:ln/>
        </p:spPr>
      </p:sp>
      <p:sp>
        <p:nvSpPr>
          <p:cNvPr id="5724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6514" name="Rectangle 7"/>
          <p:cNvSpPr>
            <a:spLocks noGrp="1"/>
          </p:cNvSpPr>
          <p:nvPr>
            <p:ph type="sldNum" sz="quarter" idx="5"/>
          </p:nvPr>
        </p:nvSpPr>
        <p:spPr>
          <a:noFill/>
        </p:spPr>
        <p:txBody>
          <a:bodyPr/>
          <a:lstStyle/>
          <a:p>
            <a:fld id="{052212AA-E895-9F48-A9CB-97C775BBD8A7}" type="slidenum">
              <a:rPr lang="en-US">
                <a:latin typeface="Arial" pitchFamily="27" charset="0"/>
                <a:ea typeface="Arial" pitchFamily="27" charset="0"/>
                <a:cs typeface="Arial" pitchFamily="27" charset="0"/>
                <a:sym typeface="Arial" pitchFamily="27" charset="0"/>
              </a:rPr>
              <a:pPr/>
              <a:t>7</a:t>
            </a:fld>
            <a:endParaRPr lang="en-US">
              <a:latin typeface="Arial" pitchFamily="27" charset="0"/>
              <a:ea typeface="Arial" pitchFamily="27" charset="0"/>
              <a:cs typeface="Arial" pitchFamily="27" charset="0"/>
              <a:sym typeface="Arial" pitchFamily="27" charset="0"/>
            </a:endParaRPr>
          </a:p>
        </p:txBody>
      </p:sp>
      <p:sp>
        <p:nvSpPr>
          <p:cNvPr id="576515" name="Rectangle 2"/>
          <p:cNvSpPr>
            <a:spLocks noGrp="1" noRot="1" noChangeAspect="1" noChangeArrowheads="1" noTextEdit="1"/>
          </p:cNvSpPr>
          <p:nvPr>
            <p:ph type="sldImg"/>
          </p:nvPr>
        </p:nvSpPr>
        <p:spPr>
          <a:xfrm>
            <a:off x="1103313" y="676275"/>
            <a:ext cx="4598987" cy="3449638"/>
          </a:xfrm>
          <a:ln/>
        </p:spPr>
      </p:sp>
      <p:sp>
        <p:nvSpPr>
          <p:cNvPr id="576516" name="Text Box 3"/>
          <p:cNvSpPr>
            <a:spLocks noGrp="1" noChangeArrowheads="1"/>
          </p:cNvSpPr>
          <p:nvPr>
            <p:ph type="body" idx="1"/>
          </p:nvPr>
        </p:nvSpPr>
        <p:spPr>
          <a:xfrm>
            <a:off x="1074738" y="4094163"/>
            <a:ext cx="4910137" cy="3273425"/>
          </a:xfrm>
          <a:solidFill>
            <a:srgbClr val="FFFFFF"/>
          </a:solidFill>
          <a:ln>
            <a:solidFill>
              <a:srgbClr val="000000"/>
            </a:solidFill>
          </a:ln>
        </p:spPr>
        <p:txBody>
          <a:bodyPr lIns="86493" tIns="43247" rIns="86493" bIns="43247"/>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6514" name="Rectangle 7"/>
          <p:cNvSpPr>
            <a:spLocks noGrp="1"/>
          </p:cNvSpPr>
          <p:nvPr>
            <p:ph type="sldNum" sz="quarter" idx="5"/>
          </p:nvPr>
        </p:nvSpPr>
        <p:spPr>
          <a:noFill/>
        </p:spPr>
        <p:txBody>
          <a:bodyPr/>
          <a:lstStyle/>
          <a:p>
            <a:fld id="{052212AA-E895-9F48-A9CB-97C775BBD8A7}" type="slidenum">
              <a:rPr lang="en-US">
                <a:latin typeface="Arial" pitchFamily="27" charset="0"/>
                <a:ea typeface="Arial" pitchFamily="27" charset="0"/>
                <a:cs typeface="Arial" pitchFamily="27" charset="0"/>
                <a:sym typeface="Arial" pitchFamily="27" charset="0"/>
              </a:rPr>
              <a:pPr/>
              <a:t>8</a:t>
            </a:fld>
            <a:endParaRPr lang="en-US">
              <a:latin typeface="Arial" pitchFamily="27" charset="0"/>
              <a:ea typeface="Arial" pitchFamily="27" charset="0"/>
              <a:cs typeface="Arial" pitchFamily="27" charset="0"/>
              <a:sym typeface="Arial" pitchFamily="27" charset="0"/>
            </a:endParaRPr>
          </a:p>
        </p:txBody>
      </p:sp>
      <p:sp>
        <p:nvSpPr>
          <p:cNvPr id="576515" name="Rectangle 2"/>
          <p:cNvSpPr>
            <a:spLocks noGrp="1" noRot="1" noChangeAspect="1" noChangeArrowheads="1" noTextEdit="1"/>
          </p:cNvSpPr>
          <p:nvPr>
            <p:ph type="sldImg"/>
          </p:nvPr>
        </p:nvSpPr>
        <p:spPr>
          <a:xfrm>
            <a:off x="1103313" y="676275"/>
            <a:ext cx="4598987" cy="3449638"/>
          </a:xfrm>
          <a:ln/>
        </p:spPr>
      </p:sp>
      <p:sp>
        <p:nvSpPr>
          <p:cNvPr id="576516" name="Text Box 3"/>
          <p:cNvSpPr>
            <a:spLocks noGrp="1" noChangeArrowheads="1"/>
          </p:cNvSpPr>
          <p:nvPr>
            <p:ph type="body" idx="1"/>
          </p:nvPr>
        </p:nvSpPr>
        <p:spPr>
          <a:xfrm>
            <a:off x="1074738" y="4094163"/>
            <a:ext cx="4910137" cy="3273425"/>
          </a:xfrm>
          <a:solidFill>
            <a:srgbClr val="FFFFFF"/>
          </a:solidFill>
          <a:ln>
            <a:solidFill>
              <a:srgbClr val="000000"/>
            </a:solidFill>
          </a:ln>
        </p:spPr>
        <p:txBody>
          <a:bodyPr lIns="86493" tIns="43247" rIns="86493" bIns="43247"/>
          <a:lstStyle/>
          <a:p>
            <a:pPr eaLnBrk="1" hangingPunct="1"/>
            <a:endParaRPr lang="en-US" dirty="0">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8562" name="Rectangle 7"/>
          <p:cNvSpPr>
            <a:spLocks noGrp="1"/>
          </p:cNvSpPr>
          <p:nvPr>
            <p:ph type="sldNum" sz="quarter" idx="5"/>
          </p:nvPr>
        </p:nvSpPr>
        <p:spPr>
          <a:noFill/>
        </p:spPr>
        <p:txBody>
          <a:bodyPr/>
          <a:lstStyle/>
          <a:p>
            <a:fld id="{BB82C055-3E76-EB45-9F67-7D69F2F4652B}" type="slidenum">
              <a:rPr lang="en-US">
                <a:latin typeface="Arial" pitchFamily="27" charset="0"/>
                <a:ea typeface="Arial" pitchFamily="27" charset="0"/>
                <a:cs typeface="Arial" pitchFamily="27" charset="0"/>
                <a:sym typeface="Arial" pitchFamily="27" charset="0"/>
              </a:rPr>
              <a:pPr/>
              <a:t>11</a:t>
            </a:fld>
            <a:endParaRPr lang="en-US">
              <a:latin typeface="Arial" pitchFamily="27" charset="0"/>
              <a:ea typeface="Arial" pitchFamily="27" charset="0"/>
              <a:cs typeface="Arial" pitchFamily="27" charset="0"/>
              <a:sym typeface="Arial" pitchFamily="27" charset="0"/>
            </a:endParaRPr>
          </a:p>
        </p:txBody>
      </p:sp>
      <p:sp>
        <p:nvSpPr>
          <p:cNvPr id="578563" name="Rectangle 2"/>
          <p:cNvSpPr>
            <a:spLocks noGrp="1" noRot="1" noChangeAspect="1" noChangeArrowheads="1"/>
          </p:cNvSpPr>
          <p:nvPr>
            <p:ph type="sldImg"/>
          </p:nvPr>
        </p:nvSpPr>
        <p:spPr>
          <a:solidFill>
            <a:srgbClr val="FFFFFF"/>
          </a:solidFill>
          <a:ln/>
        </p:spPr>
      </p:sp>
      <p:sp>
        <p:nvSpPr>
          <p:cNvPr id="578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8562" name="Rectangle 7"/>
          <p:cNvSpPr>
            <a:spLocks noGrp="1"/>
          </p:cNvSpPr>
          <p:nvPr>
            <p:ph type="sldNum" sz="quarter" idx="5"/>
          </p:nvPr>
        </p:nvSpPr>
        <p:spPr>
          <a:noFill/>
        </p:spPr>
        <p:txBody>
          <a:bodyPr/>
          <a:lstStyle/>
          <a:p>
            <a:fld id="{BB82C055-3E76-EB45-9F67-7D69F2F4652B}" type="slidenum">
              <a:rPr lang="en-US">
                <a:latin typeface="Arial" pitchFamily="27" charset="0"/>
                <a:ea typeface="Arial" pitchFamily="27" charset="0"/>
                <a:cs typeface="Arial" pitchFamily="27" charset="0"/>
                <a:sym typeface="Arial" pitchFamily="27" charset="0"/>
              </a:rPr>
              <a:pPr/>
              <a:t>12</a:t>
            </a:fld>
            <a:endParaRPr lang="en-US">
              <a:latin typeface="Arial" pitchFamily="27" charset="0"/>
              <a:ea typeface="Arial" pitchFamily="27" charset="0"/>
              <a:cs typeface="Arial" pitchFamily="27" charset="0"/>
              <a:sym typeface="Arial" pitchFamily="27" charset="0"/>
            </a:endParaRPr>
          </a:p>
        </p:txBody>
      </p:sp>
      <p:sp>
        <p:nvSpPr>
          <p:cNvPr id="578563" name="Rectangle 2"/>
          <p:cNvSpPr>
            <a:spLocks noGrp="1" noRot="1" noChangeAspect="1" noChangeArrowheads="1"/>
          </p:cNvSpPr>
          <p:nvPr>
            <p:ph type="sldImg"/>
          </p:nvPr>
        </p:nvSpPr>
        <p:spPr>
          <a:solidFill>
            <a:srgbClr val="FFFFFF"/>
          </a:solidFill>
          <a:ln/>
        </p:spPr>
      </p:sp>
      <p:sp>
        <p:nvSpPr>
          <p:cNvPr id="578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15</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0610" name="Rectangle 7"/>
          <p:cNvSpPr>
            <a:spLocks noGrp="1"/>
          </p:cNvSpPr>
          <p:nvPr>
            <p:ph type="sldNum" sz="quarter" idx="5"/>
          </p:nvPr>
        </p:nvSpPr>
        <p:spPr>
          <a:noFill/>
        </p:spPr>
        <p:txBody>
          <a:bodyPr/>
          <a:lstStyle/>
          <a:p>
            <a:fld id="{54200507-F854-7F48-97F8-D893601AE03C}" type="slidenum">
              <a:rPr lang="en-US">
                <a:latin typeface="Arial" pitchFamily="27" charset="0"/>
                <a:ea typeface="Arial" pitchFamily="27" charset="0"/>
                <a:cs typeface="Arial" pitchFamily="27" charset="0"/>
                <a:sym typeface="Arial" pitchFamily="27" charset="0"/>
              </a:rPr>
              <a:pPr/>
              <a:t>16</a:t>
            </a:fld>
            <a:endParaRPr lang="en-US">
              <a:latin typeface="Arial" pitchFamily="27" charset="0"/>
              <a:ea typeface="Arial" pitchFamily="27" charset="0"/>
              <a:cs typeface="Arial" pitchFamily="27" charset="0"/>
              <a:sym typeface="Arial" pitchFamily="27" charset="0"/>
            </a:endParaRPr>
          </a:p>
        </p:txBody>
      </p:sp>
      <p:sp>
        <p:nvSpPr>
          <p:cNvPr id="580611" name="Rectangle 2"/>
          <p:cNvSpPr>
            <a:spLocks noGrp="1" noRot="1" noChangeAspect="1" noChangeArrowheads="1" noTextEdit="1"/>
          </p:cNvSpPr>
          <p:nvPr>
            <p:ph type="sldImg"/>
          </p:nvPr>
        </p:nvSpPr>
        <p:spPr>
          <a:xfrm>
            <a:off x="1144588" y="685800"/>
            <a:ext cx="4572000" cy="3429000"/>
          </a:xfrm>
          <a:ln/>
        </p:spPr>
      </p:sp>
      <p:sp>
        <p:nvSpPr>
          <p:cNvPr id="580612" name="Rectangle 3"/>
          <p:cNvSpPr>
            <a:spLocks noGrp="1"/>
          </p:cNvSpPr>
          <p:nvPr>
            <p:ph type="body" idx="1"/>
          </p:nvPr>
        </p:nvSpPr>
        <p:spPr>
          <a:xfrm>
            <a:off x="685800" y="4341813"/>
            <a:ext cx="5486400" cy="4116387"/>
          </a:xfrm>
          <a:noFill/>
          <a:ln w="9525"/>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D96898-768A-2B49-AC51-8E0791A7102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A631798-BA41-D841-B2F0-D17367147FB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1C834C-11CF-034B-A3A9-1489D62EB8DE}"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1537209-FE3D-8F47-B52D-26F99BC38ECE}"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000C9AE-6A7A-9C46-95B7-2314597D5E65}"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D9416629-DE20-4743-9259-1CE1E6970143}"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C69DFF2-26A0-F346-AA70-BBE1295DA51F}"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10CDA87F-7633-2F46-B88D-BF779CB5B85E}"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58C17D65-DFB2-8144-B399-7756275CADAC}"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B52CFDEE-BFE0-0742-A152-24C9E262768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057400" y="6428601"/>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Cooks Branch SN Workshop, April 2012</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EBA01FBC-44D3-8B41-A593-34C8D33EAE94}"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endParaRPr lang="en-US"/>
          </a:p>
          <a:p>
            <a:pPr>
              <a:defRPr/>
            </a:pPr>
            <a:fld id="{7DD856A0-B645-1545-8435-029CD966B646}"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D4A6076F-6975-634F-AF61-E9E7FD639E50}"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19200" y="76200"/>
            <a:ext cx="5867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CC10ECF4-291F-9E40-91F5-8A0A48EC5A37}"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431C07-5778-2448-8A25-C6A3BF3DA24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2D17FFA-31E4-2A4A-9E8D-3BE151BAC949}"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F90C8E8-9D79-F348-A863-3D9A233F487A}"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82679683-0AEB-0147-8540-9B76511FC13E}"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E4AB243A-B3DD-F544-BD89-68FA6469714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9" name="Rectangle 8"/>
          <p:cNvSpPr/>
          <p:nvPr userDrawn="1"/>
        </p:nvSpPr>
        <p:spPr>
          <a:xfrm>
            <a:off x="2209800" y="6428601"/>
            <a:ext cx="4572000" cy="276999"/>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t>
            </a: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Cooks </a:t>
            </a: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Branch SN </a:t>
            </a: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Workshop</a:t>
            </a:r>
            <a:r>
              <a:rPr kumimoji="0" lang="en-US" sz="1200" b="1" i="0" u="none" strike="noStrike" kern="1200" cap="none" spc="0" normalizeH="0" baseline="0" noProof="0" dirty="0" smtClean="0">
                <a:ln>
                  <a:noFill/>
                </a:ln>
                <a:solidFill>
                  <a:schemeClr val="bg1"/>
                </a:solidFill>
                <a:effectLst/>
                <a:uLnTx/>
                <a:uFillTx/>
                <a:latin typeface="Arial" charset="0"/>
                <a:ea typeface="+mn-ea"/>
                <a:cs typeface="+mn-cs"/>
              </a:rPr>
              <a:t>, April 2012</a:t>
            </a:r>
            <a:endParaRPr kumimoji="0" lang="en-US" sz="1200" b="1" i="0" u="none" strike="noStrike" kern="1200" cap="none" spc="0" normalizeH="0" baseline="0" noProof="0" dirty="0">
              <a:ln>
                <a:noFill/>
              </a:ln>
              <a:solidFill>
                <a:schemeClr val="bg1"/>
              </a:solidFill>
              <a:effectLst/>
              <a:uLnTx/>
              <a:uFillTx/>
              <a:latin typeface="Arial" charset="0"/>
              <a:ea typeface="+mn-ea"/>
              <a:cs typeface="+mn-cs"/>
            </a:endParaRPr>
          </a:p>
        </p:txBody>
      </p:sp>
      <p:sp>
        <p:nvSpPr>
          <p:cNvPr id="10" name="Rectangle 9"/>
          <p:cNvSpPr/>
          <p:nvPr userDrawn="1"/>
        </p:nvSpPr>
        <p:spPr>
          <a:xfrm>
            <a:off x="76200" y="6477000"/>
            <a:ext cx="457200"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fld id="{3DD65DA7-1955-9245-8EB2-4945FAA2EBEF}" type="slidenum">
              <a:rPr kumimoji="0" lang="en-US" sz="1200" b="1" i="0" u="none" strike="noStrike" kern="1200" cap="none" spc="0" normalizeH="0" baseline="0" noProof="0" smtClean="0">
                <a:ln>
                  <a:noFill/>
                </a:ln>
                <a:solidFill>
                  <a:schemeClr val="bg1"/>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200" b="1"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79E80FD2-F1FC-0A4D-8FC0-F6121F676D9C}"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A9D3DAAC-92F1-D54F-B8C4-A95F1047FFF9}"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2F53A308-300B-9B4F-AE34-C5A1EF48C0C6}"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CC1948FB-317A-8D47-91CE-E381B811522F}"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A5067900-46B2-FD49-91F8-8072F13B01A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7B118062-6FAC-6748-AAC8-3D9B221C0328}"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FAF5E2-1D2F-764D-A265-AEBEFC5C5CE3}"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2_Title Slide">
    <p:bg>
      <p:bgPr>
        <a:solidFill>
          <a:schemeClr val="tx1"/>
        </a:solidFill>
        <a:effectLst/>
      </p:bgPr>
    </p:bg>
    <p:spTree>
      <p:nvGrpSpPr>
        <p:cNvPr id="1" name=""/>
        <p:cNvGrpSpPr/>
        <p:nvPr/>
      </p:nvGrpSpPr>
      <p:grpSpPr>
        <a:xfrm>
          <a:off x="0" y="0"/>
          <a:ext cx="0" cy="0"/>
          <a:chOff x="0" y="0"/>
          <a:chExt cx="0" cy="0"/>
        </a:xfrm>
      </p:grpSpPr>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685800" y="533400"/>
            <a:ext cx="7772400" cy="1143000"/>
          </a:xfrm>
        </p:spPr>
        <p:txBody>
          <a:bodyPr anchor="b"/>
          <a:lstStyle>
            <a:lvl1pPr algn="ctr">
              <a:defRPr sz="4000">
                <a:solidFill>
                  <a:schemeClr val="bg1"/>
                </a:solidFill>
                <a:latin typeface="Arial"/>
                <a:cs typeface="Arial"/>
              </a:defRPr>
            </a:lvl1pPr>
          </a:lstStyle>
          <a:p>
            <a:r>
              <a:rPr lang="en-US" dirty="0"/>
              <a:t>Click to edit Master title style</a:t>
            </a:r>
          </a:p>
        </p:txBody>
      </p:sp>
      <p:sp>
        <p:nvSpPr>
          <p:cNvPr id="14" name="Text Placeholder 13"/>
          <p:cNvSpPr>
            <a:spLocks noGrp="1"/>
          </p:cNvSpPr>
          <p:nvPr>
            <p:ph type="body" sz="quarter" idx="10"/>
          </p:nvPr>
        </p:nvSpPr>
        <p:spPr>
          <a:xfrm>
            <a:off x="1752600" y="2362200"/>
            <a:ext cx="5715000" cy="28956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endParaRPr lang="en-US" dirty="0"/>
          </a:p>
        </p:txBody>
      </p:sp>
      <p:pic>
        <p:nvPicPr>
          <p:cNvPr id="6" name="Picture 5"/>
          <p:cNvPicPr>
            <a:picLocks noChangeArrowheads="1"/>
          </p:cNvPicPr>
          <p:nvPr userDrawn="1"/>
        </p:nvPicPr>
        <p:blipFill>
          <a:blip r:embed="rId2"/>
          <a:srcRect/>
          <a:stretch>
            <a:fillRect/>
          </a:stretch>
        </p:blipFill>
        <p:spPr bwMode="auto">
          <a:xfrm>
            <a:off x="0" y="0"/>
            <a:ext cx="914400" cy="1219200"/>
          </a:xfrm>
          <a:prstGeom prst="rect">
            <a:avLst/>
          </a:prstGeom>
          <a:noFill/>
          <a:ln w="9525">
            <a:noFill/>
            <a:miter lim="800000"/>
            <a:headEnd/>
            <a:tailEnd/>
          </a:ln>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844"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2BD82DE-B634-FC49-B861-B4240986EEF6}"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1"/>
            <a:ext cx="7772400" cy="774008"/>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06"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lvl1pPr>
            <a:lvl2pPr marL="457106" indent="0">
              <a:buNone/>
              <a:defRPr sz="1800"/>
            </a:lvl2pPr>
            <a:lvl3pPr marL="914212" indent="0">
              <a:buNone/>
              <a:defRPr sz="1600"/>
            </a:lvl3pPr>
            <a:lvl4pPr marL="1371320" indent="0">
              <a:buNone/>
              <a:defRPr sz="1400"/>
            </a:lvl4pPr>
            <a:lvl5pPr marL="1828426" indent="0">
              <a:buNone/>
              <a:defRPr sz="1400"/>
            </a:lvl5pPr>
            <a:lvl6pPr marL="2285532" indent="0">
              <a:buNone/>
              <a:defRPr sz="1400"/>
            </a:lvl6pPr>
            <a:lvl7pPr marL="2742640" indent="0">
              <a:buNone/>
              <a:defRPr sz="1400"/>
            </a:lvl7pPr>
            <a:lvl8pPr marL="3199744" indent="0">
              <a:buNone/>
              <a:defRPr sz="1400"/>
            </a:lvl8pPr>
            <a:lvl9pPr marL="3656852"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1"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4008"/>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06" indent="0">
              <a:buNone/>
              <a:defRPr sz="2000" b="1"/>
            </a:lvl2pPr>
            <a:lvl3pPr marL="914212" indent="0">
              <a:buNone/>
              <a:defRPr sz="1800" b="1"/>
            </a:lvl3pPr>
            <a:lvl4pPr marL="1371320" indent="0">
              <a:buNone/>
              <a:defRPr sz="1600" b="1"/>
            </a:lvl4pPr>
            <a:lvl5pPr marL="1828426" indent="0">
              <a:buNone/>
              <a:defRPr sz="1600" b="1"/>
            </a:lvl5pPr>
            <a:lvl6pPr marL="2285532" indent="0">
              <a:buNone/>
              <a:defRPr sz="1600" b="1"/>
            </a:lvl6pPr>
            <a:lvl7pPr marL="2742640" indent="0">
              <a:buNone/>
              <a:defRPr sz="1600" b="1"/>
            </a:lvl7pPr>
            <a:lvl8pPr marL="3199744" indent="0">
              <a:buNone/>
              <a:defRPr sz="1600" b="1"/>
            </a:lvl8pPr>
            <a:lvl9pPr marL="365685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707882"/>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40010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2" indent="0">
              <a:buNone/>
              <a:defRPr sz="2400"/>
            </a:lvl3pPr>
            <a:lvl4pPr marL="1371320" indent="0">
              <a:buNone/>
              <a:defRPr sz="2000"/>
            </a:lvl4pPr>
            <a:lvl5pPr marL="1828426" indent="0">
              <a:buNone/>
              <a:defRPr sz="2000"/>
            </a:lvl5pPr>
            <a:lvl6pPr marL="2285532" indent="0">
              <a:buNone/>
              <a:defRPr sz="2000"/>
            </a:lvl6pPr>
            <a:lvl7pPr marL="2742640" indent="0">
              <a:buNone/>
              <a:defRPr sz="2000"/>
            </a:lvl7pPr>
            <a:lvl8pPr marL="3199744" indent="0">
              <a:buNone/>
              <a:defRPr sz="2000"/>
            </a:lvl8pPr>
            <a:lvl9pPr marL="365685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2" indent="0">
              <a:buNone/>
              <a:defRPr sz="1000"/>
            </a:lvl3pPr>
            <a:lvl4pPr marL="1371320" indent="0">
              <a:buNone/>
              <a:defRPr sz="900"/>
            </a:lvl4pPr>
            <a:lvl5pPr marL="1828426" indent="0">
              <a:buNone/>
              <a:defRPr sz="900"/>
            </a:lvl5pPr>
            <a:lvl6pPr marL="2285532" indent="0">
              <a:buNone/>
              <a:defRPr sz="900"/>
            </a:lvl6pPr>
            <a:lvl7pPr marL="2742640" indent="0">
              <a:buNone/>
              <a:defRPr sz="900"/>
            </a:lvl7pPr>
            <a:lvl8pPr marL="3199744" indent="0">
              <a:buNone/>
              <a:defRPr sz="900"/>
            </a:lvl8pPr>
            <a:lvl9pPr marL="3656852"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3FB4F397-917F-B049-8EDB-46AA639ACEA0}"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16249" y="722314"/>
            <a:ext cx="1538844"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1" y="722314"/>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a:p>
        </p:txBody>
      </p:sp>
      <p:sp>
        <p:nvSpPr>
          <p:cNvPr id="4" name="Text Placeholder 3"/>
          <p:cNvSpPr>
            <a:spLocks noGrp="1"/>
          </p:cNvSpPr>
          <p:nvPr>
            <p:ph type="body" sz="half" idx="2"/>
          </p:nvPr>
        </p:nvSpPr>
        <p:spPr>
          <a:xfrm>
            <a:off x="4508501"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4"/>
            <a:ext cx="8637588" cy="77400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4"/>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598021" name="Rectangle 5"/>
          <p:cNvSpPr>
            <a:spLocks noGrp="1" noChangeArrowheads="1"/>
          </p:cNvSpPr>
          <p:nvPr>
            <p:ph type="ctrTitle"/>
          </p:nvPr>
        </p:nvSpPr>
        <p:spPr>
          <a:xfrm>
            <a:off x="990600" y="1905000"/>
            <a:ext cx="7772400" cy="1143000"/>
          </a:xfrm>
        </p:spPr>
        <p:txBody>
          <a:bodyPr/>
          <a:lstStyle>
            <a:lvl1pPr algn="r">
              <a:defRPr/>
            </a:lvl1pPr>
          </a:lstStyle>
          <a:p>
            <a:r>
              <a:rPr lang="en-US"/>
              <a:t>Click to edit Master title style</a:t>
            </a:r>
          </a:p>
        </p:txBody>
      </p:sp>
      <p:sp>
        <p:nvSpPr>
          <p:cNvPr id="598022" name="Rectangle 6"/>
          <p:cNvSpPr>
            <a:spLocks noGrp="1" noChangeArrowheads="1"/>
          </p:cNvSpPr>
          <p:nvPr>
            <p:ph type="subTitle" idx="1"/>
          </p:nvPr>
        </p:nvSpPr>
        <p:spPr>
          <a:xfrm>
            <a:off x="2686050" y="3492500"/>
            <a:ext cx="6102350" cy="1752600"/>
          </a:xfrm>
        </p:spPr>
        <p:txBody>
          <a:bodyPr/>
          <a:lstStyle>
            <a:lvl1pPr marL="0" indent="0" algn="r">
              <a:buFont typeface="Wingdings" pitchFamily="-111" charset="2"/>
              <a:buNone/>
              <a:defRPr/>
            </a:lvl1pPr>
          </a:lstStyle>
          <a:p>
            <a:r>
              <a:rPr lang="en-US"/>
              <a:t>Click to edit Master subtitle style</a:t>
            </a:r>
          </a:p>
        </p:txBody>
      </p:sp>
      <p:sp>
        <p:nvSpPr>
          <p:cNvPr id="4" name="Rectangle 7"/>
          <p:cNvSpPr>
            <a:spLocks noGrp="1" noChangeArrowheads="1"/>
          </p:cNvSpPr>
          <p:nvPr>
            <p:ph type="dt" sz="half" idx="10"/>
          </p:nvPr>
        </p:nvSpPr>
        <p:spPr>
          <a:xfrm>
            <a:off x="381000" y="6400800"/>
            <a:ext cx="1905000" cy="457200"/>
          </a:xfrm>
        </p:spPr>
        <p:txBody>
          <a:bodyPr/>
          <a:lstStyle>
            <a:lvl1pPr>
              <a:defRPr sz="1400"/>
            </a:lvl1pPr>
          </a:lstStyle>
          <a:p>
            <a:pPr>
              <a:defRPr/>
            </a:pPr>
            <a:endParaRPr lang="en-US"/>
          </a:p>
        </p:txBody>
      </p:sp>
      <p:sp>
        <p:nvSpPr>
          <p:cNvPr id="5" name="Rectangle 8"/>
          <p:cNvSpPr>
            <a:spLocks noGrp="1" noChangeArrowheads="1"/>
          </p:cNvSpPr>
          <p:nvPr>
            <p:ph type="ftr" sz="quarter" idx="11"/>
          </p:nvPr>
        </p:nvSpPr>
        <p:spPr>
          <a:xfrm>
            <a:off x="3733800" y="6400800"/>
            <a:ext cx="1066800" cy="457200"/>
          </a:xfrm>
        </p:spPr>
        <p:txBody>
          <a:bodyPr/>
          <a:lstStyle>
            <a:lvl1pPr>
              <a:defRPr sz="1400">
                <a:solidFill>
                  <a:schemeClr val="tx1"/>
                </a:solidFill>
              </a:defRPr>
            </a:lvl1pPr>
          </a:lstStyle>
          <a:p>
            <a:pPr>
              <a:defRPr/>
            </a:pPr>
            <a:endParaRPr lang="en-US"/>
          </a:p>
          <a:p>
            <a:pPr>
              <a:defRPr/>
            </a:pPr>
            <a:endParaRPr lang="en-US"/>
          </a:p>
        </p:txBody>
      </p:sp>
      <p:sp>
        <p:nvSpPr>
          <p:cNvPr id="6" name="Rectangle 9"/>
          <p:cNvSpPr>
            <a:spLocks noGrp="1" noChangeArrowheads="1"/>
          </p:cNvSpPr>
          <p:nvPr>
            <p:ph type="sldNum" sz="quarter" idx="12"/>
          </p:nvPr>
        </p:nvSpPr>
        <p:spPr>
          <a:xfrm>
            <a:off x="6629400" y="6400800"/>
            <a:ext cx="1905000" cy="457200"/>
          </a:xfrm>
        </p:spPr>
        <p:txBody>
          <a:bodyPr/>
          <a:lstStyle>
            <a:lvl1pPr>
              <a:defRPr/>
            </a:lvl1pPr>
          </a:lstStyle>
          <a:p>
            <a:pPr>
              <a:defRPr/>
            </a:pPr>
            <a:r>
              <a:rPr lang="en-US"/>
              <a:t>                                     &lt;#&gt;</a:t>
            </a:r>
          </a:p>
        </p:txBody>
      </p:sp>
    </p:spTree>
  </p:cSld>
  <p:clrMapOvr>
    <a:overrideClrMapping bg1="dk2" tx1="lt1" bg2="dk1"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40274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08500" y="1941513"/>
            <a:ext cx="40290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5059A090-0721-CB4F-B19B-3EC789438C5A}"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96088" y="722313"/>
            <a:ext cx="2159000"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17500" y="722313"/>
            <a:ext cx="6326188"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28613" y="1941513"/>
            <a:ext cx="4027487" cy="4114800"/>
          </a:xfrm>
        </p:spPr>
        <p:txBody>
          <a:bodyPr/>
          <a:lstStyle/>
          <a:p>
            <a:pPr lvl="0"/>
            <a:endParaRPr lang="en-US" noProof="0" smtClean="0"/>
          </a:p>
        </p:txBody>
      </p:sp>
      <p:sp>
        <p:nvSpPr>
          <p:cNvPr id="4" name="Text Placeholder 3"/>
          <p:cNvSpPr>
            <a:spLocks noGrp="1"/>
          </p:cNvSpPr>
          <p:nvPr>
            <p:ph type="body" sz="half" idx="2"/>
          </p:nvPr>
        </p:nvSpPr>
        <p:spPr>
          <a:xfrm>
            <a:off x="4508500" y="1941513"/>
            <a:ext cx="4029075"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17500" y="722313"/>
            <a:ext cx="8637588"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8613" y="19415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28613" y="4075113"/>
            <a:ext cx="8208962"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8E5B2C5-8A1A-F143-98B7-4D5CC73AE011}"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9CB2145E-3B09-8345-837F-87A45734D7C9}"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EFDDBFD-15F8-C74D-A4D5-AEA74A4936D7}"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A1E2BD-7FFA-BF44-BF21-A485C692AB85}"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9F0E48F-1E23-2249-851E-FEDDA22AEE66}"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8237B72-0588-4744-9B86-1C918AB4E87F}"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475E98B-E5F7-4447-9712-CB9CDB738A2F}" type="datetime1">
              <a:rPr lang="en-US"/>
              <a:pPr>
                <a:defRPr/>
              </a:pPr>
              <a:t>4/12/12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E1D31EFF-FFD5-1D43-9F4E-3AF63483A9E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9762D863-53FD-9040-BED1-0EFC38FEC720}"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2808D4D-9F75-B340-9135-C5E1FDAAA7FB}" type="datetime1">
              <a:rPr lang="en-US"/>
              <a:pPr>
                <a:defRPr/>
              </a:pPr>
              <a:t>4/12/12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4834D528-867D-0542-AA71-546907C7F870}"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1F10D69-A04A-E343-A007-6A90694EF4F0}" type="datetime1">
              <a:rPr lang="en-US"/>
              <a:pPr>
                <a:defRPr/>
              </a:pPr>
              <a:t>4/12/12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36526C07-A7B7-AA4B-BE81-0C3A50B6B565}"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8E93211-B8C8-E746-A986-5130289B48CD}" type="datetime1">
              <a:rPr lang="en-US"/>
              <a:pPr>
                <a:defRPr/>
              </a:pPr>
              <a:t>4/12/12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76AF473F-BAAB-B64B-BDE2-3C88E2E51816}"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3C3CFAC-23B0-154F-AE3A-330AD50A8314}" type="datetime1">
              <a:rPr lang="en-US"/>
              <a:pPr>
                <a:defRPr/>
              </a:pPr>
              <a:t>4/12/12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3F4658E7-2523-3245-A41D-8EF45FC33F28}"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0950E71-B7CE-F043-8D3B-BAF35FE81368}" type="datetime1">
              <a:rPr lang="en-US"/>
              <a:pPr>
                <a:defRPr/>
              </a:pPr>
              <a:t>4/12/12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448209D3-7EC4-534F-8E23-77C7DD9670A7}"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FE216F5-6CB0-B14D-8A9B-7E0DA291A857}"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029C99FB-0682-0247-945E-E88124A39372}"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76202"/>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2"/>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B730D7-945A-2C4D-A85C-0835FCB0DE55}"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3D14191-E12E-BE47-90D5-7E1B4F8AE2DB}"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2"/>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69070E1A-2AD9-A644-AB41-EF005F00E9A7}"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C7BA82B7-487B-E848-A296-DC5805BA9420}"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10" charset="0"/>
              </a:defRPr>
            </a:lvl1pPr>
          </a:lstStyle>
          <a:p>
            <a:pPr>
              <a:defRPr/>
            </a:pPr>
            <a:r>
              <a:rPr lang="en-US"/>
              <a:t>John Peoples:  Directors’ Review 28 April, 2009</a:t>
            </a:r>
          </a:p>
        </p:txBody>
      </p:sp>
      <p:sp>
        <p:nvSpPr>
          <p:cNvPr id="6" name="Slide Number Placeholder 5"/>
          <p:cNvSpPr>
            <a:spLocks noGrp="1"/>
          </p:cNvSpPr>
          <p:nvPr>
            <p:ph type="sldNum" sz="quarter" idx="12"/>
          </p:nvPr>
        </p:nvSpPr>
        <p:spPr/>
        <p:txBody>
          <a:bodyPr/>
          <a:lstStyle>
            <a:lvl1pPr>
              <a:defRPr/>
            </a:lvl1pPr>
          </a:lstStyle>
          <a:p>
            <a:pPr>
              <a:defRPr/>
            </a:pPr>
            <a:fld id="{E33B9D43-41AC-574A-92B6-D9D3E960E521}"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9072F21-EB3A-9F44-A46B-CF62051B41B4}"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385E7828-5705-A144-B323-BB45239AC99A}"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BA55B907-FD7B-E04C-92E5-2B1926904CBC}"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2CAEB565-E7AD-9F4E-8CF1-379CCEC1E51F}"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a:ln/>
        </p:spPr>
        <p:txBody>
          <a:bodyPr/>
          <a:lstStyle>
            <a:lvl1pPr>
              <a:defRPr/>
            </a:lvl1pPr>
          </a:lstStyle>
          <a:p>
            <a:pPr>
              <a:defRPr/>
            </a:pPr>
            <a:fld id="{DDC1BB9D-AFA7-0F4B-88B3-AAD652129C6A}"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a:ln/>
        </p:spPr>
        <p:txBody>
          <a:bodyPr/>
          <a:lstStyle>
            <a:lvl1pPr>
              <a:defRPr/>
            </a:lvl1pPr>
          </a:lstStyle>
          <a:p>
            <a:pPr>
              <a:defRPr/>
            </a:pPr>
            <a:fld id="{8F6842C4-1ACF-B04A-A441-9E4DE71ECF84}"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a:ln/>
        </p:spPr>
        <p:txBody>
          <a:bodyPr/>
          <a:lstStyle>
            <a:lvl1pPr>
              <a:defRPr/>
            </a:lvl1pPr>
          </a:lstStyle>
          <a:p>
            <a:pPr>
              <a:defRPr/>
            </a:pPr>
            <a:fld id="{19CD72F2-0762-D445-9626-9F9F1BD1C3AC}"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8C348E99-04B3-7540-A2DF-E8405A8CDE44}"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318D557-A904-A349-94B9-D845D2A603F3}"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72EA4503-8A8B-3A4B-91F2-92BA9501C6E3}"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a:ln/>
        </p:spPr>
        <p:txBody>
          <a:bodyPr/>
          <a:lstStyle>
            <a:lvl1pPr>
              <a:defRPr/>
            </a:lvl1pPr>
          </a:lstStyle>
          <a:p>
            <a:pPr>
              <a:defRPr/>
            </a:pPr>
            <a:fld id="{9F9039F5-CA4C-CE42-B839-8A4DE97BDBF0}"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a:ln/>
        </p:spPr>
        <p:txBody>
          <a:bodyPr/>
          <a:lstStyle>
            <a:lvl1pPr>
              <a:defRPr/>
            </a:lvl1pPr>
          </a:lstStyle>
          <a:p>
            <a:pPr>
              <a:defRPr/>
            </a:pPr>
            <a:fld id="{F4EC2B6D-A4A5-314C-A0D5-AEEDE51047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5BEFA92E-F35F-E849-8128-269EE24D157A}"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BCF04D32-CCC0-744D-812B-0CD2F84EDCA5}" type="slidenum">
              <a:rPr lang="en-US"/>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FBDFA594-26A5-C84A-BFD8-6D94D6043FF1}" type="slidenum">
              <a:rPr lang="en-US"/>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FC4D95CF-73EA-F548-9621-4EB6B5E82350}" type="slidenum">
              <a:rPr lang="en-US"/>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7" name="Slide Number Placeholder 6"/>
          <p:cNvSpPr>
            <a:spLocks noGrp="1"/>
          </p:cNvSpPr>
          <p:nvPr>
            <p:ph type="sldNum" sz="quarter" idx="12"/>
          </p:nvPr>
        </p:nvSpPr>
        <p:spPr/>
        <p:txBody>
          <a:bodyPr/>
          <a:lstStyle>
            <a:lvl1pPr>
              <a:defRPr smtClean="0"/>
            </a:lvl1pPr>
          </a:lstStyle>
          <a:p>
            <a:fld id="{197B778D-E07A-BF42-9FDB-AD14FED9373E}" type="slidenum">
              <a:rPr lang="en-US"/>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9" name="Slide Number Placeholder 8"/>
          <p:cNvSpPr>
            <a:spLocks noGrp="1"/>
          </p:cNvSpPr>
          <p:nvPr>
            <p:ph type="sldNum" sz="quarter" idx="12"/>
          </p:nvPr>
        </p:nvSpPr>
        <p:spPr/>
        <p:txBody>
          <a:bodyPr/>
          <a:lstStyle>
            <a:lvl1pPr>
              <a:defRPr smtClean="0"/>
            </a:lvl1pPr>
          </a:lstStyle>
          <a:p>
            <a:fld id="{65B9AF5F-8E1D-E04D-B4F6-8D469D311425}" type="slidenum">
              <a:rPr lang="en-US"/>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5" name="Slide Number Placeholder 4"/>
          <p:cNvSpPr>
            <a:spLocks noGrp="1"/>
          </p:cNvSpPr>
          <p:nvPr>
            <p:ph type="sldNum" sz="quarter" idx="12"/>
          </p:nvPr>
        </p:nvSpPr>
        <p:spPr/>
        <p:txBody>
          <a:bodyPr/>
          <a:lstStyle>
            <a:lvl1pPr>
              <a:defRPr smtClean="0"/>
            </a:lvl1pPr>
          </a:lstStyle>
          <a:p>
            <a:fld id="{D0DFA9E4-EA91-4742-B494-F7EC6131BF45}" type="slidenum">
              <a:rPr lang="en-US"/>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4" name="Slide Number Placeholder 3"/>
          <p:cNvSpPr>
            <a:spLocks noGrp="1"/>
          </p:cNvSpPr>
          <p:nvPr>
            <p:ph type="sldNum" sz="quarter" idx="12"/>
          </p:nvPr>
        </p:nvSpPr>
        <p:spPr/>
        <p:txBody>
          <a:bodyPr/>
          <a:lstStyle>
            <a:lvl1pPr>
              <a:defRPr smtClean="0"/>
            </a:lvl1pPr>
          </a:lstStyle>
          <a:p>
            <a:fld id="{4E6E4C76-C80D-F042-9048-F7967330A04B}" type="slidenum">
              <a:rPr lang="en-US"/>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7" name="Slide Number Placeholder 6"/>
          <p:cNvSpPr>
            <a:spLocks noGrp="1"/>
          </p:cNvSpPr>
          <p:nvPr>
            <p:ph type="sldNum" sz="quarter" idx="12"/>
          </p:nvPr>
        </p:nvSpPr>
        <p:spPr/>
        <p:txBody>
          <a:bodyPr/>
          <a:lstStyle>
            <a:lvl1pPr>
              <a:defRPr smtClean="0"/>
            </a:lvl1pPr>
          </a:lstStyle>
          <a:p>
            <a:fld id="{4243B820-3F24-3F45-822C-7EBD6218F197}" type="slidenum">
              <a:rPr lang="en-US"/>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7" name="Slide Number Placeholder 6"/>
          <p:cNvSpPr>
            <a:spLocks noGrp="1"/>
          </p:cNvSpPr>
          <p:nvPr>
            <p:ph type="sldNum" sz="quarter" idx="12"/>
          </p:nvPr>
        </p:nvSpPr>
        <p:spPr/>
        <p:txBody>
          <a:bodyPr/>
          <a:lstStyle>
            <a:lvl1pPr>
              <a:defRPr smtClean="0"/>
            </a:lvl1pPr>
          </a:lstStyle>
          <a:p>
            <a:fld id="{543E26E4-A828-7745-AA52-9820179B368A}" type="slidenum">
              <a:rPr lang="en-US"/>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1F225084-C4EB-B549-88E4-A343758B812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910DFFD-8703-DD44-B0D3-2E08ADF8F127}"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a:t>Huan Lin, DOE/NSF Review of DES, Fermilab, Jun 22, 2010</a:t>
            </a:r>
            <a:r>
              <a:rPr lang="en-US" sz="1400"/>
              <a:t>                                   </a:t>
            </a:r>
          </a:p>
        </p:txBody>
      </p:sp>
      <p:sp>
        <p:nvSpPr>
          <p:cNvPr id="6" name="Slide Number Placeholder 5"/>
          <p:cNvSpPr>
            <a:spLocks noGrp="1"/>
          </p:cNvSpPr>
          <p:nvPr>
            <p:ph type="sldNum" sz="quarter" idx="12"/>
          </p:nvPr>
        </p:nvSpPr>
        <p:spPr/>
        <p:txBody>
          <a:bodyPr/>
          <a:lstStyle>
            <a:lvl1pPr>
              <a:defRPr smtClean="0"/>
            </a:lvl1pPr>
          </a:lstStyle>
          <a:p>
            <a:fld id="{AD40D244-0813-F047-9A97-0FE5CEBCC245}" type="slidenum">
              <a:rPr lang="en-US"/>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59" indent="0" algn="ctr">
              <a:buNone/>
              <a:defRPr/>
            </a:lvl2pPr>
            <a:lvl3pPr marL="914117" indent="0" algn="ctr">
              <a:buNone/>
              <a:defRPr/>
            </a:lvl3pPr>
            <a:lvl4pPr marL="1371178" indent="0" algn="ctr">
              <a:buNone/>
              <a:defRPr/>
            </a:lvl4pPr>
            <a:lvl5pPr marL="1828236" indent="0" algn="ctr">
              <a:buNone/>
              <a:defRPr/>
            </a:lvl5pPr>
            <a:lvl6pPr marL="2285295" indent="0" algn="ctr">
              <a:buNone/>
              <a:defRPr/>
            </a:lvl6pPr>
            <a:lvl7pPr marL="2742356" indent="0" algn="ctr">
              <a:buNone/>
              <a:defRPr/>
            </a:lvl7pPr>
            <a:lvl8pPr marL="3199412" indent="0" algn="ctr">
              <a:buNone/>
              <a:defRPr/>
            </a:lvl8pPr>
            <a:lvl9pPr marL="3656473"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88AE31A1-37B0-4341-A04B-8D9D6A81B271}"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5813BB-2426-EB47-BC7B-33572ABE3D96}"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59" indent="0">
              <a:buNone/>
              <a:defRPr sz="1800"/>
            </a:lvl2pPr>
            <a:lvl3pPr marL="914117" indent="0">
              <a:buNone/>
              <a:defRPr sz="1600"/>
            </a:lvl3pPr>
            <a:lvl4pPr marL="1371178" indent="0">
              <a:buNone/>
              <a:defRPr sz="1400"/>
            </a:lvl4pPr>
            <a:lvl5pPr marL="1828236" indent="0">
              <a:buNone/>
              <a:defRPr sz="1400"/>
            </a:lvl5pPr>
            <a:lvl6pPr marL="2285295" indent="0">
              <a:buNone/>
              <a:defRPr sz="1400"/>
            </a:lvl6pPr>
            <a:lvl7pPr marL="2742356" indent="0">
              <a:buNone/>
              <a:defRPr sz="1400"/>
            </a:lvl7pPr>
            <a:lvl8pPr marL="3199412" indent="0">
              <a:buNone/>
              <a:defRPr sz="1400"/>
            </a:lvl8pPr>
            <a:lvl9pPr marL="3656473"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DFFED3E-095C-454E-A5CA-BB87480B9D2B}"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3BD07DE7-3E53-B34A-9405-04E4B6B205EE}"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59" indent="0">
              <a:buNone/>
              <a:defRPr sz="2000" b="1"/>
            </a:lvl2pPr>
            <a:lvl3pPr marL="914117" indent="0">
              <a:buNone/>
              <a:defRPr sz="1800" b="1"/>
            </a:lvl3pPr>
            <a:lvl4pPr marL="1371178" indent="0">
              <a:buNone/>
              <a:defRPr sz="1600" b="1"/>
            </a:lvl4pPr>
            <a:lvl5pPr marL="1828236" indent="0">
              <a:buNone/>
              <a:defRPr sz="1600" b="1"/>
            </a:lvl5pPr>
            <a:lvl6pPr marL="2285295" indent="0">
              <a:buNone/>
              <a:defRPr sz="1600" b="1"/>
            </a:lvl6pPr>
            <a:lvl7pPr marL="2742356" indent="0">
              <a:buNone/>
              <a:defRPr sz="1600" b="1"/>
            </a:lvl7pPr>
            <a:lvl8pPr marL="3199412" indent="0">
              <a:buNone/>
              <a:defRPr sz="1600" b="1"/>
            </a:lvl8pPr>
            <a:lvl9pPr marL="36564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6768CC8C-57BA-0842-A934-49D4BD2114A1}"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FBBB2CB9-EEF0-5147-9EA3-40A8AC809737}"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BE5197FF-9982-894C-80BF-DBC2C27742EA}"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2782A00-1CC2-7B4F-8A37-E687901ADD34}"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7" indent="0">
              <a:buNone/>
              <a:defRPr sz="2400"/>
            </a:lvl3pPr>
            <a:lvl4pPr marL="1371178" indent="0">
              <a:buNone/>
              <a:defRPr sz="2000"/>
            </a:lvl4pPr>
            <a:lvl5pPr marL="1828236" indent="0">
              <a:buNone/>
              <a:defRPr sz="2000"/>
            </a:lvl5pPr>
            <a:lvl6pPr marL="2285295" indent="0">
              <a:buNone/>
              <a:defRPr sz="2000"/>
            </a:lvl6pPr>
            <a:lvl7pPr marL="2742356" indent="0">
              <a:buNone/>
              <a:defRPr sz="2000"/>
            </a:lvl7pPr>
            <a:lvl8pPr marL="3199412" indent="0">
              <a:buNone/>
              <a:defRPr sz="2000"/>
            </a:lvl8pPr>
            <a:lvl9pPr marL="365647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7" indent="0">
              <a:buNone/>
              <a:defRPr sz="1000"/>
            </a:lvl3pPr>
            <a:lvl4pPr marL="1371178" indent="0">
              <a:buNone/>
              <a:defRPr sz="900"/>
            </a:lvl4pPr>
            <a:lvl5pPr marL="1828236" indent="0">
              <a:buNone/>
              <a:defRPr sz="900"/>
            </a:lvl5pPr>
            <a:lvl6pPr marL="2285295" indent="0">
              <a:buNone/>
              <a:defRPr sz="900"/>
            </a:lvl6pPr>
            <a:lvl7pPr marL="2742356" indent="0">
              <a:buNone/>
              <a:defRPr sz="900"/>
            </a:lvl7pPr>
            <a:lvl8pPr marL="3199412" indent="0">
              <a:buNone/>
              <a:defRPr sz="900"/>
            </a:lvl8pPr>
            <a:lvl9pPr marL="3656473"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4C16881-3D26-3E49-89F0-AB3EB3A027A5}"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63301350-95E1-8245-B5B3-47C5041E0D6A}"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21C1E48-423A-8249-A1DA-3E5F5CD6F0BB}"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010E817-5016-9F49-93C4-D133DF40C26A}"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r>
              <a:rPr lang="en-US"/>
              <a:t>WBS 1.2  June 22, 2010</a:t>
            </a:r>
          </a:p>
        </p:txBody>
      </p:sp>
      <p:sp>
        <p:nvSpPr>
          <p:cNvPr id="5" name="Rectangle 5"/>
          <p:cNvSpPr>
            <a:spLocks noGrp="1" noChangeArrowheads="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t>WBS 1.2  July 8, 2009</a:t>
            </a:r>
          </a:p>
        </p:txBody>
      </p:sp>
      <p:sp>
        <p:nvSpPr>
          <p:cNvPr id="3" name="Footer Placeholder 2"/>
          <p:cNvSpPr>
            <a:spLocks noGrp="1"/>
          </p:cNvSpPr>
          <p:nvPr>
            <p:ph type="ftr" sz="quarter" idx="11"/>
          </p:nvPr>
        </p:nvSpPr>
        <p:spPr/>
        <p:txBody>
          <a:bodyPr/>
          <a:lstStyle>
            <a:lvl1pPr>
              <a:defRPr/>
            </a:lvl1pPr>
          </a:lstStyle>
          <a:p>
            <a:pPr>
              <a:defRPr/>
            </a:pPr>
            <a:r>
              <a:rPr lang="en-US"/>
              <a:t>Tom Diehl</a:t>
            </a: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1538805D-BF30-C84F-8B54-D66F9B1B17E2}"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3048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95400" y="304800"/>
            <a:ext cx="7086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76800" y="16764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WBS 1.2  Sept. 9, 2008</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Tom Diehl</a:t>
            </a: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E9AE2606-0E75-6F44-99B1-BF8CF520B0E3}"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7785BB2E-8A91-E34E-A103-D0637E1C92DE}"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AE9CE57C-54B3-9B4E-AD3A-1036373C9407}"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E7ABD406-D9FB-DC49-8B65-C45F1F88B05F}"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9" name="Rectangle 6"/>
          <p:cNvSpPr>
            <a:spLocks noGrp="1" noChangeArrowheads="1"/>
          </p:cNvSpPr>
          <p:nvPr>
            <p:ph type="sldNum" sz="quarter" idx="12"/>
          </p:nvPr>
        </p:nvSpPr>
        <p:spPr>
          <a:ln/>
        </p:spPr>
        <p:txBody>
          <a:bodyPr/>
          <a:lstStyle>
            <a:lvl1pPr>
              <a:defRPr/>
            </a:lvl1pPr>
          </a:lstStyle>
          <a:p>
            <a:pPr>
              <a:defRPr/>
            </a:pPr>
            <a:fld id="{C97F9D89-3FEA-C949-8C99-B09778EF9FE3}"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5" name="Rectangle 6"/>
          <p:cNvSpPr>
            <a:spLocks noGrp="1" noChangeArrowheads="1"/>
          </p:cNvSpPr>
          <p:nvPr>
            <p:ph type="sldNum" sz="quarter" idx="12"/>
          </p:nvPr>
        </p:nvSpPr>
        <p:spPr>
          <a:ln/>
        </p:spPr>
        <p:txBody>
          <a:bodyPr/>
          <a:lstStyle>
            <a:lvl1pPr>
              <a:defRPr/>
            </a:lvl1pPr>
          </a:lstStyle>
          <a:p>
            <a:pPr>
              <a:defRPr/>
            </a:pPr>
            <a:fld id="{3E52F080-4FF7-BF45-8420-9058AD3057E6}"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4AF87E13-E3DB-3646-BA3D-36753967EBAD}"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4" name="Rectangle 6"/>
          <p:cNvSpPr>
            <a:spLocks noGrp="1" noChangeArrowheads="1"/>
          </p:cNvSpPr>
          <p:nvPr>
            <p:ph type="sldNum" sz="quarter" idx="12"/>
          </p:nvPr>
        </p:nvSpPr>
        <p:spPr>
          <a:ln/>
        </p:spPr>
        <p:txBody>
          <a:bodyPr/>
          <a:lstStyle>
            <a:lvl1pPr>
              <a:defRPr/>
            </a:lvl1pPr>
          </a:lstStyle>
          <a:p>
            <a:pPr>
              <a:defRPr/>
            </a:pPr>
            <a:fld id="{229EF80A-691A-6A43-B8F1-E64689A0B29E}"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AD03B025-2C99-CC4B-B00E-8E38C40FA487}"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7" name="Rectangle 6"/>
          <p:cNvSpPr>
            <a:spLocks noGrp="1" noChangeArrowheads="1"/>
          </p:cNvSpPr>
          <p:nvPr>
            <p:ph type="sldNum" sz="quarter" idx="12"/>
          </p:nvPr>
        </p:nvSpPr>
        <p:spPr>
          <a:ln/>
        </p:spPr>
        <p:txBody>
          <a:bodyPr/>
          <a:lstStyle>
            <a:lvl1pPr>
              <a:defRPr/>
            </a:lvl1pPr>
          </a:lstStyle>
          <a:p>
            <a:pPr>
              <a:defRPr/>
            </a:pPr>
            <a:fld id="{62E7D606-5F32-0945-AC82-FBDAE32F4EF7}"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E319C61-6D04-AA48-A3AF-9E87CEED3768}"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202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202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Brenna Flaugher Preliminary Director’s Review June 7 and 8, 2004</a:t>
            </a:r>
          </a:p>
        </p:txBody>
      </p:sp>
      <p:sp>
        <p:nvSpPr>
          <p:cNvPr id="6" name="Rectangle 6"/>
          <p:cNvSpPr>
            <a:spLocks noGrp="1" noChangeArrowheads="1"/>
          </p:cNvSpPr>
          <p:nvPr>
            <p:ph type="sldNum" sz="quarter" idx="12"/>
          </p:nvPr>
        </p:nvSpPr>
        <p:spPr>
          <a:ln/>
        </p:spPr>
        <p:txBody>
          <a:bodyPr/>
          <a:lstStyle>
            <a:lvl1pPr>
              <a:defRPr/>
            </a:lvl1pPr>
          </a:lstStyle>
          <a:p>
            <a:pPr>
              <a:defRPr/>
            </a:pPr>
            <a:fld id="{B8A7E267-5105-1A4A-A739-BAE31028E468}"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5A96176-5666-437C-8E18-5C3C5F6421DF}"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A96176-5666-437C-8E18-5C3C5F6421DF}"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5A96176-5666-437C-8E18-5C3C5F6421DF}" type="datetimeFigureOut">
              <a:rPr lang="en-US" smtClean="0"/>
              <a:pPr/>
              <a:t>4/12/12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C223180-FCD0-8749-8F73-9EFCA2CF3BE7}"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5A96176-5666-437C-8E18-5C3C5F6421DF}" type="datetimeFigureOut">
              <a:rPr lang="en-US" smtClean="0"/>
              <a:pPr/>
              <a:t>4/12/12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A96176-5666-437C-8E18-5C3C5F6421DF}" type="datetimeFigureOut">
              <a:rPr lang="en-US" smtClean="0"/>
              <a:pPr/>
              <a:t>4/12/12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A96176-5666-437C-8E18-5C3C5F6421DF}"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A96176-5666-437C-8E18-5C3C5F6421DF}"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7D04A7-D0A1-45C3-B437-4CC9B554342B}" type="slidenum">
              <a:rPr lang="en-US" smtClean="0"/>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698888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94869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89CC6-6B57-4F12-A995-B34E2F1E8444}"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571094044"/>
      </p:ext>
    </p:extLst>
  </p:cSld>
  <p:clrMapOvr>
    <a:masterClrMapping/>
  </p:clrMapOvr>
</p:sldLayout>
</file>

<file path=ppt/slideLayouts/slideLayout2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B89CC6-6B57-4F12-A995-B34E2F1E8444}"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4439668"/>
      </p:ext>
    </p:extLst>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CC483F3F-2488-0C4F-BDC9-FEA2B57E0468}"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B89CC6-6B57-4F12-A995-B34E2F1E8444}" type="datetimeFigureOut">
              <a:rPr lang="en-US" smtClean="0"/>
              <a:pPr/>
              <a:t>4/12/12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981507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B89CC6-6B57-4F12-A995-B34E2F1E8444}" type="datetimeFigureOut">
              <a:rPr lang="en-US" smtClean="0"/>
              <a:pPr/>
              <a:t>4/12/12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082432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B89CC6-6B57-4F12-A995-B34E2F1E8444}" type="datetimeFigureOut">
              <a:rPr lang="en-US" smtClean="0"/>
              <a:pPr/>
              <a:t>4/12/12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68622707"/>
      </p:ext>
    </p:extLst>
  </p:cSld>
  <p:clrMapOvr>
    <a:masterClrMapping/>
  </p:clrMapOvr>
</p:sldLayout>
</file>

<file path=ppt/slideLayouts/slideLayout2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13250829"/>
      </p:ext>
    </p:extLst>
  </p:cSld>
  <p:clrMapOvr>
    <a:masterClrMapping/>
  </p:clrMapOvr>
</p:sldLayout>
</file>

<file path=ppt/slideLayouts/slideLayout2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B89CC6-6B57-4F12-A995-B34E2F1E8444}" type="datetimeFigureOut">
              <a:rPr lang="en-US" smtClean="0"/>
              <a:pPr/>
              <a:t>4/12/12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70363227"/>
      </p:ext>
    </p:extLst>
  </p:cSld>
  <p:clrMapOvr>
    <a:masterClrMapping/>
  </p:clrMapOvr>
</p:sldLayout>
</file>

<file path=ppt/slideLayouts/slideLayout2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88980897"/>
      </p:ext>
    </p:extLst>
  </p:cSld>
  <p:clrMapOvr>
    <a:masterClrMapping/>
  </p:clrMapOvr>
</p:sldLayout>
</file>

<file path=ppt/slideLayouts/slideLayout2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B89CC6-6B57-4F12-A995-B34E2F1E8444}" type="datetimeFigureOut">
              <a:rPr lang="en-US" smtClean="0"/>
              <a:pPr/>
              <a:t>4/12/12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49998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Merritt All Experimenters </a:t>
            </a:r>
            <a:r>
              <a:rPr lang="en-US" err="1"/>
              <a:t>Meetting</a:t>
            </a:r>
            <a:r>
              <a:rPr lang="en-US"/>
              <a:t> Dec 12 2011</a:t>
            </a:r>
          </a:p>
        </p:txBody>
      </p:sp>
      <p:sp>
        <p:nvSpPr>
          <p:cNvPr id="6" name="Rectangle 6"/>
          <p:cNvSpPr>
            <a:spLocks noGrp="1" noChangeArrowheads="1"/>
          </p:cNvSpPr>
          <p:nvPr>
            <p:ph type="sldNum" sz="quarter" idx="12"/>
          </p:nvPr>
        </p:nvSpPr>
        <p:spPr/>
        <p:txBody>
          <a:bodyPr/>
          <a:lstStyle>
            <a:lvl1pPr>
              <a:defRPr/>
            </a:lvl1pPr>
          </a:lstStyle>
          <a:p>
            <a:fld id="{6FBE213C-3F60-7045-B4BA-6AB5F3337BBD}" type="slidenum">
              <a:rPr lang="en-US"/>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fld id="{C511F597-75CB-9542-9C0B-95A8E281E11D}" type="slidenum">
              <a:rPr lang="en-US"/>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GB"/>
          </a:p>
        </p:txBody>
      </p:sp>
      <p:sp>
        <p:nvSpPr>
          <p:cNvPr id="5" name="Rectangle 5"/>
          <p:cNvSpPr>
            <a:spLocks noGrp="1" noChangeArrowheads="1"/>
          </p:cNvSpPr>
          <p:nvPr>
            <p:ph type="ftr" sz="quarter" idx="11"/>
          </p:nvPr>
        </p:nvSpPr>
        <p:spPr/>
        <p:txBody>
          <a:bodyPr/>
          <a:lstStyle>
            <a:lvl1pPr>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fld id="{1E1CDBA9-9346-3345-818C-05F17D37B2DA}" type="slidenum">
              <a:rPr lang="en-GB"/>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pic>
        <p:nvPicPr>
          <p:cNvPr id="3" name="Picture 25"/>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4" name="Text Box 23"/>
          <p:cNvSpPr txBox="1">
            <a:spLocks noChangeArrowheads="1"/>
          </p:cNvSpPr>
          <p:nvPr userDrawn="1"/>
        </p:nvSpPr>
        <p:spPr bwMode="auto">
          <a:xfrm>
            <a:off x="3505200" y="3048000"/>
            <a:ext cx="5410200" cy="457200"/>
          </a:xfrm>
          <a:prstGeom prst="rect">
            <a:avLst/>
          </a:prstGeom>
          <a:noFill/>
          <a:ln w="9525">
            <a:noFill/>
            <a:miter lim="800000"/>
            <a:headEnd/>
            <a:tailEnd/>
          </a:ln>
          <a:effectLst/>
        </p:spPr>
        <p:txBody>
          <a:bodyPr>
            <a:spAutoFit/>
          </a:bodyPr>
          <a:lstStyle/>
          <a:p>
            <a:pPr algn="l">
              <a:spcBef>
                <a:spcPct val="0"/>
              </a:spcBef>
              <a:buClrTx/>
              <a:buSzTx/>
              <a:buFontTx/>
              <a:buNone/>
              <a:defRPr/>
            </a:pPr>
            <a:endParaRPr lang="en-US">
              <a:latin typeface="Arial Narrow" pitchFamily="34" charset="0"/>
            </a:endParaRPr>
          </a:p>
        </p:txBody>
      </p:sp>
      <p:sp>
        <p:nvSpPr>
          <p:cNvPr id="537614" name="Rectangle 14"/>
          <p:cNvSpPr>
            <a:spLocks noGrp="1" noChangeArrowheads="1"/>
          </p:cNvSpPr>
          <p:nvPr>
            <p:ph type="ctrTitle"/>
          </p:nvPr>
        </p:nvSpPr>
        <p:spPr>
          <a:xfrm>
            <a:off x="1219200" y="1600200"/>
            <a:ext cx="7772400" cy="1143000"/>
          </a:xfrm>
        </p:spPr>
        <p:txBody>
          <a:bodyPr anchor="b"/>
          <a:lstStyle>
            <a:lvl1pPr algn="r">
              <a:defRPr sz="4000"/>
            </a:lvl1pPr>
          </a:lstStyle>
          <a:p>
            <a:r>
              <a:rPr lang="en-US" dirty="0"/>
              <a:t>Click to edit Master title style</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011" indent="0" algn="ctr">
              <a:buNone/>
              <a:defRPr/>
            </a:lvl2pPr>
            <a:lvl3pPr marL="914022" indent="0" algn="ctr">
              <a:buNone/>
              <a:defRPr/>
            </a:lvl3pPr>
            <a:lvl4pPr marL="1371036" indent="0" algn="ctr">
              <a:buNone/>
              <a:defRPr/>
            </a:lvl4pPr>
            <a:lvl5pPr marL="1828047" indent="0" algn="ctr">
              <a:buNone/>
              <a:defRPr/>
            </a:lvl5pPr>
            <a:lvl6pPr marL="2285058" indent="0" algn="ctr">
              <a:buNone/>
              <a:defRPr/>
            </a:lvl6pPr>
            <a:lvl7pPr marL="2742072" indent="0" algn="ctr">
              <a:buNone/>
              <a:defRPr/>
            </a:lvl7pPr>
            <a:lvl8pPr marL="3199080" indent="0" algn="ctr">
              <a:buNone/>
              <a:defRPr/>
            </a:lvl8pPr>
            <a:lvl9pPr marL="3656094" indent="0" algn="ctr">
              <a:buNone/>
              <a:defRPr/>
            </a:lvl9pPr>
          </a:lstStyle>
          <a:p>
            <a:r>
              <a:rPr lang="en-US" smtClean="0"/>
              <a:t>Click to edit Master subtitle style</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11" indent="0">
              <a:buNone/>
              <a:defRPr sz="1800"/>
            </a:lvl2pPr>
            <a:lvl3pPr marL="914022" indent="0">
              <a:buNone/>
              <a:defRPr sz="1600"/>
            </a:lvl3pPr>
            <a:lvl4pPr marL="1371036" indent="0">
              <a:buNone/>
              <a:defRPr sz="1400"/>
            </a:lvl4pPr>
            <a:lvl5pPr marL="1828047" indent="0">
              <a:buNone/>
              <a:defRPr sz="1400"/>
            </a:lvl5pPr>
            <a:lvl6pPr marL="2285058" indent="0">
              <a:buNone/>
              <a:defRPr sz="1400"/>
            </a:lvl6pPr>
            <a:lvl7pPr marL="2742072" indent="0">
              <a:buNone/>
              <a:defRPr sz="1400"/>
            </a:lvl7pPr>
            <a:lvl8pPr marL="3199080" indent="0">
              <a:buNone/>
              <a:defRPr sz="1400"/>
            </a:lvl8pPr>
            <a:lvl9pPr marL="3656094"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2"/>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2" indent="0">
              <a:buNone/>
              <a:defRPr sz="1800" b="1"/>
            </a:lvl3pPr>
            <a:lvl4pPr marL="1371036" indent="0">
              <a:buNone/>
              <a:defRPr sz="1600" b="1"/>
            </a:lvl4pPr>
            <a:lvl5pPr marL="1828047" indent="0">
              <a:buNone/>
              <a:defRPr sz="1600" b="1"/>
            </a:lvl5pPr>
            <a:lvl6pPr marL="2285058" indent="0">
              <a:buNone/>
              <a:defRPr sz="1600" b="1"/>
            </a:lvl6pPr>
            <a:lvl7pPr marL="2742072" indent="0">
              <a:buNone/>
              <a:defRPr sz="1600" b="1"/>
            </a:lvl7pPr>
            <a:lvl8pPr marL="3199080" indent="0">
              <a:buNone/>
              <a:defRPr sz="1600" b="1"/>
            </a:lvl8pPr>
            <a:lvl9pPr marL="365609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011" indent="0">
              <a:buNone/>
              <a:defRPr sz="2000" b="1"/>
            </a:lvl2pPr>
            <a:lvl3pPr marL="914022" indent="0">
              <a:buNone/>
              <a:defRPr sz="1800" b="1"/>
            </a:lvl3pPr>
            <a:lvl4pPr marL="1371036" indent="0">
              <a:buNone/>
              <a:defRPr sz="1600" b="1"/>
            </a:lvl4pPr>
            <a:lvl5pPr marL="1828047" indent="0">
              <a:buNone/>
              <a:defRPr sz="1600" b="1"/>
            </a:lvl5pPr>
            <a:lvl6pPr marL="2285058" indent="0">
              <a:buNone/>
              <a:defRPr sz="1600" b="1"/>
            </a:lvl6pPr>
            <a:lvl7pPr marL="2742072" indent="0">
              <a:buNone/>
              <a:defRPr sz="1600" b="1"/>
            </a:lvl7pPr>
            <a:lvl8pPr marL="3199080" indent="0">
              <a:buNone/>
              <a:defRPr sz="1600" b="1"/>
            </a:lvl8pPr>
            <a:lvl9pPr marL="365609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011" indent="0">
              <a:buNone/>
              <a:defRPr sz="1200"/>
            </a:lvl2pPr>
            <a:lvl3pPr marL="914022" indent="0">
              <a:buNone/>
              <a:defRPr sz="1000"/>
            </a:lvl3pPr>
            <a:lvl4pPr marL="1371036" indent="0">
              <a:buNone/>
              <a:defRPr sz="900"/>
            </a:lvl4pPr>
            <a:lvl5pPr marL="1828047" indent="0">
              <a:buNone/>
              <a:defRPr sz="900"/>
            </a:lvl5pPr>
            <a:lvl6pPr marL="2285058" indent="0">
              <a:buNone/>
              <a:defRPr sz="900"/>
            </a:lvl6pPr>
            <a:lvl7pPr marL="2742072" indent="0">
              <a:buNone/>
              <a:defRPr sz="900"/>
            </a:lvl7pPr>
            <a:lvl8pPr marL="3199080" indent="0">
              <a:buNone/>
              <a:defRPr sz="900"/>
            </a:lvl8pPr>
            <a:lvl9pPr marL="3656094"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2" indent="0">
              <a:buNone/>
              <a:defRPr sz="2400"/>
            </a:lvl3pPr>
            <a:lvl4pPr marL="1371036" indent="0">
              <a:buNone/>
              <a:defRPr sz="2000"/>
            </a:lvl4pPr>
            <a:lvl5pPr marL="1828047" indent="0">
              <a:buNone/>
              <a:defRPr sz="2000"/>
            </a:lvl5pPr>
            <a:lvl6pPr marL="2285058" indent="0">
              <a:buNone/>
              <a:defRPr sz="2000"/>
            </a:lvl6pPr>
            <a:lvl7pPr marL="2742072" indent="0">
              <a:buNone/>
              <a:defRPr sz="2000"/>
            </a:lvl7pPr>
            <a:lvl8pPr marL="3199080" indent="0">
              <a:buNone/>
              <a:defRPr sz="2000"/>
            </a:lvl8pPr>
            <a:lvl9pPr marL="365609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2" indent="0">
              <a:buNone/>
              <a:defRPr sz="1000"/>
            </a:lvl3pPr>
            <a:lvl4pPr marL="1371036" indent="0">
              <a:buNone/>
              <a:defRPr sz="900"/>
            </a:lvl4pPr>
            <a:lvl5pPr marL="1828047" indent="0">
              <a:buNone/>
              <a:defRPr sz="900"/>
            </a:lvl5pPr>
            <a:lvl6pPr marL="2285058" indent="0">
              <a:buNone/>
              <a:defRPr sz="900"/>
            </a:lvl6pPr>
            <a:lvl7pPr marL="2742072" indent="0">
              <a:buNone/>
              <a:defRPr sz="900"/>
            </a:lvl7pPr>
            <a:lvl8pPr marL="3199080" indent="0">
              <a:buNone/>
              <a:defRPr sz="900"/>
            </a:lvl8pPr>
            <a:lvl9pPr marL="3656094"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3"/>
          <p:cNvSpPr>
            <a:spLocks noGrp="1"/>
          </p:cNvSpPr>
          <p:nvPr>
            <p:ph type="ftr" sz="quarter" idx="10"/>
          </p:nvPr>
        </p:nvSpPr>
        <p:spPr/>
        <p:txBody>
          <a:bodyPr/>
          <a:lstStyle>
            <a:lvl1pPr>
              <a:defRPr smtClean="0"/>
            </a:lvl1pPr>
          </a:lstStyle>
          <a:p>
            <a:pPr>
              <a:defRPr/>
            </a:pPr>
            <a:r>
              <a:rPr lang="en-US" dirty="0"/>
              <a:t>Your Name, </a:t>
            </a:r>
            <a:r>
              <a:rPr lang="en-US" dirty="0" err="1"/>
              <a:t>Fermilab</a:t>
            </a:r>
            <a:r>
              <a:rPr lang="en-US" dirty="0"/>
              <a:t>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3DD65DA7-1955-9245-8EB2-4945FAA2EBEF}" type="slidenum">
              <a:rPr lang="en-US"/>
              <a:pPr/>
              <a:t>‹#›</a:t>
            </a:fld>
            <a:endParaRPr lang="en-US" dirty="0"/>
          </a:p>
          <a:p>
            <a:endParaRPr lang="en-US" dirty="0"/>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2" y="228600"/>
            <a:ext cx="20574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60198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00200"/>
            <a:ext cx="40767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274638"/>
            <a:ext cx="207645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7695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8465EA62-8D80-F648-A2CF-03941FEEEF40}" type="slidenum">
              <a:rPr lang="en-US"/>
              <a:pPr/>
              <a:t>‹#›</a:t>
            </a:fld>
            <a:endParaRPr lang="en-US"/>
          </a:p>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0DEAA986-C63F-B64F-BA46-DBA0F18BAB61}" type="slidenum">
              <a:rPr lang="en-US"/>
              <a:pPr/>
              <a:t>‹#›</a:t>
            </a:fld>
            <a:endParaRPr lang="en-US"/>
          </a:p>
          <a:p>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17145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00200" y="609600"/>
            <a:ext cx="49911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5" name="Slide Number Placeholder 4"/>
          <p:cNvSpPr>
            <a:spLocks noGrp="1"/>
          </p:cNvSpPr>
          <p:nvPr>
            <p:ph type="sldNum" sz="quarter" idx="11"/>
          </p:nvPr>
        </p:nvSpPr>
        <p:spPr/>
        <p:txBody>
          <a:bodyPr/>
          <a:lstStyle>
            <a:lvl1pPr>
              <a:defRPr b="0"/>
            </a:lvl1pPr>
          </a:lstStyle>
          <a:p>
            <a:fld id="{56EC1FC7-2675-304F-81B1-CBF763799A22}" type="slidenum">
              <a:rPr lang="en-US"/>
              <a:pPr/>
              <a:t>‹#›</a:t>
            </a:fld>
            <a:endParaRPr lang="en-US"/>
          </a:p>
          <a:p>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0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CF7A74A8-B30E-B84B-8290-586C12EC7B8A}" type="slidenum">
              <a:rPr lang="en-US"/>
              <a:pPr/>
              <a:t>‹#›</a:t>
            </a:fld>
            <a:endParaRPr lang="en-US"/>
          </a:p>
          <a:p>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08100"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95900" y="1435101"/>
            <a:ext cx="38354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8"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9"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4"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5"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3"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4"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6"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7"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1527" y="52389"/>
            <a:ext cx="2009775" cy="66405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92200" y="52389"/>
            <a:ext cx="5876925" cy="66405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pPr>
              <a:defRPr/>
            </a:pPr>
            <a:endParaRPr lang="en-US"/>
          </a:p>
        </p:txBody>
      </p:sp>
      <p:sp>
        <p:nvSpPr>
          <p:cNvPr id="5" name="Rectangle 7"/>
          <p:cNvSpPr>
            <a:spLocks noGrp="1" noChangeArrowheads="1"/>
          </p:cNvSpPr>
          <p:nvPr>
            <p:ph type="dt" sz="half" idx="11"/>
          </p:nvPr>
        </p:nvSpPr>
        <p:spPr>
          <a:ln/>
        </p:spPr>
        <p:txBody>
          <a:bodyPr/>
          <a:lstStyle>
            <a:lvl1pPr>
              <a:defRPr/>
            </a:lvl1pPr>
          </a:lstStyle>
          <a:p>
            <a:pPr>
              <a:defRPr/>
            </a:pPr>
            <a:endParaRPr lang="en-US"/>
          </a:p>
          <a:p>
            <a:pPr>
              <a:defRPr/>
            </a:pPr>
            <a:r>
              <a:rPr lang="en-US"/>
              <a:t>Nov. 2, 2005</a:t>
            </a:r>
          </a:p>
        </p:txBody>
      </p:sp>
      <p:sp>
        <p:nvSpPr>
          <p:cNvPr id="6" name="Rectangle 8"/>
          <p:cNvSpPr>
            <a:spLocks noGrp="1" noChangeArrowheads="1"/>
          </p:cNvSpPr>
          <p:nvPr>
            <p:ph type="ftr" sz="quarter" idx="12"/>
          </p:nvPr>
        </p:nvSpPr>
        <p:spPr>
          <a:ln/>
        </p:spPr>
        <p:txBody>
          <a:bodyPr/>
          <a:lstStyle>
            <a:lvl1pPr>
              <a:defRPr/>
            </a:lvl1pPr>
          </a:lstStyle>
          <a:p>
            <a:pPr>
              <a:defRPr/>
            </a:pPr>
            <a:endParaRPr lang="en-US"/>
          </a:p>
          <a:p>
            <a:pPr>
              <a:defRPr/>
            </a:pPr>
            <a:r>
              <a:rPr lang="en-US"/>
              <a:t>University of Pennsylvania</a:t>
            </a: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a:prstGeom prst="rect">
            <a:avLst/>
          </a:prstGeom>
        </p:spPr>
        <p:txBody>
          <a:bodyPr vert="horz" lIns="91420" tIns="45711" rIns="91420" bIns="45711"/>
          <a:lstStyle>
            <a:lvl1pPr marL="0" indent="0" algn="ctr">
              <a:buNone/>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smtClean="0"/>
              <a:t>Click to edit Master subtitle style</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E6EDEFC7-55FA-C24D-9D9C-3C680E134A24}"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8" name="Slide Number Placeholder 7"/>
          <p:cNvSpPr>
            <a:spLocks noGrp="1"/>
          </p:cNvSpPr>
          <p:nvPr>
            <p:ph type="sldNum" sz="quarter" idx="11"/>
          </p:nvPr>
        </p:nvSpPr>
        <p:spPr/>
        <p:txBody>
          <a:bodyPr/>
          <a:lstStyle>
            <a:lvl1pPr>
              <a:defRPr b="0"/>
            </a:lvl1pPr>
          </a:lstStyle>
          <a:p>
            <a:fld id="{CAB5731F-1611-5849-9639-D34521C4BB6D}" type="slidenum">
              <a:rPr lang="en-US"/>
              <a:pPr/>
              <a:t>‹#›</a:t>
            </a:fld>
            <a:endParaRPr lang="en-US"/>
          </a:p>
          <a:p>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2"/>
            <a:ext cx="8229600" cy="4525963"/>
          </a:xfrm>
          <a:prstGeom prst="rect">
            <a:avLst/>
          </a:prstGeom>
        </p:spPr>
        <p:txBody>
          <a:bodyPr vert="horz"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EB24068-22D9-C048-B874-0C373A488738}" type="slidenum">
              <a:rPr lang="en-US"/>
              <a:pPr>
                <a:defRPr/>
              </a:pPr>
              <a:t>‹#›</a:t>
            </a:fld>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vert="horz" lIns="91420" tIns="45711" rIns="91420" bIns="45711"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681A5DFA-3B2B-DC48-9633-B39B2A2B888A}" type="slidenum">
              <a:rPr lang="en-US"/>
              <a:pPr>
                <a:defRPr/>
              </a:pPr>
              <a:t>‹#›</a:t>
            </a:fld>
            <a:endParaRPr lang="en-US"/>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a:prstGeom prst="rect">
            <a:avLst/>
          </a:prstGeom>
        </p:spPr>
        <p:txBody>
          <a:bodyPr vert="horz" lIns="91420" tIns="45711" rIns="91420"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a:prstGeom prst="rect">
            <a:avLst/>
          </a:prstGeom>
        </p:spPr>
        <p:txBody>
          <a:bodyPr vert="horz" lIns="91420" tIns="45711" rIns="91420" bIns="4571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5FD80321-91CB-5148-AFA5-0FA6A4A07B0F}" type="slidenum">
              <a:rPr lang="en-US"/>
              <a:pPr>
                <a:defRPr/>
              </a:pPr>
              <a:t>‹#›</a:t>
            </a:fld>
            <a:endParaRPr lang="en-US"/>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a:prstGeom prst="rect">
            <a:avLst/>
          </a:prstGeom>
        </p:spPr>
        <p:txBody>
          <a:bodyPr vert="horz" lIns="91420" tIns="45711" rIns="91420" bIns="45711"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20" tIns="45711" rIns="91420"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a:prstGeom prst="rect">
            <a:avLst/>
          </a:prstGeom>
        </p:spPr>
        <p:txBody>
          <a:bodyPr vert="horz" lIns="91420" tIns="45711" rIns="91420" bIns="45711"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lIns="91420" tIns="45711" rIns="91420" bIns="4571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sz="quarter" idx="10"/>
          </p:nvPr>
        </p:nvSpPr>
        <p:spPr>
          <a:ln/>
        </p:spPr>
        <p:txBody>
          <a:bodyPr/>
          <a:lstStyle>
            <a:lvl1pPr>
              <a:defRPr/>
            </a:lvl1pPr>
          </a:lstStyle>
          <a:p>
            <a:pPr>
              <a:defRPr/>
            </a:pPr>
            <a:endParaRPr lang="en-US"/>
          </a:p>
          <a:p>
            <a:pPr>
              <a:defRPr/>
            </a:pPr>
            <a:fld id="{782EBB13-330D-7E4E-954B-949458A08606}" type="slidenum">
              <a:rPr lang="en-US"/>
              <a:pPr>
                <a:defRPr/>
              </a:pPr>
              <a:t>‹#›</a:t>
            </a:fld>
            <a:endParaRPr 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ln/>
        </p:spPr>
        <p:txBody>
          <a:bodyPr/>
          <a:lstStyle>
            <a:lvl1pPr>
              <a:defRPr/>
            </a:lvl1pPr>
          </a:lstStyle>
          <a:p>
            <a:pPr>
              <a:defRPr/>
            </a:pPr>
            <a:endParaRPr lang="en-US"/>
          </a:p>
          <a:p>
            <a:pPr>
              <a:defRPr/>
            </a:pPr>
            <a:fld id="{A784FB3E-8072-1442-8457-BC3B344F1B96}" type="slidenum">
              <a:rPr lang="en-US"/>
              <a:pPr>
                <a:defRPr/>
              </a:pPr>
              <a:t>‹#›</a:t>
            </a:fld>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sz="quarter" idx="10"/>
          </p:nvPr>
        </p:nvSpPr>
        <p:spPr>
          <a:ln/>
        </p:spPr>
        <p:txBody>
          <a:bodyPr/>
          <a:lstStyle>
            <a:lvl1pPr>
              <a:defRPr/>
            </a:lvl1pPr>
          </a:lstStyle>
          <a:p>
            <a:pPr>
              <a:defRPr/>
            </a:pPr>
            <a:endParaRPr lang="en-US"/>
          </a:p>
          <a:p>
            <a:pPr>
              <a:defRPr/>
            </a:pPr>
            <a:fld id="{4D9223E5-C18F-534F-BD0F-9CD480BAC4BA}" type="slidenum">
              <a:rPr lang="en-US"/>
              <a:pPr>
                <a:defRPr/>
              </a:pPr>
              <a:t>‹#›</a:t>
            </a:fld>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a:prstGeom prst="rect">
            <a:avLst/>
          </a:prstGeom>
        </p:spPr>
        <p:txBody>
          <a:bodyPr vert="horz" lIns="91420" tIns="45711" rIns="91420" bIns="4571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a:prstGeom prst="rect">
            <a:avLst/>
          </a:prstGeom>
        </p:spPr>
        <p:txBody>
          <a:bodyPr vert="horz" lIns="91420" tIns="45711" rIns="91420" bIns="45711"/>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BB6933E1-3950-9946-94F1-30AF0074CCB9}" type="slidenum">
              <a:rPr lang="en-US"/>
              <a:pPr>
                <a:defRPr/>
              </a:pPr>
              <a:t>‹#›</a:t>
            </a:fld>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lIns="91420" tIns="45711" rIns="91420" bIns="45711"/>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sym typeface="Times New Roman" pitchFamily="30"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20" tIns="45711" rIns="91420" bIns="45711"/>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DD0889AF-A11F-6D45-B6BB-660B9BF6B564}" type="slidenum">
              <a:rPr lang="en-US"/>
              <a:pPr>
                <a:defRPr/>
              </a:pPr>
              <a:t>‹#›</a:t>
            </a:fld>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2"/>
            <a:ext cx="8229600" cy="4525963"/>
          </a:xfrm>
          <a:prstGeom prst="rect">
            <a:avLst/>
          </a:prstGeom>
        </p:spPr>
        <p:txBody>
          <a:bodyPr vert="eaVert"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8AC37E26-2E37-8341-A573-D9AC23C7683C}"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568325"/>
            <a:ext cx="2057400" cy="5557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68325"/>
            <a:ext cx="6019800" cy="5557838"/>
          </a:xfrm>
          <a:prstGeom prst="rect">
            <a:avLst/>
          </a:prstGeom>
        </p:spPr>
        <p:txBody>
          <a:bodyPr vert="eaVert"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sz="quarter" idx="10"/>
          </p:nvPr>
        </p:nvSpPr>
        <p:spPr>
          <a:ln/>
        </p:spPr>
        <p:txBody>
          <a:bodyPr/>
          <a:lstStyle>
            <a:lvl1pPr>
              <a:defRPr/>
            </a:lvl1pPr>
          </a:lstStyle>
          <a:p>
            <a:pPr>
              <a:defRPr/>
            </a:pPr>
            <a:endParaRPr lang="en-US"/>
          </a:p>
          <a:p>
            <a:pPr>
              <a:defRPr/>
            </a:pPr>
            <a:fld id="{0E02225A-802E-0645-A1EA-373BC05DDFA5}"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4" name="Slide Number Placeholder 3"/>
          <p:cNvSpPr>
            <a:spLocks noGrp="1"/>
          </p:cNvSpPr>
          <p:nvPr>
            <p:ph type="sldNum" sz="quarter" idx="11"/>
          </p:nvPr>
        </p:nvSpPr>
        <p:spPr/>
        <p:txBody>
          <a:bodyPr/>
          <a:lstStyle>
            <a:lvl1pPr>
              <a:defRPr b="0"/>
            </a:lvl1pPr>
          </a:lstStyle>
          <a:p>
            <a:fld id="{3C8E7300-1118-134C-A850-139FA5955810}" type="slidenum">
              <a:rPr lang="en-US"/>
              <a:pPr/>
              <a:t>‹#›</a:t>
            </a:fld>
            <a:endParaRPr lang="en-US"/>
          </a:p>
          <a:p>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71515" y="568325"/>
            <a:ext cx="7805737" cy="1144588"/>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8229600" cy="2185988"/>
          </a:xfrm>
          <a:prstGeom prst="rect">
            <a:avLst/>
          </a:prstGeom>
        </p:spPr>
        <p:txBody>
          <a:bodyPr vert="horz"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3938590"/>
            <a:ext cx="8229600" cy="2187575"/>
          </a:xfrm>
          <a:prstGeom prst="rect">
            <a:avLst/>
          </a:prstGeom>
        </p:spPr>
        <p:txBody>
          <a:bodyPr vert="horz" lIns="91420" tIns="45711" rIns="91420" bIns="4571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sz="quarter" idx="10"/>
          </p:nvPr>
        </p:nvSpPr>
        <p:spPr>
          <a:ln/>
        </p:spPr>
        <p:txBody>
          <a:bodyPr/>
          <a:lstStyle>
            <a:lvl1pPr>
              <a:defRPr/>
            </a:lvl1pPr>
          </a:lstStyle>
          <a:p>
            <a:pPr>
              <a:defRPr/>
            </a:pPr>
            <a:endParaRPr lang="en-US"/>
          </a:p>
          <a:p>
            <a:pPr>
              <a:defRPr/>
            </a:pPr>
            <a:fld id="{6D13B46F-8A28-C145-A75A-AC091E97197F}"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6E2E3B36-07E3-7041-867C-B505C3D48710}"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BA51B9DE-96B3-1F47-B720-D8A79A52008C}"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CFAABB9F-3D0D-6F4D-A542-AF8C01A51A4C}"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A2F97879-8720-2B45-B328-88D9E9B10F1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n-US"/>
          </a:p>
          <a:p>
            <a:pPr>
              <a:defRPr/>
            </a:pPr>
            <a:fld id="{5C7380C8-B17D-D04B-B47D-3498C8FA5C78}"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n-US"/>
          </a:p>
          <a:p>
            <a:pPr>
              <a:defRPr/>
            </a:pPr>
            <a:fld id="{19D5A766-7078-FA41-88A3-431D9C67C937}"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n-US"/>
          </a:p>
          <a:p>
            <a:pPr>
              <a:defRPr/>
            </a:pPr>
            <a:fld id="{7B38850D-CB60-314B-B9FB-17FF0E8313A5}"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8F230013-DFC3-F641-9A90-B33076CF2D75}"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23A9FF77-DFDC-DA43-83A6-3B0C261F36F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3" name="Slide Number Placeholder 2"/>
          <p:cNvSpPr>
            <a:spLocks noGrp="1"/>
          </p:cNvSpPr>
          <p:nvPr>
            <p:ph type="sldNum" sz="quarter" idx="11"/>
          </p:nvPr>
        </p:nvSpPr>
        <p:spPr/>
        <p:txBody>
          <a:bodyPr/>
          <a:lstStyle>
            <a:lvl1pPr>
              <a:defRPr b="0"/>
            </a:lvl1pPr>
          </a:lstStyle>
          <a:p>
            <a:fld id="{0FCAF22D-5A70-3846-AF40-7BCCC6C3E692}" type="slidenum">
              <a:rPr lang="en-US"/>
              <a:pPr/>
              <a:t>‹#›</a:t>
            </a:fld>
            <a:endParaRPr lang="en-US"/>
          </a:p>
          <a:p>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94771A90-D48B-274C-9AF3-EDBA39A7F0A1}"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n-US"/>
          </a:p>
          <a:p>
            <a:pPr>
              <a:defRPr/>
            </a:pPr>
            <a:fld id="{E85CFF53-2861-CB46-A4AB-3E29284A2F01}"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endParaRPr lang="en-US"/>
          </a:p>
          <a:p>
            <a:pPr>
              <a:defRPr/>
            </a:pPr>
            <a:fld id="{086BCFD0-2FED-B342-8865-659A6763685B}"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48990B8-B491-2244-B6F3-BF97CAD8E3AB}"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22198952-F85F-6F4C-B0B9-5C4180C28486}"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513B5A0-AD6A-3D47-88CC-C0A25D597F04}"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33E60A86-AF01-D142-826B-1A4BF579E55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A6730D1-261A-BD4C-8BBB-EB29FB8E3E2E}"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FD5975CA-C949-7241-8DEC-7C5195BEA9A7}"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943DFAB-6EDD-EA46-A64F-9E694AA2B8E4}" type="datetime1">
              <a:rPr lang="en-US"/>
              <a:pPr>
                <a:defRPr/>
              </a:pPr>
              <a:t>4/12/12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748F4439-D74D-3147-B2DF-907149BC147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10C77709-417D-1E49-A226-6B017A9FC10C}" type="datetime1">
              <a:rPr lang="en-US"/>
              <a:pPr>
                <a:defRPr/>
              </a:pPr>
              <a:t>4/12/12</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endParaRPr lang="en-US"/>
          </a:p>
          <a:p>
            <a:pPr>
              <a:defRPr/>
            </a:pPr>
            <a:fld id="{5383594E-C277-6A45-B816-39FC072DAEBA}"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0CF385E7-28ED-AC49-9F46-16EA1C4F86DB}" type="datetime1">
              <a:rPr lang="en-US"/>
              <a:pPr>
                <a:defRPr/>
              </a:pPr>
              <a:t>4/12/12</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endParaRPr lang="en-US"/>
          </a:p>
          <a:p>
            <a:pPr>
              <a:defRPr/>
            </a:pPr>
            <a:fld id="{4730186D-BF57-E348-9DF6-AEC636DA31C1}"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F25DD8D-7C0F-EC41-B070-3EFAD99861AB}" type="datetime1">
              <a:rPr lang="en-US"/>
              <a:pPr>
                <a:defRPr/>
              </a:pPr>
              <a:t>4/12/12</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endParaRPr lang="en-US"/>
          </a:p>
          <a:p>
            <a:pPr>
              <a:defRPr/>
            </a:pPr>
            <a:fld id="{98864B17-0AEA-7849-984A-98CB4871E80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B2E36529-05ED-4248-9B60-BDE8C134EE96}" type="slidenum">
              <a:rPr lang="en-US"/>
              <a:pPr/>
              <a:t>‹#›</a:t>
            </a:fld>
            <a:endParaRPr lang="en-US"/>
          </a:p>
          <a:p>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60199915-7AE2-304F-AE0E-6E5ED2E95C30}" type="datetime1">
              <a:rPr lang="en-US"/>
              <a:pPr>
                <a:defRPr/>
              </a:pPr>
              <a:t>4/12/12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6C024BFF-29F4-C342-86C6-AF2EF9E07768}"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74201E53-BACF-454E-9DBC-A4488D1040A8}" type="datetime1">
              <a:rPr lang="en-US"/>
              <a:pPr>
                <a:defRPr/>
              </a:pPr>
              <a:t>4/12/12</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endParaRPr lang="en-US"/>
          </a:p>
          <a:p>
            <a:pPr>
              <a:defRPr/>
            </a:pPr>
            <a:fld id="{2F26AFA1-0710-2649-8313-75E1D204DCA0}"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96C50A1C-93D8-F547-A26F-55D2A683D820}"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D1FE8720-5A65-9A47-AD33-FE6CA2382CC2}"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0B96B2E0-5708-6242-90D9-13D19FE01353}"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44CF6148-FC86-DE4E-8CD3-0FBB2DCCC44E}"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fld id="{7DC7DD48-C216-924C-A760-FD491A30708A}" type="datetime1">
              <a:rPr lang="en-US"/>
              <a:pPr>
                <a:defRPr/>
              </a:pPr>
              <a:t>4/12/12</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a:p>
          <a:p>
            <a:pPr>
              <a:defRPr/>
            </a:pPr>
            <a:fld id="{7060B7CB-7E3F-334B-906A-EEB78A8582E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557338"/>
            <a:ext cx="4171950" cy="5040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557338"/>
            <a:ext cx="4171950" cy="2443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52900"/>
            <a:ext cx="4171950" cy="2444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pitchFamily="-10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2778CE-85B7-BA4A-B88D-14C4B55CFFFE}"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70716C-C22C-444B-AC41-0E965285816C}"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91ADBCA-EA56-3341-A46E-FCD540F8AF99}"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1BA9F2DA-EF46-C445-BA95-277B406396A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smtClean="0"/>
            </a:lvl1pPr>
          </a:lstStyle>
          <a:p>
            <a:pPr>
              <a:defRPr/>
            </a:pPr>
            <a:r>
              <a:rPr lang="en-US"/>
              <a:t>Your Name, Fermilab  -  DOE Proton Accelerator-Based Physics Review, June 8-11, 2009</a:t>
            </a:r>
          </a:p>
        </p:txBody>
      </p:sp>
      <p:sp>
        <p:nvSpPr>
          <p:cNvPr id="6" name="Slide Number Placeholder 5"/>
          <p:cNvSpPr>
            <a:spLocks noGrp="1"/>
          </p:cNvSpPr>
          <p:nvPr>
            <p:ph type="sldNum" sz="quarter" idx="11"/>
          </p:nvPr>
        </p:nvSpPr>
        <p:spPr/>
        <p:txBody>
          <a:bodyPr/>
          <a:lstStyle>
            <a:lvl1pPr>
              <a:defRPr b="0"/>
            </a:lvl1pPr>
          </a:lstStyle>
          <a:p>
            <a:fld id="{145C7414-24DC-DC4E-8524-038C13A367A0}" type="slidenum">
              <a:rPr lang="en-US"/>
              <a:pPr/>
              <a:t>‹#›</a:t>
            </a:fld>
            <a:endParaRPr lang="en-US"/>
          </a:p>
          <a:p>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9" name="Rectangle 6"/>
          <p:cNvSpPr>
            <a:spLocks noGrp="1" noChangeArrowheads="1"/>
          </p:cNvSpPr>
          <p:nvPr>
            <p:ph type="sldNum" sz="quarter" idx="12"/>
          </p:nvPr>
        </p:nvSpPr>
        <p:spPr/>
        <p:txBody>
          <a:bodyPr/>
          <a:lstStyle>
            <a:lvl1pPr>
              <a:defRPr/>
            </a:lvl1pPr>
          </a:lstStyle>
          <a:p>
            <a:pPr>
              <a:defRPr/>
            </a:pPr>
            <a:fld id="{1A3787CD-D036-A340-AD77-9ABAF1CA2BC6}"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5" name="Rectangle 6"/>
          <p:cNvSpPr>
            <a:spLocks noGrp="1" noChangeArrowheads="1"/>
          </p:cNvSpPr>
          <p:nvPr>
            <p:ph type="sldNum" sz="quarter" idx="12"/>
          </p:nvPr>
        </p:nvSpPr>
        <p:spPr/>
        <p:txBody>
          <a:bodyPr/>
          <a:lstStyle>
            <a:lvl1pPr>
              <a:defRPr/>
            </a:lvl1pPr>
          </a:lstStyle>
          <a:p>
            <a:pPr>
              <a:defRPr/>
            </a:pPr>
            <a:fld id="{04BB3CE7-D3D1-7D40-A655-67947D69875F}"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4" name="Rectangle 6"/>
          <p:cNvSpPr>
            <a:spLocks noGrp="1" noChangeArrowheads="1"/>
          </p:cNvSpPr>
          <p:nvPr>
            <p:ph type="sldNum" sz="quarter" idx="12"/>
          </p:nvPr>
        </p:nvSpPr>
        <p:spPr/>
        <p:txBody>
          <a:bodyPr/>
          <a:lstStyle>
            <a:lvl1pPr>
              <a:defRPr/>
            </a:lvl1pPr>
          </a:lstStyle>
          <a:p>
            <a:pPr>
              <a:defRPr/>
            </a:pPr>
            <a:fld id="{28FF4CA0-10BE-144F-A628-1AA1C6A2196C}"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DF849079-59E2-A844-9EB4-15C5425D4325}"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43D305EB-C3CF-6B47-B542-237698BD40D4}"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1444D09-FBCE-A949-B25A-307BBC15749E}"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6" name="Rectangle 6"/>
          <p:cNvSpPr>
            <a:spLocks noGrp="1" noChangeArrowheads="1"/>
          </p:cNvSpPr>
          <p:nvPr>
            <p:ph type="sldNum" sz="quarter" idx="12"/>
          </p:nvPr>
        </p:nvSpPr>
        <p:spPr/>
        <p:txBody>
          <a:bodyPr/>
          <a:lstStyle>
            <a:lvl1pPr>
              <a:defRPr/>
            </a:lvl1pPr>
          </a:lstStyle>
          <a:p>
            <a:pPr>
              <a:defRPr/>
            </a:pPr>
            <a:fld id="{0A157953-A66E-5A40-A6B1-4F6A8A99263E}"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5867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a:t>John Peoples:  DOE-NSF Review 9 September, 2008</a:t>
            </a:r>
          </a:p>
        </p:txBody>
      </p:sp>
      <p:sp>
        <p:nvSpPr>
          <p:cNvPr id="7" name="Rectangle 6"/>
          <p:cNvSpPr>
            <a:spLocks noGrp="1" noChangeArrowheads="1"/>
          </p:cNvSpPr>
          <p:nvPr>
            <p:ph type="sldNum" sz="quarter" idx="12"/>
          </p:nvPr>
        </p:nvSpPr>
        <p:spPr/>
        <p:txBody>
          <a:bodyPr/>
          <a:lstStyle>
            <a:lvl1pPr>
              <a:defRPr/>
            </a:lvl1pPr>
          </a:lstStyle>
          <a:p>
            <a:pPr>
              <a:defRPr/>
            </a:pPr>
            <a:fld id="{AC2DA71F-1FCC-CE49-B1DD-37145DB149F0}"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9.xml"/><Relationship Id="rId12" Type="http://schemas.openxmlformats.org/officeDocument/2006/relationships/slideLayout" Target="../slideLayouts/slideLayout120.xml"/><Relationship Id="rId13" Type="http://schemas.openxmlformats.org/officeDocument/2006/relationships/slideLayout" Target="../slideLayouts/slideLayout121.xml"/><Relationship Id="rId14" Type="http://schemas.openxmlformats.org/officeDocument/2006/relationships/slideLayout" Target="../slideLayouts/slideLayout122.xml"/><Relationship Id="rId15" Type="http://schemas.openxmlformats.org/officeDocument/2006/relationships/slideLayout" Target="../slideLayouts/slideLayout123.xml"/><Relationship Id="rId16" Type="http://schemas.openxmlformats.org/officeDocument/2006/relationships/slideLayout" Target="../slideLayouts/slideLayout124.xml"/><Relationship Id="rId17" Type="http://schemas.openxmlformats.org/officeDocument/2006/relationships/theme" Target="../theme/theme10.xml"/><Relationship Id="rId18" Type="http://schemas.openxmlformats.org/officeDocument/2006/relationships/image" Target="../media/image3.jpeg"/><Relationship Id="rId1" Type="http://schemas.openxmlformats.org/officeDocument/2006/relationships/slideLayout" Target="../slideLayouts/slideLayout109.xml"/><Relationship Id="rId2" Type="http://schemas.openxmlformats.org/officeDocument/2006/relationships/slideLayout" Target="../slideLayouts/slideLayout110.xml"/><Relationship Id="rId3" Type="http://schemas.openxmlformats.org/officeDocument/2006/relationships/slideLayout" Target="../slideLayouts/slideLayout111.xml"/><Relationship Id="rId4" Type="http://schemas.openxmlformats.org/officeDocument/2006/relationships/slideLayout" Target="../slideLayouts/slideLayout112.xml"/><Relationship Id="rId5" Type="http://schemas.openxmlformats.org/officeDocument/2006/relationships/slideLayout" Target="../slideLayouts/slideLayout113.xml"/><Relationship Id="rId6" Type="http://schemas.openxmlformats.org/officeDocument/2006/relationships/slideLayout" Target="../slideLayouts/slideLayout114.xml"/><Relationship Id="rId7" Type="http://schemas.openxmlformats.org/officeDocument/2006/relationships/slideLayout" Target="../slideLayouts/slideLayout115.xml"/><Relationship Id="rId8" Type="http://schemas.openxmlformats.org/officeDocument/2006/relationships/slideLayout" Target="../slideLayouts/slideLayout116.xml"/><Relationship Id="rId9" Type="http://schemas.openxmlformats.org/officeDocument/2006/relationships/slideLayout" Target="../slideLayouts/slideLayout117.xml"/><Relationship Id="rId10"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35.xml"/><Relationship Id="rId12" Type="http://schemas.openxmlformats.org/officeDocument/2006/relationships/slideLayout" Target="../slideLayouts/slideLayout136.xml"/><Relationship Id="rId13" Type="http://schemas.openxmlformats.org/officeDocument/2006/relationships/theme" Target="../theme/theme11.xml"/><Relationship Id="rId14" Type="http://schemas.openxmlformats.org/officeDocument/2006/relationships/image" Target="../media/image3.jpeg"/><Relationship Id="rId1" Type="http://schemas.openxmlformats.org/officeDocument/2006/relationships/slideLayout" Target="../slideLayouts/slideLayout125.xml"/><Relationship Id="rId2" Type="http://schemas.openxmlformats.org/officeDocument/2006/relationships/slideLayout" Target="../slideLayouts/slideLayout126.xml"/><Relationship Id="rId3" Type="http://schemas.openxmlformats.org/officeDocument/2006/relationships/slideLayout" Target="../slideLayouts/slideLayout127.xml"/><Relationship Id="rId4" Type="http://schemas.openxmlformats.org/officeDocument/2006/relationships/slideLayout" Target="../slideLayouts/slideLayout128.xml"/><Relationship Id="rId5" Type="http://schemas.openxmlformats.org/officeDocument/2006/relationships/slideLayout" Target="../slideLayouts/slideLayout129.xml"/><Relationship Id="rId6" Type="http://schemas.openxmlformats.org/officeDocument/2006/relationships/slideLayout" Target="../slideLayouts/slideLayout130.xml"/><Relationship Id="rId7" Type="http://schemas.openxmlformats.org/officeDocument/2006/relationships/slideLayout" Target="../slideLayouts/slideLayout131.xml"/><Relationship Id="rId8" Type="http://schemas.openxmlformats.org/officeDocument/2006/relationships/slideLayout" Target="../slideLayouts/slideLayout132.xml"/><Relationship Id="rId9" Type="http://schemas.openxmlformats.org/officeDocument/2006/relationships/slideLayout" Target="../slideLayouts/slideLayout133.xml"/><Relationship Id="rId10"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47.xml"/><Relationship Id="rId12" Type="http://schemas.openxmlformats.org/officeDocument/2006/relationships/slideLayout" Target="../slideLayouts/slideLayout148.xml"/><Relationship Id="rId13" Type="http://schemas.openxmlformats.org/officeDocument/2006/relationships/slideLayout" Target="../slideLayouts/slideLayout149.xml"/><Relationship Id="rId14" Type="http://schemas.openxmlformats.org/officeDocument/2006/relationships/theme" Target="../theme/theme12.xml"/><Relationship Id="rId1" Type="http://schemas.openxmlformats.org/officeDocument/2006/relationships/slideLayout" Target="../slideLayouts/slideLayout137.xml"/><Relationship Id="rId2" Type="http://schemas.openxmlformats.org/officeDocument/2006/relationships/slideLayout" Target="../slideLayouts/slideLayout138.xml"/><Relationship Id="rId3" Type="http://schemas.openxmlformats.org/officeDocument/2006/relationships/slideLayout" Target="../slideLayouts/slideLayout139.xml"/><Relationship Id="rId4" Type="http://schemas.openxmlformats.org/officeDocument/2006/relationships/slideLayout" Target="../slideLayouts/slideLayout140.xml"/><Relationship Id="rId5" Type="http://schemas.openxmlformats.org/officeDocument/2006/relationships/slideLayout" Target="../slideLayouts/slideLayout141.xml"/><Relationship Id="rId6" Type="http://schemas.openxmlformats.org/officeDocument/2006/relationships/slideLayout" Target="../slideLayouts/slideLayout142.xml"/><Relationship Id="rId7" Type="http://schemas.openxmlformats.org/officeDocument/2006/relationships/slideLayout" Target="../slideLayouts/slideLayout143.xml"/><Relationship Id="rId8" Type="http://schemas.openxmlformats.org/officeDocument/2006/relationships/slideLayout" Target="../slideLayouts/slideLayout144.xml"/><Relationship Id="rId9" Type="http://schemas.openxmlformats.org/officeDocument/2006/relationships/slideLayout" Target="../slideLayouts/slideLayout145.xml"/><Relationship Id="rId10"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60.xml"/><Relationship Id="rId12" Type="http://schemas.openxmlformats.org/officeDocument/2006/relationships/slideLayout" Target="../slideLayouts/slideLayout161.xml"/><Relationship Id="rId13" Type="http://schemas.openxmlformats.org/officeDocument/2006/relationships/slideLayout" Target="../slideLayouts/slideLayout162.xml"/><Relationship Id="rId14" Type="http://schemas.openxmlformats.org/officeDocument/2006/relationships/theme" Target="../theme/theme13.xml"/><Relationship Id="rId1" Type="http://schemas.openxmlformats.org/officeDocument/2006/relationships/slideLayout" Target="../slideLayouts/slideLayout150.xml"/><Relationship Id="rId2" Type="http://schemas.openxmlformats.org/officeDocument/2006/relationships/slideLayout" Target="../slideLayouts/slideLayout151.xml"/><Relationship Id="rId3" Type="http://schemas.openxmlformats.org/officeDocument/2006/relationships/slideLayout" Target="../slideLayouts/slideLayout152.xml"/><Relationship Id="rId4" Type="http://schemas.openxmlformats.org/officeDocument/2006/relationships/slideLayout" Target="../slideLayouts/slideLayout153.xml"/><Relationship Id="rId5" Type="http://schemas.openxmlformats.org/officeDocument/2006/relationships/slideLayout" Target="../slideLayouts/slideLayout154.xml"/><Relationship Id="rId6" Type="http://schemas.openxmlformats.org/officeDocument/2006/relationships/slideLayout" Target="../slideLayouts/slideLayout155.xml"/><Relationship Id="rId7" Type="http://schemas.openxmlformats.org/officeDocument/2006/relationships/slideLayout" Target="../slideLayouts/slideLayout156.xml"/><Relationship Id="rId8" Type="http://schemas.openxmlformats.org/officeDocument/2006/relationships/slideLayout" Target="../slideLayouts/slideLayout157.xml"/><Relationship Id="rId9" Type="http://schemas.openxmlformats.org/officeDocument/2006/relationships/slideLayout" Target="../slideLayouts/slideLayout158.xml"/><Relationship Id="rId10" Type="http://schemas.openxmlformats.org/officeDocument/2006/relationships/slideLayout" Target="../slideLayouts/slideLayout15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73.xml"/><Relationship Id="rId12" Type="http://schemas.openxmlformats.org/officeDocument/2006/relationships/slideLayout" Target="../slideLayouts/slideLayout174.xml"/><Relationship Id="rId13" Type="http://schemas.openxmlformats.org/officeDocument/2006/relationships/slideLayout" Target="../slideLayouts/slideLayout175.xml"/><Relationship Id="rId14" Type="http://schemas.openxmlformats.org/officeDocument/2006/relationships/theme" Target="../theme/theme14.xml"/><Relationship Id="rId1" Type="http://schemas.openxmlformats.org/officeDocument/2006/relationships/slideLayout" Target="../slideLayouts/slideLayout163.xml"/><Relationship Id="rId2" Type="http://schemas.openxmlformats.org/officeDocument/2006/relationships/slideLayout" Target="../slideLayouts/slideLayout164.xml"/><Relationship Id="rId3" Type="http://schemas.openxmlformats.org/officeDocument/2006/relationships/slideLayout" Target="../slideLayouts/slideLayout165.xml"/><Relationship Id="rId4" Type="http://schemas.openxmlformats.org/officeDocument/2006/relationships/slideLayout" Target="../slideLayouts/slideLayout166.xml"/><Relationship Id="rId5" Type="http://schemas.openxmlformats.org/officeDocument/2006/relationships/slideLayout" Target="../slideLayouts/slideLayout167.xml"/><Relationship Id="rId6" Type="http://schemas.openxmlformats.org/officeDocument/2006/relationships/slideLayout" Target="../slideLayouts/slideLayout168.xml"/><Relationship Id="rId7" Type="http://schemas.openxmlformats.org/officeDocument/2006/relationships/slideLayout" Target="../slideLayouts/slideLayout169.xml"/><Relationship Id="rId8" Type="http://schemas.openxmlformats.org/officeDocument/2006/relationships/slideLayout" Target="../slideLayouts/slideLayout170.xml"/><Relationship Id="rId9" Type="http://schemas.openxmlformats.org/officeDocument/2006/relationships/slideLayout" Target="../slideLayouts/slideLayout171.xml"/><Relationship Id="rId10" Type="http://schemas.openxmlformats.org/officeDocument/2006/relationships/slideLayout" Target="../slideLayouts/slideLayout17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86.xml"/><Relationship Id="rId12" Type="http://schemas.openxmlformats.org/officeDocument/2006/relationships/slideLayout" Target="../slideLayouts/slideLayout187.xml"/><Relationship Id="rId13" Type="http://schemas.openxmlformats.org/officeDocument/2006/relationships/theme" Target="../theme/theme15.xml"/><Relationship Id="rId14" Type="http://schemas.openxmlformats.org/officeDocument/2006/relationships/image" Target="../media/image3.jpeg"/><Relationship Id="rId1" Type="http://schemas.openxmlformats.org/officeDocument/2006/relationships/slideLayout" Target="../slideLayouts/slideLayout176.xml"/><Relationship Id="rId2" Type="http://schemas.openxmlformats.org/officeDocument/2006/relationships/slideLayout" Target="../slideLayouts/slideLayout177.xml"/><Relationship Id="rId3" Type="http://schemas.openxmlformats.org/officeDocument/2006/relationships/slideLayout" Target="../slideLayouts/slideLayout178.xml"/><Relationship Id="rId4" Type="http://schemas.openxmlformats.org/officeDocument/2006/relationships/slideLayout" Target="../slideLayouts/slideLayout179.xml"/><Relationship Id="rId5" Type="http://schemas.openxmlformats.org/officeDocument/2006/relationships/slideLayout" Target="../slideLayouts/slideLayout180.xml"/><Relationship Id="rId6" Type="http://schemas.openxmlformats.org/officeDocument/2006/relationships/slideLayout" Target="../slideLayouts/slideLayout181.xml"/><Relationship Id="rId7" Type="http://schemas.openxmlformats.org/officeDocument/2006/relationships/slideLayout" Target="../slideLayouts/slideLayout182.xml"/><Relationship Id="rId8" Type="http://schemas.openxmlformats.org/officeDocument/2006/relationships/slideLayout" Target="../slideLayouts/slideLayout183.xml"/><Relationship Id="rId9" Type="http://schemas.openxmlformats.org/officeDocument/2006/relationships/slideLayout" Target="../slideLayouts/slideLayout184.xml"/><Relationship Id="rId10" Type="http://schemas.openxmlformats.org/officeDocument/2006/relationships/slideLayout" Target="../slideLayouts/slideLayout18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slideLayout" Target="../slideLayouts/slideLayout199.xml"/><Relationship Id="rId13" Type="http://schemas.openxmlformats.org/officeDocument/2006/relationships/theme" Target="../theme/theme16.xml"/><Relationship Id="rId14" Type="http://schemas.openxmlformats.org/officeDocument/2006/relationships/image" Target="../media/image3.jpeg"/><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theme" Target="../theme/theme17.xml"/><Relationship Id="rId13" Type="http://schemas.openxmlformats.org/officeDocument/2006/relationships/image" Target="../media/image3.jpe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18.xml"/><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slideLayout" Target="../slideLayouts/slideLayout233.xml"/><Relationship Id="rId13" Type="http://schemas.openxmlformats.org/officeDocument/2006/relationships/theme" Target="../theme/theme19.xml"/><Relationship Id="rId14" Type="http://schemas.openxmlformats.org/officeDocument/2006/relationships/image" Target="../media/image3.jpeg"/><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slideLayout" Target="../slideLayouts/slideLayout25.xml"/><Relationship Id="rId15" Type="http://schemas.openxmlformats.org/officeDocument/2006/relationships/slideLayout" Target="../slideLayouts/slideLayout26.xml"/><Relationship Id="rId16"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0.xml"/><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1.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2.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3.xml.rels><?xml version="1.0" encoding="UTF-8" standalone="yes"?>
<Relationships xmlns="http://schemas.openxmlformats.org/package/2006/relationships"><Relationship Id="rId3" Type="http://schemas.openxmlformats.org/officeDocument/2006/relationships/slideLayout" Target="../slideLayouts/slideLayout269.xml"/><Relationship Id="rId4" Type="http://schemas.openxmlformats.org/officeDocument/2006/relationships/theme" Target="../theme/theme23.xml"/><Relationship Id="rId5" Type="http://schemas.openxmlformats.org/officeDocument/2006/relationships/image" Target="../media/image3.jpeg"/><Relationship Id="rId1" Type="http://schemas.openxmlformats.org/officeDocument/2006/relationships/slideLayout" Target="../slideLayouts/slideLayout267.xml"/><Relationship Id="rId2" Type="http://schemas.openxmlformats.org/officeDocument/2006/relationships/slideLayout" Target="../slideLayouts/slideLayout268.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80.xml"/><Relationship Id="rId12" Type="http://schemas.openxmlformats.org/officeDocument/2006/relationships/theme" Target="../theme/theme24.xml"/><Relationship Id="rId1" Type="http://schemas.openxmlformats.org/officeDocument/2006/relationships/slideLayout" Target="../slideLayouts/slideLayout270.xml"/><Relationship Id="rId2" Type="http://schemas.openxmlformats.org/officeDocument/2006/relationships/slideLayout" Target="../slideLayouts/slideLayout271.xml"/><Relationship Id="rId3" Type="http://schemas.openxmlformats.org/officeDocument/2006/relationships/slideLayout" Target="../slideLayouts/slideLayout272.xml"/><Relationship Id="rId4" Type="http://schemas.openxmlformats.org/officeDocument/2006/relationships/slideLayout" Target="../slideLayouts/slideLayout273.xml"/><Relationship Id="rId5" Type="http://schemas.openxmlformats.org/officeDocument/2006/relationships/slideLayout" Target="../slideLayouts/slideLayout274.xml"/><Relationship Id="rId6" Type="http://schemas.openxmlformats.org/officeDocument/2006/relationships/slideLayout" Target="../slideLayouts/slideLayout275.xml"/><Relationship Id="rId7" Type="http://schemas.openxmlformats.org/officeDocument/2006/relationships/slideLayout" Target="../slideLayouts/slideLayout276.xml"/><Relationship Id="rId8" Type="http://schemas.openxmlformats.org/officeDocument/2006/relationships/slideLayout" Target="../slideLayouts/slideLayout277.xml"/><Relationship Id="rId9" Type="http://schemas.openxmlformats.org/officeDocument/2006/relationships/slideLayout" Target="../slideLayouts/slideLayout278.xml"/><Relationship Id="rId10" Type="http://schemas.openxmlformats.org/officeDocument/2006/relationships/slideLayout" Target="../slideLayouts/slideLayout279.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91.xml"/><Relationship Id="rId12" Type="http://schemas.openxmlformats.org/officeDocument/2006/relationships/theme" Target="../theme/theme25.xml"/><Relationship Id="rId13" Type="http://schemas.openxmlformats.org/officeDocument/2006/relationships/image" Target="../media/image4.jpeg"/><Relationship Id="rId1" Type="http://schemas.openxmlformats.org/officeDocument/2006/relationships/slideLayout" Target="../slideLayouts/slideLayout281.xml"/><Relationship Id="rId2" Type="http://schemas.openxmlformats.org/officeDocument/2006/relationships/slideLayout" Target="../slideLayouts/slideLayout282.xml"/><Relationship Id="rId3" Type="http://schemas.openxmlformats.org/officeDocument/2006/relationships/slideLayout" Target="../slideLayouts/slideLayout283.xml"/><Relationship Id="rId4" Type="http://schemas.openxmlformats.org/officeDocument/2006/relationships/slideLayout" Target="../slideLayouts/slideLayout284.xml"/><Relationship Id="rId5" Type="http://schemas.openxmlformats.org/officeDocument/2006/relationships/slideLayout" Target="../slideLayouts/slideLayout285.xml"/><Relationship Id="rId6" Type="http://schemas.openxmlformats.org/officeDocument/2006/relationships/slideLayout" Target="../slideLayouts/slideLayout286.xml"/><Relationship Id="rId7" Type="http://schemas.openxmlformats.org/officeDocument/2006/relationships/slideLayout" Target="../slideLayouts/slideLayout287.xml"/><Relationship Id="rId8" Type="http://schemas.openxmlformats.org/officeDocument/2006/relationships/slideLayout" Target="../slideLayouts/slideLayout288.xml"/><Relationship Id="rId9" Type="http://schemas.openxmlformats.org/officeDocument/2006/relationships/slideLayout" Target="../slideLayouts/slideLayout289.xml"/><Relationship Id="rId10" Type="http://schemas.openxmlformats.org/officeDocument/2006/relationships/slideLayout" Target="../slideLayouts/slideLayout29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2" Type="http://schemas.openxmlformats.org/officeDocument/2006/relationships/theme" Target="../theme/theme3.xml"/><Relationship Id="rId13" Type="http://schemas.openxmlformats.org/officeDocument/2006/relationships/image" Target="../media/image1.jpeg"/><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 Id="rId9" Type="http://schemas.openxmlformats.org/officeDocument/2006/relationships/slideLayout" Target="../slideLayouts/slideLayout35.xml"/><Relationship Id="rId10"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3" Type="http://schemas.openxmlformats.org/officeDocument/2006/relationships/image" Target="../media/image3.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4" Type="http://schemas.openxmlformats.org/officeDocument/2006/relationships/image" Target="../media/image3.jpeg"/><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theme" Target="../theme/theme7.xml"/><Relationship Id="rId15" Type="http://schemas.openxmlformats.org/officeDocument/2006/relationships/image" Target="../media/image3.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6.xml"/><Relationship Id="rId12" Type="http://schemas.openxmlformats.org/officeDocument/2006/relationships/slideLayout" Target="../slideLayouts/slideLayout97.xml"/><Relationship Id="rId13" Type="http://schemas.openxmlformats.org/officeDocument/2006/relationships/theme" Target="../theme/theme8.xml"/><Relationship Id="rId14" Type="http://schemas.openxmlformats.org/officeDocument/2006/relationships/image" Target="../media/image3.jpeg"/><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slideLayout" Target="../slideLayouts/slideLayout91.xml"/><Relationship Id="rId7" Type="http://schemas.openxmlformats.org/officeDocument/2006/relationships/slideLayout" Target="../slideLayouts/slideLayout92.xml"/><Relationship Id="rId8" Type="http://schemas.openxmlformats.org/officeDocument/2006/relationships/slideLayout" Target="../slideLayouts/slideLayout93.xml"/><Relationship Id="rId9" Type="http://schemas.openxmlformats.org/officeDocument/2006/relationships/slideLayout" Target="../slideLayouts/slideLayout94.xml"/><Relationship Id="rId10"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8.xml"/><Relationship Id="rId12" Type="http://schemas.openxmlformats.org/officeDocument/2006/relationships/theme" Target="../theme/theme9.xml"/><Relationship Id="rId13" Type="http://schemas.openxmlformats.org/officeDocument/2006/relationships/image" Target="../media/image4.jpeg"/><Relationship Id="rId1" Type="http://schemas.openxmlformats.org/officeDocument/2006/relationships/slideLayout" Target="../slideLayouts/slideLayout98.xml"/><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9" Type="http://schemas.openxmlformats.org/officeDocument/2006/relationships/slideLayout" Target="../slideLayouts/slideLayout106.xml"/><Relationship Id="rId10"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133600" y="6172200"/>
            <a:ext cx="5181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Josh Frieman, </a:t>
            </a:r>
            <a:r>
              <a:rPr lang="en-US" dirty="0" err="1" smtClean="0"/>
              <a:t>Fermilab</a:t>
            </a:r>
            <a:r>
              <a:rPr lang="en-US" dirty="0" smtClean="0"/>
              <a:t>,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32" r:id="rId1"/>
    <p:sldLayoutId id="2147487233" r:id="rId2"/>
    <p:sldLayoutId id="2147487234" r:id="rId3"/>
    <p:sldLayoutId id="2147487235" r:id="rId4"/>
    <p:sldLayoutId id="2147487236" r:id="rId5"/>
    <p:sldLayoutId id="2147487237" r:id="rId6"/>
    <p:sldLayoutId id="2147487238" r:id="rId7"/>
    <p:sldLayoutId id="2147487239" r:id="rId8"/>
    <p:sldLayoutId id="2147487240" r:id="rId9"/>
    <p:sldLayoutId id="2147487241" r:id="rId10"/>
    <p:sldLayoutId id="2147487242"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200" algn="l" rtl="0" fontAlgn="base">
        <a:spcBef>
          <a:spcPct val="0"/>
        </a:spcBef>
        <a:spcAft>
          <a:spcPct val="0"/>
        </a:spcAft>
        <a:defRPr sz="2800">
          <a:solidFill>
            <a:srgbClr val="003399"/>
          </a:solidFill>
          <a:latin typeface="Arial" charset="0"/>
        </a:defRPr>
      </a:lvl6pPr>
      <a:lvl7pPr marL="914400" algn="l" rtl="0" fontAlgn="base">
        <a:spcBef>
          <a:spcPct val="0"/>
        </a:spcBef>
        <a:spcAft>
          <a:spcPct val="0"/>
        </a:spcAft>
        <a:defRPr sz="2800">
          <a:solidFill>
            <a:srgbClr val="003399"/>
          </a:solidFill>
          <a:latin typeface="Arial" charset="0"/>
        </a:defRPr>
      </a:lvl7pPr>
      <a:lvl8pPr marL="1371600" algn="l" rtl="0" fontAlgn="base">
        <a:spcBef>
          <a:spcPct val="0"/>
        </a:spcBef>
        <a:spcAft>
          <a:spcPct val="0"/>
        </a:spcAft>
        <a:defRPr sz="2800">
          <a:solidFill>
            <a:srgbClr val="003399"/>
          </a:solidFill>
          <a:latin typeface="Arial" charset="0"/>
        </a:defRPr>
      </a:lvl8pPr>
      <a:lvl9pPr marL="1828800" algn="l" rtl="0" fontAlgn="base">
        <a:spcBef>
          <a:spcPct val="0"/>
        </a:spcBef>
        <a:spcAft>
          <a:spcPct val="0"/>
        </a:spcAft>
        <a:defRPr sz="2800">
          <a:solidFill>
            <a:srgbClr val="003399"/>
          </a:solidFill>
          <a:latin typeface="Arial" charset="0"/>
        </a:defRPr>
      </a:lvl9pPr>
    </p:titleStyle>
    <p:bodyStyle>
      <a:lvl1pPr marL="342900" indent="-342900"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2232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8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solidFill>
                  <a:schemeClr val="tx1"/>
                </a:solidFill>
                <a:latin typeface="Arial" charset="0"/>
                <a:ea typeface="+mn-ea"/>
                <a:cs typeface="Arial" charset="0"/>
                <a:sym typeface="Arial" charset="0"/>
              </a:defRPr>
            </a:lvl1pPr>
          </a:lstStyle>
          <a:p>
            <a:pPr>
              <a:defRPr/>
            </a:pPr>
            <a:endParaRPr lang="en-US"/>
          </a:p>
        </p:txBody>
      </p:sp>
      <p:sp>
        <p:nvSpPr>
          <p:cNvPr id="488453" name="Rectangle 5"/>
          <p:cNvSpPr>
            <a:spLocks noGrp="1" noChangeArrowheads="1"/>
          </p:cNvSpPr>
          <p:nvPr>
            <p:ph type="ftr" sz="quarter" idx="3"/>
          </p:nvPr>
        </p:nvSpPr>
        <p:spPr bwMode="auto">
          <a:xfrm>
            <a:off x="533400" y="563880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solidFill>
                  <a:schemeClr val="tx1"/>
                </a:solidFill>
                <a:latin typeface="Arial" charset="0"/>
                <a:ea typeface="+mn-ea"/>
                <a:cs typeface="Arial" charset="0"/>
                <a:sym typeface="Arial" charset="0"/>
              </a:defRPr>
            </a:lvl1pPr>
          </a:lstStyle>
          <a:p>
            <a:pPr>
              <a:defRPr/>
            </a:pPr>
            <a:endParaRPr lang="en-US"/>
          </a:p>
        </p:txBody>
      </p:sp>
      <p:sp>
        <p:nvSpPr>
          <p:cNvPr id="488454" name="Rectangle 6"/>
          <p:cNvSpPr>
            <a:spLocks noGrp="1" noChangeArrowheads="1"/>
          </p:cNvSpPr>
          <p:nvPr>
            <p:ph type="sldNum" sz="quarter" idx="4"/>
          </p:nvPr>
        </p:nvSpPr>
        <p:spPr bwMode="auto">
          <a:xfrm>
            <a:off x="6705600" y="6305550"/>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solidFill>
                  <a:schemeClr val="tx1"/>
                </a:solidFill>
                <a:latin typeface="Arial" pitchFamily="-110" charset="0"/>
                <a:ea typeface="Arial" pitchFamily="-110" charset="0"/>
                <a:cs typeface="Arial" pitchFamily="-110" charset="0"/>
                <a:sym typeface="Arial" pitchFamily="-110" charset="0"/>
              </a:defRPr>
            </a:lvl1pPr>
          </a:lstStyle>
          <a:p>
            <a:pPr>
              <a:defRPr/>
            </a:pPr>
            <a:endParaRPr lang="en-US"/>
          </a:p>
          <a:p>
            <a:pPr>
              <a:defRPr/>
            </a:pPr>
            <a:fld id="{ABDD126D-1DD4-BF42-A202-EEAB7590541F}" type="slidenum">
              <a:rPr lang="en-US"/>
              <a:pPr>
                <a:defRPr/>
              </a:pPr>
              <a:t>‹#›</a:t>
            </a:fld>
            <a:endParaRPr lang="en-US"/>
          </a:p>
        </p:txBody>
      </p:sp>
      <p:sp>
        <p:nvSpPr>
          <p:cNvPr id="488455" name="Line 7"/>
          <p:cNvSpPr>
            <a:spLocks noChangeShapeType="1"/>
          </p:cNvSpPr>
          <p:nvPr/>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a:latin typeface="Arial" charset="0"/>
              <a:ea typeface="+mn-ea"/>
              <a:cs typeface="Arial" charset="0"/>
              <a:sym typeface="Arial" charset="0"/>
            </a:endParaRPr>
          </a:p>
        </p:txBody>
      </p:sp>
      <p:sp>
        <p:nvSpPr>
          <p:cNvPr id="488456" name="Line 8"/>
          <p:cNvSpPr>
            <a:spLocks noChangeShapeType="1"/>
          </p:cNvSpPr>
          <p:nvPr/>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a:latin typeface="Arial" charset="0"/>
              <a:ea typeface="+mn-ea"/>
              <a:cs typeface="Arial" charset="0"/>
              <a:sym typeface="Arial" charset="0"/>
            </a:endParaRPr>
          </a:p>
        </p:txBody>
      </p:sp>
      <p:sp>
        <p:nvSpPr>
          <p:cNvPr id="488457" name="Line 9"/>
          <p:cNvSpPr>
            <a:spLocks noChangeShapeType="1"/>
          </p:cNvSpPr>
          <p:nvPr/>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a:latin typeface="Arial" charset="0"/>
              <a:ea typeface="+mn-ea"/>
              <a:cs typeface="Arial" charset="0"/>
              <a:sym typeface="Arial" charset="0"/>
            </a:endParaRPr>
          </a:p>
        </p:txBody>
      </p:sp>
      <p:pic>
        <p:nvPicPr>
          <p:cNvPr id="223242" name="Picture 10" descr="DES-Logo-cropped"/>
          <p:cNvPicPr>
            <a:picLocks noChangeAspect="1" noChangeArrowheads="1"/>
          </p:cNvPicPr>
          <p:nvPr/>
        </p:nvPicPr>
        <p:blipFill>
          <a:blip r:embed="rId18"/>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824" r:id="rId1"/>
    <p:sldLayoutId id="2147487008" r:id="rId2"/>
    <p:sldLayoutId id="2147486825" r:id="rId3"/>
    <p:sldLayoutId id="2147486826" r:id="rId4"/>
    <p:sldLayoutId id="2147486827" r:id="rId5"/>
    <p:sldLayoutId id="2147486828" r:id="rId6"/>
    <p:sldLayoutId id="2147486829" r:id="rId7"/>
    <p:sldLayoutId id="2147486830" r:id="rId8"/>
    <p:sldLayoutId id="2147486831" r:id="rId9"/>
    <p:sldLayoutId id="2147486832" r:id="rId10"/>
    <p:sldLayoutId id="2147486833" r:id="rId11"/>
    <p:sldLayoutId id="2147486834" r:id="rId12"/>
    <p:sldLayoutId id="2147486835" r:id="rId13"/>
    <p:sldLayoutId id="2147486836" r:id="rId14"/>
    <p:sldLayoutId id="2147486837" r:id="rId15"/>
    <p:sldLayoutId id="2147487009" r:id="rId16"/>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32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2529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pic>
        <p:nvPicPr>
          <p:cNvPr id="252937"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0" y="63976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47371A17-AA9A-E04C-8FEE-FBDF28FC16A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7010" r:id="rId1"/>
    <p:sldLayoutId id="2147487011" r:id="rId2"/>
    <p:sldLayoutId id="2147487012" r:id="rId3"/>
    <p:sldLayoutId id="2147487013" r:id="rId4"/>
    <p:sldLayoutId id="2147487014" r:id="rId5"/>
    <p:sldLayoutId id="2147487015" r:id="rId6"/>
    <p:sldLayoutId id="2147487016" r:id="rId7"/>
    <p:sldLayoutId id="2147487017" r:id="rId8"/>
    <p:sldLayoutId id="2147487018" r:id="rId9"/>
    <p:sldLayoutId id="2147487019" r:id="rId10"/>
    <p:sldLayoutId id="2147487020" r:id="rId11"/>
    <p:sldLayoutId id="2147487021"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421" tIns="45711" rIns="91421" bIns="45711" numCol="1" anchor="b" anchorCtr="0" compatLnSpc="1">
            <a:prstTxWarp prst="textNoShape">
              <a:avLst/>
            </a:prstTxWarp>
            <a:spAutoFit/>
          </a:bodyPr>
          <a:lstStyle/>
          <a:p>
            <a:pPr lvl="0"/>
            <a:r>
              <a:rPr lang="en-US"/>
              <a:t>Click to edit Master title style</a:t>
            </a:r>
          </a:p>
        </p:txBody>
      </p:sp>
      <p:sp>
        <p:nvSpPr>
          <p:cNvPr id="26624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ct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r">
              <a:defRPr sz="1200">
                <a:solidFill>
                  <a:schemeClr val="bg1"/>
                </a:solidFill>
                <a:latin typeface="+mn-lt"/>
                <a:ea typeface="Arial" pitchFamily="-110" charset="0"/>
                <a:cs typeface="Arial" pitchFamily="-110" charset="0"/>
                <a:sym typeface="Arial" pitchFamily="-110"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defRPr sz="1200">
                <a:solidFill>
                  <a:schemeClr val="tx1"/>
                </a:solidFill>
                <a:latin typeface="+mn-lt"/>
                <a:ea typeface="Arial" pitchFamily="-110" charset="0"/>
                <a:cs typeface="Arial" pitchFamily="-110" charset="0"/>
                <a:sym typeface="Arial" pitchFamily="-110"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22" r:id="rId1"/>
    <p:sldLayoutId id="2147486849" r:id="rId2"/>
    <p:sldLayoutId id="2147486850" r:id="rId3"/>
    <p:sldLayoutId id="2147486851" r:id="rId4"/>
    <p:sldLayoutId id="2147486852" r:id="rId5"/>
    <p:sldLayoutId id="2147486853" r:id="rId6"/>
    <p:sldLayoutId id="2147486854" r:id="rId7"/>
    <p:sldLayoutId id="2147486855" r:id="rId8"/>
    <p:sldLayoutId id="2147486856" r:id="rId9"/>
    <p:sldLayoutId id="2147486857" r:id="rId10"/>
    <p:sldLayoutId id="2147486858" r:id="rId11"/>
    <p:sldLayoutId id="2147486859" r:id="rId12"/>
    <p:sldLayoutId id="2147486860"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106" charset="0"/>
        </a:defRPr>
      </a:lvl6pPr>
      <a:lvl7pPr marL="914212" algn="ctr" rtl="0" fontAlgn="base">
        <a:spcBef>
          <a:spcPct val="0"/>
        </a:spcBef>
        <a:spcAft>
          <a:spcPct val="0"/>
        </a:spcAft>
        <a:defRPr sz="4400">
          <a:solidFill>
            <a:srgbClr val="FFFF00"/>
          </a:solidFill>
          <a:latin typeface="Times" pitchFamily="-106" charset="0"/>
        </a:defRPr>
      </a:lvl7pPr>
      <a:lvl8pPr marL="1371320" algn="ctr" rtl="0" fontAlgn="base">
        <a:spcBef>
          <a:spcPct val="0"/>
        </a:spcBef>
        <a:spcAft>
          <a:spcPct val="0"/>
        </a:spcAft>
        <a:defRPr sz="4400">
          <a:solidFill>
            <a:srgbClr val="FFFF00"/>
          </a:solidFill>
          <a:latin typeface="Times" pitchFamily="-106" charset="0"/>
        </a:defRPr>
      </a:lvl8pPr>
      <a:lvl9pPr marL="182842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4087"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1192"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8299"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5404"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317500" y="722313"/>
            <a:ext cx="8637588" cy="774700"/>
          </a:xfrm>
          <a:prstGeom prst="rect">
            <a:avLst/>
          </a:prstGeom>
          <a:noFill/>
          <a:ln w="9525">
            <a:noFill/>
            <a:miter lim="800000"/>
            <a:headEnd/>
            <a:tailEnd/>
          </a:ln>
        </p:spPr>
        <p:txBody>
          <a:bodyPr vert="horz" wrap="square" lIns="91421" tIns="45711" rIns="91421" bIns="45711" numCol="1" anchor="b" anchorCtr="0" compatLnSpc="1">
            <a:prstTxWarp prst="textNoShape">
              <a:avLst/>
            </a:prstTxWarp>
            <a:spAutoFit/>
          </a:bodyPr>
          <a:lstStyle/>
          <a:p>
            <a:pPr lvl="0"/>
            <a:r>
              <a:rPr lang="en-US"/>
              <a:t>Click to edit Master title style</a:t>
            </a:r>
          </a:p>
        </p:txBody>
      </p:sp>
      <p:sp>
        <p:nvSpPr>
          <p:cNvPr id="322563"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21" tIns="45711" rIns="91421"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21" tIns="45711" rIns="91421" bIns="45711"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36" r:id="rId1"/>
    <p:sldLayoutId id="2147486886" r:id="rId2"/>
    <p:sldLayoutId id="2147486887" r:id="rId3"/>
    <p:sldLayoutId id="2147486888" r:id="rId4"/>
    <p:sldLayoutId id="2147486889" r:id="rId5"/>
    <p:sldLayoutId id="2147486890" r:id="rId6"/>
    <p:sldLayoutId id="2147486891" r:id="rId7"/>
    <p:sldLayoutId id="2147486892" r:id="rId8"/>
    <p:sldLayoutId id="2147486893" r:id="rId9"/>
    <p:sldLayoutId id="2147486894" r:id="rId10"/>
    <p:sldLayoutId id="2147486895" r:id="rId11"/>
    <p:sldLayoutId id="2147486896" r:id="rId12"/>
    <p:sldLayoutId id="2147486897"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27" charset="-128"/>
          <a:cs typeface="ＭＳ Ｐゴシック" pitchFamily="27" charset="-128"/>
        </a:defRPr>
      </a:lvl5pPr>
      <a:lvl6pPr marL="457106" algn="ctr" rtl="0" fontAlgn="base">
        <a:spcBef>
          <a:spcPct val="0"/>
        </a:spcBef>
        <a:spcAft>
          <a:spcPct val="0"/>
        </a:spcAft>
        <a:defRPr sz="4400">
          <a:solidFill>
            <a:srgbClr val="FFFF00"/>
          </a:solidFill>
          <a:latin typeface="Times" pitchFamily="-106" charset="0"/>
        </a:defRPr>
      </a:lvl6pPr>
      <a:lvl7pPr marL="914212" algn="ctr" rtl="0" fontAlgn="base">
        <a:spcBef>
          <a:spcPct val="0"/>
        </a:spcBef>
        <a:spcAft>
          <a:spcPct val="0"/>
        </a:spcAft>
        <a:defRPr sz="4400">
          <a:solidFill>
            <a:srgbClr val="FFFF00"/>
          </a:solidFill>
          <a:latin typeface="Times" pitchFamily="-106" charset="0"/>
        </a:defRPr>
      </a:lvl7pPr>
      <a:lvl8pPr marL="1371320" algn="ctr" rtl="0" fontAlgn="base">
        <a:spcBef>
          <a:spcPct val="0"/>
        </a:spcBef>
        <a:spcAft>
          <a:spcPct val="0"/>
        </a:spcAft>
        <a:defRPr sz="4400">
          <a:solidFill>
            <a:srgbClr val="FFFF00"/>
          </a:solidFill>
          <a:latin typeface="Times" pitchFamily="-106" charset="0"/>
        </a:defRPr>
      </a:lvl8pPr>
      <a:lvl9pPr marL="182842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1363" indent="-284163"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06" charset="-128"/>
        </a:defRPr>
      </a:lvl5pPr>
      <a:lvl6pPr marL="2514087"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6pPr>
      <a:lvl7pPr marL="2971192"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7pPr>
      <a:lvl8pPr marL="3428299"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8pPr>
      <a:lvl9pPr marL="3885404" indent="-228552" algn="l" rtl="0" fontAlgn="base">
        <a:spcBef>
          <a:spcPct val="20000"/>
        </a:spcBef>
        <a:spcAft>
          <a:spcPct val="0"/>
        </a:spcAft>
        <a:buClr>
          <a:schemeClr val="hlink"/>
        </a:buClr>
        <a:buSzPct val="65000"/>
        <a:buFont typeface="Wingdings" pitchFamily="-106" charset="2"/>
        <a:buChar char="n"/>
        <a:defRPr sz="2000">
          <a:solidFill>
            <a:schemeClr val="tx1"/>
          </a:solidFill>
          <a:latin typeface="+mn-lt"/>
          <a:ea typeface="ＭＳ Ｐゴシック" pitchFamily="-106"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2" algn="l" defTabSz="457106" rtl="0" eaLnBrk="1" latinLnBrk="0" hangingPunct="1">
        <a:defRPr sz="1800" kern="1200">
          <a:solidFill>
            <a:schemeClr val="tx1"/>
          </a:solidFill>
          <a:latin typeface="+mn-lt"/>
          <a:ea typeface="+mn-ea"/>
          <a:cs typeface="+mn-cs"/>
        </a:defRPr>
      </a:lvl3pPr>
      <a:lvl4pPr marL="1371320" algn="l" defTabSz="457106" rtl="0" eaLnBrk="1" latinLnBrk="0" hangingPunct="1">
        <a:defRPr sz="1800" kern="1200">
          <a:solidFill>
            <a:schemeClr val="tx1"/>
          </a:solidFill>
          <a:latin typeface="+mn-lt"/>
          <a:ea typeface="+mn-ea"/>
          <a:cs typeface="+mn-cs"/>
        </a:defRPr>
      </a:lvl4pPr>
      <a:lvl5pPr marL="1828426" algn="l" defTabSz="457106" rtl="0" eaLnBrk="1" latinLnBrk="0" hangingPunct="1">
        <a:defRPr sz="1800" kern="1200">
          <a:solidFill>
            <a:schemeClr val="tx1"/>
          </a:solidFill>
          <a:latin typeface="+mn-lt"/>
          <a:ea typeface="+mn-ea"/>
          <a:cs typeface="+mn-cs"/>
        </a:defRPr>
      </a:lvl5pPr>
      <a:lvl6pPr marL="2285532" algn="l" defTabSz="457106" rtl="0" eaLnBrk="1" latinLnBrk="0" hangingPunct="1">
        <a:defRPr sz="1800" kern="1200">
          <a:solidFill>
            <a:schemeClr val="tx1"/>
          </a:solidFill>
          <a:latin typeface="+mn-lt"/>
          <a:ea typeface="+mn-ea"/>
          <a:cs typeface="+mn-cs"/>
        </a:defRPr>
      </a:lvl6pPr>
      <a:lvl7pPr marL="2742640" algn="l" defTabSz="457106" rtl="0" eaLnBrk="1" latinLnBrk="0" hangingPunct="1">
        <a:defRPr sz="1800" kern="1200">
          <a:solidFill>
            <a:schemeClr val="tx1"/>
          </a:solidFill>
          <a:latin typeface="+mn-lt"/>
          <a:ea typeface="+mn-ea"/>
          <a:cs typeface="+mn-cs"/>
        </a:defRPr>
      </a:lvl7pPr>
      <a:lvl8pPr marL="3199744" algn="l" defTabSz="457106" rtl="0" eaLnBrk="1" latinLnBrk="0" hangingPunct="1">
        <a:defRPr sz="1800" kern="1200">
          <a:solidFill>
            <a:schemeClr val="tx1"/>
          </a:solidFill>
          <a:latin typeface="+mn-lt"/>
          <a:ea typeface="+mn-ea"/>
          <a:cs typeface="+mn-cs"/>
        </a:defRPr>
      </a:lvl8pPr>
      <a:lvl9pPr marL="3656852" algn="l" defTabSz="45710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33333"/>
        </a:solidFill>
        <a:effectLst/>
      </p:bgPr>
    </p:bg>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bwMode="auto">
          <a:xfrm>
            <a:off x="317500" y="722313"/>
            <a:ext cx="8637588" cy="762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428035" name="Rectangle 3"/>
          <p:cNvSpPr>
            <a:spLocks noGrp="1" noChangeArrowheads="1"/>
          </p:cNvSpPr>
          <p:nvPr>
            <p:ph type="body" idx="1"/>
          </p:nvPr>
        </p:nvSpPr>
        <p:spPr bwMode="auto">
          <a:xfrm>
            <a:off x="328613" y="1941513"/>
            <a:ext cx="820896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6996" name="Rectangle 4"/>
          <p:cNvSpPr>
            <a:spLocks noGrp="1" noChangeArrowheads="1"/>
          </p:cNvSpPr>
          <p:nvPr>
            <p:ph type="dt" sz="half" idx="2"/>
          </p:nvPr>
        </p:nvSpPr>
        <p:spPr bwMode="auto">
          <a:xfrm>
            <a:off x="3429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
        <p:nvSpPr>
          <p:cNvPr id="596997" name="Rectangle 5"/>
          <p:cNvSpPr>
            <a:spLocks noGrp="1" noChangeArrowheads="1"/>
          </p:cNvSpPr>
          <p:nvPr>
            <p:ph type="ftr" sz="quarter" idx="3"/>
          </p:nvPr>
        </p:nvSpPr>
        <p:spPr bwMode="auto">
          <a:xfrm>
            <a:off x="59436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bg1"/>
                </a:solidFill>
                <a:latin typeface="+mn-lt"/>
                <a:ea typeface="Arial" pitchFamily="-111" charset="0"/>
                <a:cs typeface="Arial" pitchFamily="-111" charset="0"/>
                <a:sym typeface="Arial" pitchFamily="-111" charset="0"/>
              </a:defRPr>
            </a:lvl1pPr>
          </a:lstStyle>
          <a:p>
            <a:pPr>
              <a:defRPr/>
            </a:pPr>
            <a:endParaRPr lang="en-US"/>
          </a:p>
        </p:txBody>
      </p:sp>
      <p:sp>
        <p:nvSpPr>
          <p:cNvPr id="596998" name="Rectangle 6"/>
          <p:cNvSpPr>
            <a:spLocks noGrp="1" noChangeArrowheads="1"/>
          </p:cNvSpPr>
          <p:nvPr>
            <p:ph type="sldNum" sz="quarter" idx="4"/>
          </p:nvPr>
        </p:nvSpPr>
        <p:spPr bwMode="auto">
          <a:xfrm>
            <a:off x="381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mn-lt"/>
                <a:ea typeface="Arial" pitchFamily="-111" charset="0"/>
                <a:cs typeface="Arial" pitchFamily="-111" charset="0"/>
                <a:sym typeface="Arial" pitchFamily="-111" charset="0"/>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7072" r:id="rId1"/>
    <p:sldLayoutId id="2147486945" r:id="rId2"/>
    <p:sldLayoutId id="2147486946" r:id="rId3"/>
    <p:sldLayoutId id="2147486947" r:id="rId4"/>
    <p:sldLayoutId id="2147486948" r:id="rId5"/>
    <p:sldLayoutId id="2147486949" r:id="rId6"/>
    <p:sldLayoutId id="2147486950" r:id="rId7"/>
    <p:sldLayoutId id="2147486951" r:id="rId8"/>
    <p:sldLayoutId id="2147486952" r:id="rId9"/>
    <p:sldLayoutId id="2147486953" r:id="rId10"/>
    <p:sldLayoutId id="2147486954" r:id="rId11"/>
    <p:sldLayoutId id="2147486955" r:id="rId12"/>
    <p:sldLayoutId id="2147486956" r:id="rId13"/>
  </p:sldLayoutIdLst>
  <p:txStyles>
    <p:titleStyle>
      <a:lvl1pPr algn="ctr" rtl="0" eaLnBrk="0" fontAlgn="base" hangingPunct="0">
        <a:spcBef>
          <a:spcPct val="0"/>
        </a:spcBef>
        <a:spcAft>
          <a:spcPct val="0"/>
        </a:spcAft>
        <a:defRPr sz="4400">
          <a:solidFill>
            <a:srgbClr val="FFFF00"/>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rgbClr val="FFFF00"/>
          </a:solidFill>
          <a:latin typeface="Times" pitchFamily="-111" charset="0"/>
          <a:ea typeface="ＭＳ Ｐゴシック" pitchFamily="27" charset="-128"/>
          <a:cs typeface="ＭＳ Ｐゴシック" pitchFamily="27" charset="-128"/>
        </a:defRPr>
      </a:lvl5pPr>
      <a:lvl6pPr marL="457200" algn="ctr" rtl="0" fontAlgn="base">
        <a:spcBef>
          <a:spcPct val="0"/>
        </a:spcBef>
        <a:spcAft>
          <a:spcPct val="0"/>
        </a:spcAft>
        <a:defRPr sz="4400">
          <a:solidFill>
            <a:srgbClr val="FFFF00"/>
          </a:solidFill>
          <a:latin typeface="Times" pitchFamily="-111" charset="0"/>
        </a:defRPr>
      </a:lvl6pPr>
      <a:lvl7pPr marL="914400" algn="ctr" rtl="0" fontAlgn="base">
        <a:spcBef>
          <a:spcPct val="0"/>
        </a:spcBef>
        <a:spcAft>
          <a:spcPct val="0"/>
        </a:spcAft>
        <a:defRPr sz="4400">
          <a:solidFill>
            <a:srgbClr val="FFFF00"/>
          </a:solidFill>
          <a:latin typeface="Times" pitchFamily="-111" charset="0"/>
        </a:defRPr>
      </a:lvl7pPr>
      <a:lvl8pPr marL="1371600" algn="ctr" rtl="0" fontAlgn="base">
        <a:spcBef>
          <a:spcPct val="0"/>
        </a:spcBef>
        <a:spcAft>
          <a:spcPct val="0"/>
        </a:spcAft>
        <a:defRPr sz="4400">
          <a:solidFill>
            <a:srgbClr val="FFFF00"/>
          </a:solidFill>
          <a:latin typeface="Times" pitchFamily="-111" charset="0"/>
        </a:defRPr>
      </a:lvl8pPr>
      <a:lvl9pPr marL="1828800" algn="ctr" rtl="0" fontAlgn="base">
        <a:spcBef>
          <a:spcPct val="0"/>
        </a:spcBef>
        <a:spcAft>
          <a:spcPct val="0"/>
        </a:spcAft>
        <a:defRPr sz="4400">
          <a:solidFill>
            <a:srgbClr val="FFFF00"/>
          </a:solidFill>
          <a:latin typeface="Times" pitchFamily="-111" charset="0"/>
        </a:defRPr>
      </a:lvl9pPr>
    </p:titleStyle>
    <p:bodyStyle>
      <a:lvl1pPr marL="342900" indent="-342900" algn="l" rtl="0" eaLnBrk="0" fontAlgn="base" hangingPunct="0">
        <a:spcBef>
          <a:spcPct val="20000"/>
        </a:spcBef>
        <a:spcAft>
          <a:spcPct val="0"/>
        </a:spcAft>
        <a:buClr>
          <a:srgbClr val="CCFF33"/>
        </a:buClr>
        <a:buSzPct val="70000"/>
        <a:buFont typeface="Wingdings" pitchFamily="27" charset="2"/>
        <a:buChar char="n"/>
        <a:defRPr sz="3200">
          <a:solidFill>
            <a:schemeClr val="tx1"/>
          </a:solidFill>
          <a:latin typeface="+mn-lt"/>
          <a:ea typeface="ＭＳ Ｐゴシック" pitchFamily="27" charset="-128"/>
          <a:cs typeface="ＭＳ Ｐゴシック" pitchFamily="27" charset="-128"/>
        </a:defRPr>
      </a:lvl1pPr>
      <a:lvl2pPr marL="742950" indent="-285750" algn="l" rtl="0" eaLnBrk="0" fontAlgn="base" hangingPunct="0">
        <a:spcBef>
          <a:spcPct val="20000"/>
        </a:spcBef>
        <a:spcAft>
          <a:spcPct val="0"/>
        </a:spcAft>
        <a:buClr>
          <a:schemeClr val="accent2"/>
        </a:buClr>
        <a:buSzPct val="65000"/>
        <a:buFont typeface="Wingdings" pitchFamily="27" charset="2"/>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rgbClr val="0099CC"/>
        </a:buClr>
        <a:buSzPct val="65000"/>
        <a:buFont typeface="Wingdings" pitchFamily="27" charset="2"/>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SzPct val="75000"/>
        <a:buFont typeface="Wingdings" pitchFamily="27" charset="2"/>
        <a:buChar char="n"/>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65000"/>
        <a:buFont typeface="Wingdings" pitchFamily="27" charset="2"/>
        <a:buChar char="n"/>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12" tIns="45657" rIns="91312" bIns="45657"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12" tIns="45657" rIns="91312" bIns="4565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5112C34D-62C9-E642-8635-7A1DA3704583}" type="datetime1">
              <a:rPr lang="en-US"/>
              <a:pPr>
                <a:defRPr/>
              </a:pPr>
              <a:t>4/12/12</a:t>
            </a:fld>
            <a:endParaRPr lang="en-US"/>
          </a:p>
        </p:txBody>
      </p:sp>
      <p:sp>
        <p:nvSpPr>
          <p:cNvPr id="846853" name="Rectangle 5"/>
          <p:cNvSpPr>
            <a:spLocks noGrp="1" noChangeArrowheads="1"/>
          </p:cNvSpPr>
          <p:nvPr>
            <p:ph type="ftr" sz="quarter" idx="3"/>
          </p:nvPr>
        </p:nvSpPr>
        <p:spPr bwMode="auto">
          <a:xfrm>
            <a:off x="533400" y="5638800"/>
            <a:ext cx="80772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0" y="6305550"/>
            <a:ext cx="2133600" cy="476250"/>
          </a:xfrm>
          <a:prstGeom prst="rect">
            <a:avLst/>
          </a:prstGeom>
          <a:noFill/>
          <a:ln w="9525">
            <a:noFill/>
            <a:miter lim="800000"/>
            <a:headEnd/>
            <a:tailEnd/>
          </a:ln>
          <a:effectLst/>
        </p:spPr>
        <p:txBody>
          <a:bodyPr vert="horz" wrap="square" lIns="91312" tIns="45657" rIns="91312" bIns="45657"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427E618D-6F87-F34F-B4CD-D724DA06CF84}" type="slidenum">
              <a:rPr lang="en-US"/>
              <a:pPr>
                <a:defRPr/>
              </a:pPr>
              <a:t>‹#›</a:t>
            </a:fld>
            <a:endParaRPr lang="en-US"/>
          </a:p>
        </p:txBody>
      </p:sp>
      <p:sp>
        <p:nvSpPr>
          <p:cNvPr id="846855" name="Line 7"/>
          <p:cNvSpPr>
            <a:spLocks noChangeShapeType="1"/>
          </p:cNvSpPr>
          <p:nvPr/>
        </p:nvSpPr>
        <p:spPr bwMode="auto">
          <a:xfrm>
            <a:off x="533400" y="1295400"/>
            <a:ext cx="8077200" cy="0"/>
          </a:xfrm>
          <a:prstGeom prst="line">
            <a:avLst/>
          </a:prstGeom>
          <a:noFill/>
          <a:ln w="28575">
            <a:solidFill>
              <a:schemeClr val="tx1"/>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6" name="Line 8"/>
          <p:cNvSpPr>
            <a:spLocks noChangeShapeType="1"/>
          </p:cNvSpPr>
          <p:nvPr/>
        </p:nvSpPr>
        <p:spPr bwMode="auto">
          <a:xfrm>
            <a:off x="533400" y="1371600"/>
            <a:ext cx="8077200" cy="0"/>
          </a:xfrm>
          <a:prstGeom prst="line">
            <a:avLst/>
          </a:prstGeom>
          <a:noFill/>
          <a:ln w="28575">
            <a:solidFill>
              <a:srgbClr val="FF0000"/>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sp>
        <p:nvSpPr>
          <p:cNvPr id="846857" name="Line 9"/>
          <p:cNvSpPr>
            <a:spLocks noChangeShapeType="1"/>
          </p:cNvSpPr>
          <p:nvPr/>
        </p:nvSpPr>
        <p:spPr bwMode="auto">
          <a:xfrm>
            <a:off x="533400" y="1219200"/>
            <a:ext cx="8077200" cy="0"/>
          </a:xfrm>
          <a:prstGeom prst="line">
            <a:avLst/>
          </a:prstGeom>
          <a:noFill/>
          <a:ln w="28575">
            <a:solidFill>
              <a:srgbClr val="FF0000"/>
            </a:solidFill>
            <a:round/>
            <a:headEnd/>
            <a:tailEnd/>
          </a:ln>
          <a:effectLst/>
        </p:spPr>
        <p:txBody>
          <a:bodyPr lIns="91420" tIns="45711" rIns="91420" bIns="45711">
            <a:prstTxWarp prst="textNoShape">
              <a:avLst/>
            </a:prstTxWarp>
          </a:bodyPr>
          <a:lstStyle/>
          <a:p>
            <a:pPr>
              <a:defRPr/>
            </a:pPr>
            <a:endParaRPr lang="en-US">
              <a:latin typeface="Arial" pitchFamily="30" charset="0"/>
              <a:ea typeface="Arial" pitchFamily="30" charset="0"/>
              <a:cs typeface="Arial" pitchFamily="30" charset="0"/>
              <a:sym typeface="Arial" pitchFamily="30" charset="0"/>
            </a:endParaRPr>
          </a:p>
        </p:txBody>
      </p:sp>
      <p:pic>
        <p:nvPicPr>
          <p:cNvPr id="26634" name="Picture 10" descr="DES-Logo-cropped"/>
          <p:cNvPicPr>
            <a:picLocks noChangeAspect="1" noChangeArrowheads="1"/>
          </p:cNvPicPr>
          <p:nvPr/>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13"/>
            <a:ext cx="184150" cy="274637"/>
          </a:xfrm>
          <a:prstGeom prst="rect">
            <a:avLst/>
          </a:prstGeom>
          <a:noFill/>
          <a:ln w="9525">
            <a:noFill/>
            <a:miter lim="800000"/>
            <a:headEnd/>
            <a:tailEnd/>
          </a:ln>
          <a:effectLst/>
        </p:spPr>
        <p:txBody>
          <a:bodyPr wrap="none" lIns="91420" tIns="45711" rIns="91420" bIns="45711">
            <a:prstTxWarp prst="textNoShape">
              <a:avLst/>
            </a:prstTxWarp>
            <a:spAutoFit/>
          </a:bodyPr>
          <a:lstStyle/>
          <a:p>
            <a:pPr>
              <a:defRPr/>
            </a:pPr>
            <a:endParaRPr lang="en-US" sz="1200" dirty="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100" r:id="rId1"/>
    <p:sldLayoutId id="2147487101" r:id="rId2"/>
    <p:sldLayoutId id="2147487102" r:id="rId3"/>
    <p:sldLayoutId id="2147487103" r:id="rId4"/>
    <p:sldLayoutId id="2147487104" r:id="rId5"/>
    <p:sldLayoutId id="2147487105" r:id="rId6"/>
    <p:sldLayoutId id="2147487106" r:id="rId7"/>
    <p:sldLayoutId id="2147487107" r:id="rId8"/>
    <p:sldLayoutId id="2147487108" r:id="rId9"/>
    <p:sldLayoutId id="2147487109" r:id="rId10"/>
    <p:sldLayoutId id="2147487110" r:id="rId11"/>
    <p:sldLayoutId id="2147487111" r:id="rId12"/>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pitchFamily="30" charset="0"/>
          <a:ea typeface="ＭＳ Ｐゴシック" pitchFamily="-110" charset="-128"/>
          <a:cs typeface="ＭＳ Ｐゴシック" pitchFamily="-110" charset="-128"/>
        </a:defRPr>
      </a:lvl5pPr>
      <a:lvl6pPr marL="457106" algn="ctr" rtl="0" fontAlgn="base">
        <a:spcBef>
          <a:spcPct val="0"/>
        </a:spcBef>
        <a:spcAft>
          <a:spcPct val="0"/>
        </a:spcAft>
        <a:defRPr sz="3200">
          <a:solidFill>
            <a:schemeClr val="tx2"/>
          </a:solidFill>
          <a:latin typeface="Arial" pitchFamily="30" charset="0"/>
        </a:defRPr>
      </a:lvl6pPr>
      <a:lvl7pPr marL="914210" algn="ctr" rtl="0" fontAlgn="base">
        <a:spcBef>
          <a:spcPct val="0"/>
        </a:spcBef>
        <a:spcAft>
          <a:spcPct val="0"/>
        </a:spcAft>
        <a:defRPr sz="3200">
          <a:solidFill>
            <a:schemeClr val="tx2"/>
          </a:solidFill>
          <a:latin typeface="Arial" pitchFamily="30" charset="0"/>
        </a:defRPr>
      </a:lvl7pPr>
      <a:lvl8pPr marL="1371316" algn="ctr" rtl="0" fontAlgn="base">
        <a:spcBef>
          <a:spcPct val="0"/>
        </a:spcBef>
        <a:spcAft>
          <a:spcPct val="0"/>
        </a:spcAft>
        <a:defRPr sz="3200">
          <a:solidFill>
            <a:schemeClr val="tx2"/>
          </a:solidFill>
          <a:latin typeface="Arial" pitchFamily="30" charset="0"/>
        </a:defRPr>
      </a:lvl8pPr>
      <a:lvl9pPr marL="1828421" algn="ctr" rtl="0" fontAlgn="base">
        <a:spcBef>
          <a:spcPct val="0"/>
        </a:spcBef>
        <a:spcAft>
          <a:spcPct val="0"/>
        </a:spcAft>
        <a:defRPr sz="3200">
          <a:solidFill>
            <a:schemeClr val="tx2"/>
          </a:solidFill>
          <a:latin typeface="Arial" pitchFamily="30" charset="0"/>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0"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0"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0" charset="-128"/>
        </a:defRPr>
      </a:lvl4pPr>
      <a:lvl5pPr marL="2055813" indent="-227013" algn="l" rtl="0" eaLnBrk="0" fontAlgn="base" hangingPunct="0">
        <a:spcBef>
          <a:spcPct val="20000"/>
        </a:spcBef>
        <a:spcAft>
          <a:spcPct val="0"/>
        </a:spcAft>
        <a:buChar char="»"/>
        <a:defRPr sz="1400">
          <a:solidFill>
            <a:schemeClr val="tx1"/>
          </a:solidFill>
          <a:latin typeface="+mn-lt"/>
          <a:ea typeface="ＭＳ Ｐゴシック" pitchFamily="30" charset="-128"/>
        </a:defRPr>
      </a:lvl5pPr>
      <a:lvl6pPr marL="2514079" indent="-228553" algn="l" rtl="0" fontAlgn="base">
        <a:spcBef>
          <a:spcPct val="20000"/>
        </a:spcBef>
        <a:spcAft>
          <a:spcPct val="0"/>
        </a:spcAft>
        <a:buChar char="»"/>
        <a:defRPr sz="1400">
          <a:solidFill>
            <a:schemeClr val="tx1"/>
          </a:solidFill>
          <a:latin typeface="+mn-lt"/>
          <a:ea typeface="ＭＳ Ｐゴシック" pitchFamily="30" charset="-128"/>
        </a:defRPr>
      </a:lvl6pPr>
      <a:lvl7pPr marL="2971184" indent="-228553" algn="l" rtl="0" fontAlgn="base">
        <a:spcBef>
          <a:spcPct val="20000"/>
        </a:spcBef>
        <a:spcAft>
          <a:spcPct val="0"/>
        </a:spcAft>
        <a:buChar char="»"/>
        <a:defRPr sz="1400">
          <a:solidFill>
            <a:schemeClr val="tx1"/>
          </a:solidFill>
          <a:latin typeface="+mn-lt"/>
          <a:ea typeface="ＭＳ Ｐゴシック" pitchFamily="30" charset="-128"/>
        </a:defRPr>
      </a:lvl7pPr>
      <a:lvl8pPr marL="3428289" indent="-228553" algn="l" rtl="0" fontAlgn="base">
        <a:spcBef>
          <a:spcPct val="20000"/>
        </a:spcBef>
        <a:spcAft>
          <a:spcPct val="0"/>
        </a:spcAft>
        <a:buChar char="»"/>
        <a:defRPr sz="1400">
          <a:solidFill>
            <a:schemeClr val="tx1"/>
          </a:solidFill>
          <a:latin typeface="+mn-lt"/>
          <a:ea typeface="ＭＳ Ｐゴシック" pitchFamily="30" charset="-128"/>
        </a:defRPr>
      </a:lvl8pPr>
      <a:lvl9pPr marL="3885394" indent="-228553" algn="l" rtl="0" fontAlgn="base">
        <a:spcBef>
          <a:spcPct val="20000"/>
        </a:spcBef>
        <a:spcAft>
          <a:spcPct val="0"/>
        </a:spcAft>
        <a:buChar char="»"/>
        <a:defRPr sz="1400">
          <a:solidFill>
            <a:schemeClr val="tx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latin typeface="Arial" charset="0"/>
              </a:defRPr>
            </a:lvl1pPr>
          </a:lstStyle>
          <a:p>
            <a:pPr>
              <a:defRPr/>
            </a:pPr>
            <a:r>
              <a:rPr lang="en-US"/>
              <a:t>John Peoples:  DOE-NSF Review 9 September, 2008</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atin typeface="Arial" pitchFamily="-110" charset="0"/>
              </a:defRPr>
            </a:lvl1pPr>
          </a:lstStyle>
          <a:p>
            <a:pPr>
              <a:defRPr/>
            </a:pPr>
            <a:fld id="{38857780-2546-FE4E-A16C-CB1E0A53019F}" type="slidenum">
              <a:rPr lang="en-US"/>
              <a:pPr>
                <a:defRPr/>
              </a:pPr>
              <a:t>‹#›</a:t>
            </a:fld>
            <a:endParaRPr lang="en-US"/>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dirty="0">
              <a:latin typeface="Arial"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dirty="0">
              <a:latin typeface="Arial"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dirty="0">
              <a:latin typeface="Arial" charset="0"/>
            </a:endParaRPr>
          </a:p>
        </p:txBody>
      </p:sp>
      <p:pic>
        <p:nvPicPr>
          <p:cNvPr id="14346"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169" r:id="rId1"/>
    <p:sldLayoutId id="2147487170" r:id="rId2"/>
    <p:sldLayoutId id="2147487171" r:id="rId3"/>
    <p:sldLayoutId id="2147487172" r:id="rId4"/>
    <p:sldLayoutId id="2147487173" r:id="rId5"/>
    <p:sldLayoutId id="2147487174" r:id="rId6"/>
    <p:sldLayoutId id="2147487175" r:id="rId7"/>
    <p:sldLayoutId id="2147487176" r:id="rId8"/>
    <p:sldLayoutId id="2147487177" r:id="rId9"/>
    <p:sldLayoutId id="2147487178" r:id="rId10"/>
    <p:sldLayoutId id="2147487179" r:id="rId11"/>
    <p:sldLayoutId id="2147487180"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a:effectLst/>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200"/>
            </a:lvl1pPr>
          </a:lstStyle>
          <a:p>
            <a:r>
              <a:rPr lang="en-US"/>
              <a:t>Huan Lin, DOE/NSF Review of DES, Fermilab, Jun 22, 2010</a:t>
            </a:r>
            <a:r>
              <a:rPr lang="en-US" sz="1400"/>
              <a:t>                                   </a:t>
            </a:r>
          </a:p>
        </p:txBody>
      </p:sp>
      <p:sp>
        <p:nvSpPr>
          <p:cNvPr id="1030" name="Rectangle 6"/>
          <p:cNvSpPr>
            <a:spLocks noGrp="1" noChangeArrowheads="1"/>
          </p:cNvSpPr>
          <p:nvPr>
            <p:ph type="sldNum" sz="quarter" idx="4"/>
          </p:nvPr>
        </p:nvSpPr>
        <p:spPr bwMode="auto">
          <a:xfrm>
            <a:off x="6553200" y="6351588"/>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vl1pPr>
          </a:lstStyle>
          <a:p>
            <a:fld id="{19455028-CCE4-594B-9BE0-68F56E02DC7F}" type="slidenum">
              <a:rPr lang="en-US"/>
              <a:pPr/>
              <a:t>‹#›</a:t>
            </a:fld>
            <a:endParaRPr lang="en-US"/>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prstTxWarp prst="textNoShape">
              <a:avLst/>
            </a:prstTxWarp>
          </a:bodyPr>
          <a:lstStyle/>
          <a:p>
            <a:endParaRPr lang="en-US"/>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prstTxWarp prst="textNoShape">
              <a:avLst/>
            </a:prstTxWarp>
          </a:bodyPr>
          <a:lstStyle/>
          <a:p>
            <a:endParaRPr lang="en-US"/>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prstTxWarp prst="textNoShape">
              <a:avLst/>
            </a:prstTxWarp>
          </a:bodyPr>
          <a:lstStyle/>
          <a:p>
            <a:endParaRPr lang="en-US"/>
          </a:p>
        </p:txBody>
      </p:sp>
      <p:pic>
        <p:nvPicPr>
          <p:cNvPr id="1036" name="Picture 12" descr="DES-Logo-cropped"/>
          <p:cNvPicPr>
            <a:picLocks noChangeAspect="1" noChangeArrowheads="1"/>
          </p:cNvPicPr>
          <p:nvPr userDrawn="1"/>
        </p:nvPicPr>
        <p:blipFill>
          <a:blip r:embed="rId13"/>
          <a:srcRect/>
          <a:stretch>
            <a:fillRect/>
          </a:stretch>
        </p:blipFill>
        <p:spPr bwMode="auto">
          <a:xfrm>
            <a:off x="0" y="0"/>
            <a:ext cx="1200150" cy="1524000"/>
          </a:xfrm>
          <a:prstGeom prst="rect">
            <a:avLst/>
          </a:prstGeom>
          <a:noFill/>
        </p:spPr>
      </p:pic>
    </p:spTree>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p:hf hd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Arial" pitchFamily="27" charset="0"/>
        </a:defRPr>
      </a:lvl2pPr>
      <a:lvl3pPr algn="ctr" rtl="0" fontAlgn="base">
        <a:spcBef>
          <a:spcPct val="0"/>
        </a:spcBef>
        <a:spcAft>
          <a:spcPct val="0"/>
        </a:spcAft>
        <a:defRPr sz="3200">
          <a:solidFill>
            <a:schemeClr val="tx2"/>
          </a:solidFill>
          <a:latin typeface="Arial" pitchFamily="27" charset="0"/>
        </a:defRPr>
      </a:lvl3pPr>
      <a:lvl4pPr algn="ctr" rtl="0" fontAlgn="base">
        <a:spcBef>
          <a:spcPct val="0"/>
        </a:spcBef>
        <a:spcAft>
          <a:spcPct val="0"/>
        </a:spcAft>
        <a:defRPr sz="3200">
          <a:solidFill>
            <a:schemeClr val="tx2"/>
          </a:solidFill>
          <a:latin typeface="Arial" pitchFamily="27" charset="0"/>
        </a:defRPr>
      </a:lvl4pPr>
      <a:lvl5pPr algn="ctr" rtl="0" fontAlgn="base">
        <a:spcBef>
          <a:spcPct val="0"/>
        </a:spcBef>
        <a:spcAft>
          <a:spcPct val="0"/>
        </a:spcAft>
        <a:defRPr sz="3200">
          <a:solidFill>
            <a:schemeClr val="tx2"/>
          </a:solidFill>
          <a:latin typeface="Arial" pitchFamily="27" charset="0"/>
        </a:defRPr>
      </a:lvl5pPr>
      <a:lvl6pPr marL="457200" algn="ctr" rtl="0" fontAlgn="base">
        <a:spcBef>
          <a:spcPct val="0"/>
        </a:spcBef>
        <a:spcAft>
          <a:spcPct val="0"/>
        </a:spcAft>
        <a:defRPr sz="3200">
          <a:solidFill>
            <a:schemeClr val="tx2"/>
          </a:solidFill>
          <a:latin typeface="Arial" pitchFamily="27" charset="0"/>
        </a:defRPr>
      </a:lvl6pPr>
      <a:lvl7pPr marL="914400" algn="ctr" rtl="0" fontAlgn="base">
        <a:spcBef>
          <a:spcPct val="0"/>
        </a:spcBef>
        <a:spcAft>
          <a:spcPct val="0"/>
        </a:spcAft>
        <a:defRPr sz="3200">
          <a:solidFill>
            <a:schemeClr val="tx2"/>
          </a:solidFill>
          <a:latin typeface="Arial" pitchFamily="27" charset="0"/>
        </a:defRPr>
      </a:lvl7pPr>
      <a:lvl8pPr marL="1371600" algn="ctr" rtl="0" fontAlgn="base">
        <a:spcBef>
          <a:spcPct val="0"/>
        </a:spcBef>
        <a:spcAft>
          <a:spcPct val="0"/>
        </a:spcAft>
        <a:defRPr sz="3200">
          <a:solidFill>
            <a:schemeClr val="tx2"/>
          </a:solidFill>
          <a:latin typeface="Arial" pitchFamily="27" charset="0"/>
        </a:defRPr>
      </a:lvl8pPr>
      <a:lvl9pPr marL="1828800" algn="ctr" rtl="0" fontAlgn="base">
        <a:spcBef>
          <a:spcPct val="0"/>
        </a:spcBef>
        <a:spcAft>
          <a:spcPct val="0"/>
        </a:spcAft>
        <a:defRPr sz="3200">
          <a:solidFill>
            <a:schemeClr val="tx2"/>
          </a:solidFill>
          <a:latin typeface="Arial" pitchFamily="27"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ea typeface="ＭＳ Ｐゴシック" pitchFamily="27" charset="-128"/>
        </a:defRPr>
      </a:lvl2pPr>
      <a:lvl3pPr marL="1143000" indent="-228600" algn="l" rtl="0" fontAlgn="base">
        <a:spcBef>
          <a:spcPct val="20000"/>
        </a:spcBef>
        <a:spcAft>
          <a:spcPct val="0"/>
        </a:spcAft>
        <a:buChar char="•"/>
        <a:defRPr>
          <a:solidFill>
            <a:schemeClr val="tx1"/>
          </a:solidFill>
          <a:latin typeface="+mn-lt"/>
          <a:ea typeface="ＭＳ Ｐゴシック" pitchFamily="27" charset="-128"/>
        </a:defRPr>
      </a:lvl3pPr>
      <a:lvl4pPr marL="1600200" indent="-228600" algn="l" rtl="0" fontAlgn="base">
        <a:spcBef>
          <a:spcPct val="20000"/>
        </a:spcBef>
        <a:spcAft>
          <a:spcPct val="0"/>
        </a:spcAft>
        <a:buChar char="–"/>
        <a:defRPr sz="1600">
          <a:solidFill>
            <a:schemeClr val="tx1"/>
          </a:solidFill>
          <a:latin typeface="+mn-lt"/>
          <a:ea typeface="ＭＳ Ｐゴシック" pitchFamily="27" charset="-128"/>
        </a:defRPr>
      </a:lvl4pPr>
      <a:lvl5pPr marL="2057400" indent="-228600" algn="l" rtl="0" fontAlgn="base">
        <a:spcBef>
          <a:spcPct val="20000"/>
        </a:spcBef>
        <a:spcAft>
          <a:spcPct val="0"/>
        </a:spcAft>
        <a:buChar char="»"/>
        <a:defRPr sz="1400">
          <a:solidFill>
            <a:schemeClr val="tx1"/>
          </a:solidFill>
          <a:latin typeface="+mn-lt"/>
          <a:ea typeface="ＭＳ Ｐゴシック" pitchFamily="27" charset="-128"/>
        </a:defRPr>
      </a:lvl5pPr>
      <a:lvl6pPr marL="2514600" indent="-228600" algn="l" rtl="0" fontAlgn="base">
        <a:spcBef>
          <a:spcPct val="20000"/>
        </a:spcBef>
        <a:spcAft>
          <a:spcPct val="0"/>
        </a:spcAft>
        <a:buChar char="»"/>
        <a:defRPr sz="1400">
          <a:solidFill>
            <a:schemeClr val="tx1"/>
          </a:solidFill>
          <a:latin typeface="+mn-lt"/>
          <a:ea typeface="ＭＳ Ｐゴシック" pitchFamily="27" charset="-128"/>
        </a:defRPr>
      </a:lvl6pPr>
      <a:lvl7pPr marL="2971800" indent="-228600" algn="l" rtl="0" fontAlgn="base">
        <a:spcBef>
          <a:spcPct val="20000"/>
        </a:spcBef>
        <a:spcAft>
          <a:spcPct val="0"/>
        </a:spcAft>
        <a:buChar char="»"/>
        <a:defRPr sz="1400">
          <a:solidFill>
            <a:schemeClr val="tx1"/>
          </a:solidFill>
          <a:latin typeface="+mn-lt"/>
          <a:ea typeface="ＭＳ Ｐゴシック" pitchFamily="27" charset="-128"/>
        </a:defRPr>
      </a:lvl7pPr>
      <a:lvl8pPr marL="3429000" indent="-228600" algn="l" rtl="0" fontAlgn="base">
        <a:spcBef>
          <a:spcPct val="20000"/>
        </a:spcBef>
        <a:spcAft>
          <a:spcPct val="0"/>
        </a:spcAft>
        <a:buChar char="»"/>
        <a:defRPr sz="1400">
          <a:solidFill>
            <a:schemeClr val="tx1"/>
          </a:solidFill>
          <a:latin typeface="+mn-lt"/>
          <a:ea typeface="ＭＳ Ｐゴシック" pitchFamily="27" charset="-128"/>
        </a:defRPr>
      </a:lvl8pPr>
      <a:lvl9pPr marL="3886200" indent="-228600" algn="l" rtl="0" fontAlgn="base">
        <a:spcBef>
          <a:spcPct val="20000"/>
        </a:spcBef>
        <a:spcAft>
          <a:spcPct val="0"/>
        </a:spcAft>
        <a:buChar char="»"/>
        <a:defRPr sz="1400">
          <a:solidFill>
            <a:schemeClr val="tx1"/>
          </a:solidFill>
          <a:latin typeface="+mn-lt"/>
          <a:ea typeface="ＭＳ Ｐゴシック" pitchFamily="2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11" tIns="45706" rIns="91411" bIns="45706" numCol="1" anchor="ctr" anchorCtr="0" compatLnSpc="1">
            <a:prstTxWarp prst="textNoShape">
              <a:avLst/>
            </a:prstTxWarp>
          </a:bodyPr>
          <a:lstStyle/>
          <a:p>
            <a:pPr lvl="0"/>
            <a:r>
              <a:rPr lang="en-US"/>
              <a:t>Click to edit Master title style</a:t>
            </a:r>
          </a:p>
        </p:txBody>
      </p:sp>
      <p:sp>
        <p:nvSpPr>
          <p:cNvPr id="2406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11" tIns="45706" rIns="91411" bIns="457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11" tIns="45706" rIns="91411" bIns="45706" numCol="1" anchor="t" anchorCtr="0" compatLnSpc="1">
            <a:prstTxWarp prst="textNoShape">
              <a:avLst/>
            </a:prstTxWarp>
          </a:bodyPr>
          <a:lstStyle>
            <a:lvl1pPr algn="r" eaLnBrk="0" hangingPunct="0">
              <a:defRPr sz="1400">
                <a:solidFill>
                  <a:schemeClr val="tx1"/>
                </a:solidFill>
                <a:latin typeface="+mn-lt"/>
                <a:ea typeface="Arial" pitchFamily="-110" charset="0"/>
                <a:cs typeface="Arial" pitchFamily="-110" charset="0"/>
                <a:sym typeface="Arial" pitchFamily="-110" charset="0"/>
              </a:defRPr>
            </a:lvl1pPr>
          </a:lstStyle>
          <a:p>
            <a:pPr>
              <a:defRPr/>
            </a:pPr>
            <a:endParaRPr lang="en-US"/>
          </a:p>
          <a:p>
            <a:pPr>
              <a:defRPr/>
            </a:pPr>
            <a:fld id="{2B4340F6-FE95-7643-9C09-68EA725ADFE2}" type="slidenum">
              <a:rPr lang="en-US"/>
              <a:pPr>
                <a:defRPr/>
              </a:pPr>
              <a:t>‹#›</a:t>
            </a:fld>
            <a:endParaRPr lang="en-US"/>
          </a:p>
        </p:txBody>
      </p:sp>
      <p:sp>
        <p:nvSpPr>
          <p:cNvPr id="82959" name="Rectangle 15"/>
          <p:cNvSpPr>
            <a:spLocks/>
          </p:cNvSpPr>
          <p:nvPr userDrawn="1"/>
        </p:nvSpPr>
        <p:spPr bwMode="auto">
          <a:xfrm>
            <a:off x="3513138" y="6553200"/>
            <a:ext cx="184150" cy="307975"/>
          </a:xfrm>
          <a:prstGeom prst="rect">
            <a:avLst/>
          </a:prstGeom>
          <a:noFill/>
          <a:ln w="12700">
            <a:noFill/>
            <a:miter lim="800000"/>
            <a:headEnd/>
            <a:tailEnd/>
          </a:ln>
          <a:effectLst/>
        </p:spPr>
        <p:txBody>
          <a:bodyPr wrap="none" lIns="91411" tIns="45706" rIns="91411" bIns="45706">
            <a:prstTxWarp prst="textNoShape">
              <a:avLst/>
            </a:prstTxWarp>
            <a:spAutoFit/>
          </a:bodyPr>
          <a:lstStyle/>
          <a:p>
            <a:pPr>
              <a:defRPr/>
            </a:pPr>
            <a:endParaRPr lang="en-US" sz="1400" dirty="0">
              <a:solidFill>
                <a:srgbClr val="09E60A"/>
              </a:solidFill>
              <a:latin typeface="Times New Roman" pitchFamily="-106"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7247" r:id="rId1"/>
    <p:sldLayoutId id="2147487248" r:id="rId2"/>
    <p:sldLayoutId id="2147487249" r:id="rId3"/>
    <p:sldLayoutId id="2147487250" r:id="rId4"/>
    <p:sldLayoutId id="2147487251" r:id="rId5"/>
    <p:sldLayoutId id="2147487252" r:id="rId6"/>
    <p:sldLayoutId id="2147487253" r:id="rId7"/>
    <p:sldLayoutId id="2147487254" r:id="rId8"/>
    <p:sldLayoutId id="2147487255" r:id="rId9"/>
    <p:sldLayoutId id="2147487256" r:id="rId10"/>
    <p:sldLayoutId id="2147487257" r:id="rId11"/>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00"/>
          </a:solidFill>
          <a:latin typeface="Times" pitchFamily="-106" charset="0"/>
          <a:ea typeface="ＭＳ Ｐゴシック" pitchFamily="-111" charset="-128"/>
          <a:cs typeface="ＭＳ Ｐゴシック" pitchFamily="-111" charset="-128"/>
        </a:defRPr>
      </a:lvl5pPr>
      <a:lvl6pPr marL="457059" algn="ctr" rtl="0" fontAlgn="base">
        <a:spcBef>
          <a:spcPct val="0"/>
        </a:spcBef>
        <a:spcAft>
          <a:spcPct val="0"/>
        </a:spcAft>
        <a:defRPr sz="4400">
          <a:solidFill>
            <a:srgbClr val="FFFF00"/>
          </a:solidFill>
          <a:latin typeface="Times" pitchFamily="-106" charset="0"/>
        </a:defRPr>
      </a:lvl6pPr>
      <a:lvl7pPr marL="914117" algn="ctr" rtl="0" fontAlgn="base">
        <a:spcBef>
          <a:spcPct val="0"/>
        </a:spcBef>
        <a:spcAft>
          <a:spcPct val="0"/>
        </a:spcAft>
        <a:defRPr sz="4400">
          <a:solidFill>
            <a:srgbClr val="FFFF00"/>
          </a:solidFill>
          <a:latin typeface="Times" pitchFamily="-106" charset="0"/>
        </a:defRPr>
      </a:lvl7pPr>
      <a:lvl8pPr marL="1371178" algn="ctr" rtl="0" fontAlgn="base">
        <a:spcBef>
          <a:spcPct val="0"/>
        </a:spcBef>
        <a:spcAft>
          <a:spcPct val="0"/>
        </a:spcAft>
        <a:defRPr sz="4400">
          <a:solidFill>
            <a:srgbClr val="FFFF00"/>
          </a:solidFill>
          <a:latin typeface="Times" pitchFamily="-106" charset="0"/>
        </a:defRPr>
      </a:lvl8pPr>
      <a:lvl9pPr marL="1828236" algn="ctr" rtl="0" fontAlgn="base">
        <a:spcBef>
          <a:spcPct val="0"/>
        </a:spcBef>
        <a:spcAft>
          <a:spcPct val="0"/>
        </a:spcAft>
        <a:defRPr sz="4400">
          <a:solidFill>
            <a:srgbClr val="FFFF00"/>
          </a:solidFill>
          <a:latin typeface="Times" pitchFamily="-106"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1" charset="-128"/>
          <a:cs typeface="ＭＳ Ｐゴシック" pitchFamily="-111"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106" charset="-128"/>
        </a:defRPr>
      </a:lvl5pPr>
      <a:lvl6pPr marL="2513826" indent="-228528" algn="l" rtl="0" fontAlgn="base">
        <a:spcBef>
          <a:spcPct val="20000"/>
        </a:spcBef>
        <a:spcAft>
          <a:spcPct val="0"/>
        </a:spcAft>
        <a:buChar char="»"/>
        <a:defRPr sz="2000">
          <a:solidFill>
            <a:schemeClr val="bg1"/>
          </a:solidFill>
          <a:latin typeface="+mn-lt"/>
          <a:ea typeface="ＭＳ Ｐゴシック" pitchFamily="-106" charset="-128"/>
        </a:defRPr>
      </a:lvl6pPr>
      <a:lvl7pPr marL="2970884" indent="-228528" algn="l" rtl="0" fontAlgn="base">
        <a:spcBef>
          <a:spcPct val="20000"/>
        </a:spcBef>
        <a:spcAft>
          <a:spcPct val="0"/>
        </a:spcAft>
        <a:buChar char="»"/>
        <a:defRPr sz="2000">
          <a:solidFill>
            <a:schemeClr val="bg1"/>
          </a:solidFill>
          <a:latin typeface="+mn-lt"/>
          <a:ea typeface="ＭＳ Ｐゴシック" pitchFamily="-106" charset="-128"/>
        </a:defRPr>
      </a:lvl7pPr>
      <a:lvl8pPr marL="3427944" indent="-228528" algn="l" rtl="0" fontAlgn="base">
        <a:spcBef>
          <a:spcPct val="20000"/>
        </a:spcBef>
        <a:spcAft>
          <a:spcPct val="0"/>
        </a:spcAft>
        <a:buChar char="»"/>
        <a:defRPr sz="2000">
          <a:solidFill>
            <a:schemeClr val="bg1"/>
          </a:solidFill>
          <a:latin typeface="+mn-lt"/>
          <a:ea typeface="ＭＳ Ｐゴシック" pitchFamily="-106" charset="-128"/>
        </a:defRPr>
      </a:lvl8pPr>
      <a:lvl9pPr marL="3885001" indent="-228528" algn="l" rtl="0" fontAlgn="base">
        <a:spcBef>
          <a:spcPct val="20000"/>
        </a:spcBef>
        <a:spcAft>
          <a:spcPct val="0"/>
        </a:spcAft>
        <a:buChar char="»"/>
        <a:defRPr sz="2000">
          <a:solidFill>
            <a:schemeClr val="bg1"/>
          </a:solidFill>
          <a:latin typeface="+mn-lt"/>
          <a:ea typeface="ＭＳ Ｐゴシック" pitchFamily="-106" charset="-128"/>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7" algn="l" defTabSz="457059" rtl="0" eaLnBrk="1" latinLnBrk="0" hangingPunct="1">
        <a:defRPr sz="1800" kern="1200">
          <a:solidFill>
            <a:schemeClr val="tx1"/>
          </a:solidFill>
          <a:latin typeface="+mn-lt"/>
          <a:ea typeface="+mn-ea"/>
          <a:cs typeface="+mn-cs"/>
        </a:defRPr>
      </a:lvl3pPr>
      <a:lvl4pPr marL="1371178" algn="l" defTabSz="457059" rtl="0" eaLnBrk="1" latinLnBrk="0" hangingPunct="1">
        <a:defRPr sz="1800" kern="1200">
          <a:solidFill>
            <a:schemeClr val="tx1"/>
          </a:solidFill>
          <a:latin typeface="+mn-lt"/>
          <a:ea typeface="+mn-ea"/>
          <a:cs typeface="+mn-cs"/>
        </a:defRPr>
      </a:lvl4pPr>
      <a:lvl5pPr marL="1828236" algn="l" defTabSz="457059" rtl="0" eaLnBrk="1" latinLnBrk="0" hangingPunct="1">
        <a:defRPr sz="1800" kern="1200">
          <a:solidFill>
            <a:schemeClr val="tx1"/>
          </a:solidFill>
          <a:latin typeface="+mn-lt"/>
          <a:ea typeface="+mn-ea"/>
          <a:cs typeface="+mn-cs"/>
        </a:defRPr>
      </a:lvl5pPr>
      <a:lvl6pPr marL="2285295" algn="l" defTabSz="457059" rtl="0" eaLnBrk="1" latinLnBrk="0" hangingPunct="1">
        <a:defRPr sz="1800" kern="1200">
          <a:solidFill>
            <a:schemeClr val="tx1"/>
          </a:solidFill>
          <a:latin typeface="+mn-lt"/>
          <a:ea typeface="+mn-ea"/>
          <a:cs typeface="+mn-cs"/>
        </a:defRPr>
      </a:lvl6pPr>
      <a:lvl7pPr marL="2742356" algn="l" defTabSz="457059" rtl="0" eaLnBrk="1" latinLnBrk="0" hangingPunct="1">
        <a:defRPr sz="1800" kern="1200">
          <a:solidFill>
            <a:schemeClr val="tx1"/>
          </a:solidFill>
          <a:latin typeface="+mn-lt"/>
          <a:ea typeface="+mn-ea"/>
          <a:cs typeface="+mn-cs"/>
        </a:defRPr>
      </a:lvl7pPr>
      <a:lvl8pPr marL="3199412" algn="l" defTabSz="457059" rtl="0" eaLnBrk="1" latinLnBrk="0" hangingPunct="1">
        <a:defRPr sz="1800" kern="1200">
          <a:solidFill>
            <a:schemeClr val="tx1"/>
          </a:solidFill>
          <a:latin typeface="+mn-lt"/>
          <a:ea typeface="+mn-ea"/>
          <a:cs typeface="+mn-cs"/>
        </a:defRPr>
      </a:lvl8pPr>
      <a:lvl9pPr marL="3656473" algn="l" defTabSz="457059"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95400" y="304800"/>
            <a:ext cx="7086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a:t>
            </a:r>
          </a:p>
        </p:txBody>
      </p:sp>
      <p:sp>
        <p:nvSpPr>
          <p:cNvPr id="1027" name="Rectangle 3"/>
          <p:cNvSpPr>
            <a:spLocks noGrp="1" noChangeArrowheads="1"/>
          </p:cNvSpPr>
          <p:nvPr>
            <p:ph type="body" idx="1"/>
          </p:nvPr>
        </p:nvSpPr>
        <p:spPr bwMode="auto">
          <a:xfrm>
            <a:off x="914400" y="16764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24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pitchFamily="18" charset="0"/>
              </a:defRPr>
            </a:lvl1pPr>
          </a:lstStyle>
          <a:p>
            <a:pPr>
              <a:defRPr/>
            </a:pPr>
            <a:r>
              <a:rPr lang="en-US"/>
              <a:t>WBS 1.2  Sept. 9, 2008</a:t>
            </a:r>
          </a:p>
        </p:txBody>
      </p:sp>
      <p:sp>
        <p:nvSpPr>
          <p:cNvPr id="1029" name="Rectangle 5"/>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pitchFamily="18" charset="0"/>
              </a:defRPr>
            </a:lvl1pPr>
          </a:lstStyle>
          <a:p>
            <a:pPr>
              <a:defRPr/>
            </a:pPr>
            <a:r>
              <a:rPr lang="en-US"/>
              <a:t>Tom Diehl</a:t>
            </a:r>
          </a:p>
        </p:txBody>
      </p:sp>
      <p:pic>
        <p:nvPicPr>
          <p:cNvPr id="1030" name="Picture 7"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grpSp>
        <p:nvGrpSpPr>
          <p:cNvPr id="2" name="Group 11"/>
          <p:cNvGrpSpPr>
            <a:grpSpLocks/>
          </p:cNvGrpSpPr>
          <p:nvPr userDrawn="1"/>
        </p:nvGrpSpPr>
        <p:grpSpPr bwMode="auto">
          <a:xfrm>
            <a:off x="1371600" y="1219200"/>
            <a:ext cx="7239000" cy="152400"/>
            <a:chOff x="768" y="768"/>
            <a:chExt cx="4656" cy="96"/>
          </a:xfrm>
        </p:grpSpPr>
        <p:sp>
          <p:nvSpPr>
            <p:cNvPr id="1032" name="Line 8"/>
            <p:cNvSpPr>
              <a:spLocks noChangeShapeType="1"/>
            </p:cNvSpPr>
            <p:nvPr userDrawn="1"/>
          </p:nvSpPr>
          <p:spPr bwMode="auto">
            <a:xfrm>
              <a:off x="768" y="816"/>
              <a:ext cx="4656" cy="0"/>
            </a:xfrm>
            <a:prstGeom prst="line">
              <a:avLst/>
            </a:prstGeom>
            <a:noFill/>
            <a:ln w="28575">
              <a:solidFill>
                <a:schemeClr val="tx1"/>
              </a:solidFill>
              <a:round/>
              <a:headEnd/>
              <a:tailEnd/>
            </a:ln>
            <a:effectLst/>
          </p:spPr>
          <p:txBody>
            <a:bodyPr/>
            <a:lstStyle/>
            <a:p>
              <a:pPr>
                <a:defRPr/>
              </a:pPr>
              <a:endParaRPr lang="en-US">
                <a:latin typeface="Times" pitchFamily="18" charset="0"/>
              </a:endParaRPr>
            </a:p>
          </p:txBody>
        </p:sp>
        <p:sp>
          <p:nvSpPr>
            <p:cNvPr id="1033" name="Line 9"/>
            <p:cNvSpPr>
              <a:spLocks noChangeShapeType="1"/>
            </p:cNvSpPr>
            <p:nvPr userDrawn="1"/>
          </p:nvSpPr>
          <p:spPr bwMode="auto">
            <a:xfrm>
              <a:off x="768" y="864"/>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sp>
          <p:nvSpPr>
            <p:cNvPr id="1034" name="Line 10"/>
            <p:cNvSpPr>
              <a:spLocks noChangeShapeType="1"/>
            </p:cNvSpPr>
            <p:nvPr userDrawn="1"/>
          </p:nvSpPr>
          <p:spPr bwMode="auto">
            <a:xfrm>
              <a:off x="768" y="768"/>
              <a:ext cx="4656" cy="0"/>
            </a:xfrm>
            <a:prstGeom prst="line">
              <a:avLst/>
            </a:prstGeom>
            <a:noFill/>
            <a:ln w="28575">
              <a:solidFill>
                <a:srgbClr val="FF0000"/>
              </a:solidFill>
              <a:round/>
              <a:headEnd/>
              <a:tailEnd/>
            </a:ln>
            <a:effectLst/>
          </p:spPr>
          <p:txBody>
            <a:bodyPr/>
            <a:lstStyle/>
            <a:p>
              <a:pPr>
                <a:defRPr/>
              </a:pPr>
              <a:endParaRPr lang="en-US">
                <a:latin typeface="Times" pitchFamily="18" charset="0"/>
              </a:endParaRPr>
            </a:p>
          </p:txBody>
        </p:sp>
      </p:grpSp>
      <p:sp>
        <p:nvSpPr>
          <p:cNvPr id="1036" name="Rectangle 12"/>
          <p:cNvSpPr>
            <a:spLocks noChangeArrowheads="1"/>
          </p:cNvSpPr>
          <p:nvPr/>
        </p:nvSpPr>
        <p:spPr bwMode="auto">
          <a:xfrm>
            <a:off x="7010400" y="6477000"/>
            <a:ext cx="2133600" cy="228600"/>
          </a:xfrm>
          <a:prstGeom prst="rect">
            <a:avLst/>
          </a:prstGeom>
          <a:noFill/>
          <a:ln w="9525">
            <a:noFill/>
            <a:miter lim="800000"/>
            <a:headEnd/>
            <a:tailEnd/>
          </a:ln>
          <a:effectLst/>
        </p:spPr>
        <p:txBody>
          <a:bodyPr>
            <a:prstTxWarp prst="textNoShape">
              <a:avLst/>
            </a:prstTxWarp>
          </a:bodyPr>
          <a:lstStyle/>
          <a:p>
            <a:pPr algn="r" eaLnBrk="1" hangingPunct="1">
              <a:defRPr/>
            </a:pPr>
            <a:fld id="{EC9EC1C3-77D1-8A40-BB24-E188BEE07831}" type="slidenum">
              <a:rPr lang="en-US" sz="1400">
                <a:latin typeface="Arial" charset="0"/>
              </a:rPr>
              <a:pPr algn="r" eaLnBrk="1" hangingPunct="1">
                <a:defRPr/>
              </a:pPr>
              <a:t>‹#›</a:t>
            </a:fld>
            <a:endParaRPr lang="en-US" sz="1400">
              <a:latin typeface="Arial" charset="0"/>
            </a:endParaRPr>
          </a:p>
        </p:txBody>
      </p:sp>
    </p:spTree>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 id="2147487270" r:id="rId12"/>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mn-lt"/>
                <a:ea typeface="Arial" pitchFamily="30" charset="0"/>
                <a:cs typeface="Arial" pitchFamily="30" charset="0"/>
                <a:sym typeface="Arial" pitchFamily="30" charset="0"/>
              </a:defRPr>
            </a:lvl1pPr>
          </a:lstStyle>
          <a:p>
            <a:pPr>
              <a:defRPr/>
            </a:pPr>
            <a:endParaRPr lang="en-US"/>
          </a:p>
          <a:p>
            <a:pPr>
              <a:defRPr/>
            </a:pPr>
            <a:fld id="{2FE08142-D342-6242-84FD-BF387ABC54B5}"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7218" r:id="rId1"/>
    <p:sldLayoutId id="2147487319" r:id="rId2"/>
    <p:sldLayoutId id="2147487243" r:id="rId3"/>
    <p:sldLayoutId id="2147486643" r:id="rId4"/>
    <p:sldLayoutId id="2147486644" r:id="rId5"/>
    <p:sldLayoutId id="2147486645" r:id="rId6"/>
    <p:sldLayoutId id="2147486646" r:id="rId7"/>
    <p:sldLayoutId id="2147486647" r:id="rId8"/>
    <p:sldLayoutId id="2147486648" r:id="rId9"/>
    <p:sldLayoutId id="2147486649" r:id="rId10"/>
    <p:sldLayoutId id="2147486650" r:id="rId11"/>
    <p:sldLayoutId id="2147486651" r:id="rId12"/>
    <p:sldLayoutId id="2147486652" r:id="rId13"/>
    <p:sldLayoutId id="2147486653" r:id="rId14"/>
    <p:sldLayoutId id="2147486654" r:id="rId15"/>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FFFF00"/>
          </a:solidFill>
          <a:latin typeface="Times" pitchFamily="30" charset="0"/>
          <a:ea typeface="ＭＳ Ｐゴシック" pitchFamily="-110" charset="-128"/>
          <a:cs typeface="ＭＳ Ｐゴシック" pitchFamily="-110" charset="-128"/>
        </a:defRPr>
      </a:lvl5pPr>
      <a:lvl6pPr marL="457106" algn="ctr" rtl="0" fontAlgn="base">
        <a:spcBef>
          <a:spcPct val="0"/>
        </a:spcBef>
        <a:spcAft>
          <a:spcPct val="0"/>
        </a:spcAft>
        <a:defRPr sz="4400">
          <a:solidFill>
            <a:srgbClr val="FFFF00"/>
          </a:solidFill>
          <a:latin typeface="Times" pitchFamily="30" charset="0"/>
        </a:defRPr>
      </a:lvl6pPr>
      <a:lvl7pPr marL="914210" algn="ctr" rtl="0" fontAlgn="base">
        <a:spcBef>
          <a:spcPct val="0"/>
        </a:spcBef>
        <a:spcAft>
          <a:spcPct val="0"/>
        </a:spcAft>
        <a:defRPr sz="4400">
          <a:solidFill>
            <a:srgbClr val="FFFF00"/>
          </a:solidFill>
          <a:latin typeface="Times" pitchFamily="30" charset="0"/>
        </a:defRPr>
      </a:lvl7pPr>
      <a:lvl8pPr marL="1371316" algn="ctr" rtl="0" fontAlgn="base">
        <a:spcBef>
          <a:spcPct val="0"/>
        </a:spcBef>
        <a:spcAft>
          <a:spcPct val="0"/>
        </a:spcAft>
        <a:defRPr sz="4400">
          <a:solidFill>
            <a:srgbClr val="FFFF00"/>
          </a:solidFill>
          <a:latin typeface="Times" pitchFamily="30" charset="0"/>
        </a:defRPr>
      </a:lvl8pPr>
      <a:lvl9pPr marL="1828421" algn="ctr" rtl="0" fontAlgn="base">
        <a:spcBef>
          <a:spcPct val="0"/>
        </a:spcBef>
        <a:spcAft>
          <a:spcPct val="0"/>
        </a:spcAft>
        <a:defRPr sz="4400">
          <a:solidFill>
            <a:srgbClr val="FFFF00"/>
          </a:solidFill>
          <a:latin typeface="Times" pitchFamily="30" charset="0"/>
        </a:defRPr>
      </a:lvl9pPr>
    </p:titleStyle>
    <p:bodyStyle>
      <a:lvl1pPr marL="341313" indent="-341313" algn="l" rtl="0" eaLnBrk="0" fontAlgn="base" hangingPunct="0">
        <a:spcBef>
          <a:spcPct val="20000"/>
        </a:spcBef>
        <a:spcAft>
          <a:spcPct val="0"/>
        </a:spcAft>
        <a:buChar char="•"/>
        <a:defRPr sz="3200">
          <a:solidFill>
            <a:schemeClr val="bg1"/>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bg1"/>
          </a:solidFill>
          <a:latin typeface="+mn-lt"/>
          <a:ea typeface="ＭＳ Ｐゴシック" pitchFamily="30" charset="-128"/>
        </a:defRPr>
      </a:lvl2pPr>
      <a:lvl3pPr marL="1141413" indent="-227013" algn="l" rtl="0" eaLnBrk="0" fontAlgn="base" hangingPunct="0">
        <a:spcBef>
          <a:spcPct val="20000"/>
        </a:spcBef>
        <a:spcAft>
          <a:spcPct val="0"/>
        </a:spcAft>
        <a:buChar char="•"/>
        <a:defRPr sz="2400">
          <a:solidFill>
            <a:schemeClr val="bg1"/>
          </a:solidFill>
          <a:latin typeface="+mn-lt"/>
          <a:ea typeface="ＭＳ Ｐゴシック" pitchFamily="30" charset="-128"/>
        </a:defRPr>
      </a:lvl3pPr>
      <a:lvl4pPr marL="15986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4pPr>
      <a:lvl5pPr marL="2055813" indent="-227013" algn="l" rtl="0" eaLnBrk="0" fontAlgn="base" hangingPunct="0">
        <a:spcBef>
          <a:spcPct val="20000"/>
        </a:spcBef>
        <a:spcAft>
          <a:spcPct val="0"/>
        </a:spcAft>
        <a:buChar char="»"/>
        <a:defRPr sz="2000">
          <a:solidFill>
            <a:schemeClr val="bg1"/>
          </a:solidFill>
          <a:latin typeface="+mn-lt"/>
          <a:ea typeface="ＭＳ Ｐゴシック" pitchFamily="30" charset="-128"/>
        </a:defRPr>
      </a:lvl5pPr>
      <a:lvl6pPr marL="2514079" indent="-228553" algn="l" rtl="0" fontAlgn="base">
        <a:spcBef>
          <a:spcPct val="20000"/>
        </a:spcBef>
        <a:spcAft>
          <a:spcPct val="0"/>
        </a:spcAft>
        <a:buChar char="»"/>
        <a:defRPr sz="2000">
          <a:solidFill>
            <a:schemeClr val="bg1"/>
          </a:solidFill>
          <a:latin typeface="+mn-lt"/>
          <a:ea typeface="ＭＳ Ｐゴシック" pitchFamily="30" charset="-128"/>
        </a:defRPr>
      </a:lvl6pPr>
      <a:lvl7pPr marL="2971184" indent="-228553" algn="l" rtl="0" fontAlgn="base">
        <a:spcBef>
          <a:spcPct val="20000"/>
        </a:spcBef>
        <a:spcAft>
          <a:spcPct val="0"/>
        </a:spcAft>
        <a:buChar char="»"/>
        <a:defRPr sz="2000">
          <a:solidFill>
            <a:schemeClr val="bg1"/>
          </a:solidFill>
          <a:latin typeface="+mn-lt"/>
          <a:ea typeface="ＭＳ Ｐゴシック" pitchFamily="30" charset="-128"/>
        </a:defRPr>
      </a:lvl7pPr>
      <a:lvl8pPr marL="3428289" indent="-228553" algn="l" rtl="0" fontAlgn="base">
        <a:spcBef>
          <a:spcPct val="20000"/>
        </a:spcBef>
        <a:spcAft>
          <a:spcPct val="0"/>
        </a:spcAft>
        <a:buChar char="»"/>
        <a:defRPr sz="2000">
          <a:solidFill>
            <a:schemeClr val="bg1"/>
          </a:solidFill>
          <a:latin typeface="+mn-lt"/>
          <a:ea typeface="ＭＳ Ｐゴシック" pitchFamily="30" charset="-128"/>
        </a:defRPr>
      </a:lvl8pPr>
      <a:lvl9pPr marL="3885394" indent="-228553" algn="l" rtl="0" fontAlgn="base">
        <a:spcBef>
          <a:spcPct val="20000"/>
        </a:spcBef>
        <a:spcAft>
          <a:spcPct val="0"/>
        </a:spcAft>
        <a:buChar char="»"/>
        <a:defRPr sz="2000">
          <a:solidFill>
            <a:schemeClr val="bg1"/>
          </a:solidFill>
          <a:latin typeface="+mn-lt"/>
          <a:ea typeface="ＭＳ Ｐゴシック" pitchFamily="30"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76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609600" y="6245225"/>
            <a:ext cx="6553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a:t>Brenna Flaugher Preliminary Director’s Review June 7 and 8, 2004</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2084AED-A1E1-3E42-8BA5-9255DBD4F973}" type="slidenum">
              <a:rPr lang="en-US"/>
              <a:pPr>
                <a:defRPr/>
              </a:pPr>
              <a:t>‹#›</a:t>
            </a:fld>
            <a:endParaRPr lang="en-US"/>
          </a:p>
        </p:txBody>
      </p:sp>
      <p:sp>
        <p:nvSpPr>
          <p:cNvPr id="1031" name="Line 7"/>
          <p:cNvSpPr>
            <a:spLocks noChangeShapeType="1"/>
          </p:cNvSpPr>
          <p:nvPr userDrawn="1"/>
        </p:nvSpPr>
        <p:spPr bwMode="auto">
          <a:xfrm>
            <a:off x="228600" y="762000"/>
            <a:ext cx="8763000" cy="0"/>
          </a:xfrm>
          <a:prstGeom prst="line">
            <a:avLst/>
          </a:prstGeom>
          <a:noFill/>
          <a:ln w="38100">
            <a:solidFill>
              <a:srgbClr val="0066FF"/>
            </a:solidFill>
            <a:round/>
            <a:headEnd/>
            <a:tailEnd/>
          </a:ln>
          <a:effectLst/>
        </p:spPr>
        <p:txBody>
          <a:bodyPr wrap="none"/>
          <a:lstStyle/>
          <a:p>
            <a:pPr>
              <a:defRPr/>
            </a:pPr>
            <a:endParaRPr lang="en-US"/>
          </a:p>
        </p:txBody>
      </p:sp>
    </p:spTree>
  </p:cSld>
  <p:clrMap bg1="lt1" tx1="dk1" bg2="lt2" tx2="dk2" accent1="accent1" accent2="accent2" accent3="accent3" accent4="accent4" accent5="accent5" accent6="accent6" hlink="hlink" folHlink="folHlink"/>
  <p:sldLayoutIdLst>
    <p:sldLayoutId id="2147487272" r:id="rId1"/>
    <p:sldLayoutId id="2147487273" r:id="rId2"/>
    <p:sldLayoutId id="2147487274" r:id="rId3"/>
    <p:sldLayoutId id="2147487275" r:id="rId4"/>
    <p:sldLayoutId id="2147487276" r:id="rId5"/>
    <p:sldLayoutId id="2147487277" r:id="rId6"/>
    <p:sldLayoutId id="2147487278" r:id="rId7"/>
    <p:sldLayoutId id="2147487279" r:id="rId8"/>
    <p:sldLayoutId id="2147487280" r:id="rId9"/>
    <p:sldLayoutId id="2147487281" r:id="rId10"/>
    <p:sldLayoutId id="2147487282" r:id="rId11"/>
  </p:sldLayoutIdLst>
  <p:hf hdr="0" dt="0"/>
  <p:txStyles>
    <p:titleStyle>
      <a:lvl1pPr algn="ctr" rtl="0" eaLnBrk="0" fontAlgn="base" hangingPunct="0">
        <a:spcBef>
          <a:spcPct val="0"/>
        </a:spcBef>
        <a:spcAft>
          <a:spcPct val="0"/>
        </a:spcAft>
        <a:defRPr sz="4000">
          <a:solidFill>
            <a:srgbClr val="0066FF"/>
          </a:solidFill>
          <a:latin typeface="+mj-lt"/>
          <a:ea typeface="ＭＳ Ｐゴシック" charset="-128"/>
          <a:cs typeface="ＭＳ Ｐゴシック" charset="-128"/>
        </a:defRPr>
      </a:lvl1pPr>
      <a:lvl2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a:solidFill>
            <a:srgbClr val="0066FF"/>
          </a:solidFill>
          <a:latin typeface="Arial" charset="0"/>
          <a:ea typeface="ＭＳ Ｐゴシック" charset="-128"/>
          <a:cs typeface="ＭＳ Ｐゴシック" charset="-128"/>
        </a:defRPr>
      </a:lvl5pPr>
      <a:lvl6pPr marL="457200" algn="ctr" rtl="0" fontAlgn="base">
        <a:spcBef>
          <a:spcPct val="0"/>
        </a:spcBef>
        <a:spcAft>
          <a:spcPct val="0"/>
        </a:spcAft>
        <a:defRPr sz="4000">
          <a:solidFill>
            <a:srgbClr val="0066FF"/>
          </a:solidFill>
          <a:latin typeface="Arial" charset="0"/>
        </a:defRPr>
      </a:lvl6pPr>
      <a:lvl7pPr marL="914400" algn="ctr" rtl="0" fontAlgn="base">
        <a:spcBef>
          <a:spcPct val="0"/>
        </a:spcBef>
        <a:spcAft>
          <a:spcPct val="0"/>
        </a:spcAft>
        <a:defRPr sz="4000">
          <a:solidFill>
            <a:srgbClr val="0066FF"/>
          </a:solidFill>
          <a:latin typeface="Arial" charset="0"/>
        </a:defRPr>
      </a:lvl7pPr>
      <a:lvl8pPr marL="1371600" algn="ctr" rtl="0" fontAlgn="base">
        <a:spcBef>
          <a:spcPct val="0"/>
        </a:spcBef>
        <a:spcAft>
          <a:spcPct val="0"/>
        </a:spcAft>
        <a:defRPr sz="4000">
          <a:solidFill>
            <a:srgbClr val="0066FF"/>
          </a:solidFill>
          <a:latin typeface="Arial" charset="0"/>
        </a:defRPr>
      </a:lvl8pPr>
      <a:lvl9pPr marL="1828800" algn="ctr" rtl="0" fontAlgn="base">
        <a:spcBef>
          <a:spcPct val="0"/>
        </a:spcBef>
        <a:spcAft>
          <a:spcPct val="0"/>
        </a:spcAft>
        <a:defRPr sz="4000">
          <a:solidFill>
            <a:srgbClr val="0066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F0000"/>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A96176-5666-437C-8E18-5C3C5F6421DF}" type="datetimeFigureOut">
              <a:rPr lang="en-US" smtClean="0"/>
              <a:pPr/>
              <a:t>4/12/12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7D04A7-D0A1-45C3-B437-4CC9B55434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7296" r:id="rId1"/>
    <p:sldLayoutId id="2147487297" r:id="rId2"/>
    <p:sldLayoutId id="2147487298" r:id="rId3"/>
    <p:sldLayoutId id="2147487299" r:id="rId4"/>
    <p:sldLayoutId id="2147487300" r:id="rId5"/>
    <p:sldLayoutId id="2147487301" r:id="rId6"/>
    <p:sldLayoutId id="2147487302" r:id="rId7"/>
    <p:sldLayoutId id="2147487303" r:id="rId8"/>
    <p:sldLayoutId id="2147487304" r:id="rId9"/>
    <p:sldLayoutId id="2147487305" r:id="rId10"/>
    <p:sldLayoutId id="21474873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B89CC6-6B57-4F12-A995-B34E2F1E8444}" type="datetimeFigureOut">
              <a:rPr lang="en-US" smtClean="0"/>
              <a:pPr/>
              <a:t>4/12/12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D96EB-5A0D-4D2C-8084-11D15808BE89}" type="slidenum">
              <a:rPr lang="en-US" smtClean="0"/>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86692467"/>
      </p:ext>
    </p:extLst>
  </p:cSld>
  <p:clrMap bg1="lt1" tx1="dk1" bg2="lt2" tx2="dk2" accent1="accent1" accent2="accent2" accent3="accent3" accent4="accent4" accent5="accent5" accent6="accent6" hlink="hlink" folHlink="folHlink"/>
  <p:sldLayoutIdLst>
    <p:sldLayoutId id="2147487308" r:id="rId1"/>
    <p:sldLayoutId id="2147487309" r:id="rId2"/>
    <p:sldLayoutId id="2147487310" r:id="rId3"/>
    <p:sldLayoutId id="2147487311" r:id="rId4"/>
    <p:sldLayoutId id="2147487312" r:id="rId5"/>
    <p:sldLayoutId id="2147487313" r:id="rId6"/>
    <p:sldLayoutId id="2147487314" r:id="rId7"/>
    <p:sldLayoutId id="2147487315" r:id="rId8"/>
    <p:sldLayoutId id="2147487316" r:id="rId9"/>
    <p:sldLayoutId id="2147487317" r:id="rId10"/>
    <p:sldLayoutId id="21474873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33400" y="662940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900">
                <a:latin typeface="Arial" charset="0"/>
              </a:defRPr>
            </a:lvl1pPr>
          </a:lstStyle>
          <a:p>
            <a:pPr>
              <a:defRPr/>
            </a:pPr>
            <a:r>
              <a:rPr lang="en-US"/>
              <a:t>Flaugher August 2011</a:t>
            </a: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vl1pPr>
          </a:lstStyle>
          <a:p>
            <a:fld id="{6EEC5962-1D97-5E41-8E0A-2680035506D3}" type="slidenum">
              <a:rPr lang="en-US"/>
              <a:pPr/>
              <a:t>‹#›</a:t>
            </a:fld>
            <a:endParaRPr lang="en-US"/>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a:latin typeface="Arial"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a:latin typeface="Arial"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a:latin typeface="Arial" charset="0"/>
            </a:endParaRPr>
          </a:p>
        </p:txBody>
      </p:sp>
      <p:pic>
        <p:nvPicPr>
          <p:cNvPr id="2" name="Picture 12" descr="DES-Logo-cropped"/>
          <p:cNvPicPr>
            <a:picLocks noChangeAspect="1" noChangeArrowheads="1"/>
          </p:cNvPicPr>
          <p:nvPr userDrawn="1"/>
        </p:nvPicPr>
        <p:blipFill>
          <a:blip r:embed="rId5"/>
          <a:srcRect/>
          <a:stretch>
            <a:fillRect/>
          </a:stretch>
        </p:blipFill>
        <p:spPr bwMode="auto">
          <a:xfrm>
            <a:off x="0" y="0"/>
            <a:ext cx="1200150" cy="1524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7463" r:id="rId1"/>
    <p:sldLayoutId id="2147487464" r:id="rId2"/>
    <p:sldLayoutId id="2147487465" r:id="rId3"/>
  </p:sldLayoutIdLst>
  <p:hf hdr="0" dt="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6"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bwMode="auto">
          <a:xfrm>
            <a:off x="1752600" y="228600"/>
            <a:ext cx="7162800" cy="914400"/>
          </a:xfrm>
          <a:prstGeom prst="rect">
            <a:avLst/>
          </a:prstGeom>
          <a:noFill/>
          <a:ln w="9525">
            <a:noFill/>
            <a:miter lim="800000"/>
            <a:headEnd/>
            <a:tailEnd/>
          </a:ln>
        </p:spPr>
        <p:txBody>
          <a:bodyPr vert="horz" wrap="square" lIns="91401" tIns="45702" rIns="91401" bIns="45702" numCol="1" anchor="ctr" anchorCtr="0" compatLnSpc="1">
            <a:prstTxWarp prst="textNoShape">
              <a:avLst/>
            </a:prstTxWarp>
          </a:bodyPr>
          <a:lstStyle/>
          <a:p>
            <a:pPr lvl="0"/>
            <a:r>
              <a:rPr lang="en-US"/>
              <a:t>Click to edit Master title style</a:t>
            </a:r>
          </a:p>
        </p:txBody>
      </p:sp>
      <p:sp>
        <p:nvSpPr>
          <p:cNvPr id="105475" name="Rectangle 3"/>
          <p:cNvSpPr>
            <a:spLocks noGrp="1" noChangeArrowheads="1"/>
          </p:cNvSpPr>
          <p:nvPr>
            <p:ph type="body" idx="1"/>
          </p:nvPr>
        </p:nvSpPr>
        <p:spPr bwMode="auto">
          <a:xfrm>
            <a:off x="685800" y="1447800"/>
            <a:ext cx="7772400" cy="4572000"/>
          </a:xfrm>
          <a:prstGeom prst="rect">
            <a:avLst/>
          </a:prstGeom>
          <a:noFill/>
          <a:ln w="9525">
            <a:noFill/>
            <a:miter lim="800000"/>
            <a:headEnd/>
            <a:tailEnd/>
          </a:ln>
        </p:spPr>
        <p:txBody>
          <a:bodyPr vert="horz" wrap="square" lIns="91401" tIns="45702" rIns="91401"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1252" name="Rectangle 4"/>
          <p:cNvSpPr>
            <a:spLocks noGrp="1" noChangeArrowheads="1"/>
          </p:cNvSpPr>
          <p:nvPr>
            <p:ph type="ftr" sz="quarter" idx="3"/>
          </p:nvPr>
        </p:nvSpPr>
        <p:spPr bwMode="auto">
          <a:xfrm>
            <a:off x="2971800" y="6553200"/>
            <a:ext cx="3352800" cy="228600"/>
          </a:xfrm>
          <a:prstGeom prst="rect">
            <a:avLst/>
          </a:prstGeom>
          <a:noFill/>
          <a:ln w="9525">
            <a:noFill/>
            <a:miter lim="800000"/>
            <a:headEnd/>
            <a:tailEnd/>
          </a:ln>
          <a:effectLst/>
        </p:spPr>
        <p:txBody>
          <a:bodyPr vert="horz" wrap="square" lIns="91401" tIns="45702" rIns="91401" bIns="45702" numCol="1" anchor="t" anchorCtr="0" compatLnSpc="1">
            <a:prstTxWarp prst="textNoShape">
              <a:avLst/>
            </a:prstTxWarp>
          </a:bodyPr>
          <a:lstStyle>
            <a:lvl1pPr algn="ctr">
              <a:defRPr sz="1400" b="1">
                <a:solidFill>
                  <a:schemeClr val="accent2"/>
                </a:solidFill>
                <a:latin typeface="+mn-lt"/>
                <a:ea typeface="Arial" pitchFamily="-110" charset="0"/>
                <a:cs typeface="Arial" pitchFamily="-110" charset="0"/>
                <a:sym typeface="Arial" pitchFamily="-110"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7467" r:id="rId1"/>
    <p:sldLayoutId id="2147487468" r:id="rId2"/>
    <p:sldLayoutId id="2147487469" r:id="rId3"/>
    <p:sldLayoutId id="2147487470" r:id="rId4"/>
    <p:sldLayoutId id="2147487471" r:id="rId5"/>
    <p:sldLayoutId id="2147487472" r:id="rId6"/>
    <p:sldLayoutId id="2147487473" r:id="rId7"/>
    <p:sldLayoutId id="2147487474" r:id="rId8"/>
    <p:sldLayoutId id="2147487475" r:id="rId9"/>
    <p:sldLayoutId id="2147487476" r:id="rId10"/>
    <p:sldLayoutId id="2147487477" r:id="rId11"/>
  </p:sldLayoutIdLst>
  <p:txStyles>
    <p:titleStyle>
      <a:lvl1pPr algn="ctr" rtl="0" eaLnBrk="0" fontAlgn="base" hangingPunct="0">
        <a:spcBef>
          <a:spcPct val="0"/>
        </a:spcBef>
        <a:spcAft>
          <a:spcPct val="0"/>
        </a:spcAft>
        <a:defRPr sz="4400">
          <a:solidFill>
            <a:srgbClr val="800000"/>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rgbClr val="800000"/>
          </a:solidFill>
          <a:latin typeface="Times New Roman" pitchFamily="-106" charset="0"/>
          <a:ea typeface="ＭＳ Ｐゴシック" pitchFamily="-110" charset="-128"/>
          <a:cs typeface="ＭＳ Ｐゴシック" pitchFamily="-110" charset="-128"/>
        </a:defRPr>
      </a:lvl5pPr>
      <a:lvl6pPr marL="457011" algn="ctr" rtl="0" fontAlgn="base">
        <a:spcBef>
          <a:spcPct val="0"/>
        </a:spcBef>
        <a:spcAft>
          <a:spcPct val="0"/>
        </a:spcAft>
        <a:defRPr sz="4400">
          <a:solidFill>
            <a:srgbClr val="800000"/>
          </a:solidFill>
          <a:latin typeface="Times New Roman" pitchFamily="-106" charset="0"/>
        </a:defRPr>
      </a:lvl6pPr>
      <a:lvl7pPr marL="914022" algn="ctr" rtl="0" fontAlgn="base">
        <a:spcBef>
          <a:spcPct val="0"/>
        </a:spcBef>
        <a:spcAft>
          <a:spcPct val="0"/>
        </a:spcAft>
        <a:defRPr sz="4400">
          <a:solidFill>
            <a:srgbClr val="800000"/>
          </a:solidFill>
          <a:latin typeface="Times New Roman" pitchFamily="-106" charset="0"/>
        </a:defRPr>
      </a:lvl7pPr>
      <a:lvl8pPr marL="1371036" algn="ctr" rtl="0" fontAlgn="base">
        <a:spcBef>
          <a:spcPct val="0"/>
        </a:spcBef>
        <a:spcAft>
          <a:spcPct val="0"/>
        </a:spcAft>
        <a:defRPr sz="4400">
          <a:solidFill>
            <a:srgbClr val="800000"/>
          </a:solidFill>
          <a:latin typeface="Times New Roman" pitchFamily="-106" charset="0"/>
        </a:defRPr>
      </a:lvl8pPr>
      <a:lvl9pPr marL="1828047" algn="ctr" rtl="0" fontAlgn="base">
        <a:spcBef>
          <a:spcPct val="0"/>
        </a:spcBef>
        <a:spcAft>
          <a:spcPct val="0"/>
        </a:spcAft>
        <a:defRPr sz="4400">
          <a:solidFill>
            <a:srgbClr val="800000"/>
          </a:solidFill>
          <a:latin typeface="Times New Roman" pitchFamily="-106" charset="0"/>
        </a:defRPr>
      </a:lvl9pPr>
    </p:titleStyle>
    <p:bodyStyle>
      <a:lvl1pPr marL="341313" indent="-341313" algn="l" rtl="0" eaLnBrk="0" fontAlgn="base" hangingPunct="0">
        <a:spcBef>
          <a:spcPct val="20000"/>
        </a:spcBef>
        <a:spcAft>
          <a:spcPct val="0"/>
        </a:spcAft>
        <a:buChar char="•"/>
        <a:defRPr sz="3200">
          <a:solidFill>
            <a:schemeClr val="accent2"/>
          </a:solidFill>
          <a:latin typeface="+mn-lt"/>
          <a:ea typeface="ＭＳ Ｐゴシック" pitchFamily="-110" charset="-128"/>
          <a:cs typeface="ＭＳ Ｐゴシック" pitchFamily="-110"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3565" indent="-228504" algn="l" rtl="0" fontAlgn="base">
        <a:spcBef>
          <a:spcPct val="20000"/>
        </a:spcBef>
        <a:spcAft>
          <a:spcPct val="0"/>
        </a:spcAft>
        <a:buChar char="»"/>
        <a:defRPr sz="2000">
          <a:solidFill>
            <a:schemeClr val="tx1"/>
          </a:solidFill>
          <a:latin typeface="+mn-lt"/>
          <a:ea typeface="ＭＳ Ｐゴシック" pitchFamily="-106" charset="-128"/>
        </a:defRPr>
      </a:lvl6pPr>
      <a:lvl7pPr marL="2970576" indent="-228504" algn="l" rtl="0" fontAlgn="base">
        <a:spcBef>
          <a:spcPct val="20000"/>
        </a:spcBef>
        <a:spcAft>
          <a:spcPct val="0"/>
        </a:spcAft>
        <a:buChar char="»"/>
        <a:defRPr sz="2000">
          <a:solidFill>
            <a:schemeClr val="tx1"/>
          </a:solidFill>
          <a:latin typeface="+mn-lt"/>
          <a:ea typeface="ＭＳ Ｐゴシック" pitchFamily="-106" charset="-128"/>
        </a:defRPr>
      </a:lvl7pPr>
      <a:lvl8pPr marL="3427589" indent="-228504" algn="l" rtl="0" fontAlgn="base">
        <a:spcBef>
          <a:spcPct val="20000"/>
        </a:spcBef>
        <a:spcAft>
          <a:spcPct val="0"/>
        </a:spcAft>
        <a:buChar char="»"/>
        <a:defRPr sz="2000">
          <a:solidFill>
            <a:schemeClr val="tx1"/>
          </a:solidFill>
          <a:latin typeface="+mn-lt"/>
          <a:ea typeface="ＭＳ Ｐゴシック" pitchFamily="-106" charset="-128"/>
        </a:defRPr>
      </a:lvl8pPr>
      <a:lvl9pPr marL="3884599" indent="-228504" algn="l" rtl="0" fontAlgn="base">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011" rtl="0" eaLnBrk="1" latinLnBrk="0" hangingPunct="1">
        <a:defRPr sz="1800" kern="1200">
          <a:solidFill>
            <a:schemeClr val="tx1"/>
          </a:solidFill>
          <a:latin typeface="+mn-lt"/>
          <a:ea typeface="+mn-ea"/>
          <a:cs typeface="+mn-cs"/>
        </a:defRPr>
      </a:lvl1pPr>
      <a:lvl2pPr marL="457011" algn="l" defTabSz="457011" rtl="0" eaLnBrk="1" latinLnBrk="0" hangingPunct="1">
        <a:defRPr sz="1800" kern="1200">
          <a:solidFill>
            <a:schemeClr val="tx1"/>
          </a:solidFill>
          <a:latin typeface="+mn-lt"/>
          <a:ea typeface="+mn-ea"/>
          <a:cs typeface="+mn-cs"/>
        </a:defRPr>
      </a:lvl2pPr>
      <a:lvl3pPr marL="914022" algn="l" defTabSz="457011" rtl="0" eaLnBrk="1" latinLnBrk="0" hangingPunct="1">
        <a:defRPr sz="1800" kern="1200">
          <a:solidFill>
            <a:schemeClr val="tx1"/>
          </a:solidFill>
          <a:latin typeface="+mn-lt"/>
          <a:ea typeface="+mn-ea"/>
          <a:cs typeface="+mn-cs"/>
        </a:defRPr>
      </a:lvl3pPr>
      <a:lvl4pPr marL="1371036" algn="l" defTabSz="457011" rtl="0" eaLnBrk="1" latinLnBrk="0" hangingPunct="1">
        <a:defRPr sz="1800" kern="1200">
          <a:solidFill>
            <a:schemeClr val="tx1"/>
          </a:solidFill>
          <a:latin typeface="+mn-lt"/>
          <a:ea typeface="+mn-ea"/>
          <a:cs typeface="+mn-cs"/>
        </a:defRPr>
      </a:lvl4pPr>
      <a:lvl5pPr marL="1828047" algn="l" defTabSz="457011" rtl="0" eaLnBrk="1" latinLnBrk="0" hangingPunct="1">
        <a:defRPr sz="1800" kern="1200">
          <a:solidFill>
            <a:schemeClr val="tx1"/>
          </a:solidFill>
          <a:latin typeface="+mn-lt"/>
          <a:ea typeface="+mn-ea"/>
          <a:cs typeface="+mn-cs"/>
        </a:defRPr>
      </a:lvl5pPr>
      <a:lvl6pPr marL="2285058" algn="l" defTabSz="457011" rtl="0" eaLnBrk="1" latinLnBrk="0" hangingPunct="1">
        <a:defRPr sz="1800" kern="1200">
          <a:solidFill>
            <a:schemeClr val="tx1"/>
          </a:solidFill>
          <a:latin typeface="+mn-lt"/>
          <a:ea typeface="+mn-ea"/>
          <a:cs typeface="+mn-cs"/>
        </a:defRPr>
      </a:lvl6pPr>
      <a:lvl7pPr marL="2742072" algn="l" defTabSz="457011" rtl="0" eaLnBrk="1" latinLnBrk="0" hangingPunct="1">
        <a:defRPr sz="1800" kern="1200">
          <a:solidFill>
            <a:schemeClr val="tx1"/>
          </a:solidFill>
          <a:latin typeface="+mn-lt"/>
          <a:ea typeface="+mn-ea"/>
          <a:cs typeface="+mn-cs"/>
        </a:defRPr>
      </a:lvl7pPr>
      <a:lvl8pPr marL="3199080" algn="l" defTabSz="457011" rtl="0" eaLnBrk="1" latinLnBrk="0" hangingPunct="1">
        <a:defRPr sz="1800" kern="1200">
          <a:solidFill>
            <a:schemeClr val="tx1"/>
          </a:solidFill>
          <a:latin typeface="+mn-lt"/>
          <a:ea typeface="+mn-ea"/>
          <a:cs typeface="+mn-cs"/>
        </a:defRPr>
      </a:lvl8pPr>
      <a:lvl9pPr marL="3656094" algn="l" defTabSz="457011"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533400" y="1295400"/>
            <a:ext cx="8077200" cy="1588"/>
          </a:xfrm>
          <a:prstGeom prst="line">
            <a:avLst/>
          </a:prstGeom>
          <a:noFill/>
          <a:ln w="28440">
            <a:solidFill>
              <a:srgbClr val="00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7" name="Line 3"/>
          <p:cNvSpPr>
            <a:spLocks noChangeShapeType="1"/>
          </p:cNvSpPr>
          <p:nvPr/>
        </p:nvSpPr>
        <p:spPr bwMode="auto">
          <a:xfrm>
            <a:off x="533400" y="1371600"/>
            <a:ext cx="8077200" cy="1588"/>
          </a:xfrm>
          <a:prstGeom prst="line">
            <a:avLst/>
          </a:prstGeom>
          <a:noFill/>
          <a:ln w="28440">
            <a:solidFill>
              <a:srgbClr val="FF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8" name="Line 4"/>
          <p:cNvSpPr>
            <a:spLocks noChangeShapeType="1"/>
          </p:cNvSpPr>
          <p:nvPr/>
        </p:nvSpPr>
        <p:spPr bwMode="auto">
          <a:xfrm>
            <a:off x="533400" y="1219200"/>
            <a:ext cx="8077200" cy="1588"/>
          </a:xfrm>
          <a:prstGeom prst="line">
            <a:avLst/>
          </a:prstGeom>
          <a:noFill/>
          <a:ln w="28440">
            <a:solidFill>
              <a:srgbClr val="FF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pic>
        <p:nvPicPr>
          <p:cNvPr id="236549" name="Picture 5"/>
          <p:cNvPicPr>
            <a:picLocks noChangeAspect="1" noChangeArrowheads="1"/>
          </p:cNvPicPr>
          <p:nvPr/>
        </p:nvPicPr>
        <p:blipFill>
          <a:blip r:embed="rId13"/>
          <a:srcRect/>
          <a:stretch>
            <a:fillRect/>
          </a:stretch>
        </p:blipFill>
        <p:spPr bwMode="auto">
          <a:xfrm>
            <a:off x="0" y="0"/>
            <a:ext cx="1200150" cy="1524000"/>
          </a:xfrm>
          <a:prstGeom prst="rect">
            <a:avLst/>
          </a:prstGeom>
          <a:noFill/>
          <a:ln w="9525">
            <a:noFill/>
            <a:miter lim="800000"/>
            <a:headEnd/>
            <a:tailEnd/>
          </a:ln>
        </p:spPr>
      </p:pic>
      <p:sp>
        <p:nvSpPr>
          <p:cNvPr id="236550" name="Rectangle 6"/>
          <p:cNvSpPr>
            <a:spLocks noGrp="1" noChangeArrowheads="1"/>
          </p:cNvSpPr>
          <p:nvPr>
            <p:ph type="title"/>
          </p:nvPr>
        </p:nvSpPr>
        <p:spPr bwMode="auto">
          <a:xfrm>
            <a:off x="457200" y="274638"/>
            <a:ext cx="8220075" cy="11334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236551" name="Rectangle 7"/>
          <p:cNvSpPr>
            <a:spLocks noGrp="1" noChangeArrowheads="1"/>
          </p:cNvSpPr>
          <p:nvPr>
            <p:ph type="body" idx="1"/>
          </p:nvPr>
        </p:nvSpPr>
        <p:spPr bwMode="auto">
          <a:xfrm>
            <a:off x="457200" y="1600200"/>
            <a:ext cx="8305800" cy="4876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5" name="Rectangle 11"/>
          <p:cNvSpPr>
            <a:spLocks noChangeArrowheads="1"/>
          </p:cNvSpPr>
          <p:nvPr userDrawn="1"/>
        </p:nvSpPr>
        <p:spPr bwMode="auto">
          <a:xfrm>
            <a:off x="6934200" y="6477000"/>
            <a:ext cx="2133600" cy="323850"/>
          </a:xfrm>
          <a:prstGeom prst="rect">
            <a:avLst/>
          </a:prstGeom>
          <a:noFill/>
          <a:ln w="9525">
            <a:noFill/>
            <a:miter lim="800000"/>
            <a:headEnd/>
            <a:tailEnd/>
          </a:ln>
          <a:effectLst/>
        </p:spPr>
        <p:txBody>
          <a:bodyPr lIns="91332" tIns="45666" rIns="91332" bIns="45666">
            <a:prstTxWarp prst="textNoShape">
              <a:avLst/>
            </a:prstTxWarp>
          </a:bodyPr>
          <a:lstStyle/>
          <a:p>
            <a:pPr algn="r">
              <a:defRPr/>
            </a:pPr>
            <a:fld id="{0E7202E4-3463-8946-85CA-D65102255186}" type="slidenum">
              <a:rPr lang="en-US" sz="1400">
                <a:latin typeface="Arial" pitchFamily="-110" charset="0"/>
                <a:ea typeface="Arial" pitchFamily="-110" charset="0"/>
                <a:cs typeface="Arial" pitchFamily="-110" charset="0"/>
                <a:sym typeface="Arial" pitchFamily="-110" charset="0"/>
              </a:rPr>
              <a:pPr algn="r">
                <a:defRPr/>
              </a:pPr>
              <a:t>‹#›</a:t>
            </a:fld>
            <a:endParaRPr lang="en-US" sz="1400">
              <a:latin typeface="Arial" pitchFamily="-110"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7479" r:id="rId1"/>
    <p:sldLayoutId id="2147487480" r:id="rId2"/>
    <p:sldLayoutId id="2147487481" r:id="rId3"/>
    <p:sldLayoutId id="2147487482" r:id="rId4"/>
    <p:sldLayoutId id="2147487483" r:id="rId5"/>
    <p:sldLayoutId id="2147487484" r:id="rId6"/>
    <p:sldLayoutId id="2147487485" r:id="rId7"/>
    <p:sldLayoutId id="2147487486" r:id="rId8"/>
    <p:sldLayoutId id="2147487487" r:id="rId9"/>
    <p:sldLayoutId id="2147487488" r:id="rId10"/>
    <p:sldLayoutId id="2147487489" r:id="rId11"/>
  </p:sldLayoutIdLst>
  <p:txStyles>
    <p:titleStyle>
      <a:lvl1pPr algn="ctr" defTabSz="449263" rtl="0" eaLnBrk="0" fontAlgn="base" hangingPunct="0">
        <a:lnSpc>
          <a:spcPct val="97000"/>
        </a:lnSpc>
        <a:spcBef>
          <a:spcPct val="0"/>
        </a:spcBef>
        <a:spcAft>
          <a:spcPct val="0"/>
        </a:spcAft>
        <a:buClr>
          <a:srgbClr val="000000"/>
        </a:buClr>
        <a:buSzPct val="100000"/>
        <a:buFont typeface="Arial" pitchFamily="-108" charset="0"/>
        <a:defRPr sz="3200">
          <a:solidFill>
            <a:srgbClr val="000000"/>
          </a:solidFill>
          <a:latin typeface="+mj-lt"/>
          <a:ea typeface="+mj-ea"/>
          <a:cs typeface="+mj-cs"/>
        </a:defRPr>
      </a:lvl1pPr>
      <a:lvl2pPr algn="ctr" defTabSz="449263" rtl="0" eaLnBrk="0" fontAlgn="base" hangingPunct="0">
        <a:lnSpc>
          <a:spcPct val="97000"/>
        </a:lnSpc>
        <a:spcBef>
          <a:spcPct val="0"/>
        </a:spcBef>
        <a:spcAft>
          <a:spcPct val="0"/>
        </a:spcAft>
        <a:buClr>
          <a:srgbClr val="000000"/>
        </a:buClr>
        <a:buSzPct val="100000"/>
        <a:buFont typeface="Arial" pitchFamily="-108" charset="0"/>
        <a:defRPr sz="3200">
          <a:solidFill>
            <a:srgbClr val="000000"/>
          </a:solidFill>
          <a:latin typeface="Arial" charset="0"/>
          <a:ea typeface="HG Mincho Light J" charset="0"/>
          <a:cs typeface="HG Mincho Light J" charset="0"/>
        </a:defRPr>
      </a:lvl2pPr>
      <a:lvl3pPr algn="ctr" defTabSz="449263" rtl="0" eaLnBrk="0" fontAlgn="base" hangingPunct="0">
        <a:lnSpc>
          <a:spcPct val="97000"/>
        </a:lnSpc>
        <a:spcBef>
          <a:spcPct val="0"/>
        </a:spcBef>
        <a:spcAft>
          <a:spcPct val="0"/>
        </a:spcAft>
        <a:buClr>
          <a:srgbClr val="000000"/>
        </a:buClr>
        <a:buSzPct val="100000"/>
        <a:buFont typeface="Arial" pitchFamily="-108" charset="0"/>
        <a:defRPr sz="3200">
          <a:solidFill>
            <a:srgbClr val="000000"/>
          </a:solidFill>
          <a:latin typeface="Arial" charset="0"/>
          <a:ea typeface="HG Mincho Light J" charset="0"/>
          <a:cs typeface="HG Mincho Light J" charset="0"/>
        </a:defRPr>
      </a:lvl3pPr>
      <a:lvl4pPr algn="ctr" defTabSz="449263" rtl="0" eaLnBrk="0" fontAlgn="base" hangingPunct="0">
        <a:lnSpc>
          <a:spcPct val="97000"/>
        </a:lnSpc>
        <a:spcBef>
          <a:spcPct val="0"/>
        </a:spcBef>
        <a:spcAft>
          <a:spcPct val="0"/>
        </a:spcAft>
        <a:buClr>
          <a:srgbClr val="000000"/>
        </a:buClr>
        <a:buSzPct val="100000"/>
        <a:buFont typeface="Arial" pitchFamily="-108" charset="0"/>
        <a:defRPr sz="3200">
          <a:solidFill>
            <a:srgbClr val="000000"/>
          </a:solidFill>
          <a:latin typeface="Arial" charset="0"/>
          <a:ea typeface="HG Mincho Light J" charset="0"/>
          <a:cs typeface="HG Mincho Light J" charset="0"/>
        </a:defRPr>
      </a:lvl4pPr>
      <a:lvl5pPr algn="ctr" defTabSz="449263" rtl="0" eaLnBrk="0" fontAlgn="base" hangingPunct="0">
        <a:lnSpc>
          <a:spcPct val="97000"/>
        </a:lnSpc>
        <a:spcBef>
          <a:spcPct val="0"/>
        </a:spcBef>
        <a:spcAft>
          <a:spcPct val="0"/>
        </a:spcAft>
        <a:buClr>
          <a:srgbClr val="000000"/>
        </a:buClr>
        <a:buSzPct val="100000"/>
        <a:buFont typeface="Arial" pitchFamily="-108" charset="0"/>
        <a:defRPr sz="3200">
          <a:solidFill>
            <a:srgbClr val="000000"/>
          </a:solidFill>
          <a:latin typeface="Arial" charset="0"/>
          <a:ea typeface="HG Mincho Light J" charset="0"/>
          <a:cs typeface="HG Mincho Light J" charset="0"/>
        </a:defRPr>
      </a:lvl5pPr>
      <a:lvl6pPr marL="4572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6pPr>
      <a:lvl7pPr marL="9144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7pPr>
      <a:lvl8pPr marL="13716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8pPr>
      <a:lvl9pPr marL="18288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9pPr>
    </p:titleStyle>
    <p:bodyStyle>
      <a:lvl1pPr marL="333375" indent="-333375" algn="l" defTabSz="449263" rtl="0" eaLnBrk="0" fontAlgn="base" hangingPunct="0">
        <a:lnSpc>
          <a:spcPct val="97000"/>
        </a:lnSpc>
        <a:spcBef>
          <a:spcPts val="525"/>
        </a:spcBef>
        <a:spcAft>
          <a:spcPct val="0"/>
        </a:spcAft>
        <a:buClr>
          <a:srgbClr val="000000"/>
        </a:buClr>
        <a:buSzPct val="100000"/>
        <a:buFont typeface="Arial" pitchFamily="-108" charset="0"/>
        <a:buChar char="•"/>
        <a:defRPr sz="2400">
          <a:solidFill>
            <a:srgbClr val="000000"/>
          </a:solidFill>
          <a:latin typeface="+mn-lt"/>
          <a:ea typeface="+mn-ea"/>
          <a:cs typeface="+mn-cs"/>
        </a:defRPr>
      </a:lvl1pPr>
      <a:lvl2pPr marL="733425" indent="-276225" algn="l" defTabSz="449263" rtl="0" eaLnBrk="0" fontAlgn="base" hangingPunct="0">
        <a:lnSpc>
          <a:spcPct val="97000"/>
        </a:lnSpc>
        <a:spcBef>
          <a:spcPts val="425"/>
        </a:spcBef>
        <a:spcAft>
          <a:spcPct val="0"/>
        </a:spcAft>
        <a:buClr>
          <a:srgbClr val="000000"/>
        </a:buClr>
        <a:buSzPct val="100000"/>
        <a:buFont typeface="Arial" pitchFamily="-108" charset="0"/>
        <a:buChar char="–"/>
        <a:defRPr sz="2000">
          <a:solidFill>
            <a:srgbClr val="000000"/>
          </a:solidFill>
          <a:latin typeface="+mn-lt"/>
          <a:ea typeface="+mn-ea"/>
          <a:cs typeface="+mn-cs"/>
        </a:defRPr>
      </a:lvl2pPr>
      <a:lvl3pPr marL="1143000" indent="-228600" algn="l" defTabSz="449263" rtl="0" eaLnBrk="0" fontAlgn="base" hangingPunct="0">
        <a:lnSpc>
          <a:spcPct val="97000"/>
        </a:lnSpc>
        <a:spcBef>
          <a:spcPts val="375"/>
        </a:spcBef>
        <a:spcAft>
          <a:spcPct val="0"/>
        </a:spcAft>
        <a:buClr>
          <a:srgbClr val="000000"/>
        </a:buClr>
        <a:buSzPct val="100000"/>
        <a:buFont typeface="Arial" pitchFamily="-108" charset="0"/>
        <a:buChar char="•"/>
        <a:defRPr>
          <a:solidFill>
            <a:srgbClr val="000000"/>
          </a:solidFill>
          <a:latin typeface="+mn-lt"/>
          <a:ea typeface="+mn-ea"/>
          <a:cs typeface="+mn-cs"/>
        </a:defRPr>
      </a:lvl3pPr>
      <a:lvl4pPr marL="1600200" indent="-228600" algn="l" defTabSz="449263" rtl="0" eaLnBrk="0" fontAlgn="base" hangingPunct="0">
        <a:lnSpc>
          <a:spcPct val="97000"/>
        </a:lnSpc>
        <a:spcBef>
          <a:spcPts val="325"/>
        </a:spcBef>
        <a:spcAft>
          <a:spcPct val="0"/>
        </a:spcAft>
        <a:buClr>
          <a:srgbClr val="000000"/>
        </a:buClr>
        <a:buSzPct val="100000"/>
        <a:buFont typeface="Arial" pitchFamily="-108" charset="0"/>
        <a:buChar char="–"/>
        <a:defRPr sz="1600">
          <a:solidFill>
            <a:srgbClr val="000000"/>
          </a:solidFill>
          <a:latin typeface="+mn-lt"/>
          <a:ea typeface="+mn-ea"/>
          <a:cs typeface="+mn-cs"/>
        </a:defRPr>
      </a:lvl4pPr>
      <a:lvl5pPr marL="2057400" indent="-228600" algn="l" defTabSz="449263" rtl="0" eaLnBrk="0" fontAlgn="base" hangingPunct="0">
        <a:lnSpc>
          <a:spcPct val="97000"/>
        </a:lnSpc>
        <a:spcBef>
          <a:spcPts val="275"/>
        </a:spcBef>
        <a:spcAft>
          <a:spcPct val="0"/>
        </a:spcAft>
        <a:buClr>
          <a:srgbClr val="000000"/>
        </a:buClr>
        <a:buSzPct val="100000"/>
        <a:buFont typeface="Arial" pitchFamily="-108" charset="0"/>
        <a:buChar char="»"/>
        <a:defRPr sz="1400">
          <a:solidFill>
            <a:srgbClr val="000000"/>
          </a:solidFill>
          <a:latin typeface="+mn-lt"/>
          <a:ea typeface="+mn-ea"/>
          <a:cs typeface="+mn-cs"/>
        </a:defRPr>
      </a:lvl5pPr>
      <a:lvl6pPr marL="25146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6pPr>
      <a:lvl7pPr marL="29718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7pPr>
      <a:lvl8pPr marL="34290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8pPr>
      <a:lvl9pPr marL="38862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solidFill>
          <a:schemeClr val="bg1"/>
        </a:solidFill>
        <a:effectLst/>
      </p:bgPr>
    </p:bg>
    <p:spTree>
      <p:nvGrpSpPr>
        <p:cNvPr id="1" name=""/>
        <p:cNvGrpSpPr/>
        <p:nvPr/>
      </p:nvGrpSpPr>
      <p:grpSpPr>
        <a:xfrm>
          <a:off x="0" y="0"/>
          <a:ext cx="0" cy="0"/>
          <a:chOff x="0" y="0"/>
          <a:chExt cx="0" cy="0"/>
        </a:xfrm>
      </p:grpSpPr>
      <p:pic>
        <p:nvPicPr>
          <p:cNvPr id="1026" name="Picture 31" descr="Fermi_white_subpage"/>
          <p:cNvPicPr>
            <a:picLocks noChangeAspect="1" noChangeArrowheads="1"/>
          </p:cNvPicPr>
          <p:nvPr/>
        </p:nvPicPr>
        <p:blipFill>
          <a:blip r:embed="rId13"/>
          <a:srcRect/>
          <a:stretch>
            <a:fillRect/>
          </a:stretch>
        </p:blipFill>
        <p:spPr bwMode="auto">
          <a:xfrm>
            <a:off x="0" y="0"/>
            <a:ext cx="8991600" cy="6743700"/>
          </a:xfrm>
          <a:prstGeom prst="rect">
            <a:avLst/>
          </a:prstGeom>
          <a:noFill/>
          <a:ln w="9525">
            <a:noFill/>
            <a:miter lim="800000"/>
            <a:headEnd/>
            <a:tailEnd/>
          </a:ln>
        </p:spPr>
      </p:pic>
      <p:sp>
        <p:nvSpPr>
          <p:cNvPr id="536592" name="Rectangle 16"/>
          <p:cNvSpPr>
            <a:spLocks noGrp="1" noChangeArrowheads="1"/>
          </p:cNvSpPr>
          <p:nvPr>
            <p:ph type="ftr" sz="quarter" idx="3"/>
          </p:nvPr>
        </p:nvSpPr>
        <p:spPr bwMode="auto">
          <a:xfrm>
            <a:off x="2438400" y="6267450"/>
            <a:ext cx="4876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smtClean="0"/>
            </a:lvl1pPr>
          </a:lstStyle>
          <a:p>
            <a:pPr>
              <a:defRPr/>
            </a:pPr>
            <a:r>
              <a:rPr lang="en-US" dirty="0" smtClean="0"/>
              <a:t>Dan Bauer, Fermilab, DOE Non-Accelerator Review, Sep 29, 2010</a:t>
            </a:r>
            <a:endParaRPr lang="en-US" dirty="0"/>
          </a:p>
        </p:txBody>
      </p:sp>
      <p:sp>
        <p:nvSpPr>
          <p:cNvPr id="536593" name="Rectangle 17"/>
          <p:cNvSpPr>
            <a:spLocks noGrp="1" noChangeArrowheads="1"/>
          </p:cNvSpPr>
          <p:nvPr>
            <p:ph type="sldNum" sz="quarter" idx="4"/>
          </p:nvPr>
        </p:nvSpPr>
        <p:spPr bwMode="auto">
          <a:xfrm>
            <a:off x="381000" y="630555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1">
                <a:solidFill>
                  <a:srgbClr val="111111"/>
                </a:solidFill>
              </a:defRPr>
            </a:lvl1pPr>
          </a:lstStyle>
          <a:p>
            <a:fld id="{64707A48-094C-FA4D-ADB6-D0B6249CDE4D}" type="slidenum">
              <a:rPr lang="en-US"/>
              <a:pPr/>
              <a:t>‹#›</a:t>
            </a:fld>
            <a:endParaRPr lang="en-US"/>
          </a:p>
          <a:p>
            <a:endParaRPr lang="en-US"/>
          </a:p>
        </p:txBody>
      </p:sp>
      <p:sp>
        <p:nvSpPr>
          <p:cNvPr id="1029" name="Rectangle 25"/>
          <p:cNvSpPr>
            <a:spLocks noGrp="1" noChangeArrowheads="1"/>
          </p:cNvSpPr>
          <p:nvPr>
            <p:ph type="title"/>
          </p:nvPr>
        </p:nvSpPr>
        <p:spPr bwMode="auto">
          <a:xfrm>
            <a:off x="1600200" y="609600"/>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26"/>
          <p:cNvSpPr>
            <a:spLocks noGrp="1" noChangeArrowheads="1"/>
          </p:cNvSpPr>
          <p:nvPr>
            <p:ph type="body" idx="1"/>
          </p:nvPr>
        </p:nvSpPr>
        <p:spPr bwMode="auto">
          <a:xfrm>
            <a:off x="1600200" y="1981200"/>
            <a:ext cx="6858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Laksdjfalkjfds</a:t>
            </a:r>
          </a:p>
          <a:p>
            <a:pPr lvl="1"/>
            <a:r>
              <a:rPr lang="en-US"/>
              <a:t>;slkjfda;slkjfd</a:t>
            </a:r>
          </a:p>
          <a:p>
            <a:pPr lvl="3"/>
            <a:r>
              <a:rPr lang="en-US"/>
              <a:t>A;slkjfda;slkjfd</a:t>
            </a:r>
          </a:p>
          <a:p>
            <a:pPr lvl="3"/>
            <a:r>
              <a:rPr lang="en-US"/>
              <a:t>	a;lksdjf;lsakjfd</a:t>
            </a:r>
          </a:p>
          <a:p>
            <a:pPr lvl="4"/>
            <a:r>
              <a:rPr lang="en-US"/>
              <a:t>slkdflsdkjflsdkjflsdkjf</a:t>
            </a:r>
          </a:p>
        </p:txBody>
      </p:sp>
    </p:spTree>
  </p:cSld>
  <p:clrMap bg1="lt1" tx1="dk1" bg2="lt2" tx2="dk2" accent1="accent1" accent2="accent2" accent3="accent3" accent4="accent4" accent5="accent5" accent6="accent6" hlink="hlink" folHlink="folHlink"/>
  <p:sldLayoutIdLst>
    <p:sldLayoutId id="2147487220" r:id="rId1"/>
    <p:sldLayoutId id="2147487221" r:id="rId2"/>
    <p:sldLayoutId id="2147487222" r:id="rId3"/>
    <p:sldLayoutId id="2147487223" r:id="rId4"/>
    <p:sldLayoutId id="2147487224" r:id="rId5"/>
    <p:sldLayoutId id="2147487225" r:id="rId6"/>
    <p:sldLayoutId id="2147487226" r:id="rId7"/>
    <p:sldLayoutId id="2147487227" r:id="rId8"/>
    <p:sldLayoutId id="2147487228" r:id="rId9"/>
    <p:sldLayoutId id="2147487229" r:id="rId10"/>
    <p:sldLayoutId id="2147487230" r:id="rId11"/>
  </p:sldLayoutIdLst>
  <p:hf hdr="0" dt="0"/>
  <p:txStyles>
    <p:titleStyle>
      <a:lvl1pPr algn="l" rtl="0" eaLnBrk="0" fontAlgn="base" hangingPunct="0">
        <a:spcBef>
          <a:spcPct val="0"/>
        </a:spcBef>
        <a:spcAft>
          <a:spcPct val="0"/>
        </a:spcAft>
        <a:defRPr sz="2800">
          <a:solidFill>
            <a:srgbClr val="003399"/>
          </a:solidFill>
          <a:latin typeface="+mj-lt"/>
          <a:ea typeface="+mj-ea"/>
          <a:cs typeface="+mj-cs"/>
        </a:defRPr>
      </a:lvl1pPr>
      <a:lvl2pPr algn="l" rtl="0" eaLnBrk="0" fontAlgn="base" hangingPunct="0">
        <a:spcBef>
          <a:spcPct val="0"/>
        </a:spcBef>
        <a:spcAft>
          <a:spcPct val="0"/>
        </a:spcAft>
        <a:defRPr sz="2800">
          <a:solidFill>
            <a:srgbClr val="003399"/>
          </a:solidFill>
          <a:latin typeface="Arial" charset="0"/>
        </a:defRPr>
      </a:lvl2pPr>
      <a:lvl3pPr algn="l" rtl="0" eaLnBrk="0" fontAlgn="base" hangingPunct="0">
        <a:spcBef>
          <a:spcPct val="0"/>
        </a:spcBef>
        <a:spcAft>
          <a:spcPct val="0"/>
        </a:spcAft>
        <a:defRPr sz="2800">
          <a:solidFill>
            <a:srgbClr val="003399"/>
          </a:solidFill>
          <a:latin typeface="Arial" charset="0"/>
        </a:defRPr>
      </a:lvl3pPr>
      <a:lvl4pPr algn="l" rtl="0" eaLnBrk="0" fontAlgn="base" hangingPunct="0">
        <a:spcBef>
          <a:spcPct val="0"/>
        </a:spcBef>
        <a:spcAft>
          <a:spcPct val="0"/>
        </a:spcAft>
        <a:defRPr sz="2800">
          <a:solidFill>
            <a:srgbClr val="003399"/>
          </a:solidFill>
          <a:latin typeface="Arial" charset="0"/>
        </a:defRPr>
      </a:lvl4pPr>
      <a:lvl5pPr algn="l" rtl="0" eaLnBrk="0" fontAlgn="base" hangingPunct="0">
        <a:spcBef>
          <a:spcPct val="0"/>
        </a:spcBef>
        <a:spcAft>
          <a:spcPct val="0"/>
        </a:spcAft>
        <a:defRPr sz="2800">
          <a:solidFill>
            <a:srgbClr val="003399"/>
          </a:solidFill>
          <a:latin typeface="Arial" charset="0"/>
        </a:defRPr>
      </a:lvl5pPr>
      <a:lvl6pPr marL="457200" algn="l" rtl="0" fontAlgn="base">
        <a:spcBef>
          <a:spcPct val="0"/>
        </a:spcBef>
        <a:spcAft>
          <a:spcPct val="0"/>
        </a:spcAft>
        <a:defRPr sz="2800">
          <a:solidFill>
            <a:srgbClr val="003399"/>
          </a:solidFill>
          <a:latin typeface="Arial" charset="0"/>
        </a:defRPr>
      </a:lvl6pPr>
      <a:lvl7pPr marL="914400" algn="l" rtl="0" fontAlgn="base">
        <a:spcBef>
          <a:spcPct val="0"/>
        </a:spcBef>
        <a:spcAft>
          <a:spcPct val="0"/>
        </a:spcAft>
        <a:defRPr sz="2800">
          <a:solidFill>
            <a:srgbClr val="003399"/>
          </a:solidFill>
          <a:latin typeface="Arial" charset="0"/>
        </a:defRPr>
      </a:lvl7pPr>
      <a:lvl8pPr marL="1371600" algn="l" rtl="0" fontAlgn="base">
        <a:spcBef>
          <a:spcPct val="0"/>
        </a:spcBef>
        <a:spcAft>
          <a:spcPct val="0"/>
        </a:spcAft>
        <a:defRPr sz="2800">
          <a:solidFill>
            <a:srgbClr val="003399"/>
          </a:solidFill>
          <a:latin typeface="Arial" charset="0"/>
        </a:defRPr>
      </a:lvl8pPr>
      <a:lvl9pPr marL="1828800" algn="l" rtl="0" fontAlgn="base">
        <a:spcBef>
          <a:spcPct val="0"/>
        </a:spcBef>
        <a:spcAft>
          <a:spcPct val="0"/>
        </a:spcAft>
        <a:defRPr sz="2800">
          <a:solidFill>
            <a:srgbClr val="003399"/>
          </a:solidFill>
          <a:latin typeface="Arial" charset="0"/>
        </a:defRPr>
      </a:lvl9pPr>
    </p:titleStyle>
    <p:bodyStyle>
      <a:lvl1pPr marL="342900" indent="-342900" algn="l" rtl="0" eaLnBrk="0" fontAlgn="base" hangingPunct="0">
        <a:spcBef>
          <a:spcPct val="20000"/>
        </a:spcBef>
        <a:spcAft>
          <a:spcPct val="0"/>
        </a:spcAft>
        <a:buClr>
          <a:srgbClr val="0033CC"/>
        </a:buClr>
        <a:buSzPct val="80000"/>
        <a:buChar char="•"/>
        <a:defRPr sz="2400">
          <a:solidFill>
            <a:srgbClr val="111111"/>
          </a:solidFill>
          <a:latin typeface="+mn-lt"/>
          <a:ea typeface="+mn-ea"/>
          <a:cs typeface="+mn-cs"/>
        </a:defRPr>
      </a:lvl1pPr>
      <a:lvl2pPr marL="742950" indent="-285750" algn="l" rtl="0" eaLnBrk="0" fontAlgn="base" hangingPunct="0">
        <a:spcBef>
          <a:spcPct val="20000"/>
        </a:spcBef>
        <a:spcAft>
          <a:spcPct val="0"/>
        </a:spcAft>
        <a:buClr>
          <a:srgbClr val="6666FF"/>
        </a:buClr>
        <a:buSzPct val="70000"/>
        <a:buFont typeface="Wingdings" charset="2"/>
        <a:buChar char="§"/>
        <a:defRPr sz="2000">
          <a:solidFill>
            <a:srgbClr val="111111"/>
          </a:solidFill>
          <a:latin typeface="+mn-lt"/>
          <a:ea typeface="ＭＳ Ｐゴシック" charset="-128"/>
        </a:defRPr>
      </a:lvl2pPr>
      <a:lvl3pPr marL="1143000" indent="-228600" algn="l" rtl="0" eaLnBrk="0" fontAlgn="base" hangingPunct="0">
        <a:spcBef>
          <a:spcPct val="20000"/>
        </a:spcBef>
        <a:spcAft>
          <a:spcPct val="0"/>
        </a:spcAft>
        <a:buClr>
          <a:srgbClr val="009900"/>
        </a:buClr>
        <a:buSzPct val="60000"/>
        <a:buFont typeface="Wingdings"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35000"/>
        <a:buFont typeface="Wingdings" charset="2"/>
        <a:buChar char="q"/>
        <a:defRPr sz="2000">
          <a:solidFill>
            <a:srgbClr val="11111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2"/>
        <a:buChar char="l"/>
        <a:defRPr sz="2000">
          <a:solidFill>
            <a:srgbClr val="11111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6pPr>
      <a:lvl7pPr marL="29718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7pPr>
      <a:lvl8pPr marL="34290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8pPr>
      <a:lvl9pPr marL="3886200" indent="-228600" algn="l" rtl="0" fontAlgn="base">
        <a:spcBef>
          <a:spcPct val="20000"/>
        </a:spcBef>
        <a:spcAft>
          <a:spcPct val="0"/>
        </a:spcAft>
        <a:buClr>
          <a:schemeClr val="bg2"/>
        </a:buClr>
        <a:buSzPct val="40000"/>
        <a:buFont typeface="Wingdings" pitchFamily="2" charset="2"/>
        <a:buChar char="l"/>
        <a:defRPr sz="2000">
          <a:solidFill>
            <a:srgbClr val="11111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10BF9"/>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092200" y="52388"/>
            <a:ext cx="7594600" cy="636587"/>
          </a:xfrm>
          <a:prstGeom prst="rect">
            <a:avLst/>
          </a:prstGeom>
          <a:noFill/>
          <a:ln w="12700">
            <a:noFill/>
            <a:miter lim="800000"/>
            <a:headEnd/>
            <a:tailEnd/>
          </a:ln>
        </p:spPr>
        <p:txBody>
          <a:bodyPr vert="horz" wrap="square" lIns="137131" tIns="0" rIns="164558" bIns="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1308100" y="1435100"/>
            <a:ext cx="7823200" cy="5257800"/>
          </a:xfrm>
          <a:prstGeom prst="rect">
            <a:avLst/>
          </a:prstGeom>
          <a:noFill/>
          <a:ln w="12700">
            <a:noFill/>
            <a:miter lim="800000"/>
            <a:headEnd/>
            <a:tailEnd/>
          </a:ln>
        </p:spPr>
        <p:txBody>
          <a:bodyPr vert="horz" wrap="square" lIns="45711" tIns="0" rIns="45711"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2692" name="Text Box 4"/>
          <p:cNvSpPr txBox="1">
            <a:spLocks noGrp="1" noChangeArrowheads="1"/>
          </p:cNvSpPr>
          <p:nvPr>
            <p:ph type="sldNum" sz="quarter" idx="4"/>
          </p:nvPr>
        </p:nvSpPr>
        <p:spPr bwMode="auto">
          <a:xfrm>
            <a:off x="8631238" y="6524625"/>
            <a:ext cx="312737" cy="304800"/>
          </a:xfrm>
          <a:prstGeom prst="rect">
            <a:avLst/>
          </a:prstGeom>
          <a:noFill/>
          <a:ln w="12700">
            <a:noFill/>
            <a:miter lim="800000"/>
            <a:headEnd/>
            <a:tailEnd/>
          </a:ln>
        </p:spPr>
        <p:txBody>
          <a:bodyPr vert="horz" wrap="none" lIns="91420" tIns="45711" rIns="91420" bIns="45711"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pic>
        <p:nvPicPr>
          <p:cNvPr id="14341" name="Picture 5"/>
          <p:cNvPicPr>
            <a:picLocks noChangeArrowheads="1"/>
          </p:cNvPicPr>
          <p:nvPr/>
        </p:nvPicPr>
        <p:blipFill>
          <a:blip r:embed="rId13"/>
          <a:srcRect/>
          <a:stretch>
            <a:fillRect/>
          </a:stretch>
        </p:blipFill>
        <p:spPr bwMode="auto">
          <a:xfrm>
            <a:off x="0" y="0"/>
            <a:ext cx="914400" cy="1219200"/>
          </a:xfrm>
          <a:prstGeom prst="rect">
            <a:avLst/>
          </a:prstGeom>
          <a:noFill/>
          <a:ln w="9525">
            <a:noFill/>
            <a:miter lim="800000"/>
            <a:headEnd/>
            <a:tailEnd/>
          </a:ln>
        </p:spPr>
      </p:pic>
      <p:sp>
        <p:nvSpPr>
          <p:cNvPr id="882694" name="Rectangle 6"/>
          <p:cNvSpPr>
            <a:spLocks noChangeArrowheads="1"/>
          </p:cNvSpPr>
          <p:nvPr/>
        </p:nvSpPr>
        <p:spPr bwMode="auto">
          <a:xfrm>
            <a:off x="825500" y="6565900"/>
            <a:ext cx="939800" cy="266700"/>
          </a:xfrm>
          <a:prstGeom prst="rect">
            <a:avLst/>
          </a:prstGeom>
          <a:noFill/>
          <a:ln w="9525">
            <a:noFill/>
            <a:miter lim="800000"/>
            <a:headEnd/>
            <a:tailEnd/>
          </a:ln>
        </p:spPr>
        <p:txBody>
          <a:bodyPr lIns="0" tIns="0" rIns="40630" bIns="0">
            <a:prstTxWarp prst="textNoShape">
              <a:avLst/>
            </a:prstTxWarp>
          </a:bodyPr>
          <a:lstStyle/>
          <a:p>
            <a:pPr marL="39680">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882695" name="Rectangle 7"/>
          <p:cNvSpPr>
            <a:spLocks noGrp="1" noChangeArrowheads="1"/>
          </p:cNvSpPr>
          <p:nvPr>
            <p:ph type="dt" sz="half" idx="2"/>
          </p:nvPr>
        </p:nvSpPr>
        <p:spPr bwMode="auto">
          <a:xfrm>
            <a:off x="685800" y="64008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eaLnBrk="0" hangingPunct="0">
              <a:defRPr sz="1200">
                <a:solidFill>
                  <a:srgbClr val="00FF00"/>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Nov. 2, 2005</a:t>
            </a:r>
          </a:p>
        </p:txBody>
      </p:sp>
      <p:sp>
        <p:nvSpPr>
          <p:cNvPr id="882696" name="Rectangle 8"/>
          <p:cNvSpPr>
            <a:spLocks noGrp="1" noChangeArrowheads="1"/>
          </p:cNvSpPr>
          <p:nvPr>
            <p:ph type="ftr" sz="quarter" idx="3"/>
          </p:nvPr>
        </p:nvSpPr>
        <p:spPr bwMode="auto">
          <a:xfrm>
            <a:off x="3124200" y="6324600"/>
            <a:ext cx="3048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ct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r>
              <a:rPr lang="en-US"/>
              <a:t>University of Pennsylvania</a:t>
            </a:r>
          </a:p>
        </p:txBody>
      </p:sp>
      <p:sp>
        <p:nvSpPr>
          <p:cNvPr id="882697" name="Rectangle 9"/>
          <p:cNvSpPr>
            <a:spLocks noChangeArrowheads="1"/>
          </p:cNvSpPr>
          <p:nvPr/>
        </p:nvSpPr>
        <p:spPr bwMode="auto">
          <a:xfrm>
            <a:off x="6553200" y="6324600"/>
            <a:ext cx="1905000" cy="457200"/>
          </a:xfrm>
          <a:prstGeom prst="rect">
            <a:avLst/>
          </a:prstGeom>
          <a:noFill/>
          <a:ln w="9525">
            <a:noFill/>
            <a:miter lim="800000"/>
            <a:headEnd/>
            <a:tailEnd/>
          </a:ln>
          <a:effectLst/>
        </p:spPr>
        <p:txBody>
          <a:bodyPr lIns="91420" tIns="45711" rIns="91420" bIns="45711">
            <a:prstTxWarp prst="textNoShape">
              <a:avLst/>
            </a:prstTxWarp>
          </a:bodyPr>
          <a:lstStyle/>
          <a:p>
            <a:pPr algn="r" eaLnBrk="0" hangingPunct="0">
              <a:defRPr/>
            </a:pPr>
            <a:endParaRPr lang="en-US" sz="1400" dirty="0">
              <a:solidFill>
                <a:srgbClr val="00FF00"/>
              </a:solidFill>
              <a:latin typeface="Times" pitchFamily="30" charset="0"/>
              <a:ea typeface="Arial" pitchFamily="30" charset="0"/>
              <a:cs typeface="Arial" pitchFamily="30" charset="0"/>
              <a:sym typeface="Arial" pitchFamily="30" charset="0"/>
            </a:endParaRPr>
          </a:p>
          <a:p>
            <a:pPr algn="r" eaLnBrk="0" hangingPunct="0">
              <a:defRPr/>
            </a:pPr>
            <a:fld id="{64B83658-C05F-7940-BA55-C2F9828C8FE6}" type="slidenum">
              <a:rPr lang="en-US" sz="1400">
                <a:solidFill>
                  <a:srgbClr val="00FF00"/>
                </a:solidFill>
                <a:latin typeface="Times" pitchFamily="30" charset="0"/>
                <a:ea typeface="Arial" pitchFamily="30" charset="0"/>
                <a:cs typeface="Arial" pitchFamily="30" charset="0"/>
                <a:sym typeface="Arial" pitchFamily="30" charset="0"/>
              </a:rPr>
              <a:pPr algn="r" eaLnBrk="0" hangingPunct="0">
                <a:defRPr/>
              </a:pPr>
              <a:t>‹#›</a:t>
            </a:fld>
            <a:endParaRPr lang="en-US" sz="1400" dirty="0">
              <a:solidFill>
                <a:schemeClr val="tx1"/>
              </a:solidFill>
              <a:latin typeface="Times"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655" r:id="rId1"/>
    <p:sldLayoutId id="2147486656" r:id="rId2"/>
    <p:sldLayoutId id="2147486657" r:id="rId3"/>
    <p:sldLayoutId id="2147486658" r:id="rId4"/>
    <p:sldLayoutId id="2147486659" r:id="rId5"/>
    <p:sldLayoutId id="2147486660" r:id="rId6"/>
    <p:sldLayoutId id="2147486661" r:id="rId7"/>
    <p:sldLayoutId id="2147486662" r:id="rId8"/>
    <p:sldLayoutId id="2147486663" r:id="rId9"/>
    <p:sldLayoutId id="2147486664" r:id="rId10"/>
    <p:sldLayoutId id="2147486665" r:id="rId11"/>
  </p:sldLayoutIdLst>
  <p:transition/>
  <p:txStyles>
    <p:titleStyle>
      <a:lvl1pPr marL="63500" indent="-38100" algn="ctr" rtl="0" eaLnBrk="0" fontAlgn="base" hangingPunct="0">
        <a:spcBef>
          <a:spcPct val="0"/>
        </a:spcBef>
        <a:spcAft>
          <a:spcPct val="0"/>
        </a:spcAft>
        <a:defRPr sz="3600">
          <a:solidFill>
            <a:srgbClr val="F3FF1D"/>
          </a:solidFill>
          <a:latin typeface="+mj-lt"/>
          <a:ea typeface="+mj-ea"/>
          <a:cs typeface="+mj-cs"/>
        </a:defRPr>
      </a:lvl1pPr>
      <a:lvl2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218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9285"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639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3496"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1000" indent="-341313" algn="l" rtl="0" eaLnBrk="0" fontAlgn="base" hangingPunct="0">
        <a:spcBef>
          <a:spcPts val="600"/>
        </a:spcBef>
        <a:spcAft>
          <a:spcPct val="0"/>
        </a:spcAft>
        <a:buSzPct val="100000"/>
        <a:buFont typeface="Lucida Grande" pitchFamily="27" charset="0"/>
        <a:buChar char="•"/>
        <a:defRPr sz="2000">
          <a:solidFill>
            <a:schemeClr val="bg1"/>
          </a:solidFill>
          <a:latin typeface="+mn-lt"/>
          <a:ea typeface="+mn-ea"/>
          <a:cs typeface="+mn-cs"/>
        </a:defRPr>
      </a:lvl1pPr>
      <a:lvl2pPr marL="735013" indent="-284163" algn="l" rtl="0" eaLnBrk="0" fontAlgn="base" hangingPunct="0">
        <a:spcBef>
          <a:spcPts val="500"/>
        </a:spcBef>
        <a:spcAft>
          <a:spcPct val="0"/>
        </a:spcAft>
        <a:buSzPct val="100000"/>
        <a:buFont typeface="Lucida Grande" pitchFamily="27" charset="0"/>
        <a:buChar char="–"/>
        <a:defRPr sz="2000">
          <a:solidFill>
            <a:schemeClr val="bg1"/>
          </a:solidFill>
          <a:latin typeface="+mn-lt"/>
          <a:ea typeface="+mn-ea"/>
          <a:cs typeface="+mn-cs"/>
        </a:defRPr>
      </a:lvl2pPr>
      <a:lvl3pPr marL="1135063" indent="-227013"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3pPr>
      <a:lvl4pPr marL="1593850" indent="-228600" algn="l" rtl="0" eaLnBrk="0" fontAlgn="base" hangingPunct="0">
        <a:spcBef>
          <a:spcPts val="400"/>
        </a:spcBef>
        <a:spcAft>
          <a:spcPct val="0"/>
        </a:spcAft>
        <a:buSzPct val="100000"/>
        <a:buFont typeface="Lucida Grande" pitchFamily="27" charset="0"/>
        <a:buChar char="–"/>
        <a:defRPr sz="2000">
          <a:solidFill>
            <a:schemeClr val="bg1"/>
          </a:solidFill>
          <a:latin typeface="+mn-lt"/>
          <a:ea typeface="+mn-ea"/>
          <a:cs typeface="+mn-cs"/>
        </a:defRPr>
      </a:lvl4pPr>
      <a:lvl5pPr marL="2052638" indent="-230188" algn="l" rtl="0" eaLnBrk="0" fontAlgn="base" hangingPunct="0">
        <a:spcBef>
          <a:spcPts val="300"/>
        </a:spcBef>
        <a:spcAft>
          <a:spcPct val="0"/>
        </a:spcAft>
        <a:buSzPct val="100000"/>
        <a:buFont typeface="Lucida Grande" pitchFamily="27" charset="0"/>
        <a:buChar char="»"/>
        <a:defRPr sz="2000">
          <a:solidFill>
            <a:schemeClr val="bg1"/>
          </a:solidFill>
          <a:latin typeface="+mn-lt"/>
          <a:ea typeface="+mn-ea"/>
          <a:cs typeface="+mn-cs"/>
        </a:defRPr>
      </a:lvl5pPr>
      <a:lvl6pPr marL="2510905"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6pPr>
      <a:lvl7pPr marL="2968009"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7pPr>
      <a:lvl8pPr marL="3425115"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8pPr>
      <a:lvl9pPr marL="3882219" indent="-231727" algn="l" rtl="0" fontAlgn="base">
        <a:spcBef>
          <a:spcPts val="300"/>
        </a:spcBef>
        <a:spcAft>
          <a:spcPct val="0"/>
        </a:spcAft>
        <a:buSzPct val="100000"/>
        <a:buFont typeface="Lucida Grande" pitchFamily="30" charset="0"/>
        <a:buChar char="»"/>
        <a:defRPr sz="2000">
          <a:solidFill>
            <a:schemeClr val="bg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3F3B3D"/>
        </a:solidFill>
        <a:effectLst/>
      </p:bgPr>
    </p:bg>
    <p:spTree>
      <p:nvGrpSpPr>
        <p:cNvPr id="1" name=""/>
        <p:cNvGrpSpPr/>
        <p:nvPr/>
      </p:nvGrpSpPr>
      <p:grpSpPr>
        <a:xfrm>
          <a:off x="0" y="0"/>
          <a:ext cx="0" cy="0"/>
          <a:chOff x="0" y="0"/>
          <a:chExt cx="0" cy="0"/>
        </a:xfrm>
      </p:grpSpPr>
      <p:sp>
        <p:nvSpPr>
          <p:cNvPr id="652290" name="Rectangle 2"/>
          <p:cNvSpPr>
            <a:spLocks noChangeArrowheads="1"/>
          </p:cNvSpPr>
          <p:nvPr/>
        </p:nvSpPr>
        <p:spPr bwMode="auto">
          <a:xfrm>
            <a:off x="825500" y="6565900"/>
            <a:ext cx="939800" cy="266700"/>
          </a:xfrm>
          <a:prstGeom prst="rect">
            <a:avLst/>
          </a:prstGeom>
          <a:noFill/>
          <a:ln w="9525">
            <a:noFill/>
            <a:miter lim="800000"/>
            <a:headEnd/>
            <a:tailEnd/>
          </a:ln>
        </p:spPr>
        <p:txBody>
          <a:bodyPr lIns="0" tIns="0" rIns="40630" bIns="0">
            <a:prstTxWarp prst="textNoShape">
              <a:avLst/>
            </a:prstTxWarp>
          </a:bodyPr>
          <a:lstStyle/>
          <a:p>
            <a:pPr marL="39680">
              <a:defRPr/>
            </a:pPr>
            <a:endParaRPr lang="en-US" sz="1000" dirty="0">
              <a:solidFill>
                <a:schemeClr val="tx1"/>
              </a:solidFill>
              <a:latin typeface="Palatino" pitchFamily="30" charset="0"/>
              <a:ea typeface="Palatino" pitchFamily="30" charset="0"/>
              <a:cs typeface="Palatino" pitchFamily="30" charset="0"/>
              <a:sym typeface="Palatino" pitchFamily="30" charset="0"/>
            </a:endParaRPr>
          </a:p>
        </p:txBody>
      </p:sp>
      <p:sp>
        <p:nvSpPr>
          <p:cNvPr id="652291" name="Rectangle 3"/>
          <p:cNvSpPr>
            <a:spLocks/>
          </p:cNvSpPr>
          <p:nvPr userDrawn="1"/>
        </p:nvSpPr>
        <p:spPr bwMode="auto">
          <a:xfrm>
            <a:off x="8458200" y="6400800"/>
            <a:ext cx="184150" cy="290513"/>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300" dirty="0">
              <a:solidFill>
                <a:srgbClr val="09E60A"/>
              </a:solidFill>
              <a:latin typeface="Times New Roman" pitchFamily="30" charset="0"/>
              <a:ea typeface="Osaka" pitchFamily="30" charset="-128"/>
              <a:cs typeface="Osaka" pitchFamily="30" charset="-128"/>
              <a:sym typeface="Arial" pitchFamily="30" charset="0"/>
            </a:endParaRPr>
          </a:p>
        </p:txBody>
      </p:sp>
      <p:sp>
        <p:nvSpPr>
          <p:cNvPr id="652292" name="Rectangle 4"/>
          <p:cNvSpPr>
            <a:spLocks noChangeArrowheads="1"/>
          </p:cNvSpPr>
          <p:nvPr/>
        </p:nvSpPr>
        <p:spPr bwMode="auto">
          <a:xfrm>
            <a:off x="685800" y="609600"/>
            <a:ext cx="7772400" cy="1143000"/>
          </a:xfrm>
          <a:prstGeom prst="rect">
            <a:avLst/>
          </a:prstGeom>
          <a:noFill/>
          <a:ln w="9525">
            <a:noFill/>
            <a:miter lim="800000"/>
            <a:headEnd/>
            <a:tailEnd/>
          </a:ln>
          <a:effectLst/>
        </p:spPr>
        <p:txBody>
          <a:bodyPr lIns="91420" tIns="45711" rIns="91420" bIns="45711" anchor="ctr">
            <a:prstTxWarp prst="textNoShape">
              <a:avLst/>
            </a:prstTxWarp>
          </a:bodyPr>
          <a:lstStyle/>
          <a:p>
            <a:pPr marL="65075" indent="-39680" algn="ctr">
              <a:defRPr/>
            </a:pPr>
            <a:endParaRPr lang="en-US" sz="3600" dirty="0">
              <a:solidFill>
                <a:srgbClr val="F3FF1D"/>
              </a:solidFill>
              <a:latin typeface="Times New Roman" pitchFamily="30" charset="0"/>
              <a:ea typeface="Gill Sans" pitchFamily="30" charset="0"/>
              <a:cs typeface="Gill Sans" pitchFamily="30" charset="0"/>
              <a:sym typeface="Arial" pitchFamily="30" charset="0"/>
            </a:endParaRPr>
          </a:p>
        </p:txBody>
      </p:sp>
      <p:sp>
        <p:nvSpPr>
          <p:cNvPr id="652293" name="Rectangle 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174861FE-70C4-A34E-8B7A-7388F04E0F85}" type="slidenum">
              <a:rPr lang="en-US"/>
              <a:pPr>
                <a:defRPr/>
              </a:pPr>
              <a:t>‹#›</a:t>
            </a:fld>
            <a:endParaRPr lang="en-US"/>
          </a:p>
        </p:txBody>
      </p:sp>
      <p:sp>
        <p:nvSpPr>
          <p:cNvPr id="652295" name="Rectangle 7"/>
          <p:cNvSpPr>
            <a:spLocks/>
          </p:cNvSpPr>
          <p:nvPr userDrawn="1"/>
        </p:nvSpPr>
        <p:spPr bwMode="auto">
          <a:xfrm>
            <a:off x="3505200" y="6553200"/>
            <a:ext cx="184150" cy="304800"/>
          </a:xfrm>
          <a:prstGeom prst="rect">
            <a:avLst/>
          </a:prstGeom>
          <a:noFill/>
          <a:ln w="12700">
            <a:noFill/>
            <a:miter lim="800000"/>
            <a:headEnd/>
            <a:tailEnd/>
          </a:ln>
          <a:effectLst/>
        </p:spPr>
        <p:txBody>
          <a:bodyPr wrap="none" lIns="91420" tIns="45711" rIns="91420" bIns="45711">
            <a:prstTxWarp prst="textNoShape">
              <a:avLst/>
            </a:prstTxWarp>
            <a:spAutoFit/>
          </a:bodyPr>
          <a:lstStyle/>
          <a:p>
            <a:pPr>
              <a:defRPr/>
            </a:pPr>
            <a:endParaRPr lang="en-US" sz="1400" dirty="0">
              <a:solidFill>
                <a:srgbClr val="09E60A"/>
              </a:solidFill>
              <a:latin typeface="Times New Roman" pitchFamily="30" charset="0"/>
              <a:ea typeface="Arial" pitchFamily="30" charset="0"/>
              <a:cs typeface="Arial" pitchFamily="30" charset="0"/>
              <a:sym typeface="Arial" pitchFamily="30" charset="0"/>
            </a:endParaRPr>
          </a:p>
        </p:txBody>
      </p:sp>
      <p:sp>
        <p:nvSpPr>
          <p:cNvPr id="39943" name="Rectangle 8"/>
          <p:cNvSpPr>
            <a:spLocks noGrp="1" noChangeArrowheads="1"/>
          </p:cNvSpPr>
          <p:nvPr>
            <p:ph type="title"/>
          </p:nvPr>
        </p:nvSpPr>
        <p:spPr bwMode="auto">
          <a:xfrm>
            <a:off x="671513" y="568325"/>
            <a:ext cx="7805737" cy="114458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Tree>
  </p:cSld>
  <p:clrMap bg1="lt1" tx1="dk1" bg2="lt2" tx2="dk2" accent1="accent1" accent2="accent2" accent3="accent3" accent4="accent4" accent5="accent5" accent6="accent6" hlink="hlink" folHlink="folHlink"/>
  <p:sldLayoutIdLst>
    <p:sldLayoutId id="2147486678" r:id="rId1"/>
    <p:sldLayoutId id="2147486679" r:id="rId2"/>
    <p:sldLayoutId id="2147486680" r:id="rId3"/>
    <p:sldLayoutId id="2147486681" r:id="rId4"/>
    <p:sldLayoutId id="2147486682" r:id="rId5"/>
    <p:sldLayoutId id="2147486683" r:id="rId6"/>
    <p:sldLayoutId id="2147486684" r:id="rId7"/>
    <p:sldLayoutId id="2147486685" r:id="rId8"/>
    <p:sldLayoutId id="2147486686" r:id="rId9"/>
    <p:sldLayoutId id="2147486687" r:id="rId10"/>
    <p:sldLayoutId id="2147486688" r:id="rId11"/>
    <p:sldLayoutId id="2147486689" r:id="rId12"/>
  </p:sldLayoutIdLst>
  <p:transition/>
  <p:hf hdr="0" ftr="0" dt="0"/>
  <p:txStyles>
    <p:titleStyle>
      <a:lvl1pPr marL="63500" indent="-38100" algn="ctr" rtl="0" eaLnBrk="0" fontAlgn="base" hangingPunct="0">
        <a:spcBef>
          <a:spcPct val="0"/>
        </a:spcBef>
        <a:spcAft>
          <a:spcPct val="0"/>
        </a:spcAft>
        <a:defRPr sz="3600">
          <a:solidFill>
            <a:srgbClr val="F3FF1D"/>
          </a:solidFill>
          <a:latin typeface="+mj-lt"/>
          <a:ea typeface="+mj-ea"/>
          <a:cs typeface="+mj-cs"/>
        </a:defRPr>
      </a:lvl1pPr>
      <a:lvl2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2pPr>
      <a:lvl3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3pPr>
      <a:lvl4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4pPr>
      <a:lvl5pPr marL="63500" indent="-38100" algn="ctr" rtl="0" eaLnBrk="0" fontAlgn="base" hangingPunct="0">
        <a:spcBef>
          <a:spcPct val="0"/>
        </a:spcBef>
        <a:spcAft>
          <a:spcPct val="0"/>
        </a:spcAft>
        <a:defRPr sz="3600">
          <a:solidFill>
            <a:srgbClr val="F3FF1D"/>
          </a:solidFill>
          <a:latin typeface="Times New Roman" pitchFamily="30" charset="0"/>
          <a:ea typeface="Gill Sans" pitchFamily="30" charset="0"/>
          <a:cs typeface="Gill Sans" pitchFamily="30" charset="0"/>
        </a:defRPr>
      </a:lvl5pPr>
      <a:lvl6pPr marL="52218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6pPr>
      <a:lvl7pPr marL="979285"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7pPr>
      <a:lvl8pPr marL="1436390"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8pPr>
      <a:lvl9pPr marL="1893496" indent="-39680" algn="ctr" rtl="0" fontAlgn="base">
        <a:spcBef>
          <a:spcPct val="0"/>
        </a:spcBef>
        <a:spcAft>
          <a:spcPct val="0"/>
        </a:spcAft>
        <a:defRPr sz="3600">
          <a:solidFill>
            <a:srgbClr val="F3FF1D"/>
          </a:solidFill>
          <a:latin typeface="Times New Roman" pitchFamily="30" charset="0"/>
          <a:ea typeface="Gill Sans" pitchFamily="30" charset="0"/>
          <a:cs typeface="Gill Sans" pitchFamily="30" charset="0"/>
        </a:defRPr>
      </a:lvl9pPr>
    </p:titleStyle>
    <p:bodyStyle>
      <a:lvl1pPr marL="381000" indent="-341313" algn="l" rtl="0" eaLnBrk="0" fontAlgn="base" hangingPunct="0">
        <a:spcBef>
          <a:spcPts val="600"/>
        </a:spcBef>
        <a:spcAft>
          <a:spcPct val="0"/>
        </a:spcAft>
        <a:buClr>
          <a:srgbClr val="DCE502"/>
        </a:buClr>
        <a:buSzPct val="60000"/>
        <a:buFont typeface="Wingdings" pitchFamily="27" charset="2"/>
        <a:buChar char="n"/>
        <a:defRPr sz="2800">
          <a:solidFill>
            <a:schemeClr val="accent1"/>
          </a:solidFill>
          <a:latin typeface="+mn-lt"/>
          <a:ea typeface="+mn-ea"/>
          <a:cs typeface="+mn-cs"/>
          <a:sym typeface="Times New Roman" pitchFamily="27" charset="0"/>
        </a:defRPr>
      </a:lvl1pPr>
      <a:lvl2pPr marL="736600" indent="-285750" algn="l" rtl="0" eaLnBrk="0" fontAlgn="base" hangingPunct="0">
        <a:spcBef>
          <a:spcPts val="500"/>
        </a:spcBef>
        <a:spcAft>
          <a:spcPct val="0"/>
        </a:spcAft>
        <a:buSzPct val="55000"/>
        <a:buFont typeface="Wingdings" pitchFamily="27" charset="2"/>
        <a:buChar char="n"/>
        <a:defRPr sz="2400">
          <a:solidFill>
            <a:schemeClr val="accent1"/>
          </a:solidFill>
          <a:latin typeface="+mn-lt"/>
          <a:ea typeface="+mn-ea"/>
          <a:cs typeface="+mn-cs"/>
          <a:sym typeface="Times New Roman" pitchFamily="27" charset="0"/>
        </a:defRPr>
      </a:lvl2pPr>
      <a:lvl3pPr marL="1139825" indent="-231775" algn="l" rtl="0" eaLnBrk="0" fontAlgn="base" hangingPunct="0">
        <a:spcBef>
          <a:spcPts val="400"/>
        </a:spcBef>
        <a:spcAft>
          <a:spcPct val="0"/>
        </a:spcAft>
        <a:buSzPct val="50000"/>
        <a:buFont typeface="Wingdings" pitchFamily="27" charset="2"/>
        <a:buChar char="n"/>
        <a:defRPr>
          <a:solidFill>
            <a:schemeClr val="accent1"/>
          </a:solidFill>
          <a:latin typeface="+mn-lt"/>
          <a:ea typeface="+mn-ea"/>
          <a:cs typeface="+mn-cs"/>
          <a:sym typeface="Times New Roman" pitchFamily="27" charset="0"/>
        </a:defRPr>
      </a:lvl3pPr>
      <a:lvl4pPr marL="1582738" indent="-217488" algn="l" rtl="0" eaLnBrk="0" fontAlgn="base" hangingPunct="0">
        <a:spcBef>
          <a:spcPts val="300"/>
        </a:spcBef>
        <a:spcAft>
          <a:spcPct val="0"/>
        </a:spcAft>
        <a:buSzPct val="55000"/>
        <a:buFont typeface="Wingdings" pitchFamily="27" charset="2"/>
        <a:buChar char="n"/>
        <a:defRPr sz="1400">
          <a:solidFill>
            <a:schemeClr val="accent1"/>
          </a:solidFill>
          <a:latin typeface="+mn-lt"/>
          <a:ea typeface="+mn-ea"/>
          <a:cs typeface="+mn-cs"/>
          <a:sym typeface="Times New Roman" pitchFamily="27" charset="0"/>
        </a:defRPr>
      </a:lvl4pPr>
      <a:lvl5pPr marL="2046288" indent="-223838" algn="l" rtl="0" eaLnBrk="0" fontAlgn="base" hangingPunct="0">
        <a:spcBef>
          <a:spcPts val="300"/>
        </a:spcBef>
        <a:spcAft>
          <a:spcPct val="0"/>
        </a:spcAft>
        <a:buSzPct val="50000"/>
        <a:buFont typeface="Wingdings" pitchFamily="27" charset="2"/>
        <a:buChar char="n"/>
        <a:defRPr sz="1400">
          <a:solidFill>
            <a:schemeClr val="accent1"/>
          </a:solidFill>
          <a:latin typeface="+mn-lt"/>
          <a:ea typeface="+mn-ea"/>
          <a:cs typeface="+mn-cs"/>
          <a:sym typeface="Times New Roman" pitchFamily="27" charset="0"/>
        </a:defRPr>
      </a:lvl5pPr>
      <a:lvl6pPr marL="2504556"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6pPr>
      <a:lvl7pPr marL="2961661"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7pPr>
      <a:lvl8pPr marL="3418766"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8pPr>
      <a:lvl9pPr marL="3875871" indent="-225379" algn="l" rtl="0" fontAlgn="base">
        <a:spcBef>
          <a:spcPts val="300"/>
        </a:spcBef>
        <a:spcAft>
          <a:spcPct val="0"/>
        </a:spcAft>
        <a:buSzPct val="50000"/>
        <a:buFont typeface="Wingdings" pitchFamily="30" charset="2"/>
        <a:buChar char="n"/>
        <a:defRPr sz="1400">
          <a:solidFill>
            <a:schemeClr val="accent1"/>
          </a:solidFill>
          <a:latin typeface="+mn-lt"/>
          <a:ea typeface="+mn-ea"/>
          <a:cs typeface="+mn-cs"/>
          <a:sym typeface="Times New Roman" pitchFamily="30" charset="0"/>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rgbClr val="3F3B3D"/>
            </a:gs>
            <a:gs pos="100000">
              <a:srgbClr val="383436"/>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Times" pitchFamily="30" charset="0"/>
                <a:ea typeface="Arial" pitchFamily="30" charset="0"/>
                <a:cs typeface="Arial" pitchFamily="30" charset="0"/>
                <a:sym typeface="Arial" pitchFamily="30" charset="0"/>
              </a:defRPr>
            </a:lvl1pPr>
          </a:lstStyle>
          <a:p>
            <a:pPr>
              <a:defRPr/>
            </a:pPr>
            <a:endParaRPr lang="en-US"/>
          </a:p>
          <a:p>
            <a:pPr>
              <a:defRPr/>
            </a:pPr>
            <a:fld id="{4F5E33B8-D56F-0946-8F90-9B98D495CA27}" type="slidenum">
              <a:rPr lang="en-US"/>
              <a:pPr>
                <a:defRPr/>
              </a:pPr>
              <a:t>‹#›</a:t>
            </a:fld>
            <a:endParaRPr lang="en-US"/>
          </a:p>
        </p:txBody>
      </p:sp>
      <p:sp>
        <p:nvSpPr>
          <p:cNvPr id="82959" name="Rectangle 15"/>
          <p:cNvSpPr>
            <a:spLocks/>
          </p:cNvSpPr>
          <p:nvPr userDrawn="1"/>
        </p:nvSpPr>
        <p:spPr bwMode="auto">
          <a:xfrm>
            <a:off x="3513138" y="6553200"/>
            <a:ext cx="184150" cy="304800"/>
          </a:xfrm>
          <a:prstGeom prst="rect">
            <a:avLst/>
          </a:prstGeom>
          <a:noFill/>
          <a:ln w="12700">
            <a:noFill/>
            <a:miter lim="800000"/>
            <a:headEnd/>
            <a:tailEnd/>
          </a:ln>
          <a:effectLst/>
        </p:spPr>
        <p:txBody>
          <a:bodyPr wrap="none">
            <a:prstTxWarp prst="textNoShape">
              <a:avLst/>
            </a:prstTxWarp>
            <a:spAutoFit/>
          </a:bodyPr>
          <a:lstStyle/>
          <a:p>
            <a:pPr>
              <a:defRPr/>
            </a:pPr>
            <a:endParaRPr lang="en-US" sz="1400">
              <a:solidFill>
                <a:srgbClr val="09E60A"/>
              </a:solidFill>
              <a:latin typeface="Times New Roman" pitchFamily="30" charset="0"/>
              <a:ea typeface="Arial" pitchFamily="30" charset="0"/>
              <a:cs typeface="Arial" pitchFamily="30" charset="0"/>
              <a:sym typeface="Arial" pitchFamily="30" charset="0"/>
            </a:endParaRPr>
          </a:p>
        </p:txBody>
      </p:sp>
      <p:pic>
        <p:nvPicPr>
          <p:cNvPr id="169990" name="Picture 18" descr="DES-Logo-cropped"/>
          <p:cNvPicPr>
            <a:picLocks noChangeAspect="1" noChangeArrowheads="1"/>
          </p:cNvPicPr>
          <p:nvPr userDrawn="1"/>
        </p:nvPicPr>
        <p:blipFill>
          <a:blip r:embed="rId14"/>
          <a:srcRect/>
          <a:stretch>
            <a:fillRect/>
          </a:stretch>
        </p:blipFill>
        <p:spPr bwMode="auto">
          <a:xfrm>
            <a:off x="0" y="0"/>
            <a:ext cx="839788" cy="1066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6789" r:id="rId1"/>
    <p:sldLayoutId id="2147486790" r:id="rId2"/>
    <p:sldLayoutId id="2147486791" r:id="rId3"/>
    <p:sldLayoutId id="2147486792" r:id="rId4"/>
    <p:sldLayoutId id="2147486793" r:id="rId5"/>
    <p:sldLayoutId id="2147486794" r:id="rId6"/>
    <p:sldLayoutId id="2147486795" r:id="rId7"/>
    <p:sldLayoutId id="2147486796" r:id="rId8"/>
    <p:sldLayoutId id="2147486797" r:id="rId9"/>
    <p:sldLayoutId id="2147486798" r:id="rId10"/>
    <p:sldLayoutId id="2147486799" r:id="rId11"/>
    <p:sldLayoutId id="2147486800" r:id="rId12"/>
  </p:sldLayoutIdLst>
  <p:hf hdr="0" ftr="0" dt="0"/>
  <p:txStyles>
    <p:titleStyle>
      <a:lvl1pPr algn="ctr" rtl="0" eaLnBrk="0" fontAlgn="base" hangingPunct="0">
        <a:spcBef>
          <a:spcPct val="0"/>
        </a:spcBef>
        <a:spcAft>
          <a:spcPct val="0"/>
        </a:spcAft>
        <a:defRPr sz="4400">
          <a:solidFill>
            <a:srgbClr val="FFFF00"/>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2pPr>
      <a:lvl3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3pPr>
      <a:lvl4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4pPr>
      <a:lvl5pPr algn="ctr" rtl="0" eaLnBrk="0" fontAlgn="base" hangingPunct="0">
        <a:spcBef>
          <a:spcPct val="0"/>
        </a:spcBef>
        <a:spcAft>
          <a:spcPct val="0"/>
        </a:spcAft>
        <a:defRPr sz="4400">
          <a:solidFill>
            <a:srgbClr val="FFFF00"/>
          </a:solidFill>
          <a:latin typeface="Times" charset="0"/>
          <a:ea typeface="ＭＳ Ｐゴシック" pitchFamily="30" charset="-128"/>
          <a:cs typeface="ＭＳ Ｐゴシック" pitchFamily="30" charset="-128"/>
        </a:defRPr>
      </a:lvl5pPr>
      <a:lvl6pPr marL="457200" algn="ctr" rtl="0" fontAlgn="base">
        <a:spcBef>
          <a:spcPct val="0"/>
        </a:spcBef>
        <a:spcAft>
          <a:spcPct val="0"/>
        </a:spcAft>
        <a:defRPr sz="4400">
          <a:solidFill>
            <a:srgbClr val="FFFF00"/>
          </a:solidFill>
          <a:latin typeface="Times" charset="0"/>
        </a:defRPr>
      </a:lvl6pPr>
      <a:lvl7pPr marL="914400" algn="ctr" rtl="0" fontAlgn="base">
        <a:spcBef>
          <a:spcPct val="0"/>
        </a:spcBef>
        <a:spcAft>
          <a:spcPct val="0"/>
        </a:spcAft>
        <a:defRPr sz="4400">
          <a:solidFill>
            <a:srgbClr val="FFFF00"/>
          </a:solidFill>
          <a:latin typeface="Times" charset="0"/>
        </a:defRPr>
      </a:lvl7pPr>
      <a:lvl8pPr marL="1371600" algn="ctr" rtl="0" fontAlgn="base">
        <a:spcBef>
          <a:spcPct val="0"/>
        </a:spcBef>
        <a:spcAft>
          <a:spcPct val="0"/>
        </a:spcAft>
        <a:defRPr sz="4400">
          <a:solidFill>
            <a:srgbClr val="FFFF00"/>
          </a:solidFill>
          <a:latin typeface="Times" charset="0"/>
        </a:defRPr>
      </a:lvl8pPr>
      <a:lvl9pPr marL="1828800" algn="ctr" rtl="0" fontAlgn="base">
        <a:spcBef>
          <a:spcPct val="0"/>
        </a:spcBef>
        <a:spcAft>
          <a:spcPct val="0"/>
        </a:spcAft>
        <a:defRPr sz="4400">
          <a:solidFill>
            <a:srgbClr val="FFFF00"/>
          </a:solidFill>
          <a:latin typeface="Times"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pitchFamily="30" charset="-128"/>
          <a:cs typeface="ＭＳ Ｐゴシック" pitchFamily="30" charset="-128"/>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defRPr>
      </a:lvl5pPr>
      <a:lvl6pPr marL="2514600" indent="-228600" algn="l" rtl="0" fontAlgn="base">
        <a:spcBef>
          <a:spcPct val="20000"/>
        </a:spcBef>
        <a:spcAft>
          <a:spcPct val="0"/>
        </a:spcAft>
        <a:buChar char="»"/>
        <a:defRPr sz="2000">
          <a:solidFill>
            <a:schemeClr val="bg1"/>
          </a:solidFill>
          <a:latin typeface="+mn-lt"/>
          <a:ea typeface="ＭＳ Ｐゴシック" charset="-128"/>
        </a:defRPr>
      </a:lvl6pPr>
      <a:lvl7pPr marL="2971800" indent="-228600" algn="l" rtl="0" fontAlgn="base">
        <a:spcBef>
          <a:spcPct val="20000"/>
        </a:spcBef>
        <a:spcAft>
          <a:spcPct val="0"/>
        </a:spcAft>
        <a:buChar char="»"/>
        <a:defRPr sz="2000">
          <a:solidFill>
            <a:schemeClr val="bg1"/>
          </a:solidFill>
          <a:latin typeface="+mn-lt"/>
          <a:ea typeface="ＭＳ Ｐゴシック" charset="-128"/>
        </a:defRPr>
      </a:lvl7pPr>
      <a:lvl8pPr marL="3429000" indent="-228600" algn="l" rtl="0" fontAlgn="base">
        <a:spcBef>
          <a:spcPct val="20000"/>
        </a:spcBef>
        <a:spcAft>
          <a:spcPct val="0"/>
        </a:spcAft>
        <a:buChar char="»"/>
        <a:defRPr sz="2000">
          <a:solidFill>
            <a:schemeClr val="bg1"/>
          </a:solidFill>
          <a:latin typeface="+mn-lt"/>
          <a:ea typeface="ＭＳ Ｐゴシック" charset="-128"/>
        </a:defRPr>
      </a:lvl8pPr>
      <a:lvl9pPr marL="3886200" indent="-228600" algn="l" rtl="0" fontAlgn="base">
        <a:spcBef>
          <a:spcPct val="20000"/>
        </a:spcBef>
        <a:spcAft>
          <a:spcPct val="0"/>
        </a:spcAft>
        <a:buChar char="»"/>
        <a:defRPr sz="2000">
          <a:solidFill>
            <a:schemeClr val="bg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68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solidFill>
                  <a:schemeClr val="tx1"/>
                </a:solidFill>
                <a:latin typeface="Arial" pitchFamily="30" charset="0"/>
                <a:ea typeface="Arial" pitchFamily="30" charset="0"/>
                <a:cs typeface="Arial" pitchFamily="30" charset="0"/>
                <a:sym typeface="Arial" pitchFamily="30" charset="0"/>
              </a:defRPr>
            </a:lvl1pPr>
          </a:lstStyle>
          <a:p>
            <a:pPr>
              <a:defRPr/>
            </a:pPr>
            <a:fld id="{D8DE2AB5-1696-6748-BAB2-634EC02DF5CA}" type="datetime1">
              <a:rPr lang="en-US"/>
              <a:pPr>
                <a:defRPr/>
              </a:pPr>
              <a:t>4/12/12</a:t>
            </a:fld>
            <a:endParaRPr lang="en-US"/>
          </a:p>
        </p:txBody>
      </p:sp>
      <p:sp>
        <p:nvSpPr>
          <p:cNvPr id="846853" name="Rectangle 5"/>
          <p:cNvSpPr>
            <a:spLocks noGrp="1" noChangeArrowheads="1"/>
          </p:cNvSpPr>
          <p:nvPr>
            <p:ph type="ftr" sz="quarter" idx="3"/>
          </p:nvPr>
        </p:nvSpPr>
        <p:spPr bwMode="auto">
          <a:xfrm>
            <a:off x="533400" y="563880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p:txBody>
      </p:sp>
      <p:sp>
        <p:nvSpPr>
          <p:cNvPr id="846854" name="Rectangle 6"/>
          <p:cNvSpPr>
            <a:spLocks noGrp="1" noChangeArrowheads="1"/>
          </p:cNvSpPr>
          <p:nvPr>
            <p:ph type="sldNum" sz="quarter" idx="4"/>
          </p:nvPr>
        </p:nvSpPr>
        <p:spPr bwMode="auto">
          <a:xfrm>
            <a:off x="6705600" y="6305550"/>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solidFill>
                  <a:schemeClr val="tx1"/>
                </a:solidFill>
                <a:latin typeface="Arial" pitchFamily="30" charset="0"/>
                <a:ea typeface="Arial" pitchFamily="30" charset="0"/>
                <a:cs typeface="Arial" pitchFamily="30" charset="0"/>
                <a:sym typeface="Arial" pitchFamily="30" charset="0"/>
              </a:defRPr>
            </a:lvl1pPr>
          </a:lstStyle>
          <a:p>
            <a:pPr>
              <a:defRPr/>
            </a:pPr>
            <a:endParaRPr lang="en-US"/>
          </a:p>
          <a:p>
            <a:pPr>
              <a:defRPr/>
            </a:pPr>
            <a:fld id="{97E0216D-E40A-B641-97FA-C4E414C14F63}" type="slidenum">
              <a:rPr lang="en-US"/>
              <a:pPr>
                <a:defRPr/>
              </a:pPr>
              <a:t>‹#›</a:t>
            </a:fld>
            <a:endParaRPr lang="en-US"/>
          </a:p>
        </p:txBody>
      </p:sp>
      <p:sp>
        <p:nvSpPr>
          <p:cNvPr id="846855" name="Line 7"/>
          <p:cNvSpPr>
            <a:spLocks noChangeShapeType="1"/>
          </p:cNvSpPr>
          <p:nvPr/>
        </p:nvSpPr>
        <p:spPr bwMode="auto">
          <a:xfrm>
            <a:off x="533400" y="1295400"/>
            <a:ext cx="8077200" cy="0"/>
          </a:xfrm>
          <a:prstGeom prst="line">
            <a:avLst/>
          </a:prstGeom>
          <a:noFill/>
          <a:ln w="28575">
            <a:solidFill>
              <a:schemeClr val="tx1"/>
            </a:solidFill>
            <a:round/>
            <a:headEnd/>
            <a:tailEnd/>
          </a:ln>
          <a:effectLst/>
        </p:spPr>
        <p:txBody>
          <a:bodyPr>
            <a:prstTxWarp prst="textNoShape">
              <a:avLst/>
            </a:prstTxWarp>
          </a:bodyPr>
          <a:lstStyle/>
          <a:p>
            <a:pPr>
              <a:defRPr/>
            </a:pPr>
            <a:endParaRPr lang="en-US">
              <a:latin typeface="Arial" charset="0"/>
              <a:ea typeface="Arial" charset="0"/>
              <a:cs typeface="Arial" charset="0"/>
              <a:sym typeface="Arial" charset="0"/>
            </a:endParaRPr>
          </a:p>
        </p:txBody>
      </p:sp>
      <p:sp>
        <p:nvSpPr>
          <p:cNvPr id="846856" name="Line 8"/>
          <p:cNvSpPr>
            <a:spLocks noChangeShapeType="1"/>
          </p:cNvSpPr>
          <p:nvPr/>
        </p:nvSpPr>
        <p:spPr bwMode="auto">
          <a:xfrm>
            <a:off x="533400" y="1371600"/>
            <a:ext cx="8077200" cy="0"/>
          </a:xfrm>
          <a:prstGeom prst="line">
            <a:avLst/>
          </a:prstGeom>
          <a:noFill/>
          <a:ln w="28575">
            <a:solidFill>
              <a:srgbClr val="FF0000"/>
            </a:solidFill>
            <a:round/>
            <a:headEnd/>
            <a:tailEnd/>
          </a:ln>
          <a:effectLst/>
        </p:spPr>
        <p:txBody>
          <a:bodyPr>
            <a:prstTxWarp prst="textNoShape">
              <a:avLst/>
            </a:prstTxWarp>
          </a:bodyPr>
          <a:lstStyle/>
          <a:p>
            <a:pPr>
              <a:defRPr/>
            </a:pPr>
            <a:endParaRPr lang="en-US">
              <a:latin typeface="Arial" charset="0"/>
              <a:ea typeface="Arial" charset="0"/>
              <a:cs typeface="Arial" charset="0"/>
              <a:sym typeface="Arial" charset="0"/>
            </a:endParaRPr>
          </a:p>
        </p:txBody>
      </p:sp>
      <p:sp>
        <p:nvSpPr>
          <p:cNvPr id="846857" name="Line 9"/>
          <p:cNvSpPr>
            <a:spLocks noChangeShapeType="1"/>
          </p:cNvSpPr>
          <p:nvPr/>
        </p:nvSpPr>
        <p:spPr bwMode="auto">
          <a:xfrm>
            <a:off x="533400" y="1219200"/>
            <a:ext cx="8077200" cy="0"/>
          </a:xfrm>
          <a:prstGeom prst="line">
            <a:avLst/>
          </a:prstGeom>
          <a:noFill/>
          <a:ln w="28575">
            <a:solidFill>
              <a:srgbClr val="FF0000"/>
            </a:solidFill>
            <a:round/>
            <a:headEnd/>
            <a:tailEnd/>
          </a:ln>
          <a:effectLst/>
        </p:spPr>
        <p:txBody>
          <a:bodyPr>
            <a:prstTxWarp prst="textNoShape">
              <a:avLst/>
            </a:prstTxWarp>
          </a:bodyPr>
          <a:lstStyle/>
          <a:p>
            <a:pPr>
              <a:defRPr/>
            </a:pPr>
            <a:endParaRPr lang="en-US">
              <a:latin typeface="Arial" charset="0"/>
              <a:ea typeface="Arial" charset="0"/>
              <a:cs typeface="Arial" charset="0"/>
              <a:sym typeface="Arial" charset="0"/>
            </a:endParaRPr>
          </a:p>
        </p:txBody>
      </p:sp>
      <p:pic>
        <p:nvPicPr>
          <p:cNvPr id="183306" name="Picture 10" descr="DES-Logo-cropped"/>
          <p:cNvPicPr>
            <a:picLocks noChangeAspect="1" noChangeArrowheads="1"/>
          </p:cNvPicPr>
          <p:nvPr/>
        </p:nvPicPr>
        <p:blipFill>
          <a:blip r:embed="rId15"/>
          <a:srcRect/>
          <a:stretch>
            <a:fillRect/>
          </a:stretch>
        </p:blipFill>
        <p:spPr bwMode="auto">
          <a:xfrm>
            <a:off x="0" y="0"/>
            <a:ext cx="1200150" cy="1524000"/>
          </a:xfrm>
          <a:prstGeom prst="rect">
            <a:avLst/>
          </a:prstGeom>
          <a:noFill/>
          <a:ln w="9525">
            <a:noFill/>
            <a:miter lim="800000"/>
            <a:headEnd/>
            <a:tailEnd/>
          </a:ln>
        </p:spPr>
      </p:pic>
      <p:sp>
        <p:nvSpPr>
          <p:cNvPr id="846859" name="Text Box 11"/>
          <p:cNvSpPr txBox="1">
            <a:spLocks noChangeArrowheads="1"/>
          </p:cNvSpPr>
          <p:nvPr/>
        </p:nvSpPr>
        <p:spPr bwMode="auto">
          <a:xfrm>
            <a:off x="2879725" y="6500813"/>
            <a:ext cx="184150" cy="274637"/>
          </a:xfrm>
          <a:prstGeom prst="rect">
            <a:avLst/>
          </a:prstGeom>
          <a:noFill/>
          <a:ln w="9525">
            <a:noFill/>
            <a:miter lim="800000"/>
            <a:headEnd/>
            <a:tailEnd/>
          </a:ln>
          <a:effectLst/>
        </p:spPr>
        <p:txBody>
          <a:bodyPr wrap="none">
            <a:prstTxWarp prst="textNoShape">
              <a:avLst/>
            </a:prstTxWarp>
            <a:spAutoFit/>
          </a:bodyPr>
          <a:lstStyle/>
          <a:p>
            <a:pPr>
              <a:defRPr/>
            </a:pPr>
            <a:endParaRPr lang="en-US" sz="1200">
              <a:solidFill>
                <a:schemeClr val="tx1"/>
              </a:solidFill>
              <a:latin typeface="Arial" pitchFamily="30" charset="0"/>
              <a:ea typeface="Arial" pitchFamily="30" charset="0"/>
              <a:cs typeface="Arial" pitchFamily="30" charset="0"/>
              <a:sym typeface="Arial" pitchFamily="30" charset="0"/>
            </a:endParaRPr>
          </a:p>
        </p:txBody>
      </p:sp>
    </p:spTree>
  </p:cSld>
  <p:clrMap bg1="lt1" tx1="dk1" bg2="lt2" tx2="dk2" accent1="accent1" accent2="accent2" accent3="accent3" accent4="accent4" accent5="accent5" accent6="accent6" hlink="hlink" folHlink="folHlink"/>
  <p:sldLayoutIdLst>
    <p:sldLayoutId id="2147486801" r:id="rId1"/>
    <p:sldLayoutId id="2147486802" r:id="rId2"/>
    <p:sldLayoutId id="2147486803" r:id="rId3"/>
    <p:sldLayoutId id="2147486804" r:id="rId4"/>
    <p:sldLayoutId id="2147486805" r:id="rId5"/>
    <p:sldLayoutId id="2147486806" r:id="rId6"/>
    <p:sldLayoutId id="2147486807" r:id="rId7"/>
    <p:sldLayoutId id="2147486808" r:id="rId8"/>
    <p:sldLayoutId id="2147486809" r:id="rId9"/>
    <p:sldLayoutId id="2147486810" r:id="rId10"/>
    <p:sldLayoutId id="2147486811" r:id="rId11"/>
    <p:sldLayoutId id="2147486812" r:id="rId12"/>
    <p:sldLayoutId id="2147486995" r:id="rId13"/>
  </p:sldLayoutIdLst>
  <p:hf hdr="0" ftr="0" dt="0"/>
  <p:txStyles>
    <p:titleStyle>
      <a:lvl1pPr algn="ctr" rtl="0" eaLnBrk="0" fontAlgn="base" hangingPunct="0">
        <a:spcBef>
          <a:spcPct val="0"/>
        </a:spcBef>
        <a:spcAft>
          <a:spcPct val="0"/>
        </a:spcAft>
        <a:defRPr sz="3200">
          <a:solidFill>
            <a:schemeClr val="tx2"/>
          </a:solidFill>
          <a:latin typeface="+mj-lt"/>
          <a:ea typeface="ＭＳ Ｐゴシック" pitchFamily="30" charset="-128"/>
          <a:cs typeface="ＭＳ Ｐゴシック" pitchFamily="30" charset="-128"/>
        </a:defRPr>
      </a:lvl1pPr>
      <a:lvl2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2pPr>
      <a:lvl3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3pPr>
      <a:lvl4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4pPr>
      <a:lvl5pPr algn="ctr" rtl="0" eaLnBrk="0" fontAlgn="base" hangingPunct="0">
        <a:spcBef>
          <a:spcPct val="0"/>
        </a:spcBef>
        <a:spcAft>
          <a:spcPct val="0"/>
        </a:spcAft>
        <a:defRPr sz="3200">
          <a:solidFill>
            <a:schemeClr val="tx2"/>
          </a:solidFill>
          <a:latin typeface="Arial" charset="0"/>
          <a:ea typeface="ＭＳ Ｐゴシック" pitchFamily="30" charset="-128"/>
          <a:cs typeface="ＭＳ Ｐゴシック" pitchFamily="3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30" charset="-128"/>
          <a:cs typeface="ＭＳ Ｐゴシック" pitchFamily="3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charset="-128"/>
        </a:defRPr>
      </a:lvl5pPr>
      <a:lvl6pPr marL="2514600" indent="-228600" algn="l" rtl="0" fontAlgn="base">
        <a:spcBef>
          <a:spcPct val="20000"/>
        </a:spcBef>
        <a:spcAft>
          <a:spcPct val="0"/>
        </a:spcAft>
        <a:buChar char="»"/>
        <a:defRPr sz="1400">
          <a:solidFill>
            <a:schemeClr val="tx1"/>
          </a:solidFill>
          <a:latin typeface="+mn-lt"/>
          <a:ea typeface="ＭＳ Ｐゴシック" charset="-128"/>
        </a:defRPr>
      </a:lvl6pPr>
      <a:lvl7pPr marL="2971800" indent="-228600" algn="l" rtl="0" fontAlgn="base">
        <a:spcBef>
          <a:spcPct val="20000"/>
        </a:spcBef>
        <a:spcAft>
          <a:spcPct val="0"/>
        </a:spcAft>
        <a:buChar char="»"/>
        <a:defRPr sz="1400">
          <a:solidFill>
            <a:schemeClr val="tx1"/>
          </a:solidFill>
          <a:latin typeface="+mn-lt"/>
          <a:ea typeface="ＭＳ Ｐゴシック" charset="-128"/>
        </a:defRPr>
      </a:lvl7pPr>
      <a:lvl8pPr marL="3429000" indent="-228600" algn="l" rtl="0" fontAlgn="base">
        <a:spcBef>
          <a:spcPct val="20000"/>
        </a:spcBef>
        <a:spcAft>
          <a:spcPct val="0"/>
        </a:spcAft>
        <a:buChar char="»"/>
        <a:defRPr sz="1400">
          <a:solidFill>
            <a:schemeClr val="tx1"/>
          </a:solidFill>
          <a:latin typeface="+mn-lt"/>
          <a:ea typeface="ＭＳ Ｐゴシック" charset="-128"/>
        </a:defRPr>
      </a:lvl8pPr>
      <a:lvl9pPr marL="3886200" indent="-228600" algn="l" rtl="0" fontAlgn="base">
        <a:spcBef>
          <a:spcPct val="20000"/>
        </a:spcBef>
        <a:spcAft>
          <a:spcPct val="0"/>
        </a:spcAft>
        <a:buChar char="»"/>
        <a:defRPr sz="1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bwMode="auto">
          <a:xfrm>
            <a:off x="1219200" y="76200"/>
            <a:ext cx="5867400" cy="1143000"/>
          </a:xfrm>
          <a:prstGeom prst="rect">
            <a:avLst/>
          </a:prstGeom>
          <a:noFill/>
          <a:ln w="9525">
            <a:noFill/>
            <a:miter lim="800000"/>
            <a:headEnd/>
            <a:tailEnd/>
          </a:ln>
        </p:spPr>
        <p:txBody>
          <a:bodyPr vert="horz" wrap="square" lIns="91332" tIns="45666" rIns="91332" bIns="45666" numCol="1" anchor="ctr" anchorCtr="0" compatLnSpc="1">
            <a:prstTxWarp prst="textNoShape">
              <a:avLst/>
            </a:prstTxWarp>
          </a:bodyPr>
          <a:lstStyle/>
          <a:p>
            <a:pPr lvl="0"/>
            <a:r>
              <a:rPr lang="en-US"/>
              <a:t>Click to edit Master title style</a:t>
            </a:r>
          </a:p>
        </p:txBody>
      </p:sp>
      <p:sp>
        <p:nvSpPr>
          <p:cNvPr id="1976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332" tIns="45666" rIns="91332" bIns="4566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defRPr sz="1400">
                <a:latin typeface="Arial" charset="0"/>
                <a:ea typeface="Arial" pitchFamily="-110" charset="0"/>
                <a:cs typeface="Arial" pitchFamily="-110" charset="0"/>
                <a:sym typeface="Arial" pitchFamily="-110" charset="0"/>
              </a:defRPr>
            </a:lvl1pPr>
          </a:lstStyle>
          <a:p>
            <a:pPr>
              <a:defRPr/>
            </a:pPr>
            <a:endParaRPr lang="en-US"/>
          </a:p>
        </p:txBody>
      </p:sp>
      <p:sp>
        <p:nvSpPr>
          <p:cNvPr id="1029" name="Rectangle 5"/>
          <p:cNvSpPr>
            <a:spLocks noGrp="1" noChangeArrowheads="1"/>
          </p:cNvSpPr>
          <p:nvPr>
            <p:ph type="ftr" sz="quarter" idx="3"/>
          </p:nvPr>
        </p:nvSpPr>
        <p:spPr bwMode="auto">
          <a:xfrm>
            <a:off x="533400" y="6381750"/>
            <a:ext cx="80772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ctr">
              <a:defRPr sz="1400">
                <a:latin typeface="Arial" charset="0"/>
                <a:ea typeface="Arial" pitchFamily="-110" charset="0"/>
                <a:cs typeface="Arial" pitchFamily="-110" charset="0"/>
                <a:sym typeface="Arial" pitchFamily="-110" charset="0"/>
              </a:defRPr>
            </a:lvl1pPr>
          </a:lstStyle>
          <a:p>
            <a:pPr>
              <a:defRPr/>
            </a:pPr>
            <a:r>
              <a:rPr lang="en-US"/>
              <a:t>Josh Frieman:  Madrid Collaboration Meeting, May 2010</a:t>
            </a:r>
          </a:p>
        </p:txBody>
      </p:sp>
      <p:sp>
        <p:nvSpPr>
          <p:cNvPr id="1032" name="Line 8"/>
          <p:cNvSpPr>
            <a:spLocks noChangeShapeType="1"/>
          </p:cNvSpPr>
          <p:nvPr userDrawn="1"/>
        </p:nvSpPr>
        <p:spPr bwMode="auto">
          <a:xfrm>
            <a:off x="533400" y="1295400"/>
            <a:ext cx="8077200" cy="0"/>
          </a:xfrm>
          <a:prstGeom prst="line">
            <a:avLst/>
          </a:prstGeom>
          <a:noFill/>
          <a:ln w="28575">
            <a:solidFill>
              <a:schemeClr val="tx1"/>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3" name="Line 9"/>
          <p:cNvSpPr>
            <a:spLocks noChangeShapeType="1"/>
          </p:cNvSpPr>
          <p:nvPr userDrawn="1"/>
        </p:nvSpPr>
        <p:spPr bwMode="auto">
          <a:xfrm>
            <a:off x="533400" y="13716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sp>
        <p:nvSpPr>
          <p:cNvPr id="1034" name="Line 10"/>
          <p:cNvSpPr>
            <a:spLocks noChangeShapeType="1"/>
          </p:cNvSpPr>
          <p:nvPr userDrawn="1"/>
        </p:nvSpPr>
        <p:spPr bwMode="auto">
          <a:xfrm>
            <a:off x="533400" y="1219200"/>
            <a:ext cx="8077200" cy="0"/>
          </a:xfrm>
          <a:prstGeom prst="line">
            <a:avLst/>
          </a:prstGeom>
          <a:noFill/>
          <a:ln w="28575">
            <a:solidFill>
              <a:srgbClr val="FF0000"/>
            </a:solidFill>
            <a:round/>
            <a:headEnd/>
            <a:tailEnd/>
          </a:ln>
          <a:effectLst/>
        </p:spPr>
        <p:txBody>
          <a:bodyPr/>
          <a:lstStyle/>
          <a:p>
            <a:pPr>
              <a:defRPr/>
            </a:pPr>
            <a:endParaRPr lang="en-US" dirty="0">
              <a:latin typeface="Arial" charset="0"/>
              <a:ea typeface="Arial" pitchFamily="-110" charset="0"/>
              <a:cs typeface="Arial" pitchFamily="-110" charset="0"/>
              <a:sym typeface="Arial" pitchFamily="-110" charset="0"/>
            </a:endParaRPr>
          </a:p>
        </p:txBody>
      </p:sp>
      <p:pic>
        <p:nvPicPr>
          <p:cNvPr id="197641" name="Picture 12" descr="DES-Logo-cropped"/>
          <p:cNvPicPr>
            <a:picLocks noChangeAspect="1" noChangeArrowheads="1"/>
          </p:cNvPicPr>
          <p:nvPr userDrawn="1"/>
        </p:nvPicPr>
        <p:blipFill>
          <a:blip r:embed="rId14"/>
          <a:srcRect/>
          <a:stretch>
            <a:fillRect/>
          </a:stretch>
        </p:blipFill>
        <p:spPr bwMode="auto">
          <a:xfrm>
            <a:off x="0" y="0"/>
            <a:ext cx="1200150" cy="1524000"/>
          </a:xfrm>
          <a:prstGeom prst="rect">
            <a:avLst/>
          </a:prstGeom>
          <a:noFill/>
          <a:ln w="9525">
            <a:noFill/>
            <a:miter lim="800000"/>
            <a:headEnd/>
            <a:tailEnd/>
          </a:ln>
        </p:spPr>
      </p:pic>
      <p:sp>
        <p:nvSpPr>
          <p:cNvPr id="11" name="Rectangle 6"/>
          <p:cNvSpPr txBox="1">
            <a:spLocks noChangeArrowheads="1"/>
          </p:cNvSpPr>
          <p:nvPr userDrawn="1"/>
        </p:nvSpPr>
        <p:spPr bwMode="auto">
          <a:xfrm>
            <a:off x="6705600" y="63976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2" name="Rectangle 6"/>
          <p:cNvSpPr txBox="1">
            <a:spLocks noChangeArrowheads="1"/>
          </p:cNvSpPr>
          <p:nvPr userDrawn="1"/>
        </p:nvSpPr>
        <p:spPr bwMode="auto">
          <a:xfrm>
            <a:off x="6858000" y="6550025"/>
            <a:ext cx="2133600" cy="476250"/>
          </a:xfrm>
          <a:prstGeom prst="rect">
            <a:avLst/>
          </a:prstGeom>
          <a:noFill/>
          <a:ln w="9525">
            <a:noFill/>
            <a:miter lim="800000"/>
            <a:headEnd/>
            <a:tailEnd/>
          </a:ln>
          <a:effectLst/>
        </p:spPr>
        <p:txBody>
          <a:bodyPr lIns="91332" tIns="45666" rIns="91332" bIns="45666">
            <a:prstTxWarp prst="textNoShape">
              <a:avLst/>
            </a:prstTxWarp>
          </a:bodyPr>
          <a:lstStyle>
            <a:lvl1pPr algn="r">
              <a:defRPr sz="1400">
                <a:latin typeface="Arial" pitchFamily="-108" charset="0"/>
              </a:defRPr>
            </a:lvl1pPr>
          </a:lstStyle>
          <a:p>
            <a:pPr>
              <a:defRPr/>
            </a:pPr>
            <a:endParaRPr lang="en-US" dirty="0">
              <a:ea typeface="Arial" pitchFamily="-110" charset="0"/>
              <a:cs typeface="Arial" pitchFamily="-110" charset="0"/>
              <a:sym typeface="Arial" pitchFamily="-110" charset="0"/>
            </a:endParaRPr>
          </a:p>
        </p:txBody>
      </p:sp>
      <p:sp>
        <p:nvSpPr>
          <p:cNvPr id="13"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a:defRPr sz="1400">
                <a:latin typeface="Arial" pitchFamily="-108" charset="0"/>
                <a:ea typeface="Arial" pitchFamily="-110" charset="0"/>
                <a:cs typeface="Arial" pitchFamily="-110" charset="0"/>
                <a:sym typeface="Arial" pitchFamily="-110" charset="0"/>
              </a:defRPr>
            </a:lvl1pPr>
          </a:lstStyle>
          <a:p>
            <a:pPr>
              <a:defRPr/>
            </a:pPr>
            <a:fld id="{9CDAE69F-5131-E040-A87F-E461420094F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6996" r:id="rId1"/>
    <p:sldLayoutId id="2147486997" r:id="rId2"/>
    <p:sldLayoutId id="2147486998" r:id="rId3"/>
    <p:sldLayoutId id="2147486999" r:id="rId4"/>
    <p:sldLayoutId id="2147487000" r:id="rId5"/>
    <p:sldLayoutId id="2147487001" r:id="rId6"/>
    <p:sldLayoutId id="2147487002" r:id="rId7"/>
    <p:sldLayoutId id="2147487003" r:id="rId8"/>
    <p:sldLayoutId id="2147487004" r:id="rId9"/>
    <p:sldLayoutId id="2147487005" r:id="rId10"/>
    <p:sldLayoutId id="2147487006" r:id="rId11"/>
    <p:sldLayoutId id="2147487007" r:id="rId12"/>
  </p:sldLayoutIdLst>
  <p:hf hdr="0" dt="0"/>
  <p:txStyles>
    <p:titleStyle>
      <a:lvl1pPr algn="ctr" rtl="0" eaLnBrk="0" fontAlgn="base" hangingPunct="0">
        <a:spcBef>
          <a:spcPct val="0"/>
        </a:spcBef>
        <a:spcAft>
          <a:spcPct val="0"/>
        </a:spcAft>
        <a:defRPr sz="3200">
          <a:solidFill>
            <a:schemeClr val="tx2"/>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2pPr>
      <a:lvl3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3pPr>
      <a:lvl4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4pPr>
      <a:lvl5pPr algn="ctr" rtl="0" eaLnBrk="0" fontAlgn="base" hangingPunct="0">
        <a:spcBef>
          <a:spcPct val="0"/>
        </a:spcBef>
        <a:spcAft>
          <a:spcPct val="0"/>
        </a:spcAft>
        <a:defRPr sz="3200">
          <a:solidFill>
            <a:schemeClr val="tx2"/>
          </a:solidFill>
          <a:latin typeface="Arial" charset="0"/>
          <a:ea typeface="ＭＳ Ｐゴシック" pitchFamily="-110" charset="-128"/>
          <a:cs typeface="ＭＳ Ｐゴシック" pitchFamily="-110" charset="-128"/>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14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533400" y="1295400"/>
            <a:ext cx="8077200" cy="1588"/>
          </a:xfrm>
          <a:prstGeom prst="line">
            <a:avLst/>
          </a:prstGeom>
          <a:noFill/>
          <a:ln w="28440">
            <a:solidFill>
              <a:srgbClr val="00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7" name="Line 3"/>
          <p:cNvSpPr>
            <a:spLocks noChangeShapeType="1"/>
          </p:cNvSpPr>
          <p:nvPr/>
        </p:nvSpPr>
        <p:spPr bwMode="auto">
          <a:xfrm>
            <a:off x="533400" y="1371600"/>
            <a:ext cx="8077200" cy="1588"/>
          </a:xfrm>
          <a:prstGeom prst="line">
            <a:avLst/>
          </a:prstGeom>
          <a:noFill/>
          <a:ln w="28440">
            <a:solidFill>
              <a:srgbClr val="FF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sp>
        <p:nvSpPr>
          <p:cNvPr id="1028" name="Line 4"/>
          <p:cNvSpPr>
            <a:spLocks noChangeShapeType="1"/>
          </p:cNvSpPr>
          <p:nvPr/>
        </p:nvSpPr>
        <p:spPr bwMode="auto">
          <a:xfrm>
            <a:off x="533400" y="1219200"/>
            <a:ext cx="8077200" cy="1588"/>
          </a:xfrm>
          <a:prstGeom prst="line">
            <a:avLst/>
          </a:prstGeom>
          <a:noFill/>
          <a:ln w="28440">
            <a:solidFill>
              <a:srgbClr val="FF0000"/>
            </a:solidFill>
            <a:round/>
            <a:headEnd/>
            <a:tailEnd/>
          </a:ln>
        </p:spPr>
        <p:txBody>
          <a:bodyPr>
            <a:prstTxWarp prst="textNoShape">
              <a:avLst/>
            </a:prstTxWarp>
          </a:bodyPr>
          <a:lstStyle/>
          <a:p>
            <a:pPr>
              <a:defRPr/>
            </a:pPr>
            <a:endParaRPr lang="en-US">
              <a:latin typeface="Arial" charset="0"/>
              <a:ea typeface="Arial" pitchFamily="-110" charset="0"/>
              <a:cs typeface="Arial" pitchFamily="-110" charset="0"/>
              <a:sym typeface="Arial" pitchFamily="-110" charset="0"/>
            </a:endParaRPr>
          </a:p>
        </p:txBody>
      </p:sp>
      <p:pic>
        <p:nvPicPr>
          <p:cNvPr id="210949" name="Picture 5"/>
          <p:cNvPicPr>
            <a:picLocks noChangeAspect="1" noChangeArrowheads="1"/>
          </p:cNvPicPr>
          <p:nvPr/>
        </p:nvPicPr>
        <p:blipFill>
          <a:blip r:embed="rId13"/>
          <a:srcRect/>
          <a:stretch>
            <a:fillRect/>
          </a:stretch>
        </p:blipFill>
        <p:spPr bwMode="auto">
          <a:xfrm>
            <a:off x="0" y="0"/>
            <a:ext cx="1200150" cy="1524000"/>
          </a:xfrm>
          <a:prstGeom prst="rect">
            <a:avLst/>
          </a:prstGeom>
          <a:noFill/>
          <a:ln w="9525">
            <a:noFill/>
            <a:miter lim="800000"/>
            <a:headEnd/>
            <a:tailEnd/>
          </a:ln>
        </p:spPr>
      </p:pic>
      <p:sp>
        <p:nvSpPr>
          <p:cNvPr id="210950" name="Rectangle 6"/>
          <p:cNvSpPr>
            <a:spLocks noGrp="1" noChangeArrowheads="1"/>
          </p:cNvSpPr>
          <p:nvPr>
            <p:ph type="title"/>
          </p:nvPr>
        </p:nvSpPr>
        <p:spPr bwMode="auto">
          <a:xfrm>
            <a:off x="457200" y="274638"/>
            <a:ext cx="8220075" cy="11334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a:t>Click to edit Master title style</a:t>
            </a:r>
          </a:p>
        </p:txBody>
      </p:sp>
      <p:sp>
        <p:nvSpPr>
          <p:cNvPr id="210951" name="Rectangle 7"/>
          <p:cNvSpPr>
            <a:spLocks noGrp="1" noChangeArrowheads="1"/>
          </p:cNvSpPr>
          <p:nvPr>
            <p:ph type="body" idx="1"/>
          </p:nvPr>
        </p:nvSpPr>
        <p:spPr bwMode="auto">
          <a:xfrm>
            <a:off x="457200" y="1600200"/>
            <a:ext cx="8305800" cy="4876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35" name="Rectangle 11"/>
          <p:cNvSpPr>
            <a:spLocks noChangeArrowheads="1"/>
          </p:cNvSpPr>
          <p:nvPr userDrawn="1"/>
        </p:nvSpPr>
        <p:spPr bwMode="auto">
          <a:xfrm>
            <a:off x="6934200" y="6477000"/>
            <a:ext cx="2133600" cy="323850"/>
          </a:xfrm>
          <a:prstGeom prst="rect">
            <a:avLst/>
          </a:prstGeom>
          <a:noFill/>
          <a:ln w="9525">
            <a:noFill/>
            <a:miter lim="800000"/>
            <a:headEnd/>
            <a:tailEnd/>
          </a:ln>
          <a:effectLst/>
        </p:spPr>
        <p:txBody>
          <a:bodyPr lIns="91332" tIns="45666" rIns="91332" bIns="45666">
            <a:prstTxWarp prst="textNoShape">
              <a:avLst/>
            </a:prstTxWarp>
          </a:bodyPr>
          <a:lstStyle/>
          <a:p>
            <a:pPr algn="r">
              <a:defRPr/>
            </a:pPr>
            <a:fld id="{2BD7273F-9B23-8F46-97A4-28A674468EBD}" type="slidenum">
              <a:rPr lang="en-US" sz="1400">
                <a:latin typeface="Arial" pitchFamily="-110" charset="0"/>
                <a:ea typeface="Arial" pitchFamily="-110" charset="0"/>
                <a:cs typeface="Arial" pitchFamily="-110" charset="0"/>
                <a:sym typeface="Arial" pitchFamily="-110" charset="0"/>
              </a:rPr>
              <a:pPr algn="r">
                <a:defRPr/>
              </a:pPr>
              <a:t>‹#›</a:t>
            </a:fld>
            <a:endParaRPr lang="en-US" sz="1400">
              <a:latin typeface="Arial" pitchFamily="-110" charset="0"/>
              <a:ea typeface="Arial" pitchFamily="-110" charset="0"/>
              <a:cs typeface="Arial" pitchFamily="-110" charset="0"/>
              <a:sym typeface="Arial" pitchFamily="-110" charset="0"/>
            </a:endParaRPr>
          </a:p>
        </p:txBody>
      </p:sp>
    </p:spTree>
  </p:cSld>
  <p:clrMap bg1="lt1" tx1="dk1" bg2="lt2" tx2="dk2" accent1="accent1" accent2="accent2" accent3="accent3" accent4="accent4" accent5="accent5" accent6="accent6" hlink="hlink" folHlink="folHlink"/>
  <p:sldLayoutIdLst>
    <p:sldLayoutId id="2147486813" r:id="rId1"/>
    <p:sldLayoutId id="2147486814" r:id="rId2"/>
    <p:sldLayoutId id="2147486815" r:id="rId3"/>
    <p:sldLayoutId id="2147486816" r:id="rId4"/>
    <p:sldLayoutId id="2147486817" r:id="rId5"/>
    <p:sldLayoutId id="2147486818" r:id="rId6"/>
    <p:sldLayoutId id="2147486819" r:id="rId7"/>
    <p:sldLayoutId id="2147486820" r:id="rId8"/>
    <p:sldLayoutId id="2147486821" r:id="rId9"/>
    <p:sldLayoutId id="2147486822" r:id="rId10"/>
    <p:sldLayoutId id="2147486823" r:id="rId11"/>
  </p:sldLayoutIdLst>
  <p:txStyles>
    <p:titleStyle>
      <a:lvl1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mj-lt"/>
          <a:ea typeface="+mj-ea"/>
          <a:cs typeface="+mj-cs"/>
        </a:defRPr>
      </a:lvl1pPr>
      <a:lvl2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2pPr>
      <a:lvl3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3pPr>
      <a:lvl4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4pPr>
      <a:lvl5pPr algn="ctr" defTabSz="449263" rtl="0" eaLnBrk="0" fontAlgn="base" hangingPunct="0">
        <a:lnSpc>
          <a:spcPct val="97000"/>
        </a:lnSpc>
        <a:spcBef>
          <a:spcPct val="0"/>
        </a:spcBef>
        <a:spcAft>
          <a:spcPct val="0"/>
        </a:spcAft>
        <a:buClr>
          <a:srgbClr val="000000"/>
        </a:buClr>
        <a:buSzPct val="100000"/>
        <a:buFont typeface="Arial" pitchFamily="27" charset="0"/>
        <a:defRPr sz="3200">
          <a:solidFill>
            <a:srgbClr val="000000"/>
          </a:solidFill>
          <a:latin typeface="Arial" charset="0"/>
          <a:ea typeface="HG Mincho Light J" charset="0"/>
          <a:cs typeface="HG Mincho Light J" charset="0"/>
        </a:defRPr>
      </a:lvl5pPr>
      <a:lvl6pPr marL="4572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6pPr>
      <a:lvl7pPr marL="9144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7pPr>
      <a:lvl8pPr marL="13716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8pPr>
      <a:lvl9pPr marL="1828800" algn="l" defTabSz="449263" rtl="0" fontAlgn="base">
        <a:spcBef>
          <a:spcPct val="0"/>
        </a:spcBef>
        <a:spcAft>
          <a:spcPct val="0"/>
        </a:spcAft>
        <a:buClr>
          <a:srgbClr val="000000"/>
        </a:buClr>
        <a:buSzPct val="100000"/>
        <a:buFont typeface="Arial" charset="0"/>
        <a:defRPr sz="4400">
          <a:solidFill>
            <a:srgbClr val="000000"/>
          </a:solidFill>
          <a:latin typeface="Times New Roman" charset="0"/>
          <a:ea typeface="ＭＳ Ｐゴシック" charset="-128"/>
        </a:defRPr>
      </a:lvl9pPr>
    </p:titleStyle>
    <p:bodyStyle>
      <a:lvl1pPr marL="333375" indent="-333375" algn="l" defTabSz="449263" rtl="0" eaLnBrk="0" fontAlgn="base" hangingPunct="0">
        <a:lnSpc>
          <a:spcPct val="97000"/>
        </a:lnSpc>
        <a:spcBef>
          <a:spcPts val="525"/>
        </a:spcBef>
        <a:spcAft>
          <a:spcPct val="0"/>
        </a:spcAft>
        <a:buClr>
          <a:srgbClr val="000000"/>
        </a:buClr>
        <a:buSzPct val="100000"/>
        <a:buFont typeface="Arial" pitchFamily="27" charset="0"/>
        <a:buChar char="•"/>
        <a:defRPr sz="2400">
          <a:solidFill>
            <a:srgbClr val="000000"/>
          </a:solidFill>
          <a:latin typeface="+mn-lt"/>
          <a:ea typeface="+mn-ea"/>
          <a:cs typeface="+mn-cs"/>
        </a:defRPr>
      </a:lvl1pPr>
      <a:lvl2pPr marL="733425" indent="-276225" algn="l" defTabSz="449263" rtl="0" eaLnBrk="0" fontAlgn="base" hangingPunct="0">
        <a:lnSpc>
          <a:spcPct val="97000"/>
        </a:lnSpc>
        <a:spcBef>
          <a:spcPts val="425"/>
        </a:spcBef>
        <a:spcAft>
          <a:spcPct val="0"/>
        </a:spcAft>
        <a:buClr>
          <a:srgbClr val="000000"/>
        </a:buClr>
        <a:buSzPct val="100000"/>
        <a:buFont typeface="Arial" pitchFamily="27" charset="0"/>
        <a:buChar char="–"/>
        <a:defRPr sz="2000">
          <a:solidFill>
            <a:srgbClr val="000000"/>
          </a:solidFill>
          <a:latin typeface="+mn-lt"/>
          <a:ea typeface="+mn-ea"/>
          <a:cs typeface="+mn-cs"/>
        </a:defRPr>
      </a:lvl2pPr>
      <a:lvl3pPr marL="1143000" indent="-228600" algn="l" defTabSz="449263" rtl="0" eaLnBrk="0" fontAlgn="base" hangingPunct="0">
        <a:lnSpc>
          <a:spcPct val="97000"/>
        </a:lnSpc>
        <a:spcBef>
          <a:spcPts val="375"/>
        </a:spcBef>
        <a:spcAft>
          <a:spcPct val="0"/>
        </a:spcAft>
        <a:buClr>
          <a:srgbClr val="000000"/>
        </a:buClr>
        <a:buSzPct val="100000"/>
        <a:buFont typeface="Arial" pitchFamily="27" charset="0"/>
        <a:buChar char="•"/>
        <a:defRPr>
          <a:solidFill>
            <a:srgbClr val="000000"/>
          </a:solidFill>
          <a:latin typeface="+mn-lt"/>
          <a:ea typeface="+mn-ea"/>
          <a:cs typeface="+mn-cs"/>
        </a:defRPr>
      </a:lvl3pPr>
      <a:lvl4pPr marL="1600200" indent="-228600" algn="l" defTabSz="449263" rtl="0" eaLnBrk="0" fontAlgn="base" hangingPunct="0">
        <a:lnSpc>
          <a:spcPct val="97000"/>
        </a:lnSpc>
        <a:spcBef>
          <a:spcPts val="325"/>
        </a:spcBef>
        <a:spcAft>
          <a:spcPct val="0"/>
        </a:spcAft>
        <a:buClr>
          <a:srgbClr val="000000"/>
        </a:buClr>
        <a:buSzPct val="100000"/>
        <a:buFont typeface="Arial" pitchFamily="27" charset="0"/>
        <a:buChar char="–"/>
        <a:defRPr sz="1600">
          <a:solidFill>
            <a:srgbClr val="000000"/>
          </a:solidFill>
          <a:latin typeface="+mn-lt"/>
          <a:ea typeface="+mn-ea"/>
          <a:cs typeface="+mn-cs"/>
        </a:defRPr>
      </a:lvl4pPr>
      <a:lvl5pPr marL="2057400" indent="-228600" algn="l" defTabSz="449263" rtl="0" eaLnBrk="0" fontAlgn="base" hangingPunct="0">
        <a:lnSpc>
          <a:spcPct val="97000"/>
        </a:lnSpc>
        <a:spcBef>
          <a:spcPts val="275"/>
        </a:spcBef>
        <a:spcAft>
          <a:spcPct val="0"/>
        </a:spcAft>
        <a:buClr>
          <a:srgbClr val="000000"/>
        </a:buClr>
        <a:buSzPct val="100000"/>
        <a:buFont typeface="Arial" pitchFamily="27" charset="0"/>
        <a:buChar char="»"/>
        <a:defRPr sz="1400">
          <a:solidFill>
            <a:srgbClr val="000000"/>
          </a:solidFill>
          <a:latin typeface="+mn-lt"/>
          <a:ea typeface="+mn-ea"/>
          <a:cs typeface="+mn-cs"/>
        </a:defRPr>
      </a:lvl5pPr>
      <a:lvl6pPr marL="25146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6pPr>
      <a:lvl7pPr marL="29718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7pPr>
      <a:lvl8pPr marL="34290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8pPr>
      <a:lvl9pPr marL="3886200" indent="-228600" algn="l" defTabSz="449263" rtl="0" fontAlgn="base">
        <a:lnSpc>
          <a:spcPct val="97000"/>
        </a:lnSpc>
        <a:spcBef>
          <a:spcPts val="275"/>
        </a:spcBef>
        <a:spcAft>
          <a:spcPct val="0"/>
        </a:spcAft>
        <a:buClr>
          <a:srgbClr val="000000"/>
        </a:buClr>
        <a:buSzPct val="100000"/>
        <a:buFont typeface="Arial" charset="0"/>
        <a:buChar char="»"/>
        <a:defRPr sz="14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 Id="rId3"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oleObject" Target="../embeddings/Microsoft_Excel_97_-_2004_Worksheet5.xls"/><Relationship Id="rId1" Type="http://schemas.openxmlformats.org/officeDocument/2006/relationships/vmlDrawing" Target="../drawings/vmlDrawing2.vml"/><Relationship Id="rId2"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jpeg"/><Relationship Id="rId7" Type="http://schemas.openxmlformats.org/officeDocument/2006/relationships/oleObject" Target="../embeddings/Microsoft_Excel_97_-_2004_Worksheet6.xls"/><Relationship Id="rId8" Type="http://schemas.openxmlformats.org/officeDocument/2006/relationships/image" Target="../media/image39.jpeg"/><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 Id="rId3" Type="http://schemas.openxmlformats.org/officeDocument/2006/relationships/image" Target="../media/image4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3.jpe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4.jpeg"/><Relationship Id="rId5" Type="http://schemas.openxmlformats.org/officeDocument/2006/relationships/image" Target="../media/image43.jpeg"/><Relationship Id="rId6" Type="http://schemas.openxmlformats.org/officeDocument/2006/relationships/oleObject" Target="???" TargetMode="External"/><Relationship Id="rId7" Type="http://schemas.openxmlformats.org/officeDocument/2006/relationships/image" Target="../media/image46.jpeg"/><Relationship Id="rId1" Type="http://schemas.openxmlformats.org/officeDocument/2006/relationships/vmlDrawing" Target="../drawings/vmlDrawing4.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7.xml"/><Relationship Id="rId2" Type="http://schemas.openxmlformats.org/officeDocument/2006/relationships/image" Target="../media/image47.jpeg"/><Relationship Id="rId3" Type="http://schemas.openxmlformats.org/officeDocument/2006/relationships/image" Target="../media/image4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4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8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pdf"/><Relationship Id="rId3" Type="http://schemas.openxmlformats.org/officeDocument/2006/relationships/image" Target="../media/image5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4.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4.tiff"/><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0.xml"/><Relationship Id="rId2" Type="http://schemas.openxmlformats.org/officeDocument/2006/relationships/notesSlide" Target="../notesSlides/notesSlide18.xml"/><Relationship Id="rId3"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8" Type="http://schemas.openxmlformats.org/officeDocument/2006/relationships/image" Target="../media/image61.jpeg"/><Relationship Id="rId9" Type="http://schemas.openxmlformats.org/officeDocument/2006/relationships/image" Target="../media/image62.jpeg"/><Relationship Id="rId10" Type="http://schemas.openxmlformats.org/officeDocument/2006/relationships/image" Target="../media/image63.jpeg"/><Relationship Id="rId11" Type="http://schemas.openxmlformats.org/officeDocument/2006/relationships/image" Target="../media/image64.jpeg"/><Relationship Id="rId1" Type="http://schemas.openxmlformats.org/officeDocument/2006/relationships/slideLayout" Target="../slideLayouts/slideLayout270.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tif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0.png"/><Relationship Id="rId5" Type="http://schemas.openxmlformats.org/officeDocument/2006/relationships/oleObject" Target="../embeddings/Microsoft_Equation1.bin"/><Relationship Id="rId6" Type="http://schemas.openxmlformats.org/officeDocument/2006/relationships/oleObject" Target="../embeddings/Microsoft_Equation2.bin"/><Relationship Id="rId7" Type="http://schemas.openxmlformats.org/officeDocument/2006/relationships/oleObject" Target="../embeddings/Microsoft_Equation3.bin"/><Relationship Id="rId8" Type="http://schemas.openxmlformats.org/officeDocument/2006/relationships/oleObject" Target="../embeddings/Microsoft_Equation4.bin"/><Relationship Id="rId1" Type="http://schemas.openxmlformats.org/officeDocument/2006/relationships/vmlDrawing" Target="../drawings/vmlDrawing1.vml"/><Relationship Id="rId2"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df"/><Relationship Id="rId3" Type="http://schemas.openxmlformats.org/officeDocument/2006/relationships/image" Target="../media/image8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pdf"/><Relationship Id="rId3" Type="http://schemas.openxmlformats.org/officeDocument/2006/relationships/image" Target="../media/image8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df"/><Relationship Id="rId3" Type="http://schemas.openxmlformats.org/officeDocument/2006/relationships/image" Target="../media/image6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0.png"/><Relationship Id="rId3" Type="http://schemas.openxmlformats.org/officeDocument/2006/relationships/image" Target="../media/image71.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2.pdf"/><Relationship Id="rId3" Type="http://schemas.openxmlformats.org/officeDocument/2006/relationships/image" Target="../media/image9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tiff"/><Relationship Id="rId3" Type="http://schemas.openxmlformats.org/officeDocument/2006/relationships/image" Target="../media/image74.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5.pdf"/><Relationship Id="rId3" Type="http://schemas.openxmlformats.org/officeDocument/2006/relationships/image" Target="../media/image9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pdf"/><Relationship Id="rId3" Type="http://schemas.openxmlformats.org/officeDocument/2006/relationships/image" Target="../media/image7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df"/><Relationship Id="rId3" Type="http://schemas.openxmlformats.org/officeDocument/2006/relationships/image" Target="../media/image7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1.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0.pdf"/><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pdf"/><Relationship Id="rId3" Type="http://schemas.openxmlformats.org/officeDocument/2006/relationships/image" Target="../media/image8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pdf"/><Relationship Id="rId3" Type="http://schemas.openxmlformats.org/officeDocument/2006/relationships/image" Target="../media/image8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pdf"/><Relationship Id="rId3" Type="http://schemas.openxmlformats.org/officeDocument/2006/relationships/image" Target="../media/image8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8.tif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pdf"/><Relationship Id="rId3" Type="http://schemas.openxmlformats.org/officeDocument/2006/relationships/image" Target="../media/image9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0.pdf"/><Relationship Id="rId3" Type="http://schemas.openxmlformats.org/officeDocument/2006/relationships/image" Target="../media/image10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jpeg"/></Relationships>
</file>

<file path=ppt/slides/_rels/slide5.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5" Type="http://schemas.openxmlformats.org/officeDocument/2006/relationships/image" Target="../media/image24.png"/><Relationship Id="rId16" Type="http://schemas.openxmlformats.org/officeDocument/2006/relationships/image" Target="../media/image25.png"/><Relationship Id="rId17" Type="http://schemas.openxmlformats.org/officeDocument/2006/relationships/image" Target="../media/image26.png"/><Relationship Id="rId18" Type="http://schemas.openxmlformats.org/officeDocument/2006/relationships/image" Target="../media/image27.png"/><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jpeg"/><Relationship Id="rId10"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2.pdf"/><Relationship Id="rId5" Type="http://schemas.openxmlformats.org/officeDocument/2006/relationships/image" Target="../media/image34.png"/><Relationship Id="rId1" Type="http://schemas.openxmlformats.org/officeDocument/2006/relationships/slideLayout" Target="../slideLayouts/slideLayout13.xml"/><Relationship Id="rId2" Type="http://schemas.openxmlformats.org/officeDocument/2006/relationships/image" Target="../media/image31.pd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1143000"/>
          </a:xfrm>
        </p:spPr>
        <p:txBody>
          <a:bodyPr/>
          <a:lstStyle/>
          <a:p>
            <a:r>
              <a:rPr lang="en-US" sz="4800" dirty="0" smtClean="0"/>
              <a:t>The Dark Energy Survey</a:t>
            </a:r>
            <a:endParaRPr lang="en-US" sz="4800" dirty="0"/>
          </a:p>
        </p:txBody>
      </p:sp>
      <p:sp>
        <p:nvSpPr>
          <p:cNvPr id="4" name="TextBox 3"/>
          <p:cNvSpPr txBox="1"/>
          <p:nvPr/>
        </p:nvSpPr>
        <p:spPr>
          <a:xfrm>
            <a:off x="1779433" y="3207603"/>
            <a:ext cx="5487650" cy="2431435"/>
          </a:xfrm>
          <a:prstGeom prst="rect">
            <a:avLst/>
          </a:prstGeom>
          <a:noFill/>
        </p:spPr>
        <p:txBody>
          <a:bodyPr wrap="none" rtlCol="0">
            <a:spAutoFit/>
          </a:bodyPr>
          <a:lstStyle/>
          <a:p>
            <a:pPr algn="ctr"/>
            <a:r>
              <a:rPr lang="en-US" sz="2800" dirty="0" smtClean="0">
                <a:solidFill>
                  <a:schemeClr val="bg1"/>
                </a:solidFill>
              </a:rPr>
              <a:t>Josh Frieman</a:t>
            </a:r>
          </a:p>
          <a:p>
            <a:pPr algn="ctr"/>
            <a:r>
              <a:rPr lang="en-US" sz="2800" dirty="0" smtClean="0">
                <a:solidFill>
                  <a:schemeClr val="bg1"/>
                </a:solidFill>
              </a:rPr>
              <a:t>DES Project Director</a:t>
            </a:r>
          </a:p>
          <a:p>
            <a:pPr algn="ctr"/>
            <a:r>
              <a:rPr lang="en-US" sz="2400" dirty="0" err="1" smtClean="0">
                <a:solidFill>
                  <a:schemeClr val="bg1"/>
                </a:solidFill>
              </a:rPr>
              <a:t>Fermilab</a:t>
            </a:r>
            <a:r>
              <a:rPr lang="en-US" sz="2400" dirty="0" smtClean="0">
                <a:solidFill>
                  <a:schemeClr val="bg1"/>
                </a:solidFill>
              </a:rPr>
              <a:t> and the University of Chicago</a:t>
            </a:r>
          </a:p>
          <a:p>
            <a:pPr algn="ctr"/>
            <a:endParaRPr lang="en-US" sz="2400" dirty="0" smtClean="0">
              <a:solidFill>
                <a:schemeClr val="bg1"/>
              </a:solidFill>
            </a:endParaRPr>
          </a:p>
          <a:p>
            <a:pPr algn="ctr"/>
            <a:r>
              <a:rPr lang="en-US" sz="2400" dirty="0" smtClean="0">
                <a:solidFill>
                  <a:schemeClr val="bg1"/>
                </a:solidFill>
              </a:rPr>
              <a:t>Cooks Branch Supernova Workshop</a:t>
            </a:r>
          </a:p>
          <a:p>
            <a:pPr algn="ctr"/>
            <a:r>
              <a:rPr lang="en-US" sz="2400" dirty="0" smtClean="0">
                <a:solidFill>
                  <a:schemeClr val="bg1"/>
                </a:solidFill>
              </a:rPr>
              <a:t>April </a:t>
            </a:r>
            <a:r>
              <a:rPr lang="en-US" sz="2400" dirty="0" smtClean="0">
                <a:solidFill>
                  <a:schemeClr val="bg1"/>
                </a:solidFill>
              </a:rPr>
              <a:t>13, </a:t>
            </a:r>
            <a:r>
              <a:rPr lang="en-US" sz="2400" dirty="0" smtClean="0">
                <a:solidFill>
                  <a:schemeClr val="bg1"/>
                </a:solidFill>
              </a:rPr>
              <a:t>2012</a:t>
            </a:r>
            <a:endParaRPr lang="en-US" sz="2400"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876800" y="457200"/>
            <a:ext cx="3276600" cy="1143000"/>
          </a:xfrm>
        </p:spPr>
        <p:txBody>
          <a:bodyPr/>
          <a:lstStyle/>
          <a:p>
            <a:pPr algn="l"/>
            <a:r>
              <a:rPr lang="en-US" sz="2800" dirty="0" smtClean="0"/>
              <a:t>First PFC fins </a:t>
            </a:r>
            <a:br>
              <a:rPr lang="en-US" sz="2800" dirty="0" smtClean="0"/>
            </a:br>
            <a:r>
              <a:rPr lang="en-US" sz="2800" dirty="0" smtClean="0"/>
              <a:t>removed yesterday</a:t>
            </a:r>
            <a:endParaRPr lang="en-US" sz="2800" dirty="0"/>
          </a:p>
        </p:txBody>
      </p:sp>
      <p:sp>
        <p:nvSpPr>
          <p:cNvPr id="3" name="Text Placeholder 2"/>
          <p:cNvSpPr>
            <a:spLocks noGrp="1"/>
          </p:cNvSpPr>
          <p:nvPr>
            <p:ph type="body" sz="quarter" idx="10"/>
          </p:nvPr>
        </p:nvSpPr>
        <p:spPr/>
        <p:txBody>
          <a:bodyPr/>
          <a:lstStyle/>
          <a:p>
            <a:endParaRPr lang="en-US"/>
          </a:p>
        </p:txBody>
      </p:sp>
      <p:pic>
        <p:nvPicPr>
          <p:cNvPr id="4" name="Picture 3" descr="image002-6.jpg"/>
          <p:cNvPicPr>
            <a:picLocks noChangeAspect="1"/>
          </p:cNvPicPr>
          <p:nvPr/>
        </p:nvPicPr>
        <p:blipFill>
          <a:blip r:embed="rId2"/>
          <a:stretch>
            <a:fillRect/>
          </a:stretch>
        </p:blipFill>
        <p:spPr>
          <a:xfrm>
            <a:off x="152400" y="914400"/>
            <a:ext cx="3990975" cy="5295900"/>
          </a:xfrm>
          <a:prstGeom prst="rect">
            <a:avLst/>
          </a:prstGeom>
        </p:spPr>
      </p:pic>
      <p:pic>
        <p:nvPicPr>
          <p:cNvPr id="5" name="Picture 4" descr="image001-3.jpg"/>
          <p:cNvPicPr>
            <a:picLocks noChangeAspect="1"/>
          </p:cNvPicPr>
          <p:nvPr/>
        </p:nvPicPr>
        <p:blipFill>
          <a:blip r:embed="rId3"/>
          <a:stretch>
            <a:fillRect/>
          </a:stretch>
        </p:blipFill>
        <p:spPr>
          <a:xfrm>
            <a:off x="4210050" y="1905000"/>
            <a:ext cx="4857750" cy="36576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577539" name="Rectangle 2"/>
          <p:cNvSpPr>
            <a:spLocks noGrp="1" noChangeArrowheads="1"/>
          </p:cNvSpPr>
          <p:nvPr>
            <p:ph type="ctrTitle"/>
          </p:nvPr>
        </p:nvSpPr>
        <p:spPr>
          <a:xfrm>
            <a:off x="609600" y="-304800"/>
            <a:ext cx="7772400" cy="1143000"/>
          </a:xfrm>
        </p:spPr>
        <p:txBody>
          <a:bodyPr/>
          <a:lstStyle/>
          <a:p>
            <a:pPr eaLnBrk="1" hangingPunct="1"/>
            <a:r>
              <a:rPr lang="en-US" dirty="0" err="1" smtClean="0"/>
              <a:t>DECam</a:t>
            </a:r>
            <a:r>
              <a:rPr lang="en-US" dirty="0" smtClean="0"/>
              <a:t> </a:t>
            </a:r>
            <a:r>
              <a:rPr lang="en-US" dirty="0" err="1"/>
              <a:t>CCDs</a:t>
            </a:r>
            <a:endParaRPr lang="en-US" dirty="0"/>
          </a:p>
        </p:txBody>
      </p:sp>
      <p:sp>
        <p:nvSpPr>
          <p:cNvPr id="577541" name="Rectangle 4"/>
          <p:cNvSpPr>
            <a:spLocks noGrp="1" noChangeArrowheads="1"/>
          </p:cNvSpPr>
          <p:nvPr>
            <p:ph type="body" sz="quarter" idx="10"/>
          </p:nvPr>
        </p:nvSpPr>
        <p:spPr>
          <a:xfrm>
            <a:off x="-76200" y="1219200"/>
            <a:ext cx="5410200" cy="2895600"/>
          </a:xfrm>
        </p:spPr>
        <p:txBody>
          <a:bodyPr/>
          <a:lstStyle/>
          <a:p>
            <a:pPr marL="354013" indent="-314325" eaLnBrk="1" hangingPunct="1"/>
            <a:r>
              <a:rPr lang="en-US" sz="1800" dirty="0"/>
              <a:t>62 2kx4k fully depleted </a:t>
            </a:r>
            <a:r>
              <a:rPr lang="en-US" sz="1800" dirty="0" err="1"/>
              <a:t>CCDs</a:t>
            </a:r>
            <a:r>
              <a:rPr lang="en-US" sz="1800" dirty="0"/>
              <a:t>:</a:t>
            </a:r>
            <a:r>
              <a:rPr lang="en-US" sz="1800" dirty="0" smtClean="0"/>
              <a:t> 520 </a:t>
            </a:r>
            <a:r>
              <a:rPr lang="en-US" sz="1800" dirty="0"/>
              <a:t>Megapixels, 250 micron thick, 15 micron (0.27”) pixel size</a:t>
            </a:r>
          </a:p>
          <a:p>
            <a:pPr marL="354013" indent="-314325" eaLnBrk="1" hangingPunct="1"/>
            <a:r>
              <a:rPr lang="en-US" sz="1800" dirty="0"/>
              <a:t>12 2kx2k guide and focus chips</a:t>
            </a:r>
          </a:p>
          <a:p>
            <a:pPr marL="354013" indent="-314325" eaLnBrk="1" hangingPunct="1"/>
            <a:r>
              <a:rPr lang="en-US" sz="1800" dirty="0"/>
              <a:t>Excellent red </a:t>
            </a:r>
            <a:r>
              <a:rPr lang="en-US" sz="1800" dirty="0" smtClean="0"/>
              <a:t>sensitivity</a:t>
            </a:r>
          </a:p>
          <a:p>
            <a:pPr marL="354013" indent="-314325" eaLnBrk="1" hangingPunct="1">
              <a:buFont typeface="Lucida Grande" pitchFamily="27" charset="0"/>
              <a:buNone/>
            </a:pPr>
            <a:endParaRPr lang="en-US" sz="1800" dirty="0"/>
          </a:p>
        </p:txBody>
      </p:sp>
      <p:pic>
        <p:nvPicPr>
          <p:cNvPr id="577540" name="Picture 3"/>
          <p:cNvPicPr>
            <a:picLocks noChangeAspect="1" noChangeArrowheads="1"/>
          </p:cNvPicPr>
          <p:nvPr/>
        </p:nvPicPr>
        <p:blipFill>
          <a:blip r:embed="rId4"/>
          <a:srcRect/>
          <a:stretch>
            <a:fillRect/>
          </a:stretch>
        </p:blipFill>
        <p:spPr bwMode="auto">
          <a:xfrm>
            <a:off x="6400800" y="152400"/>
            <a:ext cx="2514600" cy="2039970"/>
          </a:xfrm>
          <a:prstGeom prst="rect">
            <a:avLst/>
          </a:prstGeom>
          <a:noFill/>
          <a:ln w="9525">
            <a:noFill/>
            <a:miter lim="800000"/>
            <a:headEnd/>
            <a:tailEnd/>
          </a:ln>
        </p:spPr>
      </p:pic>
      <p:pic>
        <p:nvPicPr>
          <p:cNvPr id="577542" name="Picture 2"/>
          <p:cNvPicPr>
            <a:picLocks noChangeAspect="1" noChangeArrowheads="1"/>
          </p:cNvPicPr>
          <p:nvPr/>
        </p:nvPicPr>
        <p:blipFill>
          <a:blip r:embed="rId5"/>
          <a:srcRect/>
          <a:stretch>
            <a:fillRect/>
          </a:stretch>
        </p:blipFill>
        <p:spPr bwMode="auto">
          <a:xfrm>
            <a:off x="457200" y="3505200"/>
            <a:ext cx="2713038" cy="2895600"/>
          </a:xfrm>
          <a:prstGeom prst="rect">
            <a:avLst/>
          </a:prstGeom>
          <a:noFill/>
          <a:ln w="9525">
            <a:noFill/>
            <a:miter lim="800000"/>
            <a:headEnd/>
            <a:tailEnd/>
          </a:ln>
        </p:spPr>
      </p:pic>
      <p:pic>
        <p:nvPicPr>
          <p:cNvPr id="577543" name="Picture 6" descr="reu_kpno_8ccds"/>
          <p:cNvPicPr>
            <a:picLocks noChangeAspect="1" noChangeArrowheads="1"/>
          </p:cNvPicPr>
          <p:nvPr/>
        </p:nvPicPr>
        <p:blipFill>
          <a:blip r:embed="rId6">
            <a:lum contrast="6000"/>
          </a:blip>
          <a:srcRect/>
          <a:stretch>
            <a:fillRect/>
          </a:stretch>
        </p:blipFill>
        <p:spPr bwMode="auto">
          <a:xfrm>
            <a:off x="1389063" y="4495800"/>
            <a:ext cx="820737" cy="838200"/>
          </a:xfrm>
          <a:prstGeom prst="rect">
            <a:avLst/>
          </a:prstGeom>
          <a:noFill/>
          <a:ln w="9525">
            <a:noFill/>
            <a:miter lim="800000"/>
            <a:headEnd/>
            <a:tailEnd/>
          </a:ln>
        </p:spPr>
      </p:pic>
      <p:graphicFrame>
        <p:nvGraphicFramePr>
          <p:cNvPr id="305160" name="Object 4"/>
          <p:cNvGraphicFramePr>
            <a:graphicFrameLocks noChangeAspect="1"/>
          </p:cNvGraphicFramePr>
          <p:nvPr/>
        </p:nvGraphicFramePr>
        <p:xfrm>
          <a:off x="3886200" y="2895600"/>
          <a:ext cx="5138738" cy="3375025"/>
        </p:xfrm>
        <a:graphic>
          <a:graphicData uri="http://schemas.openxmlformats.org/presentationml/2006/ole">
            <p:oleObj spid="_x0000_s1082370" name="Chart" r:id="rId7" imgW="11430000" imgH="7505700" progId="Excel.Sheet.8">
              <p:embed/>
            </p:oleObj>
          </a:graphicData>
        </a:graphic>
      </p:graphicFrame>
      <p:sp>
        <p:nvSpPr>
          <p:cNvPr id="10" name="TextBox 9"/>
          <p:cNvSpPr txBox="1"/>
          <p:nvPr/>
        </p:nvSpPr>
        <p:spPr>
          <a:xfrm>
            <a:off x="6553200" y="2209800"/>
            <a:ext cx="2229246" cy="369332"/>
          </a:xfrm>
          <a:prstGeom prst="rect">
            <a:avLst/>
          </a:prstGeom>
          <a:noFill/>
        </p:spPr>
        <p:txBody>
          <a:bodyPr wrap="none" rtlCol="0">
            <a:spAutoFit/>
          </a:bodyPr>
          <a:lstStyle/>
          <a:p>
            <a:r>
              <a:rPr lang="en-US" dirty="0" smtClean="0">
                <a:solidFill>
                  <a:schemeClr val="bg1"/>
                </a:solidFill>
              </a:rPr>
              <a:t>Developed by LBNL</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7539" name="Rectangle 2"/>
          <p:cNvSpPr>
            <a:spLocks noGrp="1" noChangeArrowheads="1"/>
          </p:cNvSpPr>
          <p:nvPr>
            <p:ph type="ctrTitle"/>
          </p:nvPr>
        </p:nvSpPr>
        <p:spPr>
          <a:xfrm>
            <a:off x="609600" y="-304800"/>
            <a:ext cx="7772400" cy="1143000"/>
          </a:xfrm>
        </p:spPr>
        <p:txBody>
          <a:bodyPr/>
          <a:lstStyle/>
          <a:p>
            <a:pPr eaLnBrk="1" hangingPunct="1"/>
            <a:r>
              <a:rPr lang="en-US" dirty="0" err="1" smtClean="0"/>
              <a:t>DECam</a:t>
            </a:r>
            <a:r>
              <a:rPr lang="en-US" dirty="0" smtClean="0"/>
              <a:t> </a:t>
            </a:r>
            <a:r>
              <a:rPr lang="en-US" dirty="0" err="1"/>
              <a:t>CCDs</a:t>
            </a:r>
            <a:endParaRPr lang="en-US" dirty="0"/>
          </a:p>
        </p:txBody>
      </p:sp>
      <p:sp>
        <p:nvSpPr>
          <p:cNvPr id="577541" name="Rectangle 4"/>
          <p:cNvSpPr>
            <a:spLocks noGrp="1" noChangeArrowheads="1"/>
          </p:cNvSpPr>
          <p:nvPr>
            <p:ph type="body" sz="quarter" idx="10"/>
          </p:nvPr>
        </p:nvSpPr>
        <p:spPr>
          <a:xfrm>
            <a:off x="-76200" y="1219200"/>
            <a:ext cx="5410200" cy="2895600"/>
          </a:xfrm>
        </p:spPr>
        <p:txBody>
          <a:bodyPr/>
          <a:lstStyle/>
          <a:p>
            <a:pPr marL="354013" indent="-314325" eaLnBrk="1" hangingPunct="1"/>
            <a:r>
              <a:rPr lang="en-US" sz="1800" dirty="0"/>
              <a:t>62 2kx4k fully depleted </a:t>
            </a:r>
            <a:r>
              <a:rPr lang="en-US" sz="1800" dirty="0" err="1"/>
              <a:t>CCDs</a:t>
            </a:r>
            <a:r>
              <a:rPr lang="en-US" sz="1800" dirty="0"/>
              <a:t>:</a:t>
            </a:r>
            <a:r>
              <a:rPr lang="en-US" sz="1800" dirty="0" smtClean="0"/>
              <a:t> 520 </a:t>
            </a:r>
            <a:r>
              <a:rPr lang="en-US" sz="1800" dirty="0"/>
              <a:t>Megapixels, 250 micron thick, 15 micron (0.27”) pixel size</a:t>
            </a:r>
          </a:p>
          <a:p>
            <a:pPr marL="354013" indent="-314325" eaLnBrk="1" hangingPunct="1"/>
            <a:r>
              <a:rPr lang="en-US" sz="1800" dirty="0"/>
              <a:t>12 2kx2k guide and focus chips</a:t>
            </a:r>
          </a:p>
          <a:p>
            <a:pPr marL="354013" indent="-314325" eaLnBrk="1" hangingPunct="1"/>
            <a:r>
              <a:rPr lang="en-US" sz="1800" dirty="0"/>
              <a:t>Excellent red sensitivity</a:t>
            </a:r>
            <a:endParaRPr lang="en-US" sz="1800" dirty="0" smtClean="0"/>
          </a:p>
          <a:p>
            <a:pPr marL="354013" indent="-314325" eaLnBrk="1" hangingPunct="1">
              <a:buFont typeface="Lucida Grande" pitchFamily="27" charset="0"/>
              <a:buNone/>
            </a:pPr>
            <a:endParaRPr lang="en-US" sz="1800" dirty="0"/>
          </a:p>
        </p:txBody>
      </p:sp>
      <p:pic>
        <p:nvPicPr>
          <p:cNvPr id="577540" name="Picture 3"/>
          <p:cNvPicPr>
            <a:picLocks noChangeAspect="1" noChangeArrowheads="1"/>
          </p:cNvPicPr>
          <p:nvPr/>
        </p:nvPicPr>
        <p:blipFill>
          <a:blip r:embed="rId4"/>
          <a:srcRect/>
          <a:stretch>
            <a:fillRect/>
          </a:stretch>
        </p:blipFill>
        <p:spPr bwMode="auto">
          <a:xfrm>
            <a:off x="6400800" y="152400"/>
            <a:ext cx="2514600" cy="2039970"/>
          </a:xfrm>
          <a:prstGeom prst="rect">
            <a:avLst/>
          </a:prstGeom>
          <a:noFill/>
          <a:ln w="9525">
            <a:noFill/>
            <a:miter lim="800000"/>
            <a:headEnd/>
            <a:tailEnd/>
          </a:ln>
        </p:spPr>
      </p:pic>
      <p:pic>
        <p:nvPicPr>
          <p:cNvPr id="577542" name="Picture 2"/>
          <p:cNvPicPr>
            <a:picLocks noChangeAspect="1" noChangeArrowheads="1"/>
          </p:cNvPicPr>
          <p:nvPr/>
        </p:nvPicPr>
        <p:blipFill>
          <a:blip r:embed="rId5"/>
          <a:srcRect/>
          <a:stretch>
            <a:fillRect/>
          </a:stretch>
        </p:blipFill>
        <p:spPr bwMode="auto">
          <a:xfrm>
            <a:off x="457200" y="3505200"/>
            <a:ext cx="2713038" cy="2895600"/>
          </a:xfrm>
          <a:prstGeom prst="rect">
            <a:avLst/>
          </a:prstGeom>
          <a:noFill/>
          <a:ln w="9525">
            <a:noFill/>
            <a:miter lim="800000"/>
            <a:headEnd/>
            <a:tailEnd/>
          </a:ln>
        </p:spPr>
      </p:pic>
      <p:pic>
        <p:nvPicPr>
          <p:cNvPr id="577543" name="Picture 6" descr="reu_kpno_8ccds"/>
          <p:cNvPicPr>
            <a:picLocks noChangeAspect="1" noChangeArrowheads="1"/>
          </p:cNvPicPr>
          <p:nvPr/>
        </p:nvPicPr>
        <p:blipFill>
          <a:blip r:embed="rId6">
            <a:lum contrast="6000"/>
          </a:blip>
          <a:srcRect/>
          <a:stretch>
            <a:fillRect/>
          </a:stretch>
        </p:blipFill>
        <p:spPr bwMode="auto">
          <a:xfrm>
            <a:off x="1389063" y="4495800"/>
            <a:ext cx="820737" cy="838200"/>
          </a:xfrm>
          <a:prstGeom prst="rect">
            <a:avLst/>
          </a:prstGeom>
          <a:noFill/>
          <a:ln w="9525">
            <a:noFill/>
            <a:miter lim="800000"/>
            <a:headEnd/>
            <a:tailEnd/>
          </a:ln>
        </p:spPr>
      </p:pic>
      <p:graphicFrame>
        <p:nvGraphicFramePr>
          <p:cNvPr id="305160" name="Object 4"/>
          <p:cNvGraphicFramePr>
            <a:graphicFrameLocks noChangeAspect="1"/>
          </p:cNvGraphicFramePr>
          <p:nvPr/>
        </p:nvGraphicFramePr>
        <p:xfrm>
          <a:off x="3886200" y="2895600"/>
          <a:ext cx="5138738" cy="3375025"/>
        </p:xfrm>
        <a:graphic>
          <a:graphicData uri="http://schemas.openxmlformats.org/presentationml/2006/ole">
            <p:oleObj spid="_x0000_s1228802" name="Worksheet" r:id="rId7" imgW="11430000" imgH="7505700" progId="Excel.Sheet.8">
              <p:embed/>
            </p:oleObj>
          </a:graphicData>
        </a:graphic>
      </p:graphicFrame>
      <p:pic>
        <p:nvPicPr>
          <p:cNvPr id="12" name="Picture 7" descr="DES_100mmx100mm_grizy_trans.jpg"/>
          <p:cNvPicPr>
            <a:picLocks noChangeAspect="1"/>
          </p:cNvPicPr>
          <p:nvPr/>
        </p:nvPicPr>
        <p:blipFill>
          <a:blip r:embed="rId8">
            <a:alphaModFix amt="59000"/>
          </a:blip>
          <a:srcRect/>
          <a:stretch>
            <a:fillRect/>
          </a:stretch>
        </p:blipFill>
        <p:spPr bwMode="auto">
          <a:xfrm>
            <a:off x="3657600" y="1905000"/>
            <a:ext cx="6059488" cy="4338638"/>
          </a:xfrm>
          <a:prstGeom prst="rect">
            <a:avLst/>
          </a:prstGeom>
          <a:noFill/>
          <a:ln w="9525">
            <a:noFill/>
            <a:miter lim="800000"/>
            <a:headEnd/>
            <a:tailEnd/>
          </a:ln>
        </p:spPr>
      </p:pic>
      <p:sp>
        <p:nvSpPr>
          <p:cNvPr id="13" name="TextBox 12"/>
          <p:cNvSpPr txBox="1">
            <a:spLocks noChangeArrowheads="1"/>
          </p:cNvSpPr>
          <p:nvPr/>
        </p:nvSpPr>
        <p:spPr bwMode="auto">
          <a:xfrm>
            <a:off x="5105400" y="2667000"/>
            <a:ext cx="3416300" cy="369888"/>
          </a:xfrm>
          <a:prstGeom prst="rect">
            <a:avLst/>
          </a:prstGeom>
          <a:noFill/>
          <a:ln w="9525">
            <a:noFill/>
            <a:miter lim="800000"/>
            <a:headEnd/>
            <a:tailEnd/>
          </a:ln>
        </p:spPr>
        <p:txBody>
          <a:bodyPr wrap="none">
            <a:prstTxWarp prst="textNoShape">
              <a:avLst/>
            </a:prstTxWarp>
            <a:spAutoFit/>
          </a:bodyPr>
          <a:lstStyle/>
          <a:p>
            <a:r>
              <a:rPr lang="en-US"/>
              <a:t>g          r            i           z         Y</a:t>
            </a:r>
          </a:p>
        </p:txBody>
      </p:sp>
      <p:sp>
        <p:nvSpPr>
          <p:cNvPr id="10" name="TextBox 9"/>
          <p:cNvSpPr txBox="1"/>
          <p:nvPr/>
        </p:nvSpPr>
        <p:spPr>
          <a:xfrm>
            <a:off x="7067663" y="6324600"/>
            <a:ext cx="1390537" cy="369332"/>
          </a:xfrm>
          <a:prstGeom prst="rect">
            <a:avLst/>
          </a:prstGeom>
          <a:noFill/>
        </p:spPr>
        <p:txBody>
          <a:bodyPr wrap="none" rtlCol="0">
            <a:spAutoFit/>
          </a:bodyPr>
          <a:lstStyle/>
          <a:p>
            <a:r>
              <a:rPr lang="en-US" dirty="0" smtClean="0">
                <a:solidFill>
                  <a:schemeClr val="bg1"/>
                </a:solidFill>
              </a:rPr>
              <a:t>Asahi filters</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143000"/>
          </a:xfrm>
        </p:spPr>
        <p:txBody>
          <a:bodyPr/>
          <a:lstStyle/>
          <a:p>
            <a:endParaRPr lang="en-US" dirty="0"/>
          </a:p>
        </p:txBody>
      </p:sp>
      <p:sp>
        <p:nvSpPr>
          <p:cNvPr id="3" name="Text Placeholder 2"/>
          <p:cNvSpPr>
            <a:spLocks noGrp="1"/>
          </p:cNvSpPr>
          <p:nvPr>
            <p:ph type="body" sz="quarter" idx="10"/>
          </p:nvPr>
        </p:nvSpPr>
        <p:spPr>
          <a:xfrm>
            <a:off x="228600" y="1981200"/>
            <a:ext cx="2971800" cy="2895600"/>
          </a:xfrm>
        </p:spPr>
        <p:txBody>
          <a:bodyPr/>
          <a:lstStyle/>
          <a:p>
            <a:r>
              <a:rPr lang="en-US" sz="2000" dirty="0" err="1" smtClean="0"/>
              <a:t>DECam</a:t>
            </a:r>
            <a:r>
              <a:rPr lang="en-US" sz="2000" dirty="0" smtClean="0"/>
              <a:t> mounted on Telescope Simulator at </a:t>
            </a:r>
            <a:r>
              <a:rPr lang="en-US" sz="2000" dirty="0" err="1" smtClean="0"/>
              <a:t>Fermilab</a:t>
            </a:r>
            <a:r>
              <a:rPr lang="en-US" sz="2000" dirty="0" smtClean="0"/>
              <a:t> in early 2011</a:t>
            </a:r>
          </a:p>
          <a:p>
            <a:r>
              <a:rPr lang="en-US" sz="2000" dirty="0" err="1" smtClean="0"/>
              <a:t>DECam</a:t>
            </a:r>
            <a:r>
              <a:rPr lang="en-US" sz="2000" dirty="0" smtClean="0"/>
              <a:t> both DES survey instrument and CTIO facility instrument</a:t>
            </a:r>
          </a:p>
          <a:p>
            <a:endParaRPr lang="en-US" sz="2000" dirty="0" smtClean="0"/>
          </a:p>
        </p:txBody>
      </p:sp>
      <p:pic>
        <p:nvPicPr>
          <p:cNvPr id="6" name="Picture 5" descr="11-0035-08D.jpg"/>
          <p:cNvPicPr>
            <a:picLocks noChangeAspect="1"/>
          </p:cNvPicPr>
          <p:nvPr/>
        </p:nvPicPr>
        <p:blipFill>
          <a:blip r:embed="rId2"/>
          <a:stretch>
            <a:fillRect/>
          </a:stretch>
        </p:blipFill>
        <p:spPr>
          <a:xfrm>
            <a:off x="3581400" y="0"/>
            <a:ext cx="4572000" cy="6858000"/>
          </a:xfrm>
          <a:prstGeom prst="rect">
            <a:avLst/>
          </a:prstGeom>
        </p:spPr>
      </p:pic>
      <p:pic>
        <p:nvPicPr>
          <p:cNvPr id="5" name="Picture 4" descr="IMG_3969-allccds.jpg"/>
          <p:cNvPicPr>
            <a:picLocks noChangeAspect="1"/>
          </p:cNvPicPr>
          <p:nvPr/>
        </p:nvPicPr>
        <p:blipFill>
          <a:blip r:embed="rId3"/>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143000"/>
          </a:xfrm>
        </p:spPr>
        <p:txBody>
          <a:bodyPr/>
          <a:lstStyle/>
          <a:p>
            <a:r>
              <a:rPr lang="en-US" dirty="0" err="1" smtClean="0"/>
              <a:t>DECam</a:t>
            </a:r>
            <a:r>
              <a:rPr lang="en-US" dirty="0" smtClean="0"/>
              <a:t> in Chile</a:t>
            </a:r>
            <a:endParaRPr lang="en-US" dirty="0"/>
          </a:p>
        </p:txBody>
      </p:sp>
      <p:sp>
        <p:nvSpPr>
          <p:cNvPr id="3" name="Text Placeholder 2"/>
          <p:cNvSpPr>
            <a:spLocks noGrp="1"/>
          </p:cNvSpPr>
          <p:nvPr>
            <p:ph type="body" sz="quarter" idx="10"/>
          </p:nvPr>
        </p:nvSpPr>
        <p:spPr>
          <a:xfrm>
            <a:off x="228600" y="1981200"/>
            <a:ext cx="2971800" cy="2895600"/>
          </a:xfrm>
        </p:spPr>
        <p:txBody>
          <a:bodyPr/>
          <a:lstStyle/>
          <a:p>
            <a:endParaRPr lang="en-US" sz="2000" dirty="0" smtClean="0"/>
          </a:p>
        </p:txBody>
      </p:sp>
      <p:pic>
        <p:nvPicPr>
          <p:cNvPr id="5" name="Picture 4" descr="E:\Desktop\CTIO PR\PC011639.jpg"/>
          <p:cNvPicPr/>
          <p:nvPr/>
        </p:nvPicPr>
        <p:blipFill>
          <a:blip r:embed="rId2" cstate="print">
            <a:extLst>
              <a:ext uri="{28A0092B-C50C-407E-A947-70E740481C1C}">
                <a14:useLocalDpi xmlns:p="http://schemas.openxmlformats.org/presentationml/2006/main" xmlns:mv="urn:schemas-microsoft-com:mac:vml" xmlns:mo="http://schemas.microsoft.com/office/mac/office/2008/main" xmlns:ve="http://schemas.openxmlformats.org/markup-compatibility/2006"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914400" y="1371600"/>
            <a:ext cx="7391400" cy="48768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a:ea typeface="ＭＳ Ｐゴシック" pitchFamily="27" charset="-128"/>
                <a:cs typeface="ＭＳ Ｐゴシック" pitchFamily="27" charset="-128"/>
              </a:rPr>
              <a:t>Optics</a:t>
            </a:r>
            <a:endParaRPr lang="en-US" sz="2000" dirty="0">
              <a:ea typeface="ＭＳ Ｐゴシック" pitchFamily="27" charset="-128"/>
              <a:cs typeface="ＭＳ Ｐゴシック" pitchFamily="27" charset="-128"/>
            </a:endParaRPr>
          </a:p>
        </p:txBody>
      </p:sp>
      <p:sp>
        <p:nvSpPr>
          <p:cNvPr id="579588" name="Rectangle 4"/>
          <p:cNvSpPr>
            <a:spLocks noGrp="1" noChangeArrowheads="1"/>
          </p:cNvSpPr>
          <p:nvPr>
            <p:ph type="body" sz="quarter" idx="10"/>
          </p:nvPr>
        </p:nvSpPr>
        <p:spPr/>
        <p:txBody>
          <a:bodyPr/>
          <a:lstStyle/>
          <a:p>
            <a:pPr eaLnBrk="1" hangingPunct="1">
              <a:buFontTx/>
              <a:buNone/>
            </a:pPr>
            <a:endParaRPr lang="en-US" sz="1800">
              <a:ea typeface="ＭＳ Ｐゴシック" pitchFamily="27" charset="-128"/>
              <a:cs typeface="ＭＳ Ｐゴシック" pitchFamily="27" charset="-128"/>
            </a:endParaRPr>
          </a:p>
          <a:p>
            <a:pPr eaLnBrk="1" hangingPunct="1"/>
            <a:endParaRPr lang="en-US" sz="1800">
              <a:ea typeface="ＭＳ Ｐゴシック" pitchFamily="27" charset="-128"/>
              <a:cs typeface="ＭＳ Ｐゴシック" pitchFamily="27" charset="-128"/>
            </a:endParaRPr>
          </a:p>
        </p:txBody>
      </p:sp>
      <p:sp>
        <p:nvSpPr>
          <p:cNvPr id="579591" name="Text Box 7"/>
          <p:cNvSpPr txBox="1">
            <a:spLocks noChangeArrowheads="1"/>
          </p:cNvSpPr>
          <p:nvPr/>
        </p:nvSpPr>
        <p:spPr bwMode="auto">
          <a:xfrm>
            <a:off x="6483350" y="2819400"/>
            <a:ext cx="679450" cy="304800"/>
          </a:xfrm>
          <a:prstGeom prst="rect">
            <a:avLst/>
          </a:prstGeom>
          <a:noFill/>
          <a:ln w="9525">
            <a:noFill/>
            <a:miter lim="800000"/>
            <a:headEnd/>
            <a:tailEnd/>
          </a:ln>
        </p:spPr>
        <p:txBody>
          <a:bodyPr>
            <a:prstTxWarp prst="textNoShape">
              <a:avLst/>
            </a:prstTxWarp>
            <a:spAutoFit/>
          </a:bodyPr>
          <a:lstStyle/>
          <a:p>
            <a:pPr algn="ctr"/>
            <a:r>
              <a:rPr lang="en-US" sz="1400">
                <a:solidFill>
                  <a:schemeClr val="tx1"/>
                </a:solidFill>
              </a:rPr>
              <a:t>C4</a:t>
            </a:r>
          </a:p>
        </p:txBody>
      </p:sp>
      <p:sp>
        <p:nvSpPr>
          <p:cNvPr id="579593" name="Text Box 9"/>
          <p:cNvSpPr txBox="1">
            <a:spLocks noChangeArrowheads="1"/>
          </p:cNvSpPr>
          <p:nvPr/>
        </p:nvSpPr>
        <p:spPr bwMode="auto">
          <a:xfrm>
            <a:off x="7315200" y="3429000"/>
            <a:ext cx="835025" cy="517525"/>
          </a:xfrm>
          <a:prstGeom prst="rect">
            <a:avLst/>
          </a:prstGeom>
          <a:noFill/>
          <a:ln w="9525">
            <a:noFill/>
            <a:miter lim="800000"/>
            <a:headEnd/>
            <a:tailEnd/>
          </a:ln>
        </p:spPr>
        <p:txBody>
          <a:bodyPr wrap="none">
            <a:prstTxWarp prst="textNoShape">
              <a:avLst/>
            </a:prstTxWarp>
            <a:spAutoFit/>
          </a:bodyPr>
          <a:lstStyle/>
          <a:p>
            <a:pPr algn="ctr"/>
            <a:r>
              <a:rPr lang="en-US" sz="1400">
                <a:solidFill>
                  <a:schemeClr val="tx1"/>
                </a:solidFill>
              </a:rPr>
              <a:t>Filters &amp;</a:t>
            </a:r>
          </a:p>
          <a:p>
            <a:pPr algn="ctr"/>
            <a:r>
              <a:rPr lang="en-US" sz="1400">
                <a:solidFill>
                  <a:schemeClr val="tx1"/>
                </a:solidFill>
              </a:rPr>
              <a:t>Shutter</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8" name="Line 14"/>
          <p:cNvSpPr>
            <a:spLocks noChangeShapeType="1"/>
          </p:cNvSpPr>
          <p:nvPr/>
        </p:nvSpPr>
        <p:spPr bwMode="auto">
          <a:xfrm>
            <a:off x="6781800" y="1828800"/>
            <a:ext cx="457200" cy="225425"/>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600" name="Rectangle 16"/>
          <p:cNvSpPr>
            <a:spLocks noChangeArrowheads="1"/>
          </p:cNvSpPr>
          <p:nvPr/>
        </p:nvSpPr>
        <p:spPr bwMode="auto">
          <a:xfrm>
            <a:off x="914400" y="838200"/>
            <a:ext cx="4572000" cy="5334000"/>
          </a:xfrm>
          <a:prstGeom prst="rect">
            <a:avLst/>
          </a:prstGeom>
          <a:noFill/>
          <a:ln w="9525">
            <a:noFill/>
            <a:miter lim="800000"/>
            <a:headEnd/>
            <a:tailEnd/>
          </a:ln>
        </p:spPr>
        <p:txBody>
          <a:bodyPr lIns="91332" tIns="45666" rIns="91332" bIns="45666">
            <a:prstTxWarp prst="textNoShape">
              <a:avLst/>
            </a:prstTxWarp>
          </a:bodyPr>
          <a:lstStyle/>
          <a:p>
            <a:pPr marL="342900" indent="-342900">
              <a:lnSpc>
                <a:spcPct val="90000"/>
              </a:lnSpc>
              <a:spcBef>
                <a:spcPct val="20000"/>
              </a:spcBef>
            </a:pPr>
            <a:endParaRPr lang="en-US" sz="2000" dirty="0">
              <a:solidFill>
                <a:schemeClr val="tx1"/>
              </a:solidFill>
            </a:endParaRPr>
          </a:p>
          <a:p>
            <a:pPr marL="342900" indent="-342900">
              <a:spcBef>
                <a:spcPct val="20000"/>
              </a:spcBef>
              <a:buFontTx/>
              <a:buChar char="•"/>
            </a:pPr>
            <a:r>
              <a:rPr lang="en-US" sz="2000" dirty="0">
                <a:solidFill>
                  <a:schemeClr val="bg1"/>
                </a:solidFill>
              </a:rPr>
              <a:t>Field of view:	 2.2</a:t>
            </a:r>
            <a:r>
              <a:rPr lang="en-US" sz="2000" baseline="30000" dirty="0">
                <a:solidFill>
                  <a:schemeClr val="bg1"/>
                </a:solidFill>
              </a:rPr>
              <a:t>o </a:t>
            </a:r>
            <a:r>
              <a:rPr lang="en-US" sz="2000" dirty="0" smtClean="0">
                <a:solidFill>
                  <a:schemeClr val="bg1"/>
                </a:solidFill>
              </a:rPr>
              <a:t>diameter</a:t>
            </a:r>
          </a:p>
          <a:p>
            <a:pPr marL="342900" indent="-342900">
              <a:spcBef>
                <a:spcPct val="20000"/>
              </a:spcBef>
              <a:buFontTx/>
              <a:buChar char="•"/>
            </a:pPr>
            <a:r>
              <a:rPr lang="en-US" sz="2000" dirty="0" smtClean="0">
                <a:solidFill>
                  <a:schemeClr val="bg1"/>
                </a:solidFill>
              </a:rPr>
              <a:t>Good image quality across FOV</a:t>
            </a:r>
          </a:p>
          <a:p>
            <a:pPr marL="342900" indent="-342900">
              <a:spcBef>
                <a:spcPct val="20000"/>
              </a:spcBef>
              <a:buFontTx/>
              <a:buChar char="•"/>
            </a:pPr>
            <a:r>
              <a:rPr lang="en-US" sz="2000" dirty="0" smtClean="0">
                <a:solidFill>
                  <a:schemeClr val="bg1"/>
                </a:solidFill>
              </a:rPr>
              <a:t>Optical elements aligned at UCL</a:t>
            </a:r>
            <a:endParaRPr lang="en-US" sz="2000" dirty="0" smtClean="0">
              <a:solidFill>
                <a:schemeClr val="tx1"/>
              </a:solidFill>
            </a:endParaRPr>
          </a:p>
          <a:p>
            <a:pPr marL="342900" indent="-342900">
              <a:lnSpc>
                <a:spcPct val="90000"/>
              </a:lnSpc>
              <a:spcBef>
                <a:spcPct val="20000"/>
              </a:spcBef>
              <a:buFontTx/>
              <a:buChar char="•"/>
            </a:pPr>
            <a:endParaRPr lang="en-US" sz="800" dirty="0">
              <a:solidFill>
                <a:schemeClr val="tx1"/>
              </a:solidFill>
            </a:endParaRPr>
          </a:p>
        </p:txBody>
      </p:sp>
      <p:pic>
        <p:nvPicPr>
          <p:cNvPr id="17" name="Picture 16" descr="Snapshot 2010-08-10 06-29-28.tiff"/>
          <p:cNvPicPr>
            <a:picLocks noChangeAspect="1"/>
          </p:cNvPicPr>
          <p:nvPr/>
        </p:nvPicPr>
        <p:blipFill>
          <a:blip r:embed="rId3"/>
          <a:srcRect r="3707"/>
          <a:stretch>
            <a:fillRect/>
          </a:stretch>
        </p:blipFill>
        <p:spPr bwMode="auto">
          <a:xfrm rot="5400000">
            <a:off x="5509938" y="2769934"/>
            <a:ext cx="4549289" cy="2667020"/>
          </a:xfrm>
          <a:prstGeom prst="rect">
            <a:avLst/>
          </a:prstGeom>
          <a:noFill/>
          <a:ln w="9525">
            <a:noFill/>
            <a:miter lim="800000"/>
            <a:headEnd/>
            <a:tailEnd/>
          </a:ln>
        </p:spPr>
      </p:pic>
      <p:pic>
        <p:nvPicPr>
          <p:cNvPr id="19" name="Picture 7" descr="DCP_1853"/>
          <p:cNvPicPr>
            <a:picLocks noChangeAspect="1" noChangeArrowheads="1"/>
          </p:cNvPicPr>
          <p:nvPr/>
        </p:nvPicPr>
        <p:blipFill>
          <a:blip r:embed="rId4"/>
          <a:srcRect l="27686" t="7986" r="24490" b="12778"/>
          <a:stretch>
            <a:fillRect/>
          </a:stretch>
        </p:blipFill>
        <p:spPr bwMode="auto">
          <a:xfrm>
            <a:off x="2352201" y="3124200"/>
            <a:ext cx="2829399" cy="3124200"/>
          </a:xfrm>
          <a:prstGeom prst="rect">
            <a:avLst/>
          </a:prstGeom>
          <a:noFill/>
          <a:ln w="9525">
            <a:noFill/>
            <a:miter lim="800000"/>
            <a:headEnd/>
            <a:tailEnd/>
          </a:ln>
        </p:spPr>
      </p:pic>
      <p:sp>
        <p:nvSpPr>
          <p:cNvPr id="20" name="Rectangle 19"/>
          <p:cNvSpPr/>
          <p:nvPr/>
        </p:nvSpPr>
        <p:spPr>
          <a:xfrm>
            <a:off x="381000" y="5193268"/>
            <a:ext cx="1749660" cy="369332"/>
          </a:xfrm>
          <a:prstGeom prst="rect">
            <a:avLst/>
          </a:prstGeom>
        </p:spPr>
        <p:txBody>
          <a:bodyPr wrap="none">
            <a:spAutoFit/>
          </a:bodyPr>
          <a:lstStyle/>
          <a:p>
            <a:r>
              <a:rPr lang="en-US" dirty="0" smtClean="0">
                <a:solidFill>
                  <a:schemeClr val="bg1"/>
                </a:solidFill>
              </a:rPr>
              <a:t>S. Kent (FNAL)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bwMode="auto">
          <a:xfrm>
            <a:off x="5715000" y="1143000"/>
            <a:ext cx="3200400" cy="5257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pic>
        <p:nvPicPr>
          <p:cNvPr id="579586" name="Picture 2" descr="Picture1"/>
          <p:cNvPicPr>
            <a:picLocks noChangeAspect="1" noChangeArrowheads="1"/>
          </p:cNvPicPr>
          <p:nvPr/>
        </p:nvPicPr>
        <p:blipFill>
          <a:blip r:embed="rId3"/>
          <a:srcRect/>
          <a:stretch>
            <a:fillRect/>
          </a:stretch>
        </p:blipFill>
        <p:spPr bwMode="auto">
          <a:xfrm>
            <a:off x="6510338" y="1676400"/>
            <a:ext cx="2405062" cy="4648200"/>
          </a:xfrm>
          <a:prstGeom prst="rect">
            <a:avLst/>
          </a:prstGeom>
          <a:noFill/>
          <a:ln w="9525">
            <a:noFill/>
            <a:miter lim="800000"/>
            <a:headEnd/>
            <a:tailEnd/>
          </a:ln>
        </p:spPr>
      </p:pic>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a:ea typeface="ＭＳ Ｐゴシック" pitchFamily="27" charset="-128"/>
                <a:cs typeface="ＭＳ Ｐゴシック" pitchFamily="27" charset="-128"/>
              </a:rPr>
              <a:t>Optics</a:t>
            </a:r>
            <a:endParaRPr lang="en-US" sz="2000" dirty="0">
              <a:ea typeface="ＭＳ Ｐゴシック" pitchFamily="27" charset="-128"/>
              <a:cs typeface="ＭＳ Ｐゴシック" pitchFamily="27" charset="-128"/>
            </a:endParaRPr>
          </a:p>
        </p:txBody>
      </p:sp>
      <p:sp>
        <p:nvSpPr>
          <p:cNvPr id="579588" name="Rectangle 4"/>
          <p:cNvSpPr>
            <a:spLocks noGrp="1" noChangeArrowheads="1"/>
          </p:cNvSpPr>
          <p:nvPr>
            <p:ph type="body" sz="quarter" idx="10"/>
          </p:nvPr>
        </p:nvSpPr>
        <p:spPr/>
        <p:txBody>
          <a:bodyPr/>
          <a:lstStyle/>
          <a:p>
            <a:pPr eaLnBrk="1" hangingPunct="1">
              <a:buFontTx/>
              <a:buNone/>
            </a:pPr>
            <a:endParaRPr lang="en-US" sz="1800">
              <a:ea typeface="ＭＳ Ｐゴシック" pitchFamily="27" charset="-128"/>
              <a:cs typeface="ＭＳ Ｐゴシック" pitchFamily="27" charset="-128"/>
            </a:endParaRPr>
          </a:p>
          <a:p>
            <a:pPr eaLnBrk="1" hangingPunct="1"/>
            <a:endParaRPr lang="en-US" sz="1800">
              <a:ea typeface="ＭＳ Ｐゴシック" pitchFamily="27" charset="-128"/>
              <a:cs typeface="ＭＳ Ｐゴシック" pitchFamily="27" charset="-128"/>
            </a:endParaRPr>
          </a:p>
        </p:txBody>
      </p:sp>
      <p:sp>
        <p:nvSpPr>
          <p:cNvPr id="579589" name="Text Box 5"/>
          <p:cNvSpPr txBox="1">
            <a:spLocks noChangeArrowheads="1"/>
          </p:cNvSpPr>
          <p:nvPr/>
        </p:nvSpPr>
        <p:spPr bwMode="auto">
          <a:xfrm>
            <a:off x="5827713" y="5562600"/>
            <a:ext cx="1030287"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C1</a:t>
            </a:r>
          </a:p>
        </p:txBody>
      </p:sp>
      <p:sp>
        <p:nvSpPr>
          <p:cNvPr id="579590" name="Text Box 6"/>
          <p:cNvSpPr txBox="1">
            <a:spLocks noChangeArrowheads="1"/>
          </p:cNvSpPr>
          <p:nvPr/>
        </p:nvSpPr>
        <p:spPr bwMode="auto">
          <a:xfrm>
            <a:off x="6019800" y="4267200"/>
            <a:ext cx="830263"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C2 - C3</a:t>
            </a:r>
          </a:p>
        </p:txBody>
      </p:sp>
      <p:sp>
        <p:nvSpPr>
          <p:cNvPr id="579591" name="Text Box 7"/>
          <p:cNvSpPr txBox="1">
            <a:spLocks noChangeArrowheads="1"/>
          </p:cNvSpPr>
          <p:nvPr/>
        </p:nvSpPr>
        <p:spPr bwMode="auto">
          <a:xfrm>
            <a:off x="6483350" y="2819400"/>
            <a:ext cx="679450" cy="304800"/>
          </a:xfrm>
          <a:prstGeom prst="rect">
            <a:avLst/>
          </a:prstGeom>
          <a:noFill/>
          <a:ln w="9525">
            <a:noFill/>
            <a:miter lim="800000"/>
            <a:headEnd/>
            <a:tailEnd/>
          </a:ln>
        </p:spPr>
        <p:txBody>
          <a:bodyPr>
            <a:prstTxWarp prst="textNoShape">
              <a:avLst/>
            </a:prstTxWarp>
            <a:spAutoFit/>
          </a:bodyPr>
          <a:lstStyle/>
          <a:p>
            <a:pPr algn="ctr"/>
            <a:r>
              <a:rPr lang="en-US" sz="1400">
                <a:solidFill>
                  <a:schemeClr val="tx1"/>
                </a:solidFill>
              </a:rPr>
              <a:t>C4</a:t>
            </a:r>
          </a:p>
        </p:txBody>
      </p:sp>
      <p:sp>
        <p:nvSpPr>
          <p:cNvPr id="579592" name="Text Box 8"/>
          <p:cNvSpPr txBox="1">
            <a:spLocks noChangeArrowheads="1"/>
          </p:cNvSpPr>
          <p:nvPr/>
        </p:nvSpPr>
        <p:spPr bwMode="auto">
          <a:xfrm>
            <a:off x="5562600" y="2362200"/>
            <a:ext cx="1295400" cy="517525"/>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C5, vacuum window</a:t>
            </a:r>
          </a:p>
        </p:txBody>
      </p:sp>
      <p:sp>
        <p:nvSpPr>
          <p:cNvPr id="579593" name="Text Box 9"/>
          <p:cNvSpPr txBox="1">
            <a:spLocks noChangeArrowheads="1"/>
          </p:cNvSpPr>
          <p:nvPr/>
        </p:nvSpPr>
        <p:spPr bwMode="auto">
          <a:xfrm>
            <a:off x="7315200" y="3429000"/>
            <a:ext cx="835025" cy="517525"/>
          </a:xfrm>
          <a:prstGeom prst="rect">
            <a:avLst/>
          </a:prstGeom>
          <a:noFill/>
          <a:ln w="9525">
            <a:noFill/>
            <a:miter lim="800000"/>
            <a:headEnd/>
            <a:tailEnd/>
          </a:ln>
        </p:spPr>
        <p:txBody>
          <a:bodyPr wrap="none">
            <a:prstTxWarp prst="textNoShape">
              <a:avLst/>
            </a:prstTxWarp>
            <a:spAutoFit/>
          </a:bodyPr>
          <a:lstStyle/>
          <a:p>
            <a:pPr algn="ctr"/>
            <a:r>
              <a:rPr lang="en-US" sz="1400">
                <a:solidFill>
                  <a:schemeClr val="tx1"/>
                </a:solidFill>
              </a:rPr>
              <a:t>Filters &amp;</a:t>
            </a:r>
          </a:p>
          <a:p>
            <a:pPr algn="ctr"/>
            <a:r>
              <a:rPr lang="en-US" sz="1400">
                <a:solidFill>
                  <a:schemeClr val="tx1"/>
                </a:solidFill>
              </a:rPr>
              <a:t>Shutter</a:t>
            </a:r>
          </a:p>
        </p:txBody>
      </p:sp>
      <p:sp>
        <p:nvSpPr>
          <p:cNvPr id="579594" name="Text Box 10"/>
          <p:cNvSpPr txBox="1">
            <a:spLocks noChangeArrowheads="1"/>
          </p:cNvSpPr>
          <p:nvPr/>
        </p:nvSpPr>
        <p:spPr bwMode="auto">
          <a:xfrm>
            <a:off x="5791200" y="1981200"/>
            <a:ext cx="1100138" cy="304800"/>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tx1"/>
                </a:solidFill>
              </a:rPr>
              <a:t>Focal plane</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7" name="Text Box 13"/>
          <p:cNvSpPr txBox="1">
            <a:spLocks noChangeArrowheads="1"/>
          </p:cNvSpPr>
          <p:nvPr/>
        </p:nvSpPr>
        <p:spPr bwMode="auto">
          <a:xfrm>
            <a:off x="6019800" y="1600200"/>
            <a:ext cx="727075"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Bipods</a:t>
            </a:r>
          </a:p>
        </p:txBody>
      </p:sp>
      <p:sp>
        <p:nvSpPr>
          <p:cNvPr id="579598" name="Line 14"/>
          <p:cNvSpPr>
            <a:spLocks noChangeShapeType="1"/>
          </p:cNvSpPr>
          <p:nvPr/>
        </p:nvSpPr>
        <p:spPr bwMode="auto">
          <a:xfrm>
            <a:off x="6781800" y="1828800"/>
            <a:ext cx="457200" cy="225425"/>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9" name="Text Box 15"/>
          <p:cNvSpPr txBox="1">
            <a:spLocks noChangeArrowheads="1"/>
          </p:cNvSpPr>
          <p:nvPr/>
        </p:nvSpPr>
        <p:spPr bwMode="auto">
          <a:xfrm>
            <a:off x="6553200" y="1447800"/>
            <a:ext cx="2286000"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Attachment ring</a:t>
            </a:r>
          </a:p>
        </p:txBody>
      </p:sp>
      <p:sp>
        <p:nvSpPr>
          <p:cNvPr id="579600" name="Rectangle 16"/>
          <p:cNvSpPr>
            <a:spLocks noChangeArrowheads="1"/>
          </p:cNvSpPr>
          <p:nvPr/>
        </p:nvSpPr>
        <p:spPr bwMode="auto">
          <a:xfrm>
            <a:off x="838200" y="609600"/>
            <a:ext cx="5486400" cy="5334000"/>
          </a:xfrm>
          <a:prstGeom prst="rect">
            <a:avLst/>
          </a:prstGeom>
          <a:noFill/>
          <a:ln w="9525">
            <a:noFill/>
            <a:miter lim="800000"/>
            <a:headEnd/>
            <a:tailEnd/>
          </a:ln>
        </p:spPr>
        <p:txBody>
          <a:bodyPr lIns="91332" tIns="45666" rIns="91332" bIns="45666">
            <a:prstTxWarp prst="textNoShape">
              <a:avLst/>
            </a:prstTxWarp>
          </a:bodyPr>
          <a:lstStyle/>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buFontTx/>
              <a:buChar char="•"/>
            </a:pPr>
            <a:endParaRPr lang="en-US" sz="800" dirty="0">
              <a:solidFill>
                <a:schemeClr val="tx1"/>
              </a:solidFill>
            </a:endParaRPr>
          </a:p>
        </p:txBody>
      </p:sp>
      <p:pic>
        <p:nvPicPr>
          <p:cNvPr id="19" name="Picture 7" descr="DCP_1853"/>
          <p:cNvPicPr>
            <a:picLocks noChangeAspect="1" noChangeArrowheads="1"/>
          </p:cNvPicPr>
          <p:nvPr/>
        </p:nvPicPr>
        <p:blipFill>
          <a:blip r:embed="rId4"/>
          <a:srcRect l="27686" t="7986" r="24490" b="12778"/>
          <a:stretch>
            <a:fillRect/>
          </a:stretch>
        </p:blipFill>
        <p:spPr bwMode="auto">
          <a:xfrm>
            <a:off x="2352201" y="3124200"/>
            <a:ext cx="2829399" cy="3124200"/>
          </a:xfrm>
          <a:prstGeom prst="rect">
            <a:avLst/>
          </a:prstGeom>
          <a:noFill/>
          <a:ln w="9525">
            <a:noFill/>
            <a:miter lim="800000"/>
            <a:headEnd/>
            <a:tailEnd/>
          </a:ln>
        </p:spPr>
      </p:pic>
      <p:sp>
        <p:nvSpPr>
          <p:cNvPr id="20" name="Rectangle 19"/>
          <p:cNvSpPr/>
          <p:nvPr/>
        </p:nvSpPr>
        <p:spPr>
          <a:xfrm>
            <a:off x="381000" y="5193268"/>
            <a:ext cx="1749660" cy="369332"/>
          </a:xfrm>
          <a:prstGeom prst="rect">
            <a:avLst/>
          </a:prstGeom>
        </p:spPr>
        <p:txBody>
          <a:bodyPr wrap="none">
            <a:spAutoFit/>
          </a:bodyPr>
          <a:lstStyle/>
          <a:p>
            <a:r>
              <a:rPr lang="en-US" dirty="0" smtClean="0">
                <a:solidFill>
                  <a:schemeClr val="bg1"/>
                </a:solidFill>
              </a:rPr>
              <a:t>S. Kent (FNAL)</a:t>
            </a:r>
            <a:endParaRPr lang="en-US" dirty="0">
              <a:solidFill>
                <a:schemeClr val="bg1"/>
              </a:solidFill>
            </a:endParaRPr>
          </a:p>
        </p:txBody>
      </p:sp>
      <p:sp>
        <p:nvSpPr>
          <p:cNvPr id="21" name="Rectangle 20"/>
          <p:cNvSpPr/>
          <p:nvPr/>
        </p:nvSpPr>
        <p:spPr>
          <a:xfrm>
            <a:off x="914400" y="853553"/>
            <a:ext cx="4572000" cy="1578894"/>
          </a:xfrm>
          <a:prstGeom prst="rect">
            <a:avLst/>
          </a:prstGeom>
        </p:spPr>
        <p:txBody>
          <a:bodyPr>
            <a:spAutoFit/>
          </a:bodyPr>
          <a:lstStyle/>
          <a:p>
            <a:pPr marL="342900" indent="-342900">
              <a:lnSpc>
                <a:spcPct val="90000"/>
              </a:lnSpc>
              <a:spcBef>
                <a:spcPct val="20000"/>
              </a:spcBef>
            </a:pPr>
            <a:endParaRPr lang="en-US" dirty="0" smtClean="0">
              <a:solidFill>
                <a:schemeClr val="tx1"/>
              </a:solidFill>
            </a:endParaRPr>
          </a:p>
          <a:p>
            <a:pPr marL="342900" indent="-342900">
              <a:spcBef>
                <a:spcPct val="20000"/>
              </a:spcBef>
              <a:buFontTx/>
              <a:buChar char="•"/>
            </a:pPr>
            <a:r>
              <a:rPr lang="en-US" sz="2000" dirty="0" smtClean="0">
                <a:solidFill>
                  <a:schemeClr val="bg1"/>
                </a:solidFill>
              </a:rPr>
              <a:t>Field of view:	 2.2</a:t>
            </a:r>
            <a:r>
              <a:rPr lang="en-US" sz="2000" baseline="30000" dirty="0" smtClean="0">
                <a:solidFill>
                  <a:schemeClr val="bg1"/>
                </a:solidFill>
              </a:rPr>
              <a:t>o </a:t>
            </a:r>
            <a:r>
              <a:rPr lang="en-US" sz="2000" dirty="0" smtClean="0">
                <a:solidFill>
                  <a:schemeClr val="bg1"/>
                </a:solidFill>
              </a:rPr>
              <a:t>diameter</a:t>
            </a:r>
          </a:p>
          <a:p>
            <a:pPr marL="342900" indent="-342900">
              <a:spcBef>
                <a:spcPct val="20000"/>
              </a:spcBef>
              <a:buFontTx/>
              <a:buChar char="•"/>
            </a:pPr>
            <a:r>
              <a:rPr lang="en-US" sz="2000" dirty="0" smtClean="0">
                <a:solidFill>
                  <a:schemeClr val="bg1"/>
                </a:solidFill>
              </a:rPr>
              <a:t>Good image quality across FOV</a:t>
            </a:r>
          </a:p>
          <a:p>
            <a:pPr marL="342900" indent="-342900">
              <a:spcBef>
                <a:spcPct val="20000"/>
              </a:spcBef>
              <a:buFontTx/>
              <a:buChar char="•"/>
            </a:pPr>
            <a:r>
              <a:rPr lang="en-US" sz="2000" dirty="0" smtClean="0">
                <a:solidFill>
                  <a:schemeClr val="bg1"/>
                </a:solidFill>
              </a:rPr>
              <a:t>Optical elements aligned at UCL</a:t>
            </a:r>
            <a:endParaRPr lang="en-US" sz="2000" dirty="0" smtClean="0">
              <a:solidFill>
                <a:schemeClr val="tx1"/>
              </a:solidFill>
            </a:endParaRPr>
          </a:p>
          <a:p>
            <a:pPr marL="342900" indent="-342900">
              <a:lnSpc>
                <a:spcPct val="90000"/>
              </a:lnSpc>
              <a:spcBef>
                <a:spcPct val="20000"/>
              </a:spcBef>
              <a:buFontTx/>
              <a:buChar char="•"/>
            </a:pPr>
            <a:endParaRPr lang="en-US" sz="700" dirty="0">
              <a:solidFill>
                <a:schemeClr val="tx1"/>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 name="Rectangle 17"/>
          <p:cNvSpPr/>
          <p:nvPr/>
        </p:nvSpPr>
        <p:spPr bwMode="auto">
          <a:xfrm>
            <a:off x="5715000" y="1143000"/>
            <a:ext cx="3200400" cy="5257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pic>
        <p:nvPicPr>
          <p:cNvPr id="579586" name="Picture 2" descr="Picture1"/>
          <p:cNvPicPr>
            <a:picLocks noChangeAspect="1" noChangeArrowheads="1"/>
          </p:cNvPicPr>
          <p:nvPr/>
        </p:nvPicPr>
        <p:blipFill>
          <a:blip r:embed="rId4"/>
          <a:srcRect/>
          <a:stretch>
            <a:fillRect/>
          </a:stretch>
        </p:blipFill>
        <p:spPr bwMode="auto">
          <a:xfrm>
            <a:off x="6510338" y="1676400"/>
            <a:ext cx="2405062" cy="4648200"/>
          </a:xfrm>
          <a:prstGeom prst="rect">
            <a:avLst/>
          </a:prstGeom>
          <a:noFill/>
          <a:ln w="9525">
            <a:noFill/>
            <a:miter lim="800000"/>
            <a:headEnd/>
            <a:tailEnd/>
          </a:ln>
        </p:spPr>
      </p:pic>
      <p:sp>
        <p:nvSpPr>
          <p:cNvPr id="579587" name="Rectangle 3"/>
          <p:cNvSpPr>
            <a:spLocks noGrp="1" noChangeArrowheads="1"/>
          </p:cNvSpPr>
          <p:nvPr>
            <p:ph type="ctrTitle"/>
          </p:nvPr>
        </p:nvSpPr>
        <p:spPr>
          <a:xfrm>
            <a:off x="685800" y="0"/>
            <a:ext cx="7772400" cy="838200"/>
          </a:xfrm>
        </p:spPr>
        <p:txBody>
          <a:bodyPr/>
          <a:lstStyle/>
          <a:p>
            <a:pPr eaLnBrk="1" hangingPunct="1"/>
            <a:r>
              <a:rPr lang="en-US" dirty="0">
                <a:ea typeface="ＭＳ Ｐゴシック" pitchFamily="27" charset="-128"/>
                <a:cs typeface="ＭＳ Ｐゴシック" pitchFamily="27" charset="-128"/>
              </a:rPr>
              <a:t>Optics</a:t>
            </a:r>
            <a:endParaRPr lang="en-US" sz="2000" dirty="0">
              <a:ea typeface="ＭＳ Ｐゴシック" pitchFamily="27" charset="-128"/>
              <a:cs typeface="ＭＳ Ｐゴシック" pitchFamily="27" charset="-128"/>
            </a:endParaRPr>
          </a:p>
        </p:txBody>
      </p:sp>
      <p:sp>
        <p:nvSpPr>
          <p:cNvPr id="579588" name="Rectangle 4"/>
          <p:cNvSpPr>
            <a:spLocks noGrp="1" noChangeArrowheads="1"/>
          </p:cNvSpPr>
          <p:nvPr>
            <p:ph type="body" sz="quarter" idx="10"/>
          </p:nvPr>
        </p:nvSpPr>
        <p:spPr/>
        <p:txBody>
          <a:bodyPr/>
          <a:lstStyle/>
          <a:p>
            <a:pPr eaLnBrk="1" hangingPunct="1">
              <a:buFontTx/>
              <a:buNone/>
            </a:pPr>
            <a:endParaRPr lang="en-US" sz="1800">
              <a:ea typeface="ＭＳ Ｐゴシック" pitchFamily="27" charset="-128"/>
              <a:cs typeface="ＭＳ Ｐゴシック" pitchFamily="27" charset="-128"/>
            </a:endParaRPr>
          </a:p>
          <a:p>
            <a:pPr eaLnBrk="1" hangingPunct="1"/>
            <a:endParaRPr lang="en-US" sz="1800">
              <a:ea typeface="ＭＳ Ｐゴシック" pitchFamily="27" charset="-128"/>
              <a:cs typeface="ＭＳ Ｐゴシック" pitchFamily="27" charset="-128"/>
            </a:endParaRPr>
          </a:p>
        </p:txBody>
      </p:sp>
      <p:sp>
        <p:nvSpPr>
          <p:cNvPr id="579589" name="Text Box 5"/>
          <p:cNvSpPr txBox="1">
            <a:spLocks noChangeArrowheads="1"/>
          </p:cNvSpPr>
          <p:nvPr/>
        </p:nvSpPr>
        <p:spPr bwMode="auto">
          <a:xfrm>
            <a:off x="5827713" y="5562600"/>
            <a:ext cx="1030287"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C1</a:t>
            </a:r>
          </a:p>
        </p:txBody>
      </p:sp>
      <p:sp>
        <p:nvSpPr>
          <p:cNvPr id="579590" name="Text Box 6"/>
          <p:cNvSpPr txBox="1">
            <a:spLocks noChangeArrowheads="1"/>
          </p:cNvSpPr>
          <p:nvPr/>
        </p:nvSpPr>
        <p:spPr bwMode="auto">
          <a:xfrm>
            <a:off x="6019800" y="4267200"/>
            <a:ext cx="830263"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C2 - C3</a:t>
            </a:r>
          </a:p>
        </p:txBody>
      </p:sp>
      <p:sp>
        <p:nvSpPr>
          <p:cNvPr id="579591" name="Text Box 7"/>
          <p:cNvSpPr txBox="1">
            <a:spLocks noChangeArrowheads="1"/>
          </p:cNvSpPr>
          <p:nvPr/>
        </p:nvSpPr>
        <p:spPr bwMode="auto">
          <a:xfrm>
            <a:off x="6483350" y="2819400"/>
            <a:ext cx="679450" cy="304800"/>
          </a:xfrm>
          <a:prstGeom prst="rect">
            <a:avLst/>
          </a:prstGeom>
          <a:noFill/>
          <a:ln w="9525">
            <a:noFill/>
            <a:miter lim="800000"/>
            <a:headEnd/>
            <a:tailEnd/>
          </a:ln>
        </p:spPr>
        <p:txBody>
          <a:bodyPr>
            <a:prstTxWarp prst="textNoShape">
              <a:avLst/>
            </a:prstTxWarp>
            <a:spAutoFit/>
          </a:bodyPr>
          <a:lstStyle/>
          <a:p>
            <a:pPr algn="ctr"/>
            <a:r>
              <a:rPr lang="en-US" sz="1400">
                <a:solidFill>
                  <a:schemeClr val="tx1"/>
                </a:solidFill>
              </a:rPr>
              <a:t>C4</a:t>
            </a:r>
          </a:p>
        </p:txBody>
      </p:sp>
      <p:sp>
        <p:nvSpPr>
          <p:cNvPr id="579592" name="Text Box 8"/>
          <p:cNvSpPr txBox="1">
            <a:spLocks noChangeArrowheads="1"/>
          </p:cNvSpPr>
          <p:nvPr/>
        </p:nvSpPr>
        <p:spPr bwMode="auto">
          <a:xfrm>
            <a:off x="5562600" y="2362200"/>
            <a:ext cx="1295400" cy="517525"/>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C5, vacuum window</a:t>
            </a:r>
          </a:p>
        </p:txBody>
      </p:sp>
      <p:sp>
        <p:nvSpPr>
          <p:cNvPr id="579593" name="Text Box 9"/>
          <p:cNvSpPr txBox="1">
            <a:spLocks noChangeArrowheads="1"/>
          </p:cNvSpPr>
          <p:nvPr/>
        </p:nvSpPr>
        <p:spPr bwMode="auto">
          <a:xfrm>
            <a:off x="7315200" y="3429000"/>
            <a:ext cx="835025" cy="517525"/>
          </a:xfrm>
          <a:prstGeom prst="rect">
            <a:avLst/>
          </a:prstGeom>
          <a:noFill/>
          <a:ln w="9525">
            <a:noFill/>
            <a:miter lim="800000"/>
            <a:headEnd/>
            <a:tailEnd/>
          </a:ln>
        </p:spPr>
        <p:txBody>
          <a:bodyPr wrap="none">
            <a:prstTxWarp prst="textNoShape">
              <a:avLst/>
            </a:prstTxWarp>
            <a:spAutoFit/>
          </a:bodyPr>
          <a:lstStyle/>
          <a:p>
            <a:pPr algn="ctr"/>
            <a:r>
              <a:rPr lang="en-US" sz="1400">
                <a:solidFill>
                  <a:schemeClr val="tx1"/>
                </a:solidFill>
              </a:rPr>
              <a:t>Filters &amp;</a:t>
            </a:r>
          </a:p>
          <a:p>
            <a:pPr algn="ctr"/>
            <a:r>
              <a:rPr lang="en-US" sz="1400">
                <a:solidFill>
                  <a:schemeClr val="tx1"/>
                </a:solidFill>
              </a:rPr>
              <a:t>Shutter</a:t>
            </a:r>
          </a:p>
        </p:txBody>
      </p:sp>
      <p:sp>
        <p:nvSpPr>
          <p:cNvPr id="579594" name="Text Box 10"/>
          <p:cNvSpPr txBox="1">
            <a:spLocks noChangeArrowheads="1"/>
          </p:cNvSpPr>
          <p:nvPr/>
        </p:nvSpPr>
        <p:spPr bwMode="auto">
          <a:xfrm>
            <a:off x="5791200" y="1981200"/>
            <a:ext cx="1100138" cy="304800"/>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tx1"/>
                </a:solidFill>
              </a:rPr>
              <a:t>Focal plane</a:t>
            </a:r>
          </a:p>
        </p:txBody>
      </p:sp>
      <p:sp>
        <p:nvSpPr>
          <p:cNvPr id="579595" name="Line 11"/>
          <p:cNvSpPr>
            <a:spLocks noChangeShapeType="1"/>
          </p:cNvSpPr>
          <p:nvPr/>
        </p:nvSpPr>
        <p:spPr bwMode="auto">
          <a:xfrm flipH="1">
            <a:off x="7085013" y="2971800"/>
            <a:ext cx="146050"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579596" name="Line 12"/>
          <p:cNvSpPr>
            <a:spLocks noChangeShapeType="1"/>
          </p:cNvSpPr>
          <p:nvPr/>
        </p:nvSpPr>
        <p:spPr bwMode="auto">
          <a:xfrm>
            <a:off x="6858000" y="2209800"/>
            <a:ext cx="304800" cy="7620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7" name="Text Box 13"/>
          <p:cNvSpPr txBox="1">
            <a:spLocks noChangeArrowheads="1"/>
          </p:cNvSpPr>
          <p:nvPr/>
        </p:nvSpPr>
        <p:spPr bwMode="auto">
          <a:xfrm>
            <a:off x="6019800" y="1600200"/>
            <a:ext cx="727075"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Bipods</a:t>
            </a:r>
          </a:p>
        </p:txBody>
      </p:sp>
      <p:sp>
        <p:nvSpPr>
          <p:cNvPr id="579598" name="Line 14"/>
          <p:cNvSpPr>
            <a:spLocks noChangeShapeType="1"/>
          </p:cNvSpPr>
          <p:nvPr/>
        </p:nvSpPr>
        <p:spPr bwMode="auto">
          <a:xfrm>
            <a:off x="6781800" y="1828800"/>
            <a:ext cx="457200" cy="225425"/>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579599" name="Text Box 15"/>
          <p:cNvSpPr txBox="1">
            <a:spLocks noChangeArrowheads="1"/>
          </p:cNvSpPr>
          <p:nvPr/>
        </p:nvSpPr>
        <p:spPr bwMode="auto">
          <a:xfrm>
            <a:off x="6553200" y="1447800"/>
            <a:ext cx="2286000" cy="304800"/>
          </a:xfrm>
          <a:prstGeom prst="rect">
            <a:avLst/>
          </a:prstGeom>
          <a:noFill/>
          <a:ln w="9525">
            <a:noFill/>
            <a:miter lim="800000"/>
            <a:headEnd/>
            <a:tailEnd/>
          </a:ln>
        </p:spPr>
        <p:txBody>
          <a:bodyPr>
            <a:prstTxWarp prst="textNoShape">
              <a:avLst/>
            </a:prstTxWarp>
            <a:spAutoFit/>
          </a:bodyPr>
          <a:lstStyle/>
          <a:p>
            <a:pPr algn="ctr"/>
            <a:r>
              <a:rPr lang="en-US" sz="1400" dirty="0">
                <a:solidFill>
                  <a:schemeClr val="tx1"/>
                </a:solidFill>
              </a:rPr>
              <a:t>Attachment ring</a:t>
            </a:r>
          </a:p>
        </p:txBody>
      </p:sp>
      <p:sp>
        <p:nvSpPr>
          <p:cNvPr id="579600" name="Rectangle 16"/>
          <p:cNvSpPr>
            <a:spLocks noChangeArrowheads="1"/>
          </p:cNvSpPr>
          <p:nvPr/>
        </p:nvSpPr>
        <p:spPr bwMode="auto">
          <a:xfrm>
            <a:off x="838200" y="609600"/>
            <a:ext cx="5486400" cy="5334000"/>
          </a:xfrm>
          <a:prstGeom prst="rect">
            <a:avLst/>
          </a:prstGeom>
          <a:noFill/>
          <a:ln w="9525">
            <a:noFill/>
            <a:miter lim="800000"/>
            <a:headEnd/>
            <a:tailEnd/>
          </a:ln>
        </p:spPr>
        <p:txBody>
          <a:bodyPr lIns="91332" tIns="45666" rIns="91332" bIns="45666">
            <a:prstTxWarp prst="textNoShape">
              <a:avLst/>
            </a:prstTxWarp>
          </a:bodyPr>
          <a:lstStyle/>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pPr>
            <a:endParaRPr lang="en-US" sz="2000" dirty="0" smtClean="0">
              <a:solidFill>
                <a:schemeClr val="tx1"/>
              </a:solidFill>
            </a:endParaRPr>
          </a:p>
          <a:p>
            <a:pPr marL="342900" indent="-342900">
              <a:lnSpc>
                <a:spcPct val="90000"/>
              </a:lnSpc>
              <a:spcBef>
                <a:spcPct val="20000"/>
              </a:spcBef>
              <a:buFontTx/>
              <a:buChar char="•"/>
            </a:pPr>
            <a:endParaRPr lang="en-US" sz="800" dirty="0">
              <a:solidFill>
                <a:schemeClr val="tx1"/>
              </a:solidFill>
            </a:endParaRPr>
          </a:p>
        </p:txBody>
      </p:sp>
      <p:pic>
        <p:nvPicPr>
          <p:cNvPr id="19" name="Picture 7" descr="DCP_1853"/>
          <p:cNvPicPr>
            <a:picLocks noChangeAspect="1" noChangeArrowheads="1"/>
          </p:cNvPicPr>
          <p:nvPr/>
        </p:nvPicPr>
        <p:blipFill>
          <a:blip r:embed="rId5"/>
          <a:srcRect l="27686" t="7986" r="24490" b="12778"/>
          <a:stretch>
            <a:fillRect/>
          </a:stretch>
        </p:blipFill>
        <p:spPr bwMode="auto">
          <a:xfrm>
            <a:off x="2352201" y="3124200"/>
            <a:ext cx="2829399" cy="3124200"/>
          </a:xfrm>
          <a:prstGeom prst="rect">
            <a:avLst/>
          </a:prstGeom>
          <a:noFill/>
          <a:ln w="9525">
            <a:noFill/>
            <a:miter lim="800000"/>
            <a:headEnd/>
            <a:tailEnd/>
          </a:ln>
        </p:spPr>
      </p:pic>
      <p:sp>
        <p:nvSpPr>
          <p:cNvPr id="20" name="Rectangle 19"/>
          <p:cNvSpPr/>
          <p:nvPr/>
        </p:nvSpPr>
        <p:spPr>
          <a:xfrm>
            <a:off x="381000" y="5193268"/>
            <a:ext cx="1749660" cy="369332"/>
          </a:xfrm>
          <a:prstGeom prst="rect">
            <a:avLst/>
          </a:prstGeom>
        </p:spPr>
        <p:txBody>
          <a:bodyPr wrap="none">
            <a:spAutoFit/>
          </a:bodyPr>
          <a:lstStyle/>
          <a:p>
            <a:r>
              <a:rPr lang="en-US" dirty="0" smtClean="0">
                <a:solidFill>
                  <a:schemeClr val="bg1"/>
                </a:solidFill>
              </a:rPr>
              <a:t>S. Kent (FNAL)</a:t>
            </a:r>
            <a:endParaRPr lang="en-US" dirty="0">
              <a:solidFill>
                <a:schemeClr val="bg1"/>
              </a:solidFill>
            </a:endParaRPr>
          </a:p>
        </p:txBody>
      </p:sp>
      <p:sp>
        <p:nvSpPr>
          <p:cNvPr id="21" name="Rectangle 20"/>
          <p:cNvSpPr/>
          <p:nvPr/>
        </p:nvSpPr>
        <p:spPr>
          <a:xfrm>
            <a:off x="914400" y="853553"/>
            <a:ext cx="4572000" cy="1578894"/>
          </a:xfrm>
          <a:prstGeom prst="rect">
            <a:avLst/>
          </a:prstGeom>
        </p:spPr>
        <p:txBody>
          <a:bodyPr>
            <a:spAutoFit/>
          </a:bodyPr>
          <a:lstStyle/>
          <a:p>
            <a:pPr marL="342900" indent="-342900">
              <a:lnSpc>
                <a:spcPct val="90000"/>
              </a:lnSpc>
              <a:spcBef>
                <a:spcPct val="20000"/>
              </a:spcBef>
            </a:pPr>
            <a:endParaRPr lang="en-US" dirty="0" smtClean="0">
              <a:solidFill>
                <a:schemeClr val="tx1"/>
              </a:solidFill>
            </a:endParaRPr>
          </a:p>
          <a:p>
            <a:pPr marL="342900" indent="-342900">
              <a:spcBef>
                <a:spcPct val="20000"/>
              </a:spcBef>
              <a:buFontTx/>
              <a:buChar char="•"/>
            </a:pPr>
            <a:r>
              <a:rPr lang="en-US" sz="2000" dirty="0" smtClean="0">
                <a:solidFill>
                  <a:schemeClr val="bg1"/>
                </a:solidFill>
              </a:rPr>
              <a:t>Field of view:	 2.2</a:t>
            </a:r>
            <a:r>
              <a:rPr lang="en-US" sz="2000" baseline="30000" dirty="0" smtClean="0">
                <a:solidFill>
                  <a:schemeClr val="bg1"/>
                </a:solidFill>
              </a:rPr>
              <a:t>o </a:t>
            </a:r>
            <a:r>
              <a:rPr lang="en-US" sz="2000" dirty="0" smtClean="0">
                <a:solidFill>
                  <a:schemeClr val="bg1"/>
                </a:solidFill>
              </a:rPr>
              <a:t>diameter</a:t>
            </a:r>
          </a:p>
          <a:p>
            <a:pPr marL="342900" indent="-342900">
              <a:spcBef>
                <a:spcPct val="20000"/>
              </a:spcBef>
              <a:buFontTx/>
              <a:buChar char="•"/>
            </a:pPr>
            <a:r>
              <a:rPr lang="en-US" sz="2000" dirty="0" smtClean="0">
                <a:solidFill>
                  <a:schemeClr val="bg1"/>
                </a:solidFill>
              </a:rPr>
              <a:t>Good image quality across FOV</a:t>
            </a:r>
          </a:p>
          <a:p>
            <a:pPr marL="342900" indent="-342900">
              <a:spcBef>
                <a:spcPct val="20000"/>
              </a:spcBef>
              <a:buFontTx/>
              <a:buChar char="•"/>
            </a:pPr>
            <a:r>
              <a:rPr lang="en-US" sz="2000" dirty="0" smtClean="0">
                <a:solidFill>
                  <a:schemeClr val="bg1"/>
                </a:solidFill>
              </a:rPr>
              <a:t>Optical elements aligned at UCL</a:t>
            </a:r>
            <a:endParaRPr lang="en-US" sz="2000" dirty="0" smtClean="0">
              <a:solidFill>
                <a:schemeClr val="tx1"/>
              </a:solidFill>
            </a:endParaRPr>
          </a:p>
          <a:p>
            <a:pPr marL="342900" indent="-342900">
              <a:lnSpc>
                <a:spcPct val="90000"/>
              </a:lnSpc>
              <a:spcBef>
                <a:spcPct val="20000"/>
              </a:spcBef>
              <a:buFontTx/>
              <a:buChar char="•"/>
            </a:pPr>
            <a:endParaRPr lang="en-US" sz="700" dirty="0">
              <a:solidFill>
                <a:schemeClr val="tx1"/>
              </a:solidFill>
            </a:endParaRPr>
          </a:p>
        </p:txBody>
      </p:sp>
      <p:graphicFrame>
        <p:nvGraphicFramePr>
          <p:cNvPr id="1147906" name="Object 2"/>
          <p:cNvGraphicFramePr>
            <a:graphicFrameLocks noChangeAspect="1"/>
          </p:cNvGraphicFramePr>
          <p:nvPr/>
        </p:nvGraphicFramePr>
        <p:xfrm>
          <a:off x="5715000" y="1543386"/>
          <a:ext cx="3117644" cy="2342814"/>
        </p:xfrm>
        <a:graphic>
          <a:graphicData uri="http://schemas.openxmlformats.org/presentationml/2006/ole">
            <p:oleObj spid="_x0000_s1147906" name="Document" r:id="rId6" imgW="2298700" imgH="1727200" progId="Word.Document.12">
              <p:link updateAutomatic="1"/>
            </p:oleObj>
          </a:graphicData>
        </a:graphic>
      </p:graphicFrame>
      <p:pic>
        <p:nvPicPr>
          <p:cNvPr id="22" name="Picture 2"/>
          <p:cNvPicPr>
            <a:picLocks noChangeAspect="1" noChangeArrowheads="1"/>
          </p:cNvPicPr>
          <p:nvPr/>
        </p:nvPicPr>
        <p:blipFill>
          <a:blip r:embed="rId7"/>
          <a:srcRect/>
          <a:stretch>
            <a:fillRect/>
          </a:stretch>
        </p:blipFill>
        <p:spPr bwMode="auto">
          <a:xfrm>
            <a:off x="5731785" y="4953000"/>
            <a:ext cx="3183616" cy="17537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3" name="Slide Number Placeholder 3"/>
          <p:cNvSpPr>
            <a:spLocks noGrp="1"/>
          </p:cNvSpPr>
          <p:nvPr>
            <p:ph type="sldNum" sz="quarter" idx="12"/>
          </p:nvPr>
        </p:nvSpPr>
        <p:spPr>
          <a:xfrm>
            <a:off x="457200" y="6245225"/>
            <a:ext cx="2133600" cy="476250"/>
          </a:xfrm>
          <a:noFill/>
        </p:spPr>
        <p:txBody>
          <a:bodyPr/>
          <a:lstStyle/>
          <a:p>
            <a:pPr algn="l"/>
            <a:fld id="{55BC5C87-E6CC-7343-B482-F708C93D702B}" type="slidenum">
              <a:rPr lang="en-US"/>
              <a:pPr algn="l"/>
              <a:t>18</a:t>
            </a:fld>
            <a:endParaRPr lang="en-US"/>
          </a:p>
        </p:txBody>
      </p:sp>
      <p:sp>
        <p:nvSpPr>
          <p:cNvPr id="6" name="Title 1"/>
          <p:cNvSpPr txBox="1">
            <a:spLocks/>
          </p:cNvSpPr>
          <p:nvPr/>
        </p:nvSpPr>
        <p:spPr bwMode="auto">
          <a:xfrm>
            <a:off x="1143000" y="228600"/>
            <a:ext cx="7543800" cy="838200"/>
          </a:xfrm>
          <a:prstGeom prst="rect">
            <a:avLst/>
          </a:prstGeom>
          <a:noFill/>
          <a:ln w="9525">
            <a:noFill/>
            <a:miter lim="800000"/>
            <a:headEnd/>
            <a:tailEnd/>
          </a:ln>
        </p:spPr>
        <p:txBody>
          <a:bodyPr lIns="91332" tIns="45666" rIns="91332" bIns="45666" anchor="ctr"/>
          <a:lstStyle/>
          <a:p>
            <a:pPr algn="ctr" eaLnBrk="0" hangingPunct="0">
              <a:defRPr/>
            </a:pPr>
            <a:r>
              <a:rPr lang="en-US" sz="3200" kern="0" dirty="0" smtClean="0">
                <a:solidFill>
                  <a:schemeClr val="tx2"/>
                </a:solidFill>
                <a:latin typeface="+mj-lt"/>
                <a:ea typeface="+mj-ea"/>
                <a:cs typeface="+mj-cs"/>
              </a:rPr>
              <a:t> Preparations at CTIO</a:t>
            </a:r>
            <a:endParaRPr lang="en-US" sz="3200" kern="0" dirty="0">
              <a:solidFill>
                <a:schemeClr val="tx2"/>
              </a:solidFill>
              <a:latin typeface="+mj-lt"/>
              <a:ea typeface="+mj-ea"/>
              <a:cs typeface="+mj-cs"/>
            </a:endParaRPr>
          </a:p>
        </p:txBody>
      </p:sp>
      <p:pic>
        <p:nvPicPr>
          <p:cNvPr id="8" name="Picture 7" descr="C:\Users\tmca\Desktop\Newsletter\PB211545.jpg"/>
          <p:cNvPicPr/>
          <p:nvPr/>
        </p:nvPicPr>
        <p:blipFill>
          <a:blip r:embed="rId2" cstate="print">
            <a:extLst>
              <a:ext uri="{28A0092B-C50C-407E-A947-70E740481C1C}">
                <a14:useLocalDpi xmlns:p="http://schemas.openxmlformats.org/presentationml/2006/main" xmlns:mv="urn:schemas-microsoft-com:mac:vml" xmlns:mo="http://schemas.microsoft.com/office/mac/office/2008/main" xmlns:ve="http://schemas.openxmlformats.org/markup-compatibility/2006"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4446248" y="1132646"/>
            <a:ext cx="4240552" cy="5649154"/>
          </a:xfrm>
          <a:prstGeom prst="rect">
            <a:avLst/>
          </a:prstGeom>
          <a:noFill/>
          <a:ln>
            <a:noFill/>
          </a:ln>
        </p:spPr>
      </p:pic>
      <p:pic>
        <p:nvPicPr>
          <p:cNvPr id="9" name="Picture 8" descr="C:\Users\tmca\Desktop\Newsletter\P1191831.jpg"/>
          <p:cNvPicPr/>
          <p:nvPr/>
        </p:nvPicPr>
        <p:blipFill>
          <a:blip r:embed="rId3" cstate="print">
            <a:extLst>
              <a:ext uri="{28A0092B-C50C-407E-A947-70E740481C1C}">
                <a14:useLocalDpi xmlns:p="http://schemas.openxmlformats.org/presentationml/2006/main" xmlns:mv="urn:schemas-microsoft-com:mac:vml" xmlns:mo="http://schemas.microsoft.com/office/mac/office/2008/main" xmlns:ve="http://schemas.openxmlformats.org/markup-compatibility/2006" xmlns:a14="http://schemas.microsoft.com/office/drawing/2010/main" xmlns:pic="http://schemas.openxmlformats.org/drawingml/2006/picture" xmlns:a="http://schemas.openxmlformats.org/drawingml/2006/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r="http://schemas.openxmlformats.org/officeDocument/2006/relationships" xmlns:o="urn:schemas-microsoft-com:office:office" xmlns:mc="http://schemas.openxmlformats.org/markup-compatibility/2006" xmlns:wpc="http://schemas.microsoft.com/office/word/2010/wordprocessingCanvas" xmlns="" xmlns:lc="http://schemas.openxmlformats.org/drawingml/2006/lockedCanvas" val="0"/>
              </a:ext>
            </a:extLst>
          </a:blip>
          <a:srcRect/>
          <a:stretch>
            <a:fillRect/>
          </a:stretch>
        </p:blipFill>
        <p:spPr bwMode="auto">
          <a:xfrm>
            <a:off x="1" y="2057400"/>
            <a:ext cx="5181600" cy="35814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83" name="Rectangle 82"/>
          <p:cNvSpPr/>
          <p:nvPr/>
        </p:nvSpPr>
        <p:spPr bwMode="auto">
          <a:xfrm>
            <a:off x="4953000" y="4876800"/>
            <a:ext cx="2971800" cy="1447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endParaRPr>
          </a:p>
        </p:txBody>
      </p:sp>
      <p:sp>
        <p:nvSpPr>
          <p:cNvPr id="601090" name="Rectangle 2"/>
          <p:cNvSpPr>
            <a:spLocks noGrp="1" noChangeArrowheads="1"/>
          </p:cNvSpPr>
          <p:nvPr>
            <p:ph type="ctrTitle"/>
          </p:nvPr>
        </p:nvSpPr>
        <p:spPr>
          <a:xfrm>
            <a:off x="685800" y="-152400"/>
            <a:ext cx="7772400" cy="1143000"/>
          </a:xfrm>
        </p:spPr>
        <p:txBody>
          <a:bodyPr/>
          <a:lstStyle/>
          <a:p>
            <a:r>
              <a:rPr lang="en-GB" dirty="0" smtClean="0"/>
              <a:t>DES Observing Strategy</a:t>
            </a:r>
          </a:p>
        </p:txBody>
      </p:sp>
      <p:sp>
        <p:nvSpPr>
          <p:cNvPr id="601091" name="Text Box 5"/>
          <p:cNvSpPr txBox="1">
            <a:spLocks noChangeArrowheads="1"/>
          </p:cNvSpPr>
          <p:nvPr/>
        </p:nvSpPr>
        <p:spPr bwMode="auto">
          <a:xfrm>
            <a:off x="5257800" y="1081088"/>
            <a:ext cx="1858963" cy="442912"/>
          </a:xfrm>
          <a:prstGeom prst="rect">
            <a:avLst/>
          </a:prstGeom>
          <a:noFill/>
          <a:ln w="9525">
            <a:noFill/>
            <a:miter lim="800000"/>
            <a:headEnd/>
            <a:tailEnd/>
          </a:ln>
        </p:spPr>
        <p:txBody>
          <a:bodyPr wrap="none" lIns="90000" tIns="46800" rIns="90000" bIns="46800">
            <a:prstTxWarp prst="textNoShape">
              <a:avLst/>
            </a:prstTxWarp>
            <a:spAutoFit/>
          </a:bodyPr>
          <a:lstStyle/>
          <a:p>
            <a:pPr>
              <a:lnSpc>
                <a:spcPct val="93000"/>
              </a:lnSpc>
              <a:buClr>
                <a:srgbClr val="000000"/>
              </a:buClr>
              <a:buSzPct val="236000"/>
              <a:buFont typeface="Arial" pitchFamily="27"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400" dirty="0">
                <a:solidFill>
                  <a:schemeClr val="bg1"/>
                </a:solidFill>
              </a:rPr>
              <a:t>Survey Area</a:t>
            </a:r>
          </a:p>
        </p:txBody>
      </p:sp>
      <p:sp>
        <p:nvSpPr>
          <p:cNvPr id="601092" name="Text Box 7"/>
          <p:cNvSpPr txBox="1">
            <a:spLocks noChangeArrowheads="1"/>
          </p:cNvSpPr>
          <p:nvPr/>
        </p:nvSpPr>
        <p:spPr bwMode="auto">
          <a:xfrm>
            <a:off x="4716463" y="2720975"/>
            <a:ext cx="2903537" cy="403225"/>
          </a:xfrm>
          <a:prstGeom prst="rect">
            <a:avLst/>
          </a:prstGeom>
          <a:noFill/>
          <a:ln w="9525">
            <a:noFill/>
            <a:miter lim="800000"/>
            <a:headEnd/>
            <a:tailEnd/>
          </a:ln>
        </p:spPr>
        <p:txBody>
          <a:bodyPr wrap="none" lIns="0" tIns="0" rIns="0" bIns="0">
            <a:prstTxWarp prst="textNoShape">
              <a:avLst/>
            </a:prstTxWarp>
            <a:spAutoFit/>
          </a:bodyPr>
          <a:lstStyle/>
          <a:p>
            <a:pPr>
              <a:lnSpc>
                <a:spcPct val="93000"/>
              </a:lnSpc>
              <a:buClr>
                <a:srgbClr val="000000"/>
              </a:buClr>
              <a:buSzPct val="69000"/>
              <a:buFont typeface="Arial" pitchFamily="27"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chemeClr val="bg1"/>
                </a:solidFill>
              </a:rPr>
              <a:t>Overlap with SDSS equatorial </a:t>
            </a:r>
          </a:p>
          <a:p>
            <a:pPr>
              <a:lnSpc>
                <a:spcPct val="93000"/>
              </a:lnSpc>
              <a:buClr>
                <a:srgbClr val="000000"/>
              </a:buClr>
              <a:buSzPct val="69000"/>
              <a:buFont typeface="Arial" pitchFamily="27"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1400">
                <a:solidFill>
                  <a:schemeClr val="bg1"/>
                </a:solidFill>
              </a:rPr>
              <a:t>Stripe 82 for calibration (200 sq deg) </a:t>
            </a:r>
          </a:p>
        </p:txBody>
      </p:sp>
      <p:sp>
        <p:nvSpPr>
          <p:cNvPr id="601094" name="Rectangle 13"/>
          <p:cNvSpPr>
            <a:spLocks noChangeArrowheads="1"/>
          </p:cNvSpPr>
          <p:nvPr/>
        </p:nvSpPr>
        <p:spPr bwMode="auto">
          <a:xfrm>
            <a:off x="69850" y="685800"/>
            <a:ext cx="3587750" cy="5287963"/>
          </a:xfrm>
          <a:prstGeom prst="rect">
            <a:avLst/>
          </a:prstGeom>
          <a:noFill/>
          <a:ln w="9525">
            <a:noFill/>
            <a:miter lim="800000"/>
            <a:headEnd/>
            <a:tailEnd/>
          </a:ln>
        </p:spPr>
        <p:txBody>
          <a:bodyPr lIns="0" tIns="0" rIns="0" bIns="0">
            <a:prstTxWarp prst="textNoShape">
              <a:avLst/>
            </a:prstTxWarp>
          </a:bodyPr>
          <a:lstStyle/>
          <a:p>
            <a:pPr marL="293688" indent="-293688" defTabSz="407988">
              <a:buClr>
                <a:srgbClr val="000000"/>
              </a:buClr>
              <a:buSzPct val="75000"/>
              <a:buFont typeface="StarSymbol" charset="2"/>
              <a:buNone/>
            </a:pPr>
            <a:endParaRPr lang="en-US" sz="2000" dirty="0">
              <a:solidFill>
                <a:srgbClr val="0000FF"/>
              </a:solidFill>
            </a:endParaRPr>
          </a:p>
          <a:p>
            <a:pPr marL="293688" indent="-293688" defTabSz="407988">
              <a:buClr>
                <a:srgbClr val="000000"/>
              </a:buClr>
              <a:buSzPct val="45000"/>
              <a:buFont typeface="StarSymbol" charset="2"/>
              <a:buNone/>
            </a:pPr>
            <a:endParaRPr lang="en-US" dirty="0" smtClean="0"/>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Sept-Feb observing seasons</a:t>
            </a:r>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80</a:t>
            </a:r>
            <a:r>
              <a:rPr lang="en-US" sz="2000" dirty="0">
                <a:solidFill>
                  <a:schemeClr val="bg1"/>
                </a:solidFill>
              </a:rPr>
              <a:t>-100 sec </a:t>
            </a:r>
            <a:r>
              <a:rPr lang="en-US" sz="2000" dirty="0" smtClean="0">
                <a:solidFill>
                  <a:schemeClr val="bg1"/>
                </a:solidFill>
              </a:rPr>
              <a:t>exposures (wide) </a:t>
            </a:r>
            <a:endParaRPr lang="en-US" sz="2000" dirty="0">
              <a:solidFill>
                <a:schemeClr val="bg1"/>
              </a:solidFill>
            </a:endParaRPr>
          </a:p>
          <a:p>
            <a:pPr marL="293688" indent="-293688" defTabSz="407988">
              <a:spcAft>
                <a:spcPts val="600"/>
              </a:spcAft>
              <a:buClr>
                <a:schemeClr val="bg1"/>
              </a:buClr>
              <a:buSzPct val="75000"/>
              <a:buFont typeface="Arial" pitchFamily="27" charset="0"/>
              <a:buChar char="•"/>
            </a:pPr>
            <a:r>
              <a:rPr lang="en-US" sz="2000" dirty="0">
                <a:solidFill>
                  <a:schemeClr val="bg1"/>
                </a:solidFill>
              </a:rPr>
              <a:t>2 filters per pointing (typically)</a:t>
            </a:r>
          </a:p>
          <a:p>
            <a:pPr marL="668338" lvl="1" indent="-260350" defTabSz="407988">
              <a:spcAft>
                <a:spcPts val="600"/>
              </a:spcAft>
              <a:buClr>
                <a:schemeClr val="bg1"/>
              </a:buClr>
              <a:buSzPct val="75000"/>
              <a:buFont typeface="Arial" pitchFamily="27" charset="0"/>
              <a:buChar char="•"/>
            </a:pPr>
            <a:r>
              <a:rPr lang="en-US" sz="2000" i="1" dirty="0" err="1">
                <a:solidFill>
                  <a:schemeClr val="bg1"/>
                </a:solidFill>
                <a:ea typeface="Times New Roman" pitchFamily="27" charset="0"/>
                <a:cs typeface="Times New Roman" pitchFamily="27" charset="0"/>
              </a:rPr>
              <a:t>gr</a:t>
            </a:r>
            <a:r>
              <a:rPr lang="en-US" sz="2000" dirty="0">
                <a:solidFill>
                  <a:schemeClr val="bg1"/>
                </a:solidFill>
              </a:rPr>
              <a:t> in dark time</a:t>
            </a:r>
          </a:p>
          <a:p>
            <a:pPr marL="668338" lvl="1" indent="-260350" defTabSz="407988">
              <a:spcAft>
                <a:spcPts val="600"/>
              </a:spcAft>
              <a:buClr>
                <a:schemeClr val="bg1"/>
              </a:buClr>
              <a:buSzPct val="75000"/>
              <a:buFont typeface="Arial" pitchFamily="27" charset="0"/>
              <a:buChar char="•"/>
            </a:pPr>
            <a:r>
              <a:rPr lang="en-US" sz="2000" i="1" dirty="0" err="1">
                <a:solidFill>
                  <a:schemeClr val="bg1"/>
                </a:solidFill>
                <a:ea typeface="Times New Roman" pitchFamily="27" charset="0"/>
                <a:cs typeface="Times New Roman" pitchFamily="27" charset="0"/>
              </a:rPr>
              <a:t>izy</a:t>
            </a:r>
            <a:r>
              <a:rPr lang="en-US" sz="2000" dirty="0">
                <a:solidFill>
                  <a:schemeClr val="bg1"/>
                </a:solidFill>
              </a:rPr>
              <a:t> in </a:t>
            </a:r>
            <a:r>
              <a:rPr lang="en-US" sz="2000" dirty="0" smtClean="0">
                <a:solidFill>
                  <a:schemeClr val="bg1"/>
                </a:solidFill>
              </a:rPr>
              <a:t>bright/grey </a:t>
            </a:r>
            <a:r>
              <a:rPr lang="en-US" sz="2000" dirty="0">
                <a:solidFill>
                  <a:schemeClr val="bg1"/>
                </a:solidFill>
              </a:rPr>
              <a:t>time</a:t>
            </a:r>
            <a:endParaRPr lang="en-US" sz="2000" dirty="0" smtClean="0">
              <a:solidFill>
                <a:schemeClr val="bg1"/>
              </a:solidFill>
            </a:endParaRPr>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Photometric calibration: overlap </a:t>
            </a:r>
            <a:r>
              <a:rPr lang="en-US" sz="2000" dirty="0" err="1" smtClean="0">
                <a:solidFill>
                  <a:schemeClr val="bg1"/>
                </a:solidFill>
              </a:rPr>
              <a:t>tilings</a:t>
            </a:r>
            <a:r>
              <a:rPr lang="en-US" sz="2000" dirty="0" smtClean="0">
                <a:solidFill>
                  <a:schemeClr val="bg1"/>
                </a:solidFill>
              </a:rPr>
              <a:t>, standard stars, </a:t>
            </a:r>
            <a:r>
              <a:rPr lang="en-US" sz="2000" dirty="0" err="1" smtClean="0">
                <a:solidFill>
                  <a:schemeClr val="bg1"/>
                </a:solidFill>
              </a:rPr>
              <a:t>spectrophotometric</a:t>
            </a:r>
            <a:r>
              <a:rPr lang="en-US" sz="2000" dirty="0" smtClean="0">
                <a:solidFill>
                  <a:schemeClr val="bg1"/>
                </a:solidFill>
              </a:rPr>
              <a:t> calibration system, </a:t>
            </a:r>
            <a:r>
              <a:rPr lang="en-US" sz="2000" dirty="0" err="1" smtClean="0">
                <a:solidFill>
                  <a:schemeClr val="bg1"/>
                </a:solidFill>
              </a:rPr>
              <a:t>preCAM</a:t>
            </a:r>
            <a:endParaRPr lang="en-US" sz="2000" dirty="0" smtClean="0">
              <a:solidFill>
                <a:schemeClr val="bg1"/>
              </a:solidFill>
            </a:endParaRPr>
          </a:p>
          <a:p>
            <a:pPr marL="293688" indent="-293688" defTabSz="407988">
              <a:spcAft>
                <a:spcPts val="600"/>
              </a:spcAft>
              <a:buClr>
                <a:schemeClr val="bg1"/>
              </a:buClr>
              <a:buSzPct val="75000"/>
              <a:buFont typeface="Arial" pitchFamily="27" charset="0"/>
              <a:buChar char="•"/>
            </a:pPr>
            <a:r>
              <a:rPr lang="en-US" sz="2000" dirty="0">
                <a:solidFill>
                  <a:schemeClr val="bg1"/>
                </a:solidFill>
              </a:rPr>
              <a:t>2 survey </a:t>
            </a:r>
            <a:r>
              <a:rPr lang="en-US" sz="2000" dirty="0" err="1">
                <a:solidFill>
                  <a:schemeClr val="bg1"/>
                </a:solidFill>
              </a:rPr>
              <a:t>tilings</a:t>
            </a:r>
            <a:r>
              <a:rPr lang="en-US" sz="2000" dirty="0">
                <a:solidFill>
                  <a:schemeClr val="bg1"/>
                </a:solidFill>
              </a:rPr>
              <a:t>/filter/</a:t>
            </a:r>
            <a:r>
              <a:rPr lang="en-US" sz="2000" dirty="0" smtClean="0">
                <a:solidFill>
                  <a:schemeClr val="bg1"/>
                </a:solidFill>
              </a:rPr>
              <a:t>year</a:t>
            </a:r>
          </a:p>
          <a:p>
            <a:pPr marL="293688" indent="-293688" defTabSz="407988">
              <a:spcAft>
                <a:spcPts val="600"/>
              </a:spcAft>
              <a:buClr>
                <a:schemeClr val="bg1"/>
              </a:buClr>
              <a:buSzPct val="75000"/>
              <a:buFont typeface="Arial" pitchFamily="27" charset="0"/>
              <a:buChar char="•"/>
            </a:pPr>
            <a:r>
              <a:rPr lang="en-US" sz="2000" dirty="0" smtClean="0">
                <a:solidFill>
                  <a:schemeClr val="bg1"/>
                </a:solidFill>
              </a:rPr>
              <a:t>Interleave 10 SN fields in </a:t>
            </a:r>
            <a:r>
              <a:rPr lang="en-US" sz="2000" i="1" dirty="0" err="1" smtClean="0">
                <a:solidFill>
                  <a:schemeClr val="bg1"/>
                </a:solidFill>
              </a:rPr>
              <a:t>griz</a:t>
            </a:r>
            <a:r>
              <a:rPr lang="en-US" sz="2000" dirty="0" smtClean="0">
                <a:solidFill>
                  <a:schemeClr val="bg1"/>
                </a:solidFill>
              </a:rPr>
              <a:t> if PSF&gt;1.1” or time gap&gt;7 days (aim for ~5 day cadence)</a:t>
            </a:r>
          </a:p>
          <a:p>
            <a:pPr marL="293688" indent="-293688" defTabSz="407988">
              <a:spcAft>
                <a:spcPts val="600"/>
              </a:spcAft>
              <a:buClr>
                <a:schemeClr val="bg1"/>
              </a:buClr>
              <a:buSzPct val="75000"/>
              <a:buFont typeface="Arial" pitchFamily="27" charset="0"/>
              <a:buChar char="•"/>
            </a:pPr>
            <a:endParaRPr lang="en-US" sz="2000" dirty="0" smtClean="0">
              <a:solidFill>
                <a:schemeClr val="bg1"/>
              </a:solidFill>
            </a:endParaRPr>
          </a:p>
          <a:p>
            <a:pPr marL="293688" indent="-293688" defTabSz="407988">
              <a:spcAft>
                <a:spcPts val="600"/>
              </a:spcAft>
              <a:buClr>
                <a:srgbClr val="000000"/>
              </a:buClr>
              <a:buSzPct val="75000"/>
            </a:pPr>
            <a:endParaRPr lang="en-US" dirty="0">
              <a:solidFill>
                <a:schemeClr val="bg1"/>
              </a:solidFill>
            </a:endParaRPr>
          </a:p>
        </p:txBody>
      </p:sp>
      <p:sp>
        <p:nvSpPr>
          <p:cNvPr id="601095" name="Text Box 18"/>
          <p:cNvSpPr txBox="1">
            <a:spLocks noChangeArrowheads="1"/>
          </p:cNvSpPr>
          <p:nvPr/>
        </p:nvSpPr>
        <p:spPr bwMode="auto">
          <a:xfrm>
            <a:off x="5181600" y="6484938"/>
            <a:ext cx="184150" cy="366712"/>
          </a:xfrm>
          <a:prstGeom prst="rect">
            <a:avLst/>
          </a:prstGeom>
          <a:noFill/>
          <a:ln w="9525">
            <a:noFill/>
            <a:miter lim="800000"/>
            <a:headEnd/>
            <a:tailEnd/>
          </a:ln>
        </p:spPr>
        <p:txBody>
          <a:bodyPr wrap="none">
            <a:prstTxWarp prst="textNoShape">
              <a:avLst/>
            </a:prstTxWarp>
            <a:spAutoFit/>
          </a:bodyPr>
          <a:lstStyle/>
          <a:p>
            <a:endParaRPr lang="en-US">
              <a:solidFill>
                <a:srgbClr val="00FF00"/>
              </a:solidFill>
            </a:endParaRPr>
          </a:p>
        </p:txBody>
      </p:sp>
      <p:sp>
        <p:nvSpPr>
          <p:cNvPr id="601096" name="Text Box 20"/>
          <p:cNvSpPr txBox="1">
            <a:spLocks noChangeArrowheads="1"/>
          </p:cNvSpPr>
          <p:nvPr/>
        </p:nvSpPr>
        <p:spPr bwMode="auto">
          <a:xfrm>
            <a:off x="7162800" y="1154112"/>
            <a:ext cx="1519238" cy="369888"/>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 </a:t>
            </a:r>
            <a:r>
              <a:rPr lang="en-US" dirty="0">
                <a:solidFill>
                  <a:schemeClr val="bg1"/>
                </a:solidFill>
              </a:rPr>
              <a:t>5000 sq deg</a:t>
            </a:r>
          </a:p>
        </p:txBody>
      </p:sp>
      <p:cxnSp>
        <p:nvCxnSpPr>
          <p:cNvPr id="601099" name="Straight Arrow Connector 19"/>
          <p:cNvCxnSpPr>
            <a:cxnSpLocks noChangeShapeType="1"/>
          </p:cNvCxnSpPr>
          <p:nvPr/>
        </p:nvCxnSpPr>
        <p:spPr bwMode="auto">
          <a:xfrm rot="5400000">
            <a:off x="6018213" y="3352800"/>
            <a:ext cx="458788" cy="1587"/>
          </a:xfrm>
          <a:prstGeom prst="straightConnector1">
            <a:avLst/>
          </a:prstGeom>
          <a:noFill/>
          <a:ln w="25400">
            <a:solidFill>
              <a:schemeClr val="bg1"/>
            </a:solidFill>
            <a:round/>
            <a:headEnd/>
            <a:tailEnd type="arrow" w="med" len="med"/>
          </a:ln>
        </p:spPr>
      </p:cxnSp>
      <p:pic>
        <p:nvPicPr>
          <p:cNvPr id="601101" name="Picture 14" descr="Snapshot 2010-06-17 16-35-32.tiff"/>
          <p:cNvPicPr>
            <a:picLocks noChangeAspect="1"/>
          </p:cNvPicPr>
          <p:nvPr/>
        </p:nvPicPr>
        <p:blipFill>
          <a:blip r:embed="rId3"/>
          <a:srcRect/>
          <a:stretch>
            <a:fillRect/>
          </a:stretch>
        </p:blipFill>
        <p:spPr bwMode="auto">
          <a:xfrm>
            <a:off x="3695700" y="1546225"/>
            <a:ext cx="5524500" cy="2949575"/>
          </a:xfrm>
          <a:prstGeom prst="rect">
            <a:avLst/>
          </a:prstGeom>
          <a:noFill/>
          <a:ln w="9525">
            <a:noFill/>
            <a:miter lim="800000"/>
            <a:headEnd/>
            <a:tailEnd/>
          </a:ln>
        </p:spPr>
      </p:pic>
      <p:grpSp>
        <p:nvGrpSpPr>
          <p:cNvPr id="601102" name="Group 13"/>
          <p:cNvGrpSpPr>
            <a:grpSpLocks/>
          </p:cNvGrpSpPr>
          <p:nvPr/>
        </p:nvGrpSpPr>
        <p:grpSpPr bwMode="auto">
          <a:xfrm>
            <a:off x="5029200" y="4648200"/>
            <a:ext cx="2819400" cy="1600200"/>
            <a:chOff x="6332538" y="3124200"/>
            <a:chExt cx="2735262" cy="2057400"/>
          </a:xfrm>
        </p:grpSpPr>
        <p:grpSp>
          <p:nvGrpSpPr>
            <p:cNvPr id="601103" name="Group 14"/>
            <p:cNvGrpSpPr>
              <a:grpSpLocks/>
            </p:cNvGrpSpPr>
            <p:nvPr/>
          </p:nvGrpSpPr>
          <p:grpSpPr bwMode="auto">
            <a:xfrm>
              <a:off x="6332538" y="3516313"/>
              <a:ext cx="2735263" cy="1665287"/>
              <a:chOff x="0" y="0"/>
              <a:chExt cx="2130" cy="1142"/>
            </a:xfrm>
          </p:grpSpPr>
          <p:grpSp>
            <p:nvGrpSpPr>
              <p:cNvPr id="601110" name="Group 3"/>
              <p:cNvGrpSpPr>
                <a:grpSpLocks/>
              </p:cNvGrpSpPr>
              <p:nvPr/>
            </p:nvGrpSpPr>
            <p:grpSpPr bwMode="auto">
              <a:xfrm>
                <a:off x="0" y="59"/>
                <a:ext cx="1063" cy="1071"/>
                <a:chOff x="0" y="0"/>
                <a:chExt cx="1063" cy="1071"/>
              </a:xfrm>
            </p:grpSpPr>
            <p:grpSp>
              <p:nvGrpSpPr>
                <p:cNvPr id="601145" name="Group 4"/>
                <p:cNvGrpSpPr>
                  <a:grpSpLocks/>
                </p:cNvGrpSpPr>
                <p:nvPr/>
              </p:nvGrpSpPr>
              <p:grpSpPr bwMode="auto">
                <a:xfrm>
                  <a:off x="0" y="0"/>
                  <a:ext cx="1063" cy="1071"/>
                  <a:chOff x="0" y="0"/>
                  <a:chExt cx="1063" cy="1071"/>
                </a:xfrm>
              </p:grpSpPr>
              <p:grpSp>
                <p:nvGrpSpPr>
                  <p:cNvPr id="601148" name="Group 5"/>
                  <p:cNvGrpSpPr>
                    <a:grpSpLocks/>
                  </p:cNvGrpSpPr>
                  <p:nvPr/>
                </p:nvGrpSpPr>
                <p:grpSpPr bwMode="auto">
                  <a:xfrm>
                    <a:off x="0" y="0"/>
                    <a:ext cx="885" cy="922"/>
                    <a:chOff x="0" y="0"/>
                    <a:chExt cx="885" cy="922"/>
                  </a:xfrm>
                </p:grpSpPr>
                <p:sp>
                  <p:nvSpPr>
                    <p:cNvPr id="601163" name="AutoShape 6"/>
                    <p:cNvSpPr>
                      <a:spLocks/>
                    </p:cNvSpPr>
                    <p:nvPr/>
                  </p:nvSpPr>
                  <p:spPr bwMode="auto">
                    <a:xfrm>
                      <a:off x="0" y="156"/>
                      <a:ext cx="353"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4" name="AutoShape 7"/>
                    <p:cNvSpPr>
                      <a:spLocks/>
                    </p:cNvSpPr>
                    <p:nvPr/>
                  </p:nvSpPr>
                  <p:spPr bwMode="auto">
                    <a:xfrm>
                      <a:off x="268"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5" name="AutoShape 8"/>
                    <p:cNvSpPr>
                      <a:spLocks/>
                    </p:cNvSpPr>
                    <p:nvPr/>
                  </p:nvSpPr>
                  <p:spPr bwMode="auto">
                    <a:xfrm>
                      <a:off x="269" y="3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6" name="AutoShape 9"/>
                    <p:cNvSpPr>
                      <a:spLocks/>
                    </p:cNvSpPr>
                    <p:nvPr/>
                  </p:nvSpPr>
                  <p:spPr bwMode="auto">
                    <a:xfrm>
                      <a:off x="3" y="463"/>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7" name="AutoShape 10"/>
                    <p:cNvSpPr>
                      <a:spLocks/>
                    </p:cNvSpPr>
                    <p:nvPr/>
                  </p:nvSpPr>
                  <p:spPr bwMode="auto">
                    <a:xfrm>
                      <a:off x="265" y="616"/>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8" name="AutoShape 11"/>
                    <p:cNvSpPr>
                      <a:spLocks/>
                    </p:cNvSpPr>
                    <p:nvPr/>
                  </p:nvSpPr>
                  <p:spPr bwMode="auto">
                    <a:xfrm>
                      <a:off x="533" y="152"/>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69" name="AutoShape 12"/>
                    <p:cNvSpPr>
                      <a:spLocks/>
                    </p:cNvSpPr>
                    <p:nvPr/>
                  </p:nvSpPr>
                  <p:spPr bwMode="auto">
                    <a:xfrm>
                      <a:off x="533" y="464"/>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grpSp>
              <p:grpSp>
                <p:nvGrpSpPr>
                  <p:cNvPr id="601149" name="Group 13"/>
                  <p:cNvGrpSpPr>
                    <a:grpSpLocks/>
                  </p:cNvGrpSpPr>
                  <p:nvPr/>
                </p:nvGrpSpPr>
                <p:grpSpPr bwMode="auto">
                  <a:xfrm>
                    <a:off x="177" y="1"/>
                    <a:ext cx="886" cy="917"/>
                    <a:chOff x="0" y="0"/>
                    <a:chExt cx="886" cy="917"/>
                  </a:xfrm>
                </p:grpSpPr>
                <p:sp>
                  <p:nvSpPr>
                    <p:cNvPr id="601157" name="AutoShape 14"/>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58" name="AutoShape 15"/>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59" name="AutoShape 16"/>
                    <p:cNvSpPr>
                      <a:spLocks/>
                    </p:cNvSpPr>
                    <p:nvPr/>
                  </p:nvSpPr>
                  <p:spPr bwMode="auto">
                    <a:xfrm>
                      <a:off x="0" y="458"/>
                      <a:ext cx="351"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60" name="AutoShape 17"/>
                    <p:cNvSpPr>
                      <a:spLocks/>
                    </p:cNvSpPr>
                    <p:nvPr/>
                  </p:nvSpPr>
                  <p:spPr bwMode="auto">
                    <a:xfrm>
                      <a:off x="264" y="610"/>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61" name="AutoShape 18"/>
                    <p:cNvSpPr>
                      <a:spLocks/>
                    </p:cNvSpPr>
                    <p:nvPr/>
                  </p:nvSpPr>
                  <p:spPr bwMode="auto">
                    <a:xfrm>
                      <a:off x="534" y="155"/>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sp>
                  <p:nvSpPr>
                    <p:cNvPr id="601162" name="AutoShape 19"/>
                    <p:cNvSpPr>
                      <a:spLocks/>
                    </p:cNvSpPr>
                    <p:nvPr/>
                  </p:nvSpPr>
                  <p:spPr bwMode="auto">
                    <a:xfrm>
                      <a:off x="532" y="461"/>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prstDash val="sysDot"/>
                      <a:miter lim="800000"/>
                      <a:headEnd/>
                      <a:tailEnd/>
                    </a:ln>
                  </p:spPr>
                  <p:txBody>
                    <a:bodyPr lIns="0" tIns="0" rIns="40625" bIns="0">
                      <a:prstTxWarp prst="textNoShape">
                        <a:avLst/>
                      </a:prstTxWarp>
                    </a:bodyPr>
                    <a:lstStyle/>
                    <a:p>
                      <a:endParaRPr lang="en-US"/>
                    </a:p>
                  </p:txBody>
                </p:sp>
              </p:grpSp>
              <p:grpSp>
                <p:nvGrpSpPr>
                  <p:cNvPr id="601150" name="Group 20"/>
                  <p:cNvGrpSpPr>
                    <a:grpSpLocks/>
                  </p:cNvGrpSpPr>
                  <p:nvPr/>
                </p:nvGrpSpPr>
                <p:grpSpPr bwMode="auto">
                  <a:xfrm>
                    <a:off x="88" y="154"/>
                    <a:ext cx="887" cy="917"/>
                    <a:chOff x="0" y="0"/>
                    <a:chExt cx="887" cy="917"/>
                  </a:xfrm>
                </p:grpSpPr>
                <p:sp>
                  <p:nvSpPr>
                    <p:cNvPr id="601151" name="AutoShape 21"/>
                    <p:cNvSpPr>
                      <a:spLocks/>
                    </p:cNvSpPr>
                    <p:nvPr/>
                  </p:nvSpPr>
                  <p:spPr bwMode="auto">
                    <a:xfrm>
                      <a:off x="5"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2" name="AutoShape 22"/>
                    <p:cNvSpPr>
                      <a:spLocks/>
                    </p:cNvSpPr>
                    <p:nvPr/>
                  </p:nvSpPr>
                  <p:spPr bwMode="auto">
                    <a:xfrm>
                      <a:off x="272"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3" name="AutoShape 23"/>
                    <p:cNvSpPr>
                      <a:spLocks/>
                    </p:cNvSpPr>
                    <p:nvPr/>
                  </p:nvSpPr>
                  <p:spPr bwMode="auto">
                    <a:xfrm>
                      <a:off x="0" y="459"/>
                      <a:ext cx="353"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4" name="AutoShape 24"/>
                    <p:cNvSpPr>
                      <a:spLocks/>
                    </p:cNvSpPr>
                    <p:nvPr/>
                  </p:nvSpPr>
                  <p:spPr bwMode="auto">
                    <a:xfrm>
                      <a:off x="265" y="611"/>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5" name="AutoShape 25"/>
                    <p:cNvSpPr>
                      <a:spLocks/>
                    </p:cNvSpPr>
                    <p:nvPr/>
                  </p:nvSpPr>
                  <p:spPr bwMode="auto">
                    <a:xfrm>
                      <a:off x="535" y="156"/>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sp>
                  <p:nvSpPr>
                    <p:cNvPr id="601156" name="AutoShape 26"/>
                    <p:cNvSpPr>
                      <a:spLocks/>
                    </p:cNvSpPr>
                    <p:nvPr/>
                  </p:nvSpPr>
                  <p:spPr bwMode="auto">
                    <a:xfrm>
                      <a:off x="533" y="461"/>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prstDash val="sysDot"/>
                      <a:miter lim="800000"/>
                      <a:headEnd/>
                      <a:tailEnd/>
                    </a:ln>
                  </p:spPr>
                  <p:txBody>
                    <a:bodyPr lIns="0" tIns="0" rIns="40625" bIns="0">
                      <a:prstTxWarp prst="textNoShape">
                        <a:avLst/>
                      </a:prstTxWarp>
                    </a:bodyPr>
                    <a:lstStyle/>
                    <a:p>
                      <a:endParaRPr lang="en-US"/>
                    </a:p>
                  </p:txBody>
                </p:sp>
              </p:grpSp>
            </p:grpSp>
            <p:sp>
              <p:nvSpPr>
                <p:cNvPr id="601146" name="AutoShape 27"/>
                <p:cNvSpPr>
                  <a:spLocks/>
                </p:cNvSpPr>
                <p:nvPr/>
              </p:nvSpPr>
              <p:spPr bwMode="auto">
                <a:xfrm>
                  <a:off x="447" y="307"/>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3A28D6"/>
                  </a:solidFill>
                  <a:miter lim="800000"/>
                  <a:headEnd/>
                  <a:tailEnd/>
                </a:ln>
              </p:spPr>
              <p:txBody>
                <a:bodyPr lIns="0" tIns="0" rIns="40625" bIns="0">
                  <a:prstTxWarp prst="textNoShape">
                    <a:avLst/>
                  </a:prstTxWarp>
                </a:bodyPr>
                <a:lstStyle/>
                <a:p>
                  <a:endParaRPr lang="en-US"/>
                </a:p>
              </p:txBody>
            </p:sp>
            <p:sp>
              <p:nvSpPr>
                <p:cNvPr id="601147" name="AutoShape 28"/>
                <p:cNvSpPr>
                  <a:spLocks/>
                </p:cNvSpPr>
                <p:nvPr/>
              </p:nvSpPr>
              <p:spPr bwMode="auto">
                <a:xfrm>
                  <a:off x="356" y="460"/>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0000"/>
                  </a:solidFill>
                  <a:miter lim="800000"/>
                  <a:headEnd/>
                  <a:tailEnd/>
                </a:ln>
              </p:spPr>
              <p:txBody>
                <a:bodyPr lIns="0" tIns="0" rIns="40625" bIns="0">
                  <a:prstTxWarp prst="textNoShape">
                    <a:avLst/>
                  </a:prstTxWarp>
                </a:bodyPr>
                <a:lstStyle/>
                <a:p>
                  <a:endParaRPr lang="en-US"/>
                </a:p>
              </p:txBody>
            </p:sp>
          </p:grpSp>
          <p:grpSp>
            <p:nvGrpSpPr>
              <p:cNvPr id="601111" name="Group 29"/>
              <p:cNvGrpSpPr>
                <a:grpSpLocks/>
              </p:cNvGrpSpPr>
              <p:nvPr/>
            </p:nvGrpSpPr>
            <p:grpSpPr bwMode="auto">
              <a:xfrm>
                <a:off x="1112" y="0"/>
                <a:ext cx="1018" cy="1142"/>
                <a:chOff x="0" y="0"/>
                <a:chExt cx="1018" cy="1142"/>
              </a:xfrm>
            </p:grpSpPr>
            <p:grpSp>
              <p:nvGrpSpPr>
                <p:cNvPr id="601112" name="Group 30"/>
                <p:cNvGrpSpPr>
                  <a:grpSpLocks/>
                </p:cNvGrpSpPr>
                <p:nvPr/>
              </p:nvGrpSpPr>
              <p:grpSpPr bwMode="auto">
                <a:xfrm>
                  <a:off x="0" y="0"/>
                  <a:ext cx="1018" cy="1142"/>
                  <a:chOff x="0" y="0"/>
                  <a:chExt cx="1018" cy="1142"/>
                </a:xfrm>
              </p:grpSpPr>
              <p:grpSp>
                <p:nvGrpSpPr>
                  <p:cNvPr id="601124" name="Group 31"/>
                  <p:cNvGrpSpPr>
                    <a:grpSpLocks/>
                  </p:cNvGrpSpPr>
                  <p:nvPr/>
                </p:nvGrpSpPr>
                <p:grpSpPr bwMode="auto">
                  <a:xfrm>
                    <a:off x="132" y="0"/>
                    <a:ext cx="886" cy="916"/>
                    <a:chOff x="0" y="0"/>
                    <a:chExt cx="886" cy="916"/>
                  </a:xfrm>
                </p:grpSpPr>
                <p:sp>
                  <p:nvSpPr>
                    <p:cNvPr id="601139" name="AutoShape 32"/>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0" name="AutoShape 33"/>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1" name="AutoShape 34"/>
                    <p:cNvSpPr>
                      <a:spLocks/>
                    </p:cNvSpPr>
                    <p:nvPr/>
                  </p:nvSpPr>
                  <p:spPr bwMode="auto">
                    <a:xfrm>
                      <a:off x="0" y="458"/>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2" name="AutoShape 35"/>
                    <p:cNvSpPr>
                      <a:spLocks/>
                    </p:cNvSpPr>
                    <p:nvPr/>
                  </p:nvSpPr>
                  <p:spPr bwMode="auto">
                    <a:xfrm>
                      <a:off x="264" y="6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3" name="AutoShape 36"/>
                    <p:cNvSpPr>
                      <a:spLocks/>
                    </p:cNvSpPr>
                    <p:nvPr/>
                  </p:nvSpPr>
                  <p:spPr bwMode="auto">
                    <a:xfrm>
                      <a:off x="534" y="15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sp>
                  <p:nvSpPr>
                    <p:cNvPr id="601144" name="AutoShape 37"/>
                    <p:cNvSpPr>
                      <a:spLocks/>
                    </p:cNvSpPr>
                    <p:nvPr/>
                  </p:nvSpPr>
                  <p:spPr bwMode="auto">
                    <a:xfrm>
                      <a:off x="532" y="46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prstDash val="sysDot"/>
                      <a:miter lim="800000"/>
                      <a:headEnd/>
                      <a:tailEnd/>
                    </a:ln>
                  </p:spPr>
                  <p:txBody>
                    <a:bodyPr lIns="0" tIns="0" rIns="40625" bIns="0">
                      <a:prstTxWarp prst="textNoShape">
                        <a:avLst/>
                      </a:prstTxWarp>
                    </a:bodyPr>
                    <a:lstStyle/>
                    <a:p>
                      <a:endParaRPr lang="en-US"/>
                    </a:p>
                  </p:txBody>
                </p:sp>
              </p:grpSp>
              <p:grpSp>
                <p:nvGrpSpPr>
                  <p:cNvPr id="601125" name="Group 38"/>
                  <p:cNvGrpSpPr>
                    <a:grpSpLocks/>
                  </p:cNvGrpSpPr>
                  <p:nvPr/>
                </p:nvGrpSpPr>
                <p:grpSpPr bwMode="auto">
                  <a:xfrm>
                    <a:off x="129" y="153"/>
                    <a:ext cx="886" cy="916"/>
                    <a:chOff x="0" y="0"/>
                    <a:chExt cx="886" cy="916"/>
                  </a:xfrm>
                </p:grpSpPr>
                <p:sp>
                  <p:nvSpPr>
                    <p:cNvPr id="601133" name="AutoShape 39"/>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4" name="AutoShape 40"/>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5" name="AutoShape 41"/>
                    <p:cNvSpPr>
                      <a:spLocks/>
                    </p:cNvSpPr>
                    <p:nvPr/>
                  </p:nvSpPr>
                  <p:spPr bwMode="auto">
                    <a:xfrm>
                      <a:off x="0" y="458"/>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6" name="AutoShape 42"/>
                    <p:cNvSpPr>
                      <a:spLocks/>
                    </p:cNvSpPr>
                    <p:nvPr/>
                  </p:nvSpPr>
                  <p:spPr bwMode="auto">
                    <a:xfrm>
                      <a:off x="264" y="6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7" name="AutoShape 43"/>
                    <p:cNvSpPr>
                      <a:spLocks/>
                    </p:cNvSpPr>
                    <p:nvPr/>
                  </p:nvSpPr>
                  <p:spPr bwMode="auto">
                    <a:xfrm>
                      <a:off x="534" y="15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sp>
                  <p:nvSpPr>
                    <p:cNvPr id="601138" name="AutoShape 44"/>
                    <p:cNvSpPr>
                      <a:spLocks/>
                    </p:cNvSpPr>
                    <p:nvPr/>
                  </p:nvSpPr>
                  <p:spPr bwMode="auto">
                    <a:xfrm>
                      <a:off x="532" y="46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prstDash val="sysDot"/>
                      <a:miter lim="800000"/>
                      <a:headEnd/>
                      <a:tailEnd/>
                    </a:ln>
                  </p:spPr>
                  <p:txBody>
                    <a:bodyPr lIns="0" tIns="0" rIns="40625" bIns="0">
                      <a:prstTxWarp prst="textNoShape">
                        <a:avLst/>
                      </a:prstTxWarp>
                    </a:bodyPr>
                    <a:lstStyle/>
                    <a:p>
                      <a:endParaRPr lang="en-US"/>
                    </a:p>
                  </p:txBody>
                </p:sp>
              </p:grpSp>
              <p:grpSp>
                <p:nvGrpSpPr>
                  <p:cNvPr id="601126" name="Group 45"/>
                  <p:cNvGrpSpPr>
                    <a:grpSpLocks/>
                  </p:cNvGrpSpPr>
                  <p:nvPr/>
                </p:nvGrpSpPr>
                <p:grpSpPr bwMode="auto">
                  <a:xfrm>
                    <a:off x="0" y="226"/>
                    <a:ext cx="886" cy="916"/>
                    <a:chOff x="0" y="0"/>
                    <a:chExt cx="886" cy="916"/>
                  </a:xfrm>
                </p:grpSpPr>
                <p:sp>
                  <p:nvSpPr>
                    <p:cNvPr id="601127" name="AutoShape 46"/>
                    <p:cNvSpPr>
                      <a:spLocks/>
                    </p:cNvSpPr>
                    <p:nvPr/>
                  </p:nvSpPr>
                  <p:spPr bwMode="auto">
                    <a:xfrm>
                      <a:off x="4" y="151"/>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28" name="AutoShape 47"/>
                    <p:cNvSpPr>
                      <a:spLocks/>
                    </p:cNvSpPr>
                    <p:nvPr/>
                  </p:nvSpPr>
                  <p:spPr bwMode="auto">
                    <a:xfrm>
                      <a:off x="271"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29" name="AutoShape 48"/>
                    <p:cNvSpPr>
                      <a:spLocks/>
                    </p:cNvSpPr>
                    <p:nvPr/>
                  </p:nvSpPr>
                  <p:spPr bwMode="auto">
                    <a:xfrm>
                      <a:off x="0" y="458"/>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30" name="AutoShape 49"/>
                    <p:cNvSpPr>
                      <a:spLocks/>
                    </p:cNvSpPr>
                    <p:nvPr/>
                  </p:nvSpPr>
                  <p:spPr bwMode="auto">
                    <a:xfrm>
                      <a:off x="264" y="61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31" name="AutoShape 50"/>
                    <p:cNvSpPr>
                      <a:spLocks/>
                    </p:cNvSpPr>
                    <p:nvPr/>
                  </p:nvSpPr>
                  <p:spPr bwMode="auto">
                    <a:xfrm>
                      <a:off x="534" y="15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sp>
                  <p:nvSpPr>
                    <p:cNvPr id="601132" name="AutoShape 51"/>
                    <p:cNvSpPr>
                      <a:spLocks/>
                    </p:cNvSpPr>
                    <p:nvPr/>
                  </p:nvSpPr>
                  <p:spPr bwMode="auto">
                    <a:xfrm>
                      <a:off x="532" y="460"/>
                      <a:ext cx="352" cy="307"/>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prstDash val="sysDot"/>
                      <a:miter lim="800000"/>
                      <a:headEnd/>
                      <a:tailEnd/>
                    </a:ln>
                  </p:spPr>
                  <p:txBody>
                    <a:bodyPr lIns="0" tIns="0" rIns="40625" bIns="0">
                      <a:prstTxWarp prst="textNoShape">
                        <a:avLst/>
                      </a:prstTxWarp>
                    </a:bodyPr>
                    <a:lstStyle/>
                    <a:p>
                      <a:endParaRPr lang="en-US"/>
                    </a:p>
                  </p:txBody>
                </p:sp>
              </p:grpSp>
            </p:grpSp>
            <p:sp>
              <p:nvSpPr>
                <p:cNvPr id="601113" name="AutoShape 52"/>
                <p:cNvSpPr>
                  <a:spLocks/>
                </p:cNvSpPr>
                <p:nvPr/>
              </p:nvSpPr>
              <p:spPr bwMode="auto">
                <a:xfrm>
                  <a:off x="267" y="532"/>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B300D5"/>
                  </a:solidFill>
                  <a:miter lim="800000"/>
                  <a:headEnd/>
                  <a:tailEnd/>
                </a:ln>
              </p:spPr>
              <p:txBody>
                <a:bodyPr lIns="0" tIns="0" rIns="40625" bIns="0">
                  <a:prstTxWarp prst="textNoShape">
                    <a:avLst/>
                  </a:prstTxWarp>
                </a:bodyPr>
                <a:lstStyle/>
                <a:p>
                  <a:endParaRPr lang="en-US"/>
                </a:p>
              </p:txBody>
            </p:sp>
            <p:sp>
              <p:nvSpPr>
                <p:cNvPr id="601114" name="AutoShape 53"/>
                <p:cNvSpPr>
                  <a:spLocks/>
                </p:cNvSpPr>
                <p:nvPr/>
              </p:nvSpPr>
              <p:spPr bwMode="auto">
                <a:xfrm>
                  <a:off x="396" y="459"/>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00D216"/>
                  </a:solidFill>
                  <a:miter lim="800000"/>
                  <a:headEnd/>
                  <a:tailEnd/>
                </a:ln>
              </p:spPr>
              <p:txBody>
                <a:bodyPr lIns="0" tIns="0" rIns="40625" bIns="0">
                  <a:prstTxWarp prst="textNoShape">
                    <a:avLst/>
                  </a:prstTxWarp>
                </a:bodyPr>
                <a:lstStyle/>
                <a:p>
                  <a:endParaRPr lang="en-US"/>
                </a:p>
              </p:txBody>
            </p:sp>
            <p:grpSp>
              <p:nvGrpSpPr>
                <p:cNvPr id="601115" name="Group 54"/>
                <p:cNvGrpSpPr>
                  <a:grpSpLocks/>
                </p:cNvGrpSpPr>
                <p:nvPr/>
              </p:nvGrpSpPr>
              <p:grpSpPr bwMode="auto">
                <a:xfrm>
                  <a:off x="3" y="69"/>
                  <a:ext cx="884" cy="921"/>
                  <a:chOff x="0" y="0"/>
                  <a:chExt cx="884" cy="921"/>
                </a:xfrm>
              </p:grpSpPr>
              <p:sp>
                <p:nvSpPr>
                  <p:cNvPr id="601117" name="AutoShape 55"/>
                  <p:cNvSpPr>
                    <a:spLocks/>
                  </p:cNvSpPr>
                  <p:nvPr/>
                </p:nvSpPr>
                <p:spPr bwMode="auto">
                  <a:xfrm>
                    <a:off x="0" y="156"/>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18" name="AutoShape 56"/>
                  <p:cNvSpPr>
                    <a:spLocks/>
                  </p:cNvSpPr>
                  <p:nvPr/>
                </p:nvSpPr>
                <p:spPr bwMode="auto">
                  <a:xfrm>
                    <a:off x="267" y="0"/>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19" name="AutoShape 57"/>
                  <p:cNvSpPr>
                    <a:spLocks/>
                  </p:cNvSpPr>
                  <p:nvPr/>
                </p:nvSpPr>
                <p:spPr bwMode="auto">
                  <a:xfrm>
                    <a:off x="268" y="309"/>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0" name="AutoShape 58"/>
                  <p:cNvSpPr>
                    <a:spLocks/>
                  </p:cNvSpPr>
                  <p:nvPr/>
                </p:nvSpPr>
                <p:spPr bwMode="auto">
                  <a:xfrm>
                    <a:off x="2" y="462"/>
                    <a:ext cx="351"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1" name="AutoShape 59"/>
                  <p:cNvSpPr>
                    <a:spLocks/>
                  </p:cNvSpPr>
                  <p:nvPr/>
                </p:nvSpPr>
                <p:spPr bwMode="auto">
                  <a:xfrm>
                    <a:off x="264" y="615"/>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2" name="AutoShape 60"/>
                  <p:cNvSpPr>
                    <a:spLocks/>
                  </p:cNvSpPr>
                  <p:nvPr/>
                </p:nvSpPr>
                <p:spPr bwMode="auto">
                  <a:xfrm>
                    <a:off x="532" y="152"/>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sp>
                <p:nvSpPr>
                  <p:cNvPr id="601123" name="AutoShape 61"/>
                  <p:cNvSpPr>
                    <a:spLocks/>
                  </p:cNvSpPr>
                  <p:nvPr/>
                </p:nvSpPr>
                <p:spPr bwMode="auto">
                  <a:xfrm>
                    <a:off x="532" y="463"/>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chemeClr val="tx1"/>
                    </a:solidFill>
                    <a:miter lim="800000"/>
                    <a:headEnd/>
                    <a:tailEnd/>
                  </a:ln>
                </p:spPr>
                <p:txBody>
                  <a:bodyPr lIns="0" tIns="0" rIns="40625" bIns="0">
                    <a:prstTxWarp prst="textNoShape">
                      <a:avLst/>
                    </a:prstTxWarp>
                  </a:bodyPr>
                  <a:lstStyle/>
                  <a:p>
                    <a:endParaRPr lang="en-US"/>
                  </a:p>
                </p:txBody>
              </p:sp>
            </p:grpSp>
            <p:sp>
              <p:nvSpPr>
                <p:cNvPr id="601116" name="AutoShape 62"/>
                <p:cNvSpPr>
                  <a:spLocks/>
                </p:cNvSpPr>
                <p:nvPr/>
              </p:nvSpPr>
              <p:spPr bwMode="auto">
                <a:xfrm>
                  <a:off x="399" y="306"/>
                  <a:ext cx="352" cy="306"/>
                </a:xfrm>
                <a:custGeom>
                  <a:avLst/>
                  <a:gdLst>
                    <a:gd name="T0" fmla="*/ 0 w 21600"/>
                    <a:gd name="T1" fmla="*/ 0 h 21600"/>
                    <a:gd name="T2" fmla="*/ 21600 w 21600"/>
                    <a:gd name="T3" fmla="*/ 21600 h 21600"/>
                  </a:gdLst>
                  <a:ahLst/>
                  <a:cxnLst/>
                  <a:rect l="T0" t="T1" r="T2" b="T3"/>
                  <a:pathLst>
                    <a:path w="21600" h="21600">
                      <a:moveTo>
                        <a:pt x="5400" y="0"/>
                      </a:moveTo>
                      <a:lnTo>
                        <a:pt x="0" y="10800"/>
                      </a:lnTo>
                      <a:lnTo>
                        <a:pt x="5400" y="21600"/>
                      </a:lnTo>
                      <a:lnTo>
                        <a:pt x="16200" y="21600"/>
                      </a:lnTo>
                      <a:lnTo>
                        <a:pt x="21600" y="10800"/>
                      </a:lnTo>
                      <a:lnTo>
                        <a:pt x="16200" y="0"/>
                      </a:lnTo>
                      <a:close/>
                      <a:moveTo>
                        <a:pt x="5400" y="0"/>
                      </a:moveTo>
                    </a:path>
                  </a:pathLst>
                </a:custGeom>
                <a:noFill/>
                <a:ln w="9525">
                  <a:solidFill>
                    <a:srgbClr val="FFD100"/>
                  </a:solidFill>
                  <a:miter lim="800000"/>
                  <a:headEnd/>
                  <a:tailEnd/>
                </a:ln>
              </p:spPr>
              <p:txBody>
                <a:bodyPr lIns="0" tIns="0" rIns="40625" bIns="0">
                  <a:prstTxWarp prst="textNoShape">
                    <a:avLst/>
                  </a:prstTxWarp>
                </a:bodyPr>
                <a:lstStyle/>
                <a:p>
                  <a:endParaRPr lang="en-US"/>
                </a:p>
              </p:txBody>
            </p:sp>
          </p:grpSp>
        </p:grpSp>
        <p:grpSp>
          <p:nvGrpSpPr>
            <p:cNvPr id="601104" name="Group 66"/>
            <p:cNvGrpSpPr>
              <a:grpSpLocks/>
            </p:cNvGrpSpPr>
            <p:nvPr/>
          </p:nvGrpSpPr>
          <p:grpSpPr bwMode="auto">
            <a:xfrm>
              <a:off x="6472238" y="3124200"/>
              <a:ext cx="842962" cy="303213"/>
              <a:chOff x="0" y="0"/>
              <a:chExt cx="656" cy="208"/>
            </a:xfrm>
          </p:grpSpPr>
          <p:sp>
            <p:nvSpPr>
              <p:cNvPr id="601108" name="Rectangle 67"/>
              <p:cNvSpPr>
                <a:spLocks/>
              </p:cNvSpPr>
              <p:nvPr/>
            </p:nvSpPr>
            <p:spPr bwMode="auto">
              <a:xfrm>
                <a:off x="0" y="0"/>
                <a:ext cx="656" cy="208"/>
              </a:xfrm>
              <a:prstGeom prst="rect">
                <a:avLst/>
              </a:prstGeom>
              <a:solidFill>
                <a:schemeClr val="accent1"/>
              </a:solidFill>
              <a:ln w="9525">
                <a:solidFill>
                  <a:schemeClr val="tx1"/>
                </a:solidFill>
                <a:miter lim="800000"/>
                <a:headEnd/>
                <a:tailEnd/>
              </a:ln>
            </p:spPr>
            <p:txBody>
              <a:bodyPr lIns="0" tIns="0" rIns="40625" bIns="0">
                <a:prstTxWarp prst="textNoShape">
                  <a:avLst/>
                </a:prstTxWarp>
              </a:bodyPr>
              <a:lstStyle/>
              <a:p>
                <a:endParaRPr lang="en-US"/>
              </a:p>
            </p:txBody>
          </p:sp>
          <p:sp>
            <p:nvSpPr>
              <p:cNvPr id="601109" name="Rectangle 68"/>
              <p:cNvSpPr>
                <a:spLocks/>
              </p:cNvSpPr>
              <p:nvPr/>
            </p:nvSpPr>
            <p:spPr bwMode="auto">
              <a:xfrm>
                <a:off x="0" y="0"/>
                <a:ext cx="656" cy="128"/>
              </a:xfrm>
              <a:prstGeom prst="rect">
                <a:avLst/>
              </a:prstGeom>
              <a:noFill/>
              <a:ln w="9525">
                <a:noFill/>
                <a:miter lim="800000"/>
                <a:headEnd/>
                <a:tailEnd/>
              </a:ln>
            </p:spPr>
            <p:txBody>
              <a:bodyPr lIns="0" tIns="0" rIns="40625" bIns="0">
                <a:prstTxWarp prst="textNoShape">
                  <a:avLst/>
                </a:prstTxWarp>
              </a:bodyPr>
              <a:lstStyle/>
              <a:p>
                <a:pPr marL="39688">
                  <a:spcBef>
                    <a:spcPts val="800"/>
                  </a:spcBef>
                </a:pPr>
                <a:r>
                  <a:rPr lang="en-US" sz="1400">
                    <a:solidFill>
                      <a:srgbClr val="2100FF"/>
                    </a:solidFill>
                  </a:rPr>
                  <a:t> 2 tilings</a:t>
                </a:r>
              </a:p>
            </p:txBody>
          </p:sp>
        </p:grpSp>
        <p:grpSp>
          <p:nvGrpSpPr>
            <p:cNvPr id="601105" name="Group 69"/>
            <p:cNvGrpSpPr>
              <a:grpSpLocks/>
            </p:cNvGrpSpPr>
            <p:nvPr/>
          </p:nvGrpSpPr>
          <p:grpSpPr bwMode="auto">
            <a:xfrm>
              <a:off x="7921625" y="3125788"/>
              <a:ext cx="841375" cy="303212"/>
              <a:chOff x="0" y="0"/>
              <a:chExt cx="656" cy="208"/>
            </a:xfrm>
          </p:grpSpPr>
          <p:sp>
            <p:nvSpPr>
              <p:cNvPr id="601106" name="Rectangle 70"/>
              <p:cNvSpPr>
                <a:spLocks/>
              </p:cNvSpPr>
              <p:nvPr/>
            </p:nvSpPr>
            <p:spPr bwMode="auto">
              <a:xfrm>
                <a:off x="0" y="0"/>
                <a:ext cx="656" cy="208"/>
              </a:xfrm>
              <a:prstGeom prst="rect">
                <a:avLst/>
              </a:prstGeom>
              <a:solidFill>
                <a:schemeClr val="accent1"/>
              </a:solidFill>
              <a:ln w="9525">
                <a:solidFill>
                  <a:schemeClr val="tx1"/>
                </a:solidFill>
                <a:miter lim="800000"/>
                <a:headEnd/>
                <a:tailEnd/>
              </a:ln>
            </p:spPr>
            <p:txBody>
              <a:bodyPr lIns="0" tIns="0" rIns="40625" bIns="0">
                <a:prstTxWarp prst="textNoShape">
                  <a:avLst/>
                </a:prstTxWarp>
              </a:bodyPr>
              <a:lstStyle/>
              <a:p>
                <a:endParaRPr lang="en-US"/>
              </a:p>
            </p:txBody>
          </p:sp>
          <p:sp>
            <p:nvSpPr>
              <p:cNvPr id="601107" name="Rectangle 71"/>
              <p:cNvSpPr>
                <a:spLocks/>
              </p:cNvSpPr>
              <p:nvPr/>
            </p:nvSpPr>
            <p:spPr bwMode="auto">
              <a:xfrm>
                <a:off x="0" y="0"/>
                <a:ext cx="656" cy="128"/>
              </a:xfrm>
              <a:prstGeom prst="rect">
                <a:avLst/>
              </a:prstGeom>
              <a:noFill/>
              <a:ln w="9525">
                <a:noFill/>
                <a:miter lim="800000"/>
                <a:headEnd/>
                <a:tailEnd/>
              </a:ln>
            </p:spPr>
            <p:txBody>
              <a:bodyPr lIns="0" tIns="0" rIns="40625" bIns="0">
                <a:prstTxWarp prst="textNoShape">
                  <a:avLst/>
                </a:prstTxWarp>
              </a:bodyPr>
              <a:lstStyle/>
              <a:p>
                <a:pPr marL="39688">
                  <a:spcBef>
                    <a:spcPts val="800"/>
                  </a:spcBef>
                </a:pPr>
                <a:r>
                  <a:rPr lang="en-US" sz="1400">
                    <a:solidFill>
                      <a:srgbClr val="2100FF"/>
                    </a:solidFill>
                  </a:rPr>
                  <a:t> 3 tilings</a:t>
                </a:r>
              </a:p>
            </p:txBody>
          </p:sp>
        </p:grpSp>
      </p:gr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2306" name="Title 1"/>
          <p:cNvSpPr>
            <a:spLocks noGrp="1"/>
          </p:cNvSpPr>
          <p:nvPr>
            <p:ph type="ctrTitle"/>
          </p:nvPr>
        </p:nvSpPr>
        <p:spPr>
          <a:xfrm>
            <a:off x="685800" y="0"/>
            <a:ext cx="7772400" cy="1143000"/>
          </a:xfrm>
        </p:spPr>
        <p:txBody>
          <a:bodyPr/>
          <a:lstStyle/>
          <a:p>
            <a:r>
              <a:rPr lang="en-US" sz="4400" dirty="0" smtClean="0">
                <a:ea typeface="ＭＳ Ｐゴシック" pitchFamily="27" charset="-128"/>
                <a:cs typeface="ＭＳ Ｐゴシック" pitchFamily="27" charset="-128"/>
              </a:rPr>
              <a:t>Dark Energy</a:t>
            </a:r>
          </a:p>
        </p:txBody>
      </p:sp>
      <p:sp>
        <p:nvSpPr>
          <p:cNvPr id="482307" name="Content Placeholder 2"/>
          <p:cNvSpPr>
            <a:spLocks noGrp="1"/>
          </p:cNvSpPr>
          <p:nvPr>
            <p:ph type="body" sz="quarter" idx="10"/>
          </p:nvPr>
        </p:nvSpPr>
        <p:spPr>
          <a:xfrm>
            <a:off x="152400" y="1524000"/>
            <a:ext cx="8763000" cy="3200400"/>
          </a:xfrm>
        </p:spPr>
        <p:txBody>
          <a:bodyPr/>
          <a:lstStyle/>
          <a:p>
            <a:r>
              <a:rPr lang="en-US" sz="2800" dirty="0" smtClean="0">
                <a:solidFill>
                  <a:srgbClr val="FFFF00"/>
                </a:solidFill>
                <a:ea typeface="ＭＳ Ｐゴシック" pitchFamily="27" charset="-128"/>
                <a:cs typeface="ＭＳ Ｐゴシック" pitchFamily="27" charset="-128"/>
              </a:rPr>
              <a:t>What is the physical cause of cosmic acceleration?</a:t>
            </a:r>
          </a:p>
          <a:p>
            <a:pPr lvl="1"/>
            <a:r>
              <a:rPr lang="en-US" sz="2400" dirty="0" smtClean="0">
                <a:solidFill>
                  <a:srgbClr val="FFFF00"/>
                </a:solidFill>
                <a:ea typeface="ＭＳ Ｐゴシック" pitchFamily="27" charset="-128"/>
                <a:cs typeface="ＭＳ Ｐゴシック" pitchFamily="27" charset="-128"/>
              </a:rPr>
              <a:t>Dark Energy or modification of General Relativity?</a:t>
            </a:r>
          </a:p>
          <a:p>
            <a:pPr lvl="2"/>
            <a:r>
              <a:rPr lang="en-US" dirty="0" smtClean="0">
                <a:solidFill>
                  <a:srgbClr val="FFFF00"/>
                </a:solidFill>
                <a:ea typeface="ＭＳ Ｐゴシック" pitchFamily="27" charset="-128"/>
                <a:cs typeface="ＭＳ Ｐゴシック" pitchFamily="27" charset="-128"/>
              </a:rPr>
              <a:t>If Dark Energy, is it </a:t>
            </a:r>
            <a:r>
              <a:rPr lang="en-US" dirty="0" err="1" smtClean="0">
                <a:solidFill>
                  <a:srgbClr val="FFFF00"/>
                </a:solidFill>
                <a:ea typeface="ＭＳ Ｐゴシック" pitchFamily="27" charset="-128"/>
                <a:cs typeface="ＭＳ Ｐゴシック" pitchFamily="27" charset="-128"/>
              </a:rPr>
              <a:t>Λ</a:t>
            </a:r>
            <a:r>
              <a:rPr lang="en-US" dirty="0" smtClean="0">
                <a:solidFill>
                  <a:srgbClr val="FFFF00"/>
                </a:solidFill>
                <a:ea typeface="ＭＳ Ｐゴシック" pitchFamily="27" charset="-128"/>
                <a:cs typeface="ＭＳ Ｐゴシック" pitchFamily="27" charset="-128"/>
              </a:rPr>
              <a:t> (the vacuum) or something else? </a:t>
            </a:r>
          </a:p>
          <a:p>
            <a:pPr lvl="3"/>
            <a:r>
              <a:rPr lang="en-US" sz="2400" dirty="0" smtClean="0">
                <a:solidFill>
                  <a:srgbClr val="FFFF00"/>
                </a:solidFill>
                <a:ea typeface="ＭＳ Ｐゴシック" pitchFamily="27" charset="-128"/>
                <a:cs typeface="ＭＳ Ｐゴシック" pitchFamily="27" charset="-128"/>
              </a:rPr>
              <a:t>W</a:t>
            </a:r>
            <a:r>
              <a:rPr lang="en-US" sz="2400" dirty="0" smtClean="0">
                <a:solidFill>
                  <a:srgbClr val="FFFF00"/>
                </a:solidFill>
                <a:ea typeface="Wingdings"/>
              </a:rPr>
              <a:t>hat is the DE equation of state parameter </a:t>
            </a:r>
            <a:r>
              <a:rPr lang="en-US" sz="2400" i="1" dirty="0" err="1" smtClean="0">
                <a:solidFill>
                  <a:srgbClr val="FFFF00"/>
                </a:solidFill>
                <a:ea typeface="Wingdings"/>
              </a:rPr>
              <a:t>w</a:t>
            </a:r>
            <a:r>
              <a:rPr lang="en-US" sz="2400" dirty="0" smtClean="0">
                <a:solidFill>
                  <a:srgbClr val="FFFF00"/>
                </a:solidFill>
                <a:ea typeface="Wingdings"/>
              </a:rPr>
              <a:t>?</a:t>
            </a:r>
            <a:endParaRPr lang="en-US" sz="2400" dirty="0" smtClean="0">
              <a:solidFill>
                <a:srgbClr val="FFFF00"/>
              </a:solidFill>
              <a:ea typeface="ＭＳ Ｐゴシック" pitchFamily="27" charset="-128"/>
              <a:cs typeface="ＭＳ Ｐゴシック" pitchFamily="27" charset="-128"/>
            </a:endParaRPr>
          </a:p>
        </p:txBody>
      </p:sp>
      <p:pic>
        <p:nvPicPr>
          <p:cNvPr id="4" name="Picture 9" descr="6a00d8341bf7f753ef00e54f2bfc228833-800wi"/>
          <p:cNvPicPr>
            <a:picLocks noChangeAspect="1" noChangeArrowheads="1"/>
          </p:cNvPicPr>
          <p:nvPr/>
        </p:nvPicPr>
        <p:blipFill>
          <a:blip r:embed="rId2"/>
          <a:srcRect l="2222" r="2222"/>
          <a:stretch>
            <a:fillRect/>
          </a:stretch>
        </p:blipFill>
        <p:spPr bwMode="auto">
          <a:xfrm>
            <a:off x="1584565" y="3657769"/>
            <a:ext cx="5880927" cy="25906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7554" name="Rectangle 2"/>
          <p:cNvSpPr>
            <a:spLocks noGrp="1" noChangeArrowheads="1"/>
          </p:cNvSpPr>
          <p:nvPr>
            <p:ph type="body" idx="1"/>
          </p:nvPr>
        </p:nvSpPr>
        <p:spPr>
          <a:xfrm>
            <a:off x="0" y="1676400"/>
            <a:ext cx="9144000" cy="5410200"/>
          </a:xfrm>
        </p:spPr>
        <p:txBody>
          <a:bodyPr lIns="90000" tIns="46800" rIns="90000" bIns="46800"/>
          <a:lstStyle/>
          <a:p>
            <a:pPr marL="381000" indent="-381000" eaLnBrk="1" hangingPunct="1">
              <a:lnSpc>
                <a:spcPct val="93000"/>
              </a:lnSpc>
              <a:spcBef>
                <a:spcPts val="425"/>
              </a:spcBef>
              <a:spcAft>
                <a:spcPts val="600"/>
              </a:spcAft>
              <a:buClr>
                <a:schemeClr val="tx1"/>
              </a:buClr>
              <a:buSzTx/>
              <a:buFont typeface="Arial" pitchFamily="-108"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1800" dirty="0" smtClean="0">
                <a:solidFill>
                  <a:srgbClr val="0000FF"/>
                </a:solidFill>
              </a:rPr>
              <a:t>Instrumental Calibration (Nightly &amp; Periodic):</a:t>
            </a:r>
            <a:r>
              <a:rPr lang="en-GB" sz="1800" dirty="0" smtClean="0">
                <a:solidFill>
                  <a:schemeClr val="tx1"/>
                </a:solidFill>
              </a:rPr>
              <a:t>   Create biases, dome flats, linearity curves, cross-talk coefficients, system response maps.</a:t>
            </a:r>
            <a:endParaRPr lang="en-GB" sz="1800" dirty="0" smtClean="0">
              <a:solidFill>
                <a:srgbClr val="0000FF"/>
              </a:solidFill>
            </a:endParaRPr>
          </a:p>
          <a:p>
            <a:pPr marL="381000" indent="-381000" eaLnBrk="1" hangingPunct="1">
              <a:lnSpc>
                <a:spcPct val="93000"/>
              </a:lnSpc>
              <a:spcBef>
                <a:spcPts val="425"/>
              </a:spcBef>
              <a:spcAft>
                <a:spcPts val="600"/>
              </a:spcAft>
              <a:buClr>
                <a:schemeClr val="tx1"/>
              </a:buClr>
              <a:buSzTx/>
              <a:buFont typeface="Arial" pitchFamily="-108"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1800" dirty="0" smtClean="0">
                <a:solidFill>
                  <a:srgbClr val="0000FF"/>
                </a:solidFill>
              </a:rPr>
              <a:t>Photometric Monitoring: </a:t>
            </a:r>
            <a:r>
              <a:rPr lang="en-GB" sz="1800" dirty="0" smtClean="0">
                <a:solidFill>
                  <a:schemeClr val="tx1"/>
                </a:solidFill>
              </a:rPr>
              <a:t> Monitor sky with new 10</a:t>
            </a:r>
            <a:r>
              <a:rPr lang="en-GB" sz="1800" dirty="0">
                <a:solidFill>
                  <a:schemeClr val="tx1"/>
                </a:solidFill>
                <a:sym typeface="Symbol" pitchFamily="-108" charset="2"/>
              </a:rPr>
              <a:t>m</a:t>
            </a:r>
            <a:r>
              <a:rPr lang="en-GB" sz="1800" dirty="0">
                <a:solidFill>
                  <a:schemeClr val="tx1"/>
                </a:solidFill>
              </a:rPr>
              <a:t> All-Sky Cloud </a:t>
            </a:r>
            <a:r>
              <a:rPr lang="en-GB" sz="1800" dirty="0" smtClean="0">
                <a:solidFill>
                  <a:schemeClr val="tx1"/>
                </a:solidFill>
              </a:rPr>
              <a:t>Camera.</a:t>
            </a:r>
          </a:p>
          <a:p>
            <a:pPr marL="381000" indent="-381000" eaLnBrk="1" hangingPunct="1">
              <a:lnSpc>
                <a:spcPct val="93000"/>
              </a:lnSpc>
              <a:spcBef>
                <a:spcPts val="425"/>
              </a:spcBef>
              <a:spcAft>
                <a:spcPts val="600"/>
              </a:spcAft>
              <a:buClr>
                <a:schemeClr val="tx1"/>
              </a:buClr>
              <a:buSzTx/>
              <a:buFont typeface="Arial" pitchFamily="-108"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1800" dirty="0" smtClean="0">
                <a:solidFill>
                  <a:srgbClr val="0000FF"/>
                </a:solidFill>
              </a:rPr>
              <a:t>Nightly and Intermediate Calibrations:  </a:t>
            </a:r>
            <a:r>
              <a:rPr lang="en-GB" sz="1800" dirty="0" smtClean="0">
                <a:solidFill>
                  <a:schemeClr val="tx1"/>
                </a:solidFill>
              </a:rPr>
              <a:t>Observe </a:t>
            </a:r>
            <a:r>
              <a:rPr lang="en-GB" sz="1800" dirty="0">
                <a:solidFill>
                  <a:schemeClr val="tx1"/>
                </a:solidFill>
              </a:rPr>
              <a:t>standard star fields with </a:t>
            </a:r>
            <a:r>
              <a:rPr lang="en-GB" sz="1800" dirty="0" err="1">
                <a:solidFill>
                  <a:schemeClr val="tx1"/>
                </a:solidFill>
              </a:rPr>
              <a:t>DECam</a:t>
            </a:r>
            <a:r>
              <a:rPr lang="en-GB" sz="1800" dirty="0">
                <a:solidFill>
                  <a:schemeClr val="tx1"/>
                </a:solidFill>
              </a:rPr>
              <a:t> during evening and morning twilight and</a:t>
            </a:r>
            <a:r>
              <a:rPr lang="en-GB" sz="1800" dirty="0" smtClean="0">
                <a:solidFill>
                  <a:schemeClr val="tx1"/>
                </a:solidFill>
              </a:rPr>
              <a:t> at least </a:t>
            </a:r>
            <a:r>
              <a:rPr lang="en-GB" sz="1800" dirty="0">
                <a:solidFill>
                  <a:schemeClr val="tx1"/>
                </a:solidFill>
              </a:rPr>
              <a:t>once in the middle of the </a:t>
            </a:r>
            <a:r>
              <a:rPr lang="en-GB" sz="1800" dirty="0" smtClean="0">
                <a:solidFill>
                  <a:schemeClr val="tx1"/>
                </a:solidFill>
              </a:rPr>
              <a:t>night; fit photometric equation; apply the results to the data.</a:t>
            </a:r>
          </a:p>
          <a:p>
            <a:pPr marL="381000" indent="-381000" eaLnBrk="1" hangingPunct="1">
              <a:lnSpc>
                <a:spcPct val="93000"/>
              </a:lnSpc>
              <a:spcBef>
                <a:spcPts val="425"/>
              </a:spcBef>
              <a:spcAft>
                <a:spcPts val="600"/>
              </a:spcAft>
              <a:buClr>
                <a:schemeClr val="tx1"/>
              </a:buClr>
              <a:buSzTx/>
              <a:buFont typeface="Arial" pitchFamily="-108"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dirty="0" smtClean="0">
                <a:solidFill>
                  <a:srgbClr val="0000FF"/>
                </a:solidFill>
              </a:rPr>
              <a:t>G</a:t>
            </a:r>
            <a:r>
              <a:rPr lang="en-GB" sz="1800" dirty="0" err="1" smtClean="0">
                <a:solidFill>
                  <a:srgbClr val="0000FF"/>
                </a:solidFill>
              </a:rPr>
              <a:t>lobal</a:t>
            </a:r>
            <a:r>
              <a:rPr lang="en-GB" sz="1800" dirty="0" smtClean="0">
                <a:solidFill>
                  <a:srgbClr val="0000FF"/>
                </a:solidFill>
              </a:rPr>
              <a:t> Relative Calibrations:  </a:t>
            </a:r>
            <a:r>
              <a:rPr lang="en-GB" sz="1800" dirty="0" smtClean="0">
                <a:solidFill>
                  <a:schemeClr val="tx1"/>
                </a:solidFill>
              </a:rPr>
              <a:t>Use </a:t>
            </a:r>
            <a:r>
              <a:rPr lang="en-GB" sz="1800" dirty="0">
                <a:solidFill>
                  <a:schemeClr val="tx1"/>
                </a:solidFill>
              </a:rPr>
              <a:t>the extensive overlaps between exposures over multiple </a:t>
            </a:r>
            <a:r>
              <a:rPr lang="en-GB" sz="1800" dirty="0" err="1">
                <a:solidFill>
                  <a:schemeClr val="tx1"/>
                </a:solidFill>
              </a:rPr>
              <a:t>tilings</a:t>
            </a:r>
            <a:r>
              <a:rPr lang="en-GB" sz="1800" dirty="0">
                <a:solidFill>
                  <a:schemeClr val="tx1"/>
                </a:solidFill>
              </a:rPr>
              <a:t> to tie together the DES photometry onto an internally consistent system across the entire DES </a:t>
            </a:r>
            <a:r>
              <a:rPr lang="en-GB" sz="1800" dirty="0" smtClean="0">
                <a:solidFill>
                  <a:schemeClr val="tx1"/>
                </a:solidFill>
              </a:rPr>
              <a:t>footprint.</a:t>
            </a:r>
          </a:p>
          <a:p>
            <a:pPr marL="381000" indent="-381000" eaLnBrk="1" hangingPunct="1">
              <a:lnSpc>
                <a:spcPct val="93000"/>
              </a:lnSpc>
              <a:spcBef>
                <a:spcPts val="425"/>
              </a:spcBef>
              <a:buClr>
                <a:schemeClr val="tx1"/>
              </a:buClr>
              <a:buSzTx/>
              <a:buFont typeface="Arial" pitchFamily="-108"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US" sz="1800" dirty="0" smtClean="0">
                <a:solidFill>
                  <a:srgbClr val="0000FF"/>
                </a:solidFill>
              </a:rPr>
              <a:t>G</a:t>
            </a:r>
            <a:r>
              <a:rPr lang="en-GB" sz="1800" dirty="0" err="1" smtClean="0">
                <a:solidFill>
                  <a:srgbClr val="0000FF"/>
                </a:solidFill>
              </a:rPr>
              <a:t>lobal</a:t>
            </a:r>
            <a:r>
              <a:rPr lang="en-GB" sz="1800" dirty="0" smtClean="0">
                <a:solidFill>
                  <a:srgbClr val="0000FF"/>
                </a:solidFill>
              </a:rPr>
              <a:t> Absolute Calibrations:  </a:t>
            </a:r>
            <a:r>
              <a:rPr lang="en-GB" sz="1800" dirty="0" smtClean="0">
                <a:solidFill>
                  <a:schemeClr val="tx1"/>
                </a:solidFill>
              </a:rPr>
              <a:t>Use </a:t>
            </a:r>
            <a:r>
              <a:rPr lang="en-GB" sz="1800" dirty="0" err="1">
                <a:solidFill>
                  <a:schemeClr val="tx1"/>
                </a:solidFill>
              </a:rPr>
              <a:t>DECam</a:t>
            </a:r>
            <a:r>
              <a:rPr lang="en-GB" sz="1800" dirty="0">
                <a:solidFill>
                  <a:schemeClr val="tx1"/>
                </a:solidFill>
              </a:rPr>
              <a:t> observations of</a:t>
            </a:r>
            <a:r>
              <a:rPr lang="en-GB" sz="1800" dirty="0" smtClean="0">
                <a:solidFill>
                  <a:schemeClr val="tx1"/>
                </a:solidFill>
              </a:rPr>
              <a:t> </a:t>
            </a:r>
            <a:r>
              <a:rPr lang="en-GB" sz="1800" dirty="0" err="1" smtClean="0">
                <a:solidFill>
                  <a:schemeClr val="tx1"/>
                </a:solidFill>
              </a:rPr>
              <a:t>spectro</a:t>
            </a:r>
            <a:r>
              <a:rPr lang="en-GB" sz="1800" dirty="0" smtClean="0">
                <a:solidFill>
                  <a:schemeClr val="tx1"/>
                </a:solidFill>
              </a:rPr>
              <a:t>-photometric </a:t>
            </a:r>
            <a:r>
              <a:rPr lang="en-GB" sz="1800" dirty="0">
                <a:solidFill>
                  <a:schemeClr val="tx1"/>
                </a:solidFill>
              </a:rPr>
              <a:t>standards in combination with</a:t>
            </a:r>
            <a:r>
              <a:rPr lang="en-GB" sz="1800" dirty="0" smtClean="0">
                <a:solidFill>
                  <a:schemeClr val="tx1"/>
                </a:solidFill>
              </a:rPr>
              <a:t> periodic measurements </a:t>
            </a:r>
            <a:r>
              <a:rPr lang="en-GB" sz="1800" dirty="0">
                <a:solidFill>
                  <a:schemeClr val="tx1"/>
                </a:solidFill>
              </a:rPr>
              <a:t>of the full </a:t>
            </a:r>
            <a:r>
              <a:rPr lang="en-GB" sz="1800" dirty="0" err="1">
                <a:solidFill>
                  <a:schemeClr val="tx1"/>
                </a:solidFill>
              </a:rPr>
              <a:t>DECam</a:t>
            </a:r>
            <a:r>
              <a:rPr lang="en-GB" sz="1800" dirty="0">
                <a:solidFill>
                  <a:schemeClr val="tx1"/>
                </a:solidFill>
              </a:rPr>
              <a:t> system response</a:t>
            </a:r>
            <a:r>
              <a:rPr lang="en-GB" sz="1800" dirty="0" smtClean="0">
                <a:solidFill>
                  <a:schemeClr val="tx1"/>
                </a:solidFill>
              </a:rPr>
              <a:t> map (</a:t>
            </a:r>
            <a:r>
              <a:rPr lang="en-GB" sz="1800" dirty="0" err="1" smtClean="0">
                <a:solidFill>
                  <a:schemeClr val="tx1"/>
                </a:solidFill>
              </a:rPr>
              <a:t>DECal</a:t>
            </a:r>
            <a:r>
              <a:rPr lang="en-GB" sz="1800" dirty="0" smtClean="0">
                <a:solidFill>
                  <a:schemeClr val="tx1"/>
                </a:solidFill>
              </a:rPr>
              <a:t> system from TAMU) to </a:t>
            </a:r>
            <a:r>
              <a:rPr lang="en-GB" sz="1800" dirty="0">
                <a:solidFill>
                  <a:schemeClr val="tx1"/>
                </a:solidFill>
              </a:rPr>
              <a:t>tie the DES photometry onto an AB magnitude </a:t>
            </a:r>
            <a:r>
              <a:rPr lang="en-GB" sz="1800" dirty="0" smtClean="0">
                <a:solidFill>
                  <a:schemeClr val="tx1"/>
                </a:solidFill>
              </a:rPr>
              <a:t>system.</a:t>
            </a:r>
          </a:p>
          <a:p>
            <a:pPr marL="381000" indent="-381000" eaLnBrk="1" hangingPunct="1">
              <a:lnSpc>
                <a:spcPct val="93000"/>
              </a:lnSpc>
              <a:spcBef>
                <a:spcPts val="425"/>
              </a:spcBef>
              <a:spcAft>
                <a:spcPts val="600"/>
              </a:spcAft>
              <a:buClr>
                <a:schemeClr val="tx1"/>
              </a:buClr>
              <a:buSzTx/>
              <a:buFont typeface="Arial" pitchFamily="-108"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1800" dirty="0" err="1" smtClean="0">
                <a:solidFill>
                  <a:srgbClr val="0000FF"/>
                </a:solidFill>
              </a:rPr>
              <a:t>PreCam</a:t>
            </a:r>
            <a:r>
              <a:rPr lang="en-GB" sz="1800" dirty="0" smtClean="0">
                <a:solidFill>
                  <a:srgbClr val="0000FF"/>
                </a:solidFill>
              </a:rPr>
              <a:t> Survey:  </a:t>
            </a:r>
            <a:r>
              <a:rPr lang="en-GB" sz="1800" dirty="0" smtClean="0"/>
              <a:t>Use </a:t>
            </a:r>
            <a:r>
              <a:rPr lang="en-GB" sz="1800" i="1" dirty="0" err="1" smtClean="0"/>
              <a:t>grizy</a:t>
            </a:r>
            <a:r>
              <a:rPr lang="en-GB" sz="1800" dirty="0" smtClean="0"/>
              <a:t> standards from </a:t>
            </a:r>
            <a:r>
              <a:rPr lang="en-GB" sz="1800" dirty="0" err="1" smtClean="0"/>
              <a:t>PreCam</a:t>
            </a:r>
            <a:r>
              <a:rPr lang="en-GB" sz="1800" dirty="0" smtClean="0"/>
              <a:t> Survey for nightly calibrations and calibrated </a:t>
            </a:r>
            <a:r>
              <a:rPr lang="en-GB" sz="1800" dirty="0" err="1" smtClean="0"/>
              <a:t>PreCam</a:t>
            </a:r>
            <a:r>
              <a:rPr lang="en-GB" sz="1800" dirty="0" smtClean="0"/>
              <a:t> fields to improve the DES Global Relative Calibrations.  </a:t>
            </a:r>
          </a:p>
          <a:p>
            <a:pPr marL="381000" indent="-381000" eaLnBrk="1" hangingPunct="1">
              <a:lnSpc>
                <a:spcPct val="93000"/>
              </a:lnSpc>
              <a:spcBef>
                <a:spcPts val="425"/>
              </a:spcBef>
              <a:spcAft>
                <a:spcPts val="600"/>
              </a:spcAft>
              <a:buClr>
                <a:schemeClr val="tx1"/>
              </a:buClr>
              <a:buSzTx/>
              <a:buFont typeface="Arial" pitchFamily="-108" charset="0"/>
              <a:buAutoNum type="arabicPeriod"/>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1800" dirty="0" smtClean="0">
                <a:solidFill>
                  <a:srgbClr val="0000FF"/>
                </a:solidFill>
              </a:rPr>
              <a:t>Atmospheric monitoring: </a:t>
            </a:r>
            <a:r>
              <a:rPr lang="en-GB" sz="1800" dirty="0" smtClean="0"/>
              <a:t>GPS system; exploring 4-filter camera on </a:t>
            </a:r>
            <a:r>
              <a:rPr lang="en-GB" sz="1800" smtClean="0"/>
              <a:t>small telescope       </a:t>
            </a:r>
            <a:r>
              <a:rPr lang="en-GB" sz="2000" smtClean="0"/>
              <a:t>   </a:t>
            </a:r>
            <a:endParaRPr lang="en-GB" sz="2000" dirty="0">
              <a:solidFill>
                <a:srgbClr val="0000FF"/>
              </a:solidFill>
            </a:endParaRPr>
          </a:p>
        </p:txBody>
      </p:sp>
      <p:sp>
        <p:nvSpPr>
          <p:cNvPr id="407555" name="Rectangle 3"/>
          <p:cNvSpPr>
            <a:spLocks noChangeArrowheads="1"/>
          </p:cNvSpPr>
          <p:nvPr/>
        </p:nvSpPr>
        <p:spPr bwMode="auto">
          <a:xfrm>
            <a:off x="8836025" y="6459538"/>
            <a:ext cx="184150" cy="366712"/>
          </a:xfrm>
          <a:prstGeom prst="rect">
            <a:avLst/>
          </a:prstGeom>
          <a:noFill/>
          <a:ln w="9525">
            <a:noFill/>
            <a:miter lim="800000"/>
            <a:headEnd/>
            <a:tailEnd/>
          </a:ln>
        </p:spPr>
        <p:txBody>
          <a:bodyPr wrap="none" anchor="ctr">
            <a:prstTxWarp prst="textNoShape">
              <a:avLst/>
            </a:prstTxWarp>
            <a:spAutoFit/>
          </a:bodyPr>
          <a:lstStyle/>
          <a:p>
            <a:endParaRPr lang="en-US">
              <a:latin typeface="Times New Roman" pitchFamily="-108" charset="0"/>
            </a:endParaRPr>
          </a:p>
        </p:txBody>
      </p:sp>
      <p:sp>
        <p:nvSpPr>
          <p:cNvPr id="407556" name="Rectangle 4"/>
          <p:cNvSpPr>
            <a:spLocks noGrp="1" noChangeArrowheads="1"/>
          </p:cNvSpPr>
          <p:nvPr>
            <p:ph type="title"/>
          </p:nvPr>
        </p:nvSpPr>
        <p:spPr>
          <a:xfrm>
            <a:off x="762000" y="76200"/>
            <a:ext cx="8229600" cy="1143000"/>
          </a:xfrm>
        </p:spPr>
        <p:txBody>
          <a:bodyPr lIns="90000" tIns="46800" rIns="90000" bIns="46800"/>
          <a:lstStyle/>
          <a:p>
            <a:pPr eaLnBrk="1" hangingPunct="1"/>
            <a:r>
              <a:rPr lang="en-GB" dirty="0" smtClean="0"/>
              <a:t>DES Calibration Plan </a:t>
            </a:r>
            <a:endParaRPr lang="en-GB" sz="2000" dirty="0" smtClean="0"/>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1143000"/>
          </a:xfrm>
        </p:spPr>
        <p:txBody>
          <a:bodyPr/>
          <a:lstStyle/>
          <a:p>
            <a:r>
              <a:rPr lang="en-US" dirty="0" smtClean="0"/>
              <a:t>Plans for First Season</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footprint.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0" y="1114750"/>
            <a:ext cx="9144000" cy="5209850"/>
          </a:xfrm>
          <a:prstGeom prst="rect">
            <a:avLst/>
          </a:prstGeom>
        </p:spPr>
      </p:pic>
      <p:sp>
        <p:nvSpPr>
          <p:cNvPr id="5" name="TextBox 4"/>
          <p:cNvSpPr txBox="1"/>
          <p:nvPr/>
        </p:nvSpPr>
        <p:spPr>
          <a:xfrm>
            <a:off x="381000" y="2667000"/>
            <a:ext cx="3123384" cy="369332"/>
          </a:xfrm>
          <a:prstGeom prst="rect">
            <a:avLst/>
          </a:prstGeom>
          <a:noFill/>
        </p:spPr>
        <p:txBody>
          <a:bodyPr wrap="none" rtlCol="0">
            <a:spAutoFit/>
          </a:bodyPr>
          <a:lstStyle/>
          <a:p>
            <a:r>
              <a:rPr lang="en-US" dirty="0" smtClean="0"/>
              <a:t>500 sq deg to full DES depth</a:t>
            </a:r>
            <a:endParaRPr lang="en-US" dirty="0"/>
          </a:p>
        </p:txBody>
      </p:sp>
      <p:cxnSp>
        <p:nvCxnSpPr>
          <p:cNvPr id="7" name="Straight Arrow Connector 6"/>
          <p:cNvCxnSpPr/>
          <p:nvPr/>
        </p:nvCxnSpPr>
        <p:spPr bwMode="auto">
          <a:xfrm rot="16200000" flipH="1">
            <a:off x="2324100" y="3390900"/>
            <a:ext cx="1752600" cy="1066800"/>
          </a:xfrm>
          <a:prstGeom prst="straightConnector1">
            <a:avLst/>
          </a:prstGeom>
          <a:solidFill>
            <a:srgbClr val="BBE0E3"/>
          </a:solidFill>
          <a:ln w="12700" cap="flat" cmpd="sng" algn="ctr">
            <a:solidFill>
              <a:srgbClr val="000000"/>
            </a:solidFill>
            <a:prstDash val="solid"/>
            <a:round/>
            <a:headEnd type="none" w="med" len="med"/>
            <a:tailEnd type="arrow"/>
          </a:ln>
          <a:effectLst/>
        </p:spPr>
      </p:cxnSp>
      <p:cxnSp>
        <p:nvCxnSpPr>
          <p:cNvPr id="9" name="Straight Arrow Connector 8"/>
          <p:cNvCxnSpPr/>
          <p:nvPr/>
        </p:nvCxnSpPr>
        <p:spPr bwMode="auto">
          <a:xfrm flipV="1">
            <a:off x="3352800" y="2590800"/>
            <a:ext cx="1676400" cy="152400"/>
          </a:xfrm>
          <a:prstGeom prst="straightConnector1">
            <a:avLst/>
          </a:prstGeom>
          <a:solidFill>
            <a:srgbClr val="BBE0E3"/>
          </a:solidFill>
          <a:ln w="12700" cap="flat" cmpd="sng" algn="ctr">
            <a:solidFill>
              <a:srgbClr val="000000"/>
            </a:solidFill>
            <a:prstDash val="solid"/>
            <a:round/>
            <a:headEnd type="none" w="med" len="med"/>
            <a:tailEnd type="arrow"/>
          </a:ln>
          <a:effectLst/>
        </p:spPr>
      </p:cxnSp>
      <p:cxnSp>
        <p:nvCxnSpPr>
          <p:cNvPr id="11" name="Straight Arrow Connector 10"/>
          <p:cNvCxnSpPr/>
          <p:nvPr/>
        </p:nvCxnSpPr>
        <p:spPr bwMode="auto">
          <a:xfrm>
            <a:off x="3352800" y="3048000"/>
            <a:ext cx="3505200" cy="1828800"/>
          </a:xfrm>
          <a:prstGeom prst="straightConnector1">
            <a:avLst/>
          </a:prstGeom>
          <a:solidFill>
            <a:srgbClr val="BBE0E3"/>
          </a:solidFill>
          <a:ln w="12700" cap="flat" cmpd="sng" algn="ctr">
            <a:solidFill>
              <a:srgbClr val="000000"/>
            </a:solidFill>
            <a:prstDash val="solid"/>
            <a:round/>
            <a:headEnd type="none" w="med" len="med"/>
            <a:tailEnd type="arrow"/>
          </a:ln>
          <a:effectLst/>
        </p:spPr>
      </p:cxnSp>
      <p:sp>
        <p:nvSpPr>
          <p:cNvPr id="12" name="TextBox 11"/>
          <p:cNvSpPr txBox="1"/>
          <p:nvPr/>
        </p:nvSpPr>
        <p:spPr>
          <a:xfrm>
            <a:off x="7086600" y="2438400"/>
            <a:ext cx="1980831" cy="646331"/>
          </a:xfrm>
          <a:prstGeom prst="rect">
            <a:avLst/>
          </a:prstGeom>
          <a:noFill/>
        </p:spPr>
        <p:txBody>
          <a:bodyPr wrap="none" rtlCol="0">
            <a:spAutoFit/>
          </a:bodyPr>
          <a:lstStyle/>
          <a:p>
            <a:r>
              <a:rPr lang="en-US" dirty="0" smtClean="0">
                <a:solidFill>
                  <a:srgbClr val="FF0000"/>
                </a:solidFill>
              </a:rPr>
              <a:t>Deep SN fields</a:t>
            </a:r>
          </a:p>
          <a:p>
            <a:r>
              <a:rPr lang="en-US" dirty="0" smtClean="0">
                <a:solidFill>
                  <a:srgbClr val="FF6600"/>
                </a:solidFill>
              </a:rPr>
              <a:t>Shallow SN fields</a:t>
            </a:r>
            <a:endParaRPr lang="en-US" dirty="0">
              <a:solidFill>
                <a:srgbClr val="FF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7475" name="Rectangle 2"/>
          <p:cNvSpPr>
            <a:spLocks noGrp="1" noChangeArrowheads="1"/>
          </p:cNvSpPr>
          <p:nvPr>
            <p:ph type="ctrTitle"/>
          </p:nvPr>
        </p:nvSpPr>
        <p:spPr>
          <a:xfrm>
            <a:off x="685800" y="0"/>
            <a:ext cx="7772400" cy="1143000"/>
          </a:xfrm>
        </p:spPr>
        <p:txBody>
          <a:bodyPr/>
          <a:lstStyle/>
          <a:p>
            <a:pPr eaLnBrk="1" hangingPunct="1"/>
            <a:r>
              <a:rPr lang="en-US" sz="4000" dirty="0">
                <a:solidFill>
                  <a:schemeClr val="bg1"/>
                </a:solidFill>
                <a:latin typeface="Arial"/>
                <a:ea typeface="ＭＳ Ｐゴシック" pitchFamily="-109" charset="-128"/>
                <a:cs typeface="Arial"/>
              </a:rPr>
              <a:t>Photometric </a:t>
            </a:r>
            <a:r>
              <a:rPr lang="en-US" sz="4000" dirty="0" err="1">
                <a:solidFill>
                  <a:schemeClr val="bg1"/>
                </a:solidFill>
                <a:latin typeface="Arial"/>
                <a:ea typeface="ＭＳ Ｐゴシック" pitchFamily="-109" charset="-128"/>
                <a:cs typeface="Arial"/>
              </a:rPr>
              <a:t>Redshifts</a:t>
            </a:r>
            <a:endParaRPr lang="en-US" sz="4000" dirty="0">
              <a:solidFill>
                <a:schemeClr val="bg1"/>
              </a:solidFill>
              <a:latin typeface="Arial"/>
              <a:ea typeface="ＭＳ Ｐゴシック" pitchFamily="-109" charset="-128"/>
              <a:cs typeface="Arial"/>
            </a:endParaRPr>
          </a:p>
        </p:txBody>
      </p:sp>
      <p:sp>
        <p:nvSpPr>
          <p:cNvPr id="9" name="Text Placeholder 8"/>
          <p:cNvSpPr>
            <a:spLocks noGrp="1"/>
          </p:cNvSpPr>
          <p:nvPr>
            <p:ph type="body" sz="quarter" idx="10"/>
          </p:nvPr>
        </p:nvSpPr>
        <p:spPr/>
        <p:txBody>
          <a:bodyPr/>
          <a:lstStyle/>
          <a:p>
            <a:endParaRPr lang="en-US"/>
          </a:p>
        </p:txBody>
      </p:sp>
      <p:sp>
        <p:nvSpPr>
          <p:cNvPr id="617474" name="Slide Number Placeholder 5"/>
          <p:cNvSpPr>
            <a:spLocks noGrp="1"/>
          </p:cNvSpPr>
          <p:nvPr>
            <p:ph type="sldNum" sz="quarter" idx="4294967295"/>
          </p:nvPr>
        </p:nvSpPr>
        <p:spPr>
          <a:xfrm>
            <a:off x="7010400" y="6305550"/>
            <a:ext cx="2133600" cy="476250"/>
          </a:xfrm>
          <a:prstGeom prst="rect">
            <a:avLst/>
          </a:prstGeom>
          <a:noFill/>
        </p:spPr>
        <p:txBody>
          <a:bodyPr/>
          <a:lstStyle/>
          <a:p>
            <a:endParaRPr lang="en-US" dirty="0" smtClean="0">
              <a:latin typeface="Arial" pitchFamily="-109" charset="0"/>
              <a:ea typeface="Arial" pitchFamily="-109" charset="0"/>
              <a:cs typeface="Arial" pitchFamily="-109" charset="0"/>
              <a:sym typeface="Arial" pitchFamily="-109" charset="0"/>
            </a:endParaRPr>
          </a:p>
          <a:p>
            <a:fld id="{335135C6-2A5F-2041-9D6B-95181B7550EF}" type="slidenum">
              <a:rPr lang="en-US" sz="1200" smtClean="0">
                <a:latin typeface="Arial" pitchFamily="-109" charset="0"/>
                <a:ea typeface="Arial" pitchFamily="-109" charset="0"/>
                <a:cs typeface="Arial" pitchFamily="-109" charset="0"/>
                <a:sym typeface="Arial" pitchFamily="-109" charset="0"/>
              </a:rPr>
              <a:pPr/>
              <a:t>22</a:t>
            </a:fld>
            <a:endParaRPr lang="en-US" dirty="0" smtClean="0">
              <a:latin typeface="Arial" pitchFamily="-109" charset="0"/>
              <a:ea typeface="Arial" pitchFamily="-109" charset="0"/>
              <a:cs typeface="Arial" pitchFamily="-109" charset="0"/>
              <a:sym typeface="Arial" pitchFamily="-109" charset="0"/>
            </a:endParaRPr>
          </a:p>
        </p:txBody>
      </p:sp>
      <p:sp>
        <p:nvSpPr>
          <p:cNvPr id="617477" name="Text Box 4"/>
          <p:cNvSpPr txBox="1">
            <a:spLocks noChangeArrowheads="1"/>
          </p:cNvSpPr>
          <p:nvPr/>
        </p:nvSpPr>
        <p:spPr bwMode="auto">
          <a:xfrm>
            <a:off x="304800" y="1219200"/>
            <a:ext cx="3886200" cy="5324516"/>
          </a:xfrm>
          <a:prstGeom prst="rect">
            <a:avLst/>
          </a:prstGeom>
          <a:noFill/>
          <a:ln w="9525">
            <a:noFill/>
            <a:miter lim="800000"/>
            <a:headEnd/>
            <a:tailEnd/>
          </a:ln>
        </p:spPr>
        <p:txBody>
          <a:bodyPr lIns="91420" tIns="45711" rIns="91420" bIns="45711">
            <a:prstTxWarp prst="textNoShape">
              <a:avLst/>
            </a:prstTxWarp>
            <a:spAutoFit/>
          </a:bodyPr>
          <a:lstStyle/>
          <a:p>
            <a:r>
              <a:rPr lang="en-US" sz="2000" dirty="0">
                <a:solidFill>
                  <a:schemeClr val="bg1"/>
                </a:solidFill>
                <a:latin typeface="Times New Roman" pitchFamily="-109" charset="0"/>
              </a:rPr>
              <a:t>• </a:t>
            </a:r>
            <a:r>
              <a:rPr lang="en-US" sz="2000" dirty="0">
                <a:solidFill>
                  <a:schemeClr val="bg1"/>
                </a:solidFill>
              </a:rPr>
              <a:t>Measure relative flux in  </a:t>
            </a:r>
          </a:p>
          <a:p>
            <a:r>
              <a:rPr lang="en-US" sz="2000" dirty="0">
                <a:solidFill>
                  <a:schemeClr val="bg1"/>
                </a:solidFill>
              </a:rPr>
              <a:t>   multiple filters:</a:t>
            </a:r>
          </a:p>
          <a:p>
            <a:r>
              <a:rPr lang="en-US" sz="2000" dirty="0">
                <a:solidFill>
                  <a:schemeClr val="bg1"/>
                </a:solidFill>
              </a:rPr>
              <a:t>   track the 4000 A break</a:t>
            </a:r>
          </a:p>
          <a:p>
            <a:endParaRPr lang="en-US" sz="2000" dirty="0">
              <a:solidFill>
                <a:schemeClr val="bg1"/>
              </a:solidFill>
            </a:endParaRPr>
          </a:p>
          <a:p>
            <a:r>
              <a:rPr lang="en-US" sz="2000" dirty="0">
                <a:solidFill>
                  <a:schemeClr val="bg1"/>
                </a:solidFill>
              </a:rPr>
              <a:t>• Estimate individual galaxy  </a:t>
            </a:r>
          </a:p>
          <a:p>
            <a:r>
              <a:rPr lang="en-US" sz="2000" dirty="0">
                <a:solidFill>
                  <a:schemeClr val="bg1"/>
                </a:solidFill>
              </a:rPr>
              <a:t>   </a:t>
            </a:r>
            <a:r>
              <a:rPr lang="en-US" sz="2000" dirty="0" err="1">
                <a:solidFill>
                  <a:schemeClr val="bg1"/>
                </a:solidFill>
              </a:rPr>
              <a:t>redshifts</a:t>
            </a:r>
            <a:r>
              <a:rPr lang="en-US" sz="2000" dirty="0">
                <a:solidFill>
                  <a:schemeClr val="bg1"/>
                </a:solidFill>
              </a:rPr>
              <a:t> with accuracy </a:t>
            </a:r>
          </a:p>
          <a:p>
            <a:r>
              <a:rPr lang="en-US" sz="2000" dirty="0">
                <a:solidFill>
                  <a:schemeClr val="bg1"/>
                </a:solidFill>
              </a:rPr>
              <a:t>   </a:t>
            </a:r>
            <a:r>
              <a:rPr lang="en-US" sz="2000" dirty="0" err="1">
                <a:solidFill>
                  <a:schemeClr val="bg1"/>
                </a:solidFill>
                <a:sym typeface="Symbol" pitchFamily="-109" charset="2"/>
              </a:rPr>
              <a:t></a:t>
            </a:r>
            <a:r>
              <a:rPr lang="en-US" sz="2000" dirty="0" err="1">
                <a:solidFill>
                  <a:schemeClr val="bg1"/>
                </a:solidFill>
              </a:rPr>
              <a:t>(z</a:t>
            </a:r>
            <a:r>
              <a:rPr lang="en-US" sz="2000" dirty="0">
                <a:solidFill>
                  <a:schemeClr val="bg1"/>
                </a:solidFill>
              </a:rPr>
              <a:t>) &lt; 0.1 (~0.02 for clusters)</a:t>
            </a:r>
          </a:p>
          <a:p>
            <a:endParaRPr lang="en-US" sz="2000" dirty="0">
              <a:solidFill>
                <a:schemeClr val="bg1"/>
              </a:solidFill>
            </a:endParaRPr>
          </a:p>
          <a:p>
            <a:r>
              <a:rPr lang="en-US" sz="2000" dirty="0">
                <a:solidFill>
                  <a:schemeClr val="bg1"/>
                </a:solidFill>
              </a:rPr>
              <a:t>• Precision is sufficient </a:t>
            </a:r>
          </a:p>
          <a:p>
            <a:r>
              <a:rPr lang="en-US" sz="2000" dirty="0">
                <a:solidFill>
                  <a:schemeClr val="bg1"/>
                </a:solidFill>
              </a:rPr>
              <a:t>   for Dark Energy probes,  </a:t>
            </a:r>
          </a:p>
          <a:p>
            <a:r>
              <a:rPr lang="en-US" sz="2000" dirty="0">
                <a:solidFill>
                  <a:schemeClr val="bg1"/>
                </a:solidFill>
              </a:rPr>
              <a:t>   </a:t>
            </a:r>
            <a:r>
              <a:rPr lang="en-US" sz="2000" i="1" dirty="0">
                <a:solidFill>
                  <a:schemeClr val="bg1"/>
                </a:solidFill>
              </a:rPr>
              <a:t>provided</a:t>
            </a:r>
            <a:r>
              <a:rPr lang="en-US" sz="2000" dirty="0">
                <a:solidFill>
                  <a:schemeClr val="bg1"/>
                </a:solidFill>
              </a:rPr>
              <a:t> error distributions </a:t>
            </a:r>
          </a:p>
          <a:p>
            <a:r>
              <a:rPr lang="en-US" sz="2000" dirty="0">
                <a:solidFill>
                  <a:schemeClr val="bg1"/>
                </a:solidFill>
              </a:rPr>
              <a:t>   well measured</a:t>
            </a:r>
            <a:r>
              <a:rPr lang="en-US" sz="2000" dirty="0" smtClean="0">
                <a:solidFill>
                  <a:schemeClr val="bg1"/>
                </a:solidFill>
              </a:rPr>
              <a:t>.</a:t>
            </a:r>
          </a:p>
          <a:p>
            <a:endParaRPr lang="en-US" sz="2000" dirty="0" smtClean="0">
              <a:solidFill>
                <a:schemeClr val="bg1"/>
              </a:solidFill>
            </a:endParaRPr>
          </a:p>
          <a:p>
            <a:pPr>
              <a:buFont typeface="Arial"/>
              <a:buChar char="•"/>
            </a:pPr>
            <a:r>
              <a:rPr lang="en-US" sz="2000" dirty="0" smtClean="0">
                <a:solidFill>
                  <a:schemeClr val="bg1"/>
                </a:solidFill>
              </a:rPr>
              <a:t> </a:t>
            </a:r>
            <a:r>
              <a:rPr lang="en-US" sz="2000" dirty="0" smtClean="0">
                <a:solidFill>
                  <a:srgbClr val="FFFF00"/>
                </a:solidFill>
              </a:rPr>
              <a:t>Challenge: </a:t>
            </a:r>
            <a:r>
              <a:rPr lang="en-US" sz="2000" dirty="0" smtClean="0">
                <a:solidFill>
                  <a:schemeClr val="bg1"/>
                </a:solidFill>
              </a:rPr>
              <a:t>spectroscopic </a:t>
            </a:r>
          </a:p>
          <a:p>
            <a:r>
              <a:rPr lang="en-US" sz="2000" dirty="0" smtClean="0">
                <a:solidFill>
                  <a:schemeClr val="bg1"/>
                </a:solidFill>
              </a:rPr>
              <a:t>   training &amp; validation sets to  </a:t>
            </a:r>
          </a:p>
          <a:p>
            <a:r>
              <a:rPr lang="en-US" sz="2000" dirty="0" smtClean="0">
                <a:solidFill>
                  <a:schemeClr val="bg1"/>
                </a:solidFill>
              </a:rPr>
              <a:t>   flux limit of imaging survey   </a:t>
            </a:r>
          </a:p>
          <a:p>
            <a:r>
              <a:rPr lang="en-US" sz="2000" dirty="0" smtClean="0">
                <a:solidFill>
                  <a:schemeClr val="bg1"/>
                </a:solidFill>
              </a:rPr>
              <a:t>   (24</a:t>
            </a:r>
            <a:r>
              <a:rPr lang="en-US" sz="2000" baseline="30000" dirty="0" smtClean="0">
                <a:solidFill>
                  <a:schemeClr val="bg1"/>
                </a:solidFill>
              </a:rPr>
              <a:t>th</a:t>
            </a:r>
            <a:r>
              <a:rPr lang="en-US" sz="2000" dirty="0" smtClean="0">
                <a:solidFill>
                  <a:schemeClr val="bg1"/>
                </a:solidFill>
              </a:rPr>
              <a:t> </a:t>
            </a:r>
            <a:r>
              <a:rPr lang="en-US" sz="2000" dirty="0" err="1" smtClean="0">
                <a:solidFill>
                  <a:schemeClr val="bg1"/>
                </a:solidFill>
              </a:rPr>
              <a:t>mag</a:t>
            </a:r>
            <a:r>
              <a:rPr lang="en-US" sz="2000" dirty="0" smtClean="0">
                <a:solidFill>
                  <a:schemeClr val="bg1"/>
                </a:solidFill>
              </a:rPr>
              <a:t> DES, 25.5 LSST)</a:t>
            </a:r>
          </a:p>
        </p:txBody>
      </p:sp>
      <p:sp>
        <p:nvSpPr>
          <p:cNvPr id="617478" name="Text Box 5"/>
          <p:cNvSpPr txBox="1">
            <a:spLocks noChangeArrowheads="1"/>
          </p:cNvSpPr>
          <p:nvPr/>
        </p:nvSpPr>
        <p:spPr bwMode="auto">
          <a:xfrm>
            <a:off x="1524000" y="4953000"/>
            <a:ext cx="2667000" cy="646113"/>
          </a:xfrm>
          <a:prstGeom prst="rect">
            <a:avLst/>
          </a:prstGeom>
          <a:noFill/>
          <a:ln w="9525">
            <a:noFill/>
            <a:miter lim="800000"/>
            <a:headEnd/>
            <a:tailEnd/>
          </a:ln>
        </p:spPr>
        <p:txBody>
          <a:bodyPr lIns="91420" tIns="45711" rIns="91420" bIns="45711">
            <a:prstTxWarp prst="textNoShape">
              <a:avLst/>
            </a:prstTxWarp>
            <a:spAutoFit/>
          </a:bodyPr>
          <a:lstStyle/>
          <a:p>
            <a:pPr>
              <a:spcBef>
                <a:spcPct val="20000"/>
              </a:spcBef>
            </a:pPr>
            <a:endParaRPr lang="en-US">
              <a:solidFill>
                <a:schemeClr val="tx1"/>
              </a:solidFill>
            </a:endParaRPr>
          </a:p>
          <a:p>
            <a:endParaRPr lang="en-US">
              <a:solidFill>
                <a:schemeClr val="tx1"/>
              </a:solidFill>
            </a:endParaRPr>
          </a:p>
        </p:txBody>
      </p:sp>
      <p:pic>
        <p:nvPicPr>
          <p:cNvPr id="617479" name="Picture 6"/>
          <p:cNvPicPr>
            <a:picLocks noChangeAspect="1" noChangeArrowheads="1"/>
          </p:cNvPicPr>
          <p:nvPr/>
        </p:nvPicPr>
        <p:blipFill>
          <a:blip r:embed="rId3"/>
          <a:srcRect/>
          <a:stretch>
            <a:fillRect/>
          </a:stretch>
        </p:blipFill>
        <p:spPr bwMode="auto">
          <a:xfrm>
            <a:off x="4191000" y="1447800"/>
            <a:ext cx="4724400" cy="4724400"/>
          </a:xfrm>
          <a:prstGeom prst="rect">
            <a:avLst/>
          </a:prstGeom>
          <a:noFill/>
          <a:ln w="9525">
            <a:noFill/>
            <a:miter lim="800000"/>
            <a:headEnd/>
            <a:tailEnd/>
          </a:ln>
        </p:spPr>
      </p:pic>
      <p:sp>
        <p:nvSpPr>
          <p:cNvPr id="617480" name="Text Box 7"/>
          <p:cNvSpPr txBox="1">
            <a:spLocks/>
          </p:cNvSpPr>
          <p:nvPr/>
        </p:nvSpPr>
        <p:spPr bwMode="auto">
          <a:xfrm>
            <a:off x="5340350" y="1368425"/>
            <a:ext cx="2776538" cy="369888"/>
          </a:xfrm>
          <a:prstGeom prst="rect">
            <a:avLst/>
          </a:prstGeom>
          <a:noFill/>
          <a:ln w="12700">
            <a:noFill/>
            <a:miter lim="800000"/>
            <a:headEnd/>
            <a:tailEnd/>
          </a:ln>
        </p:spPr>
        <p:txBody>
          <a:bodyPr wrap="none" lIns="91420" tIns="45711" rIns="91420" bIns="45711">
            <a:prstTxWarp prst="textNoShape">
              <a:avLst/>
            </a:prstTxWarp>
            <a:spAutoFit/>
          </a:bodyPr>
          <a:lstStyle/>
          <a:p>
            <a:r>
              <a:rPr lang="en-US">
                <a:solidFill>
                  <a:schemeClr val="tx1"/>
                </a:solidFill>
              </a:rPr>
              <a:t>Elliptical galaxy spectrum</a:t>
            </a:r>
            <a:endParaRPr lang="en-US">
              <a:solidFill>
                <a:schemeClr val="tx1"/>
              </a:solidFill>
              <a:latin typeface="Times New Roman" pitchFamily="-109"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 name="Title 18"/>
          <p:cNvSpPr>
            <a:spLocks noGrp="1"/>
          </p:cNvSpPr>
          <p:nvPr>
            <p:ph type="ctrTitle"/>
          </p:nvPr>
        </p:nvSpPr>
        <p:spPr/>
        <p:txBody>
          <a:bodyPr/>
          <a:lstStyle/>
          <a:p>
            <a:endParaRPr lang="en-US"/>
          </a:p>
        </p:txBody>
      </p:sp>
      <p:sp>
        <p:nvSpPr>
          <p:cNvPr id="20" name="Text Placeholder 19"/>
          <p:cNvSpPr>
            <a:spLocks noGrp="1"/>
          </p:cNvSpPr>
          <p:nvPr>
            <p:ph type="body" sz="quarter" idx="10"/>
          </p:nvPr>
        </p:nvSpPr>
        <p:spPr/>
        <p:txBody>
          <a:bodyPr/>
          <a:lstStyle/>
          <a:p>
            <a:endParaRPr lang="en-US"/>
          </a:p>
        </p:txBody>
      </p:sp>
      <p:sp>
        <p:nvSpPr>
          <p:cNvPr id="620546" name="Slide Number Placeholder 5"/>
          <p:cNvSpPr>
            <a:spLocks noGrp="1"/>
          </p:cNvSpPr>
          <p:nvPr>
            <p:ph type="sldNum" sz="quarter" idx="4294967295"/>
          </p:nvPr>
        </p:nvSpPr>
        <p:spPr>
          <a:xfrm>
            <a:off x="7239000" y="6324600"/>
            <a:ext cx="1905000" cy="457200"/>
          </a:xfrm>
          <a:noFill/>
        </p:spPr>
        <p:txBody>
          <a:bodyPr/>
          <a:lstStyle/>
          <a:p>
            <a:endParaRPr lang="en-US" smtClean="0">
              <a:latin typeface="Arial" pitchFamily="-109" charset="0"/>
              <a:ea typeface="Arial" pitchFamily="-109" charset="0"/>
              <a:cs typeface="Arial" pitchFamily="-109" charset="0"/>
              <a:sym typeface="Arial" pitchFamily="-109" charset="0"/>
            </a:endParaRPr>
          </a:p>
          <a:p>
            <a:fld id="{51E1463E-5D44-814F-B491-8FECA681AE8E}" type="slidenum">
              <a:rPr lang="en-US" sz="1200" smtClean="0">
                <a:latin typeface="Arial" pitchFamily="-109" charset="0"/>
                <a:ea typeface="Arial" pitchFamily="-109" charset="0"/>
                <a:cs typeface="Arial" pitchFamily="-109" charset="0"/>
                <a:sym typeface="Arial" pitchFamily="-109" charset="0"/>
              </a:rPr>
              <a:pPr/>
              <a:t>23</a:t>
            </a:fld>
            <a:endParaRPr lang="en-US" smtClean="0">
              <a:latin typeface="Arial" pitchFamily="-109" charset="0"/>
              <a:ea typeface="Arial" pitchFamily="-109" charset="0"/>
              <a:cs typeface="Arial" pitchFamily="-109" charset="0"/>
              <a:sym typeface="Arial" pitchFamily="-109" charset="0"/>
            </a:endParaRPr>
          </a:p>
        </p:txBody>
      </p:sp>
      <p:pic>
        <p:nvPicPr>
          <p:cNvPr id="620547" name="Picture 2" descr="zpzs"/>
          <p:cNvPicPr>
            <a:picLocks noChangeAspect="1" noChangeArrowheads="1"/>
          </p:cNvPicPr>
          <p:nvPr/>
        </p:nvPicPr>
        <p:blipFill>
          <a:blip r:embed="rId3"/>
          <a:srcRect/>
          <a:stretch>
            <a:fillRect/>
          </a:stretch>
        </p:blipFill>
        <p:spPr bwMode="auto">
          <a:xfrm>
            <a:off x="3733800" y="1371600"/>
            <a:ext cx="4953000" cy="4953000"/>
          </a:xfrm>
          <a:prstGeom prst="rect">
            <a:avLst/>
          </a:prstGeom>
          <a:noFill/>
          <a:ln w="9525">
            <a:noFill/>
            <a:miter lim="800000"/>
            <a:headEnd/>
            <a:tailEnd/>
          </a:ln>
        </p:spPr>
      </p:pic>
      <p:sp>
        <p:nvSpPr>
          <p:cNvPr id="620548" name="Text Box 3"/>
          <p:cNvSpPr txBox="1">
            <a:spLocks/>
          </p:cNvSpPr>
          <p:nvPr/>
        </p:nvSpPr>
        <p:spPr bwMode="auto">
          <a:xfrm>
            <a:off x="4343400" y="1676400"/>
            <a:ext cx="1398588" cy="461963"/>
          </a:xfrm>
          <a:prstGeom prst="rect">
            <a:avLst/>
          </a:prstGeom>
          <a:noFill/>
          <a:ln w="12700">
            <a:noFill/>
            <a:miter lim="800000"/>
            <a:headEnd/>
            <a:tailEnd/>
          </a:ln>
        </p:spPr>
        <p:txBody>
          <a:bodyPr wrap="none" lIns="91420" tIns="45711" rIns="91420" bIns="45711">
            <a:prstTxWarp prst="textNoShape">
              <a:avLst/>
            </a:prstTxWarp>
            <a:spAutoFit/>
          </a:bodyPr>
          <a:lstStyle/>
          <a:p>
            <a:r>
              <a:rPr lang="en-US" sz="2400"/>
              <a:t>DES griz</a:t>
            </a:r>
            <a:endParaRPr lang="en-US" sz="2000"/>
          </a:p>
        </p:txBody>
      </p:sp>
      <p:sp>
        <p:nvSpPr>
          <p:cNvPr id="620549" name="Text Box 4"/>
          <p:cNvSpPr txBox="1">
            <a:spLocks noChangeArrowheads="1"/>
          </p:cNvSpPr>
          <p:nvPr/>
        </p:nvSpPr>
        <p:spPr bwMode="auto">
          <a:xfrm>
            <a:off x="304800" y="1676400"/>
            <a:ext cx="2405063" cy="793750"/>
          </a:xfrm>
          <a:prstGeom prst="rect">
            <a:avLst/>
          </a:prstGeom>
          <a:noFill/>
          <a:ln w="9525">
            <a:noFill/>
            <a:miter lim="800000"/>
            <a:headEnd/>
            <a:tailEnd/>
          </a:ln>
        </p:spPr>
        <p:txBody>
          <a:bodyPr lIns="91400" tIns="45702" rIns="91400" bIns="45702">
            <a:prstTxWarp prst="textNoShape">
              <a:avLst/>
            </a:prstTxWarp>
            <a:spAutoFit/>
          </a:bodyPr>
          <a:lstStyle/>
          <a:p>
            <a:r>
              <a:rPr lang="en-US" sz="2800" dirty="0">
                <a:solidFill>
                  <a:schemeClr val="bg1"/>
                </a:solidFill>
              </a:rPr>
              <a:t>DES</a:t>
            </a:r>
          </a:p>
          <a:p>
            <a:endParaRPr lang="en-US" dirty="0">
              <a:solidFill>
                <a:schemeClr val="tx1"/>
              </a:solidFill>
            </a:endParaRPr>
          </a:p>
        </p:txBody>
      </p:sp>
      <p:sp>
        <p:nvSpPr>
          <p:cNvPr id="620550" name="Text Box 5"/>
          <p:cNvSpPr txBox="1">
            <a:spLocks noChangeArrowheads="1"/>
          </p:cNvSpPr>
          <p:nvPr/>
        </p:nvSpPr>
        <p:spPr bwMode="auto">
          <a:xfrm>
            <a:off x="304800" y="2286000"/>
            <a:ext cx="3429000" cy="3416284"/>
          </a:xfrm>
          <a:prstGeom prst="rect">
            <a:avLst/>
          </a:prstGeom>
          <a:noFill/>
          <a:ln w="9525">
            <a:noFill/>
            <a:miter lim="800000"/>
            <a:headEnd/>
            <a:tailEnd/>
          </a:ln>
        </p:spPr>
        <p:txBody>
          <a:bodyPr wrap="square" lIns="91400" tIns="45702" rIns="91400" bIns="45702">
            <a:prstTxWarp prst="textNoShape">
              <a:avLst/>
            </a:prstTxWarp>
            <a:spAutoFit/>
          </a:bodyPr>
          <a:lstStyle/>
          <a:p>
            <a:r>
              <a:rPr lang="en-US" dirty="0">
                <a:solidFill>
                  <a:schemeClr val="bg1"/>
                </a:solidFill>
              </a:rPr>
              <a:t>10</a:t>
            </a:r>
            <a:r>
              <a:rPr lang="en-US" dirty="0">
                <a:solidFill>
                  <a:schemeClr val="bg1"/>
                </a:solidFill>
                <a:sym typeface="Symbol" pitchFamily="-109" charset="2"/>
              </a:rPr>
              <a:t></a:t>
            </a:r>
            <a:r>
              <a:rPr lang="en-US" dirty="0">
                <a:solidFill>
                  <a:schemeClr val="bg1"/>
                </a:solidFill>
              </a:rPr>
              <a:t> Limiting Magnitudes</a:t>
            </a:r>
          </a:p>
          <a:p>
            <a:r>
              <a:rPr lang="en-US" dirty="0">
                <a:solidFill>
                  <a:schemeClr val="bg1"/>
                </a:solidFill>
              </a:rPr>
              <a:t>  </a:t>
            </a:r>
            <a:r>
              <a:rPr lang="en-US" dirty="0" err="1">
                <a:solidFill>
                  <a:schemeClr val="bg1"/>
                </a:solidFill>
              </a:rPr>
              <a:t>g</a:t>
            </a:r>
            <a:r>
              <a:rPr lang="en-US" dirty="0">
                <a:solidFill>
                  <a:schemeClr val="bg1"/>
                </a:solidFill>
              </a:rPr>
              <a:t>	24.6</a:t>
            </a:r>
          </a:p>
          <a:p>
            <a:r>
              <a:rPr lang="en-US" dirty="0">
                <a:solidFill>
                  <a:schemeClr val="bg1"/>
                </a:solidFill>
              </a:rPr>
              <a:t>  </a:t>
            </a:r>
            <a:r>
              <a:rPr lang="en-US" dirty="0" err="1">
                <a:solidFill>
                  <a:schemeClr val="bg1"/>
                </a:solidFill>
              </a:rPr>
              <a:t>r</a:t>
            </a:r>
            <a:r>
              <a:rPr lang="en-US" dirty="0">
                <a:solidFill>
                  <a:schemeClr val="bg1"/>
                </a:solidFill>
              </a:rPr>
              <a:t>	24.1</a:t>
            </a:r>
          </a:p>
          <a:p>
            <a:r>
              <a:rPr lang="en-US" dirty="0">
                <a:solidFill>
                  <a:schemeClr val="bg1"/>
                </a:solidFill>
              </a:rPr>
              <a:t>  </a:t>
            </a:r>
            <a:r>
              <a:rPr lang="en-US" dirty="0" err="1">
                <a:solidFill>
                  <a:schemeClr val="bg1"/>
                </a:solidFill>
              </a:rPr>
              <a:t>i</a:t>
            </a:r>
            <a:r>
              <a:rPr lang="en-US" dirty="0">
                <a:solidFill>
                  <a:schemeClr val="bg1"/>
                </a:solidFill>
              </a:rPr>
              <a:t>	24.0</a:t>
            </a:r>
          </a:p>
          <a:p>
            <a:r>
              <a:rPr lang="en-US" dirty="0">
                <a:solidFill>
                  <a:schemeClr val="bg1"/>
                </a:solidFill>
              </a:rPr>
              <a:t>  </a:t>
            </a:r>
            <a:r>
              <a:rPr lang="en-US" dirty="0" err="1">
                <a:solidFill>
                  <a:schemeClr val="bg1"/>
                </a:solidFill>
              </a:rPr>
              <a:t>z</a:t>
            </a:r>
            <a:r>
              <a:rPr lang="en-US" dirty="0">
                <a:solidFill>
                  <a:schemeClr val="bg1"/>
                </a:solidFill>
              </a:rPr>
              <a:t>	</a:t>
            </a:r>
            <a:r>
              <a:rPr lang="en-US" dirty="0" smtClean="0">
                <a:solidFill>
                  <a:schemeClr val="bg1"/>
                </a:solidFill>
              </a:rPr>
              <a:t>23.8</a:t>
            </a:r>
          </a:p>
          <a:p>
            <a:r>
              <a:rPr lang="en-US" dirty="0" smtClean="0">
                <a:solidFill>
                  <a:schemeClr val="bg1"/>
                </a:solidFill>
              </a:rPr>
              <a:t>  Y          21.6</a:t>
            </a:r>
          </a:p>
          <a:p>
            <a:endParaRPr lang="en-US" dirty="0">
              <a:solidFill>
                <a:schemeClr val="bg1"/>
              </a:solidFill>
            </a:endParaRPr>
          </a:p>
          <a:p>
            <a:r>
              <a:rPr lang="en-US" dirty="0">
                <a:solidFill>
                  <a:schemeClr val="bg1"/>
                </a:solidFill>
              </a:rPr>
              <a:t>+2% photometric calibration</a:t>
            </a:r>
          </a:p>
          <a:p>
            <a:r>
              <a:rPr lang="en-US" dirty="0">
                <a:solidFill>
                  <a:schemeClr val="bg1"/>
                </a:solidFill>
              </a:rPr>
              <a:t>error added in </a:t>
            </a:r>
            <a:r>
              <a:rPr lang="en-US" dirty="0" err="1">
                <a:solidFill>
                  <a:schemeClr val="bg1"/>
                </a:solidFill>
              </a:rPr>
              <a:t>quadrature</a:t>
            </a:r>
            <a:endParaRPr lang="en-US" dirty="0">
              <a:solidFill>
                <a:schemeClr val="bg1"/>
              </a:solidFill>
            </a:endParaRPr>
          </a:p>
          <a:p>
            <a:endParaRPr lang="en-US" dirty="0" smtClean="0">
              <a:solidFill>
                <a:schemeClr val="bg1"/>
              </a:solidFill>
            </a:endParaRPr>
          </a:p>
          <a:p>
            <a:r>
              <a:rPr lang="en-US" dirty="0" smtClean="0">
                <a:solidFill>
                  <a:schemeClr val="bg1"/>
                </a:solidFill>
              </a:rPr>
              <a:t>Spectroscopic training sets comparable to DES depth exist</a:t>
            </a:r>
            <a:endParaRPr lang="en-US" dirty="0">
              <a:solidFill>
                <a:schemeClr val="bg1"/>
              </a:solidFill>
              <a:latin typeface="Times New Roman" pitchFamily="-109" charset="0"/>
            </a:endParaRPr>
          </a:p>
        </p:txBody>
      </p:sp>
      <p:sp>
        <p:nvSpPr>
          <p:cNvPr id="620551" name="Rectangle 6"/>
          <p:cNvSpPr>
            <a:spLocks noChangeArrowheads="1"/>
          </p:cNvSpPr>
          <p:nvPr/>
        </p:nvSpPr>
        <p:spPr bwMode="auto">
          <a:xfrm>
            <a:off x="1838325" y="384175"/>
            <a:ext cx="5838825" cy="638175"/>
          </a:xfrm>
          <a:prstGeom prst="rect">
            <a:avLst/>
          </a:prstGeom>
          <a:noFill/>
          <a:ln w="9525">
            <a:noFill/>
            <a:miter lim="800000"/>
            <a:headEnd/>
            <a:tailEnd/>
          </a:ln>
        </p:spPr>
        <p:txBody>
          <a:bodyPr wrap="none" lIns="82918" tIns="41460" rIns="82918" bIns="41460">
            <a:prstTxWarp prst="textNoShape">
              <a:avLst/>
            </a:prstTxWarp>
            <a:spAutoFit/>
          </a:bodyPr>
          <a:lstStyle/>
          <a:p>
            <a:pPr defTabSz="827088" eaLnBrk="0" hangingPunct="0"/>
            <a:r>
              <a:rPr lang="en-GB" sz="3600" dirty="0">
                <a:solidFill>
                  <a:schemeClr val="bg1"/>
                </a:solidFill>
                <a:ea typeface="HG Mincho Light J" charset="0"/>
                <a:cs typeface="HG Mincho Light J" charset="0"/>
              </a:rPr>
              <a:t>Galaxy Photo-</a:t>
            </a:r>
            <a:r>
              <a:rPr lang="en-GB" sz="3600" dirty="0" err="1">
                <a:solidFill>
                  <a:schemeClr val="bg1"/>
                </a:solidFill>
                <a:ea typeface="HG Mincho Light J" charset="0"/>
                <a:cs typeface="HG Mincho Light J" charset="0"/>
              </a:rPr>
              <a:t>z</a:t>
            </a:r>
            <a:r>
              <a:rPr lang="en-GB" sz="3600" dirty="0">
                <a:solidFill>
                  <a:schemeClr val="bg1"/>
                </a:solidFill>
                <a:ea typeface="HG Mincho Light J" charset="0"/>
                <a:cs typeface="HG Mincho Light J" charset="0"/>
              </a:rPr>
              <a:t> Simulations</a:t>
            </a:r>
            <a:endParaRPr lang="en-US" sz="4000" dirty="0">
              <a:solidFill>
                <a:schemeClr val="bg1"/>
              </a:solidFill>
              <a:ea typeface="HG Mincho Light J" charset="0"/>
              <a:cs typeface="HG Mincho Light J" charset="0"/>
            </a:endParaRPr>
          </a:p>
        </p:txBody>
      </p:sp>
      <p:sp>
        <p:nvSpPr>
          <p:cNvPr id="854023" name="Text Box 7"/>
          <p:cNvSpPr txBox="1">
            <a:spLocks/>
          </p:cNvSpPr>
          <p:nvPr/>
        </p:nvSpPr>
        <p:spPr bwMode="auto">
          <a:xfrm>
            <a:off x="1066800" y="1671638"/>
            <a:ext cx="1276350" cy="525462"/>
          </a:xfrm>
          <a:prstGeom prst="rect">
            <a:avLst/>
          </a:prstGeom>
          <a:noFill/>
          <a:ln w="12700">
            <a:noFill/>
            <a:miter lim="800000"/>
            <a:headEnd/>
            <a:tailEnd/>
          </a:ln>
        </p:spPr>
        <p:txBody>
          <a:bodyPr wrap="none" lIns="91420" tIns="45711" rIns="91420" bIns="45711">
            <a:prstTxWarp prst="textNoShape">
              <a:avLst/>
            </a:prstTxWarp>
            <a:spAutoFit/>
          </a:bodyPr>
          <a:lstStyle/>
          <a:p>
            <a:r>
              <a:rPr lang="en-US" sz="2800" dirty="0">
                <a:solidFill>
                  <a:srgbClr val="D70F14"/>
                </a:solidFill>
              </a:rPr>
              <a:t>+VHS* </a:t>
            </a:r>
            <a:endParaRPr lang="en-US" sz="2400" dirty="0">
              <a:solidFill>
                <a:srgbClr val="F4FF20"/>
              </a:solidFill>
              <a:latin typeface="Times New Roman" pitchFamily="-109" charset="0"/>
            </a:endParaRPr>
          </a:p>
        </p:txBody>
      </p:sp>
      <p:sp>
        <p:nvSpPr>
          <p:cNvPr id="854025" name="Text Box 9"/>
          <p:cNvSpPr txBox="1">
            <a:spLocks/>
          </p:cNvSpPr>
          <p:nvPr/>
        </p:nvSpPr>
        <p:spPr bwMode="auto">
          <a:xfrm>
            <a:off x="4495800" y="2438400"/>
            <a:ext cx="968375" cy="457200"/>
          </a:xfrm>
          <a:prstGeom prst="rect">
            <a:avLst/>
          </a:prstGeom>
          <a:noFill/>
          <a:ln w="12700">
            <a:noFill/>
            <a:miter lim="800000"/>
            <a:headEnd/>
            <a:tailEnd/>
          </a:ln>
        </p:spPr>
        <p:txBody>
          <a:bodyPr lIns="91420" tIns="45711" rIns="91420" bIns="45711">
            <a:prstTxWarp prst="textNoShape">
              <a:avLst/>
            </a:prstTxWarp>
            <a:spAutoFit/>
          </a:bodyPr>
          <a:lstStyle/>
          <a:p>
            <a:pPr>
              <a:spcBef>
                <a:spcPct val="50000"/>
              </a:spcBef>
            </a:pPr>
            <a:endParaRPr lang="en-US" sz="2400">
              <a:latin typeface="Times New Roman" pitchFamily="-109" charset="0"/>
            </a:endParaRPr>
          </a:p>
        </p:txBody>
      </p:sp>
      <p:sp>
        <p:nvSpPr>
          <p:cNvPr id="854026" name="Rectangle 10"/>
          <p:cNvSpPr>
            <a:spLocks/>
          </p:cNvSpPr>
          <p:nvPr/>
        </p:nvSpPr>
        <p:spPr bwMode="auto">
          <a:xfrm>
            <a:off x="7010400" y="5105400"/>
            <a:ext cx="1143000" cy="381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pic>
        <p:nvPicPr>
          <p:cNvPr id="854027" name="Picture 11" descr="zpzs"/>
          <p:cNvPicPr>
            <a:picLocks noChangeAspect="1" noChangeArrowheads="1"/>
          </p:cNvPicPr>
          <p:nvPr/>
        </p:nvPicPr>
        <p:blipFill>
          <a:blip r:embed="rId4"/>
          <a:srcRect/>
          <a:stretch>
            <a:fillRect/>
          </a:stretch>
        </p:blipFill>
        <p:spPr bwMode="auto">
          <a:xfrm>
            <a:off x="3733800" y="1371600"/>
            <a:ext cx="4953000" cy="4953000"/>
          </a:xfrm>
          <a:prstGeom prst="rect">
            <a:avLst/>
          </a:prstGeom>
          <a:noFill/>
          <a:ln w="9525">
            <a:noFill/>
            <a:miter lim="800000"/>
            <a:headEnd/>
            <a:tailEnd/>
          </a:ln>
        </p:spPr>
      </p:pic>
      <p:sp>
        <p:nvSpPr>
          <p:cNvPr id="854028" name="Text Box 12"/>
          <p:cNvSpPr txBox="1">
            <a:spLocks/>
          </p:cNvSpPr>
          <p:nvPr/>
        </p:nvSpPr>
        <p:spPr bwMode="auto">
          <a:xfrm>
            <a:off x="4343400" y="1752600"/>
            <a:ext cx="2492375" cy="1778000"/>
          </a:xfrm>
          <a:prstGeom prst="rect">
            <a:avLst/>
          </a:prstGeom>
          <a:noFill/>
          <a:ln w="12700">
            <a:noFill/>
            <a:miter lim="800000"/>
            <a:headEnd/>
            <a:tailEnd/>
          </a:ln>
        </p:spPr>
        <p:txBody>
          <a:bodyPr lIns="91420" tIns="45711" rIns="91420" bIns="45711">
            <a:prstTxWarp prst="textNoShape">
              <a:avLst/>
            </a:prstTxWarp>
            <a:spAutoFit/>
          </a:bodyPr>
          <a:lstStyle/>
          <a:p>
            <a:pPr>
              <a:lnSpc>
                <a:spcPct val="70000"/>
              </a:lnSpc>
              <a:spcBef>
                <a:spcPct val="50000"/>
              </a:spcBef>
            </a:pPr>
            <a:r>
              <a:rPr lang="en-US" sz="2400"/>
              <a:t>DES griZY </a:t>
            </a:r>
          </a:p>
          <a:p>
            <a:pPr>
              <a:lnSpc>
                <a:spcPct val="70000"/>
              </a:lnSpc>
              <a:spcBef>
                <a:spcPct val="50000"/>
              </a:spcBef>
            </a:pPr>
            <a:r>
              <a:rPr lang="en-US" sz="2400"/>
              <a:t>+</a:t>
            </a:r>
            <a:r>
              <a:rPr lang="en-US" sz="2400">
                <a:solidFill>
                  <a:srgbClr val="D91424"/>
                </a:solidFill>
              </a:rPr>
              <a:t>VHS JHKs on</a:t>
            </a:r>
          </a:p>
          <a:p>
            <a:pPr>
              <a:lnSpc>
                <a:spcPct val="70000"/>
              </a:lnSpc>
              <a:spcBef>
                <a:spcPct val="50000"/>
              </a:spcBef>
            </a:pPr>
            <a:r>
              <a:rPr lang="en-US" sz="2400">
                <a:solidFill>
                  <a:srgbClr val="D91424"/>
                </a:solidFill>
              </a:rPr>
              <a:t>ESO VISTA 4-m</a:t>
            </a:r>
            <a:endParaRPr lang="en-US" sz="2400"/>
          </a:p>
          <a:p>
            <a:pPr>
              <a:lnSpc>
                <a:spcPct val="70000"/>
              </a:lnSpc>
              <a:spcBef>
                <a:spcPct val="50000"/>
              </a:spcBef>
            </a:pPr>
            <a:r>
              <a:rPr lang="en-US"/>
              <a:t>enhances science reach</a:t>
            </a:r>
          </a:p>
        </p:txBody>
      </p:sp>
      <p:sp>
        <p:nvSpPr>
          <p:cNvPr id="620558" name="Rectangle 13"/>
          <p:cNvSpPr>
            <a:spLocks/>
          </p:cNvSpPr>
          <p:nvPr/>
        </p:nvSpPr>
        <p:spPr bwMode="auto">
          <a:xfrm>
            <a:off x="7010400" y="5105400"/>
            <a:ext cx="1219200" cy="381000"/>
          </a:xfrm>
          <a:prstGeom prst="rect">
            <a:avLst/>
          </a:prstGeom>
          <a:solidFill>
            <a:schemeClr val="bg1"/>
          </a:solidFill>
          <a:ln w="12700">
            <a:noFill/>
            <a:miter lim="800000"/>
            <a:headEnd/>
            <a:tailEnd/>
          </a:ln>
        </p:spPr>
        <p:txBody>
          <a:bodyPr wrap="none" lIns="91420" tIns="45711" rIns="91420" bIns="45711" anchor="ctr">
            <a:prstTxWarp prst="textNoShape">
              <a:avLst/>
            </a:prstTxWarp>
          </a:bodyPr>
          <a:lstStyle/>
          <a:p>
            <a:endParaRPr lang="en-US"/>
          </a:p>
        </p:txBody>
      </p:sp>
      <p:sp>
        <p:nvSpPr>
          <p:cNvPr id="854031" name="Text Box 15"/>
          <p:cNvSpPr txBox="1">
            <a:spLocks/>
          </p:cNvSpPr>
          <p:nvPr/>
        </p:nvSpPr>
        <p:spPr bwMode="auto">
          <a:xfrm>
            <a:off x="5673725" y="5133975"/>
            <a:ext cx="2878138" cy="646113"/>
          </a:xfrm>
          <a:prstGeom prst="rect">
            <a:avLst/>
          </a:prstGeom>
          <a:noFill/>
          <a:ln w="12700">
            <a:noFill/>
            <a:miter lim="800000"/>
            <a:headEnd/>
            <a:tailEnd/>
          </a:ln>
        </p:spPr>
        <p:txBody>
          <a:bodyPr wrap="none" lIns="91420" tIns="45711" rIns="91420" bIns="45711">
            <a:prstTxWarp prst="textNoShape">
              <a:avLst/>
            </a:prstTxWarp>
            <a:spAutoFit/>
          </a:bodyPr>
          <a:lstStyle/>
          <a:p>
            <a:r>
              <a:rPr lang="en-US">
                <a:solidFill>
                  <a:srgbClr val="D91424"/>
                </a:solidFill>
              </a:rPr>
              <a:t>*Vista Hemisphere Survey</a:t>
            </a:r>
          </a:p>
          <a:p>
            <a:endParaRPr lang="en-US">
              <a:solidFill>
                <a:srgbClr val="D91424"/>
              </a:solidFill>
            </a:endParaRPr>
          </a:p>
        </p:txBody>
      </p:sp>
      <p:sp>
        <p:nvSpPr>
          <p:cNvPr id="854033" name="Text Box 17"/>
          <p:cNvSpPr txBox="1">
            <a:spLocks/>
          </p:cNvSpPr>
          <p:nvPr/>
        </p:nvSpPr>
        <p:spPr bwMode="auto">
          <a:xfrm>
            <a:off x="2286000" y="3122613"/>
            <a:ext cx="966788" cy="923925"/>
          </a:xfrm>
          <a:prstGeom prst="rect">
            <a:avLst/>
          </a:prstGeom>
          <a:noFill/>
          <a:ln w="12700">
            <a:noFill/>
            <a:miter lim="800000"/>
            <a:headEnd/>
            <a:tailEnd/>
          </a:ln>
        </p:spPr>
        <p:txBody>
          <a:bodyPr wrap="none" lIns="91420" tIns="45711" rIns="91420" bIns="45711">
            <a:prstTxWarp prst="textNoShape">
              <a:avLst/>
            </a:prstTxWarp>
            <a:spAutoFit/>
          </a:bodyPr>
          <a:lstStyle/>
          <a:p>
            <a:r>
              <a:rPr lang="en-US">
                <a:solidFill>
                  <a:srgbClr val="D91424"/>
                </a:solidFill>
              </a:rPr>
              <a:t>J   20.3</a:t>
            </a:r>
          </a:p>
          <a:p>
            <a:r>
              <a:rPr lang="en-US">
                <a:solidFill>
                  <a:srgbClr val="D91424"/>
                </a:solidFill>
              </a:rPr>
              <a:t>H  19.4</a:t>
            </a:r>
          </a:p>
          <a:p>
            <a:r>
              <a:rPr lang="en-US">
                <a:solidFill>
                  <a:srgbClr val="D91424"/>
                </a:solidFill>
              </a:rPr>
              <a:t>Ks 18.3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delay="0"/>
                      </p:stCondLst>
                      <p:childTnLst>
                        <p:par>
                          <p:cTn id="4" fill="hold">
                            <p:stCondLst>
                              <p:cond delay="0"/>
                            </p:stCondLst>
                            <p:childTnLst>
                              <p:par>
                                <p:cTn id="5" presetID="2" presetClass="emph" presetSubtype="0" grpId="0" nodeType="withEffect" nodePh="1">
                                  <p:stCondLst>
                                    <p:cond delay="0"/>
                                  </p:stCondLst>
                                  <p:endCondLst>
                                    <p:cond delay="0"/>
                                  </p:endCondLst>
                                  <p:childTnLst>
                                    <p:set>
                                      <p:cBhvr override="childStyle">
                                        <p:cTn id="6" dur="indefinite"/>
                                        <p:tgtEl>
                                          <p:spTgt spid="854025"/>
                                        </p:tgtEl>
                                        <p:attrNameLst>
                                          <p:attrName>style.fontFamily</p:attrName>
                                        </p:attrNameLst>
                                      </p:cBhvr>
                                      <p:to>
                                        <p:strVal val="Arial"/>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854027"/>
                                        </p:tgtEl>
                                        <p:attrNameLst>
                                          <p:attrName>style.visibility</p:attrName>
                                        </p:attrNameLst>
                                      </p:cBhvr>
                                      <p:to>
                                        <p:strVal val="visible"/>
                                      </p:to>
                                    </p:set>
                                    <p:animEffect transition="in" filter="dissolve">
                                      <p:cBhvr>
                                        <p:cTn id="11" dur="500"/>
                                        <p:tgtEl>
                                          <p:spTgt spid="854027"/>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5402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54023"/>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8540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85403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54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3" grpId="0"/>
      <p:bldP spid="854025" grpId="0"/>
      <p:bldP spid="854026" grpId="0" animBg="1"/>
      <p:bldP spid="854028" grpId="0"/>
      <p:bldP spid="854031" grpId="0"/>
      <p:bldP spid="854033"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ea typeface="ＭＳ Ｐゴシック" charset="-128"/>
                <a:cs typeface="ＭＳ Ｐゴシック" charset="-128"/>
              </a:rPr>
              <a:t>DES Science</a:t>
            </a:r>
            <a:r>
              <a:rPr lang="en-US" dirty="0" smtClean="0">
                <a:ea typeface="ＭＳ Ｐゴシック" charset="-128"/>
                <a:cs typeface="ＭＳ Ｐゴシック" charset="-128"/>
              </a:rPr>
              <a:t> Summary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0" y="1295400"/>
            <a:ext cx="5715000" cy="2895600"/>
          </a:xfrm>
        </p:spPr>
        <p:txBody>
          <a:bodyPr/>
          <a:lstStyle/>
          <a:p>
            <a:pPr eaLnBrk="1" hangingPunct="1">
              <a:lnSpc>
                <a:spcPct val="83000"/>
              </a:lnSpc>
              <a:buFontTx/>
              <a:buNone/>
            </a:pPr>
            <a:r>
              <a:rPr lang="en-US" sz="2800" dirty="0">
                <a:solidFill>
                  <a:srgbClr val="FFFF00"/>
                </a:solidFill>
                <a:ea typeface="ＭＳ Ｐゴシック" charset="-128"/>
                <a:cs typeface="ＭＳ Ｐゴシック" charset="-128"/>
              </a:rPr>
              <a:t>Four Probes of Dark Energy</a:t>
            </a:r>
          </a:p>
          <a:p>
            <a:pPr eaLnBrk="1" hangingPunct="1">
              <a:lnSpc>
                <a:spcPct val="83000"/>
              </a:lnSpc>
            </a:pPr>
            <a:r>
              <a:rPr lang="en-US" sz="2800" dirty="0">
                <a:solidFill>
                  <a:srgbClr val="FFFF00"/>
                </a:solidFill>
                <a:ea typeface="ＭＳ Ｐゴシック" charset="-128"/>
                <a:cs typeface="ＭＳ Ｐゴシック" charset="-128"/>
              </a:rPr>
              <a:t>Galaxy Clusters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endParaRPr lang="en-US" sz="1800" dirty="0" smtClean="0"/>
          </a:p>
          <a:p>
            <a:pPr lvl="1" eaLnBrk="1" hangingPunct="1">
              <a:lnSpc>
                <a:spcPct val="83000"/>
              </a:lnSpc>
              <a:buFont typeface="Times" charset="0"/>
              <a:buChar char="•"/>
            </a:pPr>
            <a:r>
              <a:rPr lang="en-US" sz="1800" dirty="0" smtClean="0"/>
              <a:t>Synergy with SPT, VHS</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 300 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sz="2800" dirty="0">
                <a:solidFill>
                  <a:srgbClr val="FFFF00"/>
                </a:solidFill>
                <a:ea typeface="ＭＳ Ｐゴシック" charset="-128"/>
                <a:cs typeface="ＭＳ Ｐゴシック" charset="-128"/>
              </a:rPr>
              <a:t>Baryon Acoustic Oscillations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smtClean="0"/>
              <a:t>30 </a:t>
            </a:r>
            <a:r>
              <a:rPr lang="en-US" sz="1800" dirty="0"/>
              <a:t>sq deg time-domain survey</a:t>
            </a:r>
          </a:p>
          <a:p>
            <a:pPr lvl="1" eaLnBrk="1" hangingPunct="1">
              <a:lnSpc>
                <a:spcPct val="83000"/>
              </a:lnSpc>
              <a:buFont typeface="Times" charset="0"/>
              <a:buChar char="•"/>
            </a:pPr>
            <a:r>
              <a:rPr lang="en-US" sz="1800" dirty="0" smtClean="0"/>
              <a:t>~4000 </a:t>
            </a:r>
            <a:r>
              <a:rPr lang="en-US" sz="1800" dirty="0"/>
              <a:t>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sp>
        <p:nvSpPr>
          <p:cNvPr id="630790" name="Text Box 5"/>
          <p:cNvSpPr txBox="1">
            <a:spLocks/>
          </p:cNvSpPr>
          <p:nvPr/>
        </p:nvSpPr>
        <p:spPr bwMode="auto">
          <a:xfrm>
            <a:off x="5791200" y="1492250"/>
            <a:ext cx="3140075" cy="641350"/>
          </a:xfrm>
          <a:prstGeom prst="rect">
            <a:avLst/>
          </a:prstGeom>
          <a:noFill/>
          <a:ln w="12700">
            <a:noFill/>
            <a:miter lim="800000"/>
            <a:headEnd/>
            <a:tailEnd/>
          </a:ln>
        </p:spPr>
        <p:txBody>
          <a:bodyPr>
            <a:prstTxWarp prst="textNoShape">
              <a:avLst/>
            </a:prstTxWarp>
            <a:spAutoFit/>
          </a:bodyPr>
          <a:lstStyle/>
          <a:p>
            <a:r>
              <a:rPr lang="en-US" dirty="0" smtClean="0">
                <a:solidFill>
                  <a:schemeClr val="bg1"/>
                </a:solidFill>
              </a:rPr>
              <a:t>Current </a:t>
            </a:r>
            <a:r>
              <a:rPr lang="en-US" dirty="0">
                <a:solidFill>
                  <a:schemeClr val="bg1"/>
                </a:solidFill>
              </a:rPr>
              <a:t>Constraints on DE Equation of </a:t>
            </a:r>
            <a:r>
              <a:rPr lang="en-US" dirty="0" smtClean="0">
                <a:solidFill>
                  <a:schemeClr val="bg1"/>
                </a:solidFill>
              </a:rPr>
              <a:t>State </a:t>
            </a:r>
            <a:endParaRPr lang="en-US" dirty="0">
              <a:solidFill>
                <a:schemeClr val="bg1"/>
              </a:solidFill>
            </a:endParaRPr>
          </a:p>
        </p:txBody>
      </p:sp>
      <p:sp>
        <p:nvSpPr>
          <p:cNvPr id="630791" name="Text Box 6"/>
          <p:cNvSpPr txBox="1">
            <a:spLocks/>
          </p:cNvSpPr>
          <p:nvPr/>
        </p:nvSpPr>
        <p:spPr bwMode="auto">
          <a:xfrm>
            <a:off x="6172200" y="5757863"/>
            <a:ext cx="184150" cy="369887"/>
          </a:xfrm>
          <a:prstGeom prst="rect">
            <a:avLst/>
          </a:prstGeom>
          <a:noFill/>
          <a:ln w="12700">
            <a:noFill/>
            <a:miter lim="800000"/>
            <a:headEnd/>
            <a:tailEnd/>
          </a:ln>
        </p:spPr>
        <p:txBody>
          <a:bodyPr wrap="none">
            <a:prstTxWarp prst="textNoShape">
              <a:avLst/>
            </a:prstTxWarp>
            <a:spAutoFit/>
          </a:bodyPr>
          <a:lstStyle/>
          <a:p>
            <a:endParaRPr lang="en-US"/>
          </a:p>
        </p:txBody>
      </p:sp>
      <p:sp>
        <p:nvSpPr>
          <p:cNvPr id="8" name="TextBox 7"/>
          <p:cNvSpPr txBox="1"/>
          <p:nvPr/>
        </p:nvSpPr>
        <p:spPr>
          <a:xfrm>
            <a:off x="5691133" y="5486400"/>
            <a:ext cx="184666" cy="369332"/>
          </a:xfrm>
          <a:prstGeom prst="rect">
            <a:avLst/>
          </a:prstGeom>
          <a:noFill/>
        </p:spPr>
        <p:txBody>
          <a:bodyPr wrap="none" rtlCol="0">
            <a:spAutoFit/>
          </a:bodyPr>
          <a:lstStyle/>
          <a:p>
            <a:endParaRPr lang="en-US" dirty="0">
              <a:solidFill>
                <a:srgbClr val="FFFF00"/>
              </a:solidFill>
            </a:endParaRPr>
          </a:p>
        </p:txBody>
      </p:sp>
      <p:sp>
        <p:nvSpPr>
          <p:cNvPr id="9" name="TextBox 8"/>
          <p:cNvSpPr txBox="1"/>
          <p:nvPr/>
        </p:nvSpPr>
        <p:spPr>
          <a:xfrm>
            <a:off x="3886200" y="4583668"/>
            <a:ext cx="184666" cy="338554"/>
          </a:xfrm>
          <a:prstGeom prst="rect">
            <a:avLst/>
          </a:prstGeom>
          <a:noFill/>
        </p:spPr>
        <p:txBody>
          <a:bodyPr wrap="none" rtlCol="0">
            <a:spAutoFit/>
          </a:bodyPr>
          <a:lstStyle/>
          <a:p>
            <a:endParaRPr lang="en-US" sz="1600" dirty="0"/>
          </a:p>
        </p:txBody>
      </p:sp>
      <p:pic>
        <p:nvPicPr>
          <p:cNvPr id="10" name="Picture 9" descr="Snapshot 2011-05-23 23-03-33.tiff"/>
          <p:cNvPicPr>
            <a:picLocks noChangeAspect="1"/>
          </p:cNvPicPr>
          <p:nvPr/>
        </p:nvPicPr>
        <p:blipFill>
          <a:blip r:embed="rId3">
            <a:alphaModFix/>
          </a:blip>
          <a:stretch>
            <a:fillRect/>
          </a:stretch>
        </p:blipFill>
        <p:spPr>
          <a:xfrm>
            <a:off x="6240843" y="2209800"/>
            <a:ext cx="2293557" cy="3733800"/>
          </a:xfrm>
          <a:prstGeom prst="rect">
            <a:avLst/>
          </a:prstGeom>
        </p:spPr>
      </p:pic>
      <p:sp>
        <p:nvSpPr>
          <p:cNvPr id="11" name="TextBox 10"/>
          <p:cNvSpPr txBox="1"/>
          <p:nvPr/>
        </p:nvSpPr>
        <p:spPr>
          <a:xfrm>
            <a:off x="6659932" y="6096000"/>
            <a:ext cx="1493468" cy="369332"/>
          </a:xfrm>
          <a:prstGeom prst="rect">
            <a:avLst/>
          </a:prstGeom>
          <a:noFill/>
        </p:spPr>
        <p:txBody>
          <a:bodyPr wrap="none" rtlCol="0">
            <a:spAutoFit/>
          </a:bodyPr>
          <a:lstStyle/>
          <a:p>
            <a:r>
              <a:rPr lang="en-US" dirty="0" smtClean="0">
                <a:solidFill>
                  <a:schemeClr val="bg1"/>
                </a:solidFill>
              </a:rPr>
              <a:t>Sullivan, </a:t>
            </a:r>
            <a:r>
              <a:rPr lang="en-US" dirty="0" err="1" smtClean="0">
                <a:solidFill>
                  <a:schemeClr val="bg1"/>
                </a:solidFill>
              </a:rPr>
              <a:t>etal</a:t>
            </a:r>
            <a:endParaRPr lang="en-US" dirty="0">
              <a:solidFill>
                <a:schemeClr val="bg1"/>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ea typeface="ＭＳ Ｐゴシック" charset="-128"/>
                <a:cs typeface="ＭＳ Ｐゴシック" charset="-128"/>
              </a:rPr>
              <a:t>DES Science</a:t>
            </a:r>
            <a:r>
              <a:rPr lang="en-US" dirty="0" smtClean="0">
                <a:ea typeface="ＭＳ Ｐゴシック" charset="-128"/>
                <a:cs typeface="ＭＳ Ｐゴシック" charset="-128"/>
              </a:rPr>
              <a:t> Summary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0" y="1295400"/>
            <a:ext cx="5715000" cy="2895600"/>
          </a:xfrm>
        </p:spPr>
        <p:txBody>
          <a:bodyPr/>
          <a:lstStyle/>
          <a:p>
            <a:pPr eaLnBrk="1" hangingPunct="1">
              <a:lnSpc>
                <a:spcPct val="83000"/>
              </a:lnSpc>
              <a:buFontTx/>
              <a:buNone/>
            </a:pPr>
            <a:r>
              <a:rPr lang="en-US" sz="2800" dirty="0">
                <a:solidFill>
                  <a:srgbClr val="FFFF00"/>
                </a:solidFill>
                <a:ea typeface="ＭＳ Ｐゴシック" charset="-128"/>
                <a:cs typeface="ＭＳ Ｐゴシック" charset="-128"/>
              </a:rPr>
              <a:t>Four Probes of Dark Energy</a:t>
            </a:r>
          </a:p>
          <a:p>
            <a:pPr eaLnBrk="1" hangingPunct="1">
              <a:lnSpc>
                <a:spcPct val="83000"/>
              </a:lnSpc>
            </a:pPr>
            <a:r>
              <a:rPr lang="en-US" sz="2800" dirty="0">
                <a:solidFill>
                  <a:srgbClr val="FFFF00"/>
                </a:solidFill>
                <a:ea typeface="ＭＳ Ｐゴシック" charset="-128"/>
                <a:cs typeface="ＭＳ Ｐゴシック" charset="-128"/>
              </a:rPr>
              <a:t>Galaxy Clusters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endParaRPr lang="en-US" sz="1800" dirty="0" smtClean="0"/>
          </a:p>
          <a:p>
            <a:pPr lvl="1" eaLnBrk="1" hangingPunct="1">
              <a:lnSpc>
                <a:spcPct val="83000"/>
              </a:lnSpc>
              <a:buFont typeface="Times" charset="0"/>
              <a:buChar char="•"/>
            </a:pPr>
            <a:r>
              <a:rPr lang="en-US" sz="1800" dirty="0" smtClean="0"/>
              <a:t>Synergy with SPT, VHS</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 300 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sz="2800" dirty="0">
                <a:solidFill>
                  <a:srgbClr val="FFFF00"/>
                </a:solidFill>
                <a:ea typeface="ＭＳ Ｐゴシック" charset="-128"/>
                <a:cs typeface="ＭＳ Ｐゴシック" charset="-128"/>
              </a:rPr>
              <a:t>Baryon Acoustic Oscillations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smtClean="0"/>
              <a:t>30 </a:t>
            </a:r>
            <a:r>
              <a:rPr lang="en-US" sz="1800" dirty="0"/>
              <a:t>sq deg time-domain survey</a:t>
            </a:r>
          </a:p>
          <a:p>
            <a:pPr lvl="1" eaLnBrk="1" hangingPunct="1">
              <a:lnSpc>
                <a:spcPct val="83000"/>
              </a:lnSpc>
              <a:buFont typeface="Times" charset="0"/>
              <a:buChar char="•"/>
            </a:pPr>
            <a:r>
              <a:rPr lang="en-US" sz="1800" dirty="0" smtClean="0"/>
              <a:t>~4000 </a:t>
            </a:r>
            <a:r>
              <a:rPr lang="en-US" sz="1800" dirty="0"/>
              <a:t>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pic>
        <p:nvPicPr>
          <p:cNvPr id="630789" name="Picture 4" descr="w0waDOEprop"/>
          <p:cNvPicPr>
            <a:picLocks noChangeAspect="1" noChangeArrowheads="1"/>
          </p:cNvPicPr>
          <p:nvPr/>
        </p:nvPicPr>
        <p:blipFill>
          <a:blip r:embed="rId3"/>
          <a:srcRect/>
          <a:stretch>
            <a:fillRect/>
          </a:stretch>
        </p:blipFill>
        <p:spPr bwMode="auto">
          <a:xfrm>
            <a:off x="5622925" y="1600200"/>
            <a:ext cx="3521075" cy="3810000"/>
          </a:xfrm>
          <a:prstGeom prst="rect">
            <a:avLst/>
          </a:prstGeom>
          <a:noFill/>
          <a:ln w="9525">
            <a:noFill/>
            <a:miter lim="800000"/>
            <a:headEnd/>
            <a:tailEnd/>
          </a:ln>
        </p:spPr>
      </p:pic>
      <p:sp>
        <p:nvSpPr>
          <p:cNvPr id="630790" name="Text Box 5"/>
          <p:cNvSpPr txBox="1">
            <a:spLocks/>
          </p:cNvSpPr>
          <p:nvPr/>
        </p:nvSpPr>
        <p:spPr bwMode="auto">
          <a:xfrm>
            <a:off x="5791200" y="914400"/>
            <a:ext cx="3140075" cy="641350"/>
          </a:xfrm>
          <a:prstGeom prst="rect">
            <a:avLst/>
          </a:prstGeom>
          <a:noFill/>
          <a:ln w="12700">
            <a:noFill/>
            <a:miter lim="800000"/>
            <a:headEnd/>
            <a:tailEnd/>
          </a:ln>
        </p:spPr>
        <p:txBody>
          <a:bodyPr>
            <a:prstTxWarp prst="textNoShape">
              <a:avLst/>
            </a:prstTxWarp>
            <a:spAutoFit/>
          </a:bodyPr>
          <a:lstStyle/>
          <a:p>
            <a:r>
              <a:rPr lang="en-US" dirty="0">
                <a:solidFill>
                  <a:schemeClr val="bg1"/>
                </a:solidFill>
              </a:rPr>
              <a:t>Forecast Constraints on DE Equation of State</a:t>
            </a:r>
          </a:p>
        </p:txBody>
      </p:sp>
      <p:sp>
        <p:nvSpPr>
          <p:cNvPr id="630791" name="Text Box 6"/>
          <p:cNvSpPr txBox="1">
            <a:spLocks/>
          </p:cNvSpPr>
          <p:nvPr/>
        </p:nvSpPr>
        <p:spPr bwMode="auto">
          <a:xfrm>
            <a:off x="6172200" y="5757863"/>
            <a:ext cx="184150" cy="369887"/>
          </a:xfrm>
          <a:prstGeom prst="rect">
            <a:avLst/>
          </a:prstGeom>
          <a:noFill/>
          <a:ln w="12700">
            <a:noFill/>
            <a:miter lim="800000"/>
            <a:headEnd/>
            <a:tailEnd/>
          </a:ln>
        </p:spPr>
        <p:txBody>
          <a:bodyPr wrap="none">
            <a:prstTxWarp prst="textNoShape">
              <a:avLst/>
            </a:prstTxWarp>
            <a:spAutoFit/>
          </a:bodyPr>
          <a:lstStyle/>
          <a:p>
            <a:endParaRPr lang="en-US"/>
          </a:p>
        </p:txBody>
      </p:sp>
      <p:sp>
        <p:nvSpPr>
          <p:cNvPr id="8" name="TextBox 7"/>
          <p:cNvSpPr txBox="1"/>
          <p:nvPr/>
        </p:nvSpPr>
        <p:spPr>
          <a:xfrm>
            <a:off x="5691133" y="5830669"/>
            <a:ext cx="3199238" cy="646331"/>
          </a:xfrm>
          <a:prstGeom prst="rect">
            <a:avLst/>
          </a:prstGeom>
          <a:noFill/>
        </p:spPr>
        <p:txBody>
          <a:bodyPr wrap="none" rtlCol="0">
            <a:spAutoFit/>
          </a:bodyPr>
          <a:lstStyle/>
          <a:p>
            <a:r>
              <a:rPr lang="en-US" dirty="0" smtClean="0">
                <a:solidFill>
                  <a:srgbClr val="FFFF00"/>
                </a:solidFill>
              </a:rPr>
              <a:t>Factor 3-5 improvement over </a:t>
            </a:r>
          </a:p>
          <a:p>
            <a:r>
              <a:rPr lang="en-US" dirty="0" smtClean="0">
                <a:solidFill>
                  <a:srgbClr val="FFFF00"/>
                </a:solidFill>
              </a:rPr>
              <a:t>Stage II DETF Figure of Merit</a:t>
            </a:r>
            <a:endParaRPr lang="en-US" dirty="0">
              <a:solidFill>
                <a:srgbClr val="FFFF00"/>
              </a:solidFill>
            </a:endParaRPr>
          </a:p>
        </p:txBody>
      </p:sp>
      <p:sp>
        <p:nvSpPr>
          <p:cNvPr id="9" name="TextBox 8"/>
          <p:cNvSpPr txBox="1"/>
          <p:nvPr/>
        </p:nvSpPr>
        <p:spPr>
          <a:xfrm>
            <a:off x="6019800" y="4583668"/>
            <a:ext cx="2157562" cy="338554"/>
          </a:xfrm>
          <a:prstGeom prst="rect">
            <a:avLst/>
          </a:prstGeom>
          <a:noFill/>
        </p:spPr>
        <p:txBody>
          <a:bodyPr wrap="none" rtlCol="0">
            <a:spAutoFit/>
          </a:bodyPr>
          <a:lstStyle/>
          <a:p>
            <a:r>
              <a:rPr lang="en-US" sz="1600" dirty="0" smtClean="0"/>
              <a:t>Planck prior assumed</a:t>
            </a:r>
            <a:endParaRPr lang="en-US" sz="1600" dirty="0"/>
          </a:p>
        </p:txBody>
      </p:sp>
      <p:sp>
        <p:nvSpPr>
          <p:cNvPr id="10" name="TextBox 9"/>
          <p:cNvSpPr txBox="1"/>
          <p:nvPr/>
        </p:nvSpPr>
        <p:spPr>
          <a:xfrm>
            <a:off x="6884507" y="1905000"/>
            <a:ext cx="659293" cy="369332"/>
          </a:xfrm>
          <a:prstGeom prst="rect">
            <a:avLst/>
          </a:prstGeom>
          <a:noFill/>
        </p:spPr>
        <p:txBody>
          <a:bodyPr wrap="none" rtlCol="0">
            <a:spAutoFit/>
          </a:bodyPr>
          <a:lstStyle/>
          <a:p>
            <a:r>
              <a:rPr lang="en-US" dirty="0" smtClean="0"/>
              <a:t>DES</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0787" name="Rectangle 2"/>
          <p:cNvSpPr>
            <a:spLocks noGrp="1" noChangeArrowheads="1"/>
          </p:cNvSpPr>
          <p:nvPr>
            <p:ph type="ctrTitle"/>
          </p:nvPr>
        </p:nvSpPr>
        <p:spPr>
          <a:xfrm>
            <a:off x="685800" y="-304800"/>
            <a:ext cx="7772400" cy="1143000"/>
          </a:xfrm>
        </p:spPr>
        <p:txBody>
          <a:bodyPr/>
          <a:lstStyle/>
          <a:p>
            <a:pPr eaLnBrk="1" hangingPunct="1"/>
            <a:r>
              <a:rPr lang="en-US" dirty="0">
                <a:ea typeface="ＭＳ Ｐゴシック" charset="-128"/>
                <a:cs typeface="ＭＳ Ｐゴシック" charset="-128"/>
              </a:rPr>
              <a:t>DES Science</a:t>
            </a:r>
            <a:r>
              <a:rPr lang="en-US" dirty="0" smtClean="0">
                <a:ea typeface="ＭＳ Ｐゴシック" charset="-128"/>
                <a:cs typeface="ＭＳ Ｐゴシック" charset="-128"/>
              </a:rPr>
              <a:t> Summary</a:t>
            </a:r>
            <a:endParaRPr lang="en-US" dirty="0">
              <a:ea typeface="ＭＳ Ｐゴシック" charset="-128"/>
              <a:cs typeface="ＭＳ Ｐゴシック" charset="-128"/>
            </a:endParaRPr>
          </a:p>
        </p:txBody>
      </p:sp>
      <p:sp>
        <p:nvSpPr>
          <p:cNvPr id="630788" name="Rectangle 3"/>
          <p:cNvSpPr>
            <a:spLocks noGrp="1" noChangeArrowheads="1"/>
          </p:cNvSpPr>
          <p:nvPr>
            <p:ph type="body" sz="quarter" idx="10"/>
          </p:nvPr>
        </p:nvSpPr>
        <p:spPr>
          <a:xfrm>
            <a:off x="0" y="1295400"/>
            <a:ext cx="5715000" cy="2895600"/>
          </a:xfrm>
        </p:spPr>
        <p:txBody>
          <a:bodyPr/>
          <a:lstStyle/>
          <a:p>
            <a:pPr eaLnBrk="1" hangingPunct="1">
              <a:lnSpc>
                <a:spcPct val="83000"/>
              </a:lnSpc>
              <a:buFontTx/>
              <a:buNone/>
            </a:pPr>
            <a:r>
              <a:rPr lang="en-US" sz="2800" dirty="0">
                <a:solidFill>
                  <a:srgbClr val="FFFF00"/>
                </a:solidFill>
                <a:ea typeface="ＭＳ Ｐゴシック" charset="-128"/>
                <a:cs typeface="ＭＳ Ｐゴシック" charset="-128"/>
              </a:rPr>
              <a:t>Four Probes of Dark Energy</a:t>
            </a:r>
          </a:p>
          <a:p>
            <a:pPr eaLnBrk="1" hangingPunct="1">
              <a:lnSpc>
                <a:spcPct val="83000"/>
              </a:lnSpc>
            </a:pPr>
            <a:r>
              <a:rPr lang="en-US" sz="2800" dirty="0">
                <a:solidFill>
                  <a:srgbClr val="FFFF00"/>
                </a:solidFill>
                <a:ea typeface="ＭＳ Ｐゴシック" charset="-128"/>
                <a:cs typeface="ＭＳ Ｐゴシック" charset="-128"/>
              </a:rPr>
              <a:t>Galaxy Clusters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~100,000 clusters to </a:t>
            </a:r>
            <a:r>
              <a:rPr lang="en-US" sz="1800" dirty="0" err="1"/>
              <a:t>z</a:t>
            </a:r>
            <a:r>
              <a:rPr lang="en-US" sz="1800" dirty="0"/>
              <a:t>&gt;1</a:t>
            </a:r>
            <a:endParaRPr lang="en-US" sz="1800" dirty="0" smtClean="0"/>
          </a:p>
          <a:p>
            <a:pPr lvl="1" eaLnBrk="1" hangingPunct="1">
              <a:lnSpc>
                <a:spcPct val="83000"/>
              </a:lnSpc>
              <a:buFont typeface="Times" charset="0"/>
              <a:buChar char="•"/>
            </a:pPr>
            <a:r>
              <a:rPr lang="en-US" sz="1800" dirty="0" smtClean="0"/>
              <a:t>Synergy with SPT, VHS</a:t>
            </a:r>
          </a:p>
          <a:p>
            <a:pPr lvl="1" eaLnBrk="1" hangingPunct="1">
              <a:lnSpc>
                <a:spcPct val="83000"/>
              </a:lnSpc>
              <a:buFont typeface="Times" charset="0"/>
              <a:buChar char="•"/>
            </a:pPr>
            <a:r>
              <a:rPr lang="en-US" sz="1800" dirty="0"/>
              <a:t>Sensitive to growth of structure and geometry</a:t>
            </a:r>
            <a:endParaRPr lang="en-US" sz="1800" b="1" dirty="0"/>
          </a:p>
          <a:p>
            <a:pPr eaLnBrk="1" hangingPunct="1">
              <a:lnSpc>
                <a:spcPct val="83000"/>
              </a:lnSpc>
            </a:pPr>
            <a:r>
              <a:rPr lang="en-US" sz="2800" dirty="0">
                <a:solidFill>
                  <a:srgbClr val="FFFF00"/>
                </a:solidFill>
                <a:ea typeface="ＭＳ Ｐゴシック" charset="-128"/>
                <a:cs typeface="ＭＳ Ｐゴシック" charset="-128"/>
              </a:rPr>
              <a:t>Weak </a:t>
            </a:r>
            <a:r>
              <a:rPr lang="en-US" sz="2800" dirty="0" err="1">
                <a:solidFill>
                  <a:srgbClr val="FFFF00"/>
                </a:solidFill>
                <a:ea typeface="ＭＳ Ｐゴシック" charset="-128"/>
                <a:cs typeface="ＭＳ Ｐゴシック" charset="-128"/>
              </a:rPr>
              <a:t>Lensing</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Shape measurements of 300 million galaxies </a:t>
            </a:r>
          </a:p>
          <a:p>
            <a:pPr lvl="1" eaLnBrk="1" hangingPunct="1">
              <a:lnSpc>
                <a:spcPct val="83000"/>
              </a:lnSpc>
              <a:buFont typeface="Times" charset="0"/>
              <a:buChar char="•"/>
            </a:pPr>
            <a:r>
              <a:rPr lang="en-US" sz="1800" dirty="0"/>
              <a:t>Sensitive to growth of structure and geometry</a:t>
            </a:r>
            <a:endParaRPr lang="en-US" sz="2400" dirty="0"/>
          </a:p>
          <a:p>
            <a:pPr eaLnBrk="1" hangingPunct="1">
              <a:lnSpc>
                <a:spcPct val="83000"/>
              </a:lnSpc>
            </a:pPr>
            <a:r>
              <a:rPr lang="en-US" sz="2800" dirty="0">
                <a:solidFill>
                  <a:srgbClr val="FFFF00"/>
                </a:solidFill>
                <a:ea typeface="ＭＳ Ｐゴシック" charset="-128"/>
                <a:cs typeface="ＭＳ Ｐゴシック" charset="-128"/>
              </a:rPr>
              <a:t>Baryon Acoustic Oscillations</a:t>
            </a:r>
            <a:endParaRPr lang="en-US" sz="2800" b="1" dirty="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a:t>300 million galaxies to </a:t>
            </a:r>
            <a:r>
              <a:rPr lang="en-US" sz="1800" dirty="0" err="1"/>
              <a:t>z</a:t>
            </a:r>
            <a:r>
              <a:rPr lang="en-US" sz="1800" dirty="0"/>
              <a:t> = 1 and beyond</a:t>
            </a:r>
          </a:p>
          <a:p>
            <a:pPr lvl="1" eaLnBrk="1" hangingPunct="1">
              <a:lnSpc>
                <a:spcPct val="83000"/>
              </a:lnSpc>
              <a:buFont typeface="Times" charset="0"/>
              <a:buChar char="•"/>
            </a:pPr>
            <a:r>
              <a:rPr lang="en-US" sz="1800" dirty="0"/>
              <a:t>Sensitive to geometry</a:t>
            </a:r>
          </a:p>
          <a:p>
            <a:pPr eaLnBrk="1" hangingPunct="1">
              <a:lnSpc>
                <a:spcPct val="83000"/>
              </a:lnSpc>
            </a:pPr>
            <a:r>
              <a:rPr lang="en-US" sz="2800" dirty="0">
                <a:solidFill>
                  <a:srgbClr val="FFFF00"/>
                </a:solidFill>
                <a:ea typeface="ＭＳ Ｐゴシック" charset="-128"/>
                <a:cs typeface="ＭＳ Ｐゴシック" charset="-128"/>
              </a:rPr>
              <a:t>Supernovae</a:t>
            </a:r>
            <a:endParaRPr lang="en-US" sz="2800" dirty="0" smtClean="0">
              <a:solidFill>
                <a:srgbClr val="FFFF00"/>
              </a:solidFill>
              <a:ea typeface="ＭＳ Ｐゴシック" charset="-128"/>
              <a:cs typeface="ＭＳ Ｐゴシック" charset="-128"/>
            </a:endParaRPr>
          </a:p>
          <a:p>
            <a:pPr lvl="1" eaLnBrk="1" hangingPunct="1">
              <a:lnSpc>
                <a:spcPct val="83000"/>
              </a:lnSpc>
              <a:buFont typeface="Times" charset="0"/>
              <a:buChar char="•"/>
            </a:pPr>
            <a:r>
              <a:rPr lang="en-US" sz="1800" dirty="0" smtClean="0"/>
              <a:t>30 </a:t>
            </a:r>
            <a:r>
              <a:rPr lang="en-US" sz="1800" dirty="0"/>
              <a:t>sq deg time-domain survey</a:t>
            </a:r>
          </a:p>
          <a:p>
            <a:pPr lvl="1" eaLnBrk="1" hangingPunct="1">
              <a:lnSpc>
                <a:spcPct val="83000"/>
              </a:lnSpc>
              <a:buFont typeface="Times" charset="0"/>
              <a:buChar char="•"/>
            </a:pPr>
            <a:r>
              <a:rPr lang="en-US" sz="1800" dirty="0" smtClean="0"/>
              <a:t>~4000 </a:t>
            </a:r>
            <a:r>
              <a:rPr lang="en-US" sz="1800" dirty="0"/>
              <a:t>well-sampled </a:t>
            </a:r>
            <a:r>
              <a:rPr lang="en-US" sz="1800" dirty="0" err="1"/>
              <a:t>SNe</a:t>
            </a:r>
            <a:r>
              <a:rPr lang="en-US" sz="1800" dirty="0"/>
              <a:t> </a:t>
            </a:r>
            <a:r>
              <a:rPr lang="en-US" sz="1800" dirty="0" err="1"/>
              <a:t>Ia</a:t>
            </a:r>
            <a:r>
              <a:rPr lang="en-US" sz="1800" dirty="0"/>
              <a:t> to </a:t>
            </a:r>
            <a:r>
              <a:rPr lang="en-US" sz="1800" dirty="0" err="1"/>
              <a:t>z</a:t>
            </a:r>
            <a:r>
              <a:rPr lang="en-US" sz="1800" dirty="0"/>
              <a:t> ~1</a:t>
            </a:r>
          </a:p>
          <a:p>
            <a:pPr lvl="1" eaLnBrk="1" hangingPunct="1">
              <a:lnSpc>
                <a:spcPct val="83000"/>
              </a:lnSpc>
              <a:buFont typeface="Times" charset="0"/>
              <a:buChar char="•"/>
            </a:pPr>
            <a:r>
              <a:rPr lang="en-US" sz="1800" dirty="0"/>
              <a:t>Sensitive to </a:t>
            </a:r>
            <a:r>
              <a:rPr lang="en-US" sz="1800" dirty="0" smtClean="0"/>
              <a:t>geometry</a:t>
            </a:r>
            <a:endParaRPr lang="en-US" sz="1800" dirty="0"/>
          </a:p>
        </p:txBody>
      </p:sp>
      <p:pic>
        <p:nvPicPr>
          <p:cNvPr id="630789" name="Picture 4" descr="w0waDOEprop"/>
          <p:cNvPicPr>
            <a:picLocks noChangeAspect="1" noChangeArrowheads="1"/>
          </p:cNvPicPr>
          <p:nvPr/>
        </p:nvPicPr>
        <p:blipFill>
          <a:blip r:embed="rId3"/>
          <a:srcRect/>
          <a:stretch>
            <a:fillRect/>
          </a:stretch>
        </p:blipFill>
        <p:spPr bwMode="auto">
          <a:xfrm>
            <a:off x="5622925" y="1600200"/>
            <a:ext cx="3521075" cy="3810000"/>
          </a:xfrm>
          <a:prstGeom prst="rect">
            <a:avLst/>
          </a:prstGeom>
          <a:noFill/>
          <a:ln w="9525">
            <a:noFill/>
            <a:miter lim="800000"/>
            <a:headEnd/>
            <a:tailEnd/>
          </a:ln>
        </p:spPr>
      </p:pic>
      <p:sp>
        <p:nvSpPr>
          <p:cNvPr id="630790" name="Text Box 5"/>
          <p:cNvSpPr txBox="1">
            <a:spLocks/>
          </p:cNvSpPr>
          <p:nvPr/>
        </p:nvSpPr>
        <p:spPr bwMode="auto">
          <a:xfrm>
            <a:off x="5791200" y="914400"/>
            <a:ext cx="3140075" cy="641350"/>
          </a:xfrm>
          <a:prstGeom prst="rect">
            <a:avLst/>
          </a:prstGeom>
          <a:noFill/>
          <a:ln w="12700">
            <a:noFill/>
            <a:miter lim="800000"/>
            <a:headEnd/>
            <a:tailEnd/>
          </a:ln>
        </p:spPr>
        <p:txBody>
          <a:bodyPr>
            <a:prstTxWarp prst="textNoShape">
              <a:avLst/>
            </a:prstTxWarp>
            <a:spAutoFit/>
          </a:bodyPr>
          <a:lstStyle/>
          <a:p>
            <a:r>
              <a:rPr lang="en-US" dirty="0">
                <a:solidFill>
                  <a:schemeClr val="bg1"/>
                </a:solidFill>
              </a:rPr>
              <a:t>Forecast Constraints on DE Equation of State</a:t>
            </a:r>
          </a:p>
        </p:txBody>
      </p:sp>
      <p:sp>
        <p:nvSpPr>
          <p:cNvPr id="630791" name="Text Box 6"/>
          <p:cNvSpPr txBox="1">
            <a:spLocks/>
          </p:cNvSpPr>
          <p:nvPr/>
        </p:nvSpPr>
        <p:spPr bwMode="auto">
          <a:xfrm>
            <a:off x="6172200" y="5757863"/>
            <a:ext cx="184150" cy="369887"/>
          </a:xfrm>
          <a:prstGeom prst="rect">
            <a:avLst/>
          </a:prstGeom>
          <a:noFill/>
          <a:ln w="12700">
            <a:noFill/>
            <a:miter lim="800000"/>
            <a:headEnd/>
            <a:tailEnd/>
          </a:ln>
        </p:spPr>
        <p:txBody>
          <a:bodyPr wrap="none">
            <a:prstTxWarp prst="textNoShape">
              <a:avLst/>
            </a:prstTxWarp>
            <a:spAutoFit/>
          </a:bodyPr>
          <a:lstStyle/>
          <a:p>
            <a:endParaRPr lang="en-US"/>
          </a:p>
        </p:txBody>
      </p:sp>
      <p:sp>
        <p:nvSpPr>
          <p:cNvPr id="8" name="TextBox 7"/>
          <p:cNvSpPr txBox="1"/>
          <p:nvPr/>
        </p:nvSpPr>
        <p:spPr>
          <a:xfrm>
            <a:off x="5691133" y="5830669"/>
            <a:ext cx="3199238" cy="646331"/>
          </a:xfrm>
          <a:prstGeom prst="rect">
            <a:avLst/>
          </a:prstGeom>
          <a:noFill/>
        </p:spPr>
        <p:txBody>
          <a:bodyPr wrap="none" rtlCol="0">
            <a:spAutoFit/>
          </a:bodyPr>
          <a:lstStyle/>
          <a:p>
            <a:r>
              <a:rPr lang="en-US" dirty="0" smtClean="0">
                <a:solidFill>
                  <a:srgbClr val="FFFF00"/>
                </a:solidFill>
              </a:rPr>
              <a:t>Factor 3-5 improvement over </a:t>
            </a:r>
          </a:p>
          <a:p>
            <a:r>
              <a:rPr lang="en-US" dirty="0" smtClean="0">
                <a:solidFill>
                  <a:srgbClr val="FFFF00"/>
                </a:solidFill>
              </a:rPr>
              <a:t>Stage II DETF Figure of Merit</a:t>
            </a:r>
            <a:endParaRPr lang="en-US" dirty="0">
              <a:solidFill>
                <a:srgbClr val="FFFF00"/>
              </a:solidFill>
            </a:endParaRPr>
          </a:p>
        </p:txBody>
      </p:sp>
      <p:sp>
        <p:nvSpPr>
          <p:cNvPr id="9" name="TextBox 8"/>
          <p:cNvSpPr txBox="1"/>
          <p:nvPr/>
        </p:nvSpPr>
        <p:spPr>
          <a:xfrm>
            <a:off x="6019800" y="4583668"/>
            <a:ext cx="2157562" cy="338554"/>
          </a:xfrm>
          <a:prstGeom prst="rect">
            <a:avLst/>
          </a:prstGeom>
          <a:noFill/>
        </p:spPr>
        <p:txBody>
          <a:bodyPr wrap="none" rtlCol="0">
            <a:spAutoFit/>
          </a:bodyPr>
          <a:lstStyle/>
          <a:p>
            <a:r>
              <a:rPr lang="en-US" sz="1600" dirty="0" smtClean="0"/>
              <a:t>Planck prior assumed</a:t>
            </a:r>
            <a:endParaRPr lang="en-US" sz="1600" dirty="0"/>
          </a:p>
        </p:txBody>
      </p:sp>
      <p:sp>
        <p:nvSpPr>
          <p:cNvPr id="10" name="TextBox 9"/>
          <p:cNvSpPr txBox="1"/>
          <p:nvPr/>
        </p:nvSpPr>
        <p:spPr>
          <a:xfrm>
            <a:off x="6884507" y="1905000"/>
            <a:ext cx="659293" cy="369332"/>
          </a:xfrm>
          <a:prstGeom prst="rect">
            <a:avLst/>
          </a:prstGeom>
          <a:noFill/>
        </p:spPr>
        <p:txBody>
          <a:bodyPr wrap="none" rtlCol="0">
            <a:spAutoFit/>
          </a:bodyPr>
          <a:lstStyle/>
          <a:p>
            <a:r>
              <a:rPr lang="en-US" dirty="0" smtClean="0"/>
              <a:t>DES</a:t>
            </a:r>
            <a:endParaRPr lang="en-US" dirty="0"/>
          </a:p>
        </p:txBody>
      </p:sp>
      <p:pic>
        <p:nvPicPr>
          <p:cNvPr id="11" name="Picture 10" descr="Snapshot 2011-05-23 23-03-33.tiff"/>
          <p:cNvPicPr>
            <a:picLocks noChangeAspect="1"/>
          </p:cNvPicPr>
          <p:nvPr/>
        </p:nvPicPr>
        <p:blipFill>
          <a:blip r:embed="rId4">
            <a:alphaModFix amt="56000"/>
          </a:blip>
          <a:stretch>
            <a:fillRect/>
          </a:stretch>
        </p:blipFill>
        <p:spPr>
          <a:xfrm>
            <a:off x="6240843" y="2209800"/>
            <a:ext cx="2293557" cy="3733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27" charset="-128"/>
              <a:cs typeface="ＭＳ Ｐゴシック" pitchFamily="27" charset="-128"/>
            </a:endParaRPr>
          </a:p>
        </p:txBody>
      </p:sp>
      <p:sp>
        <p:nvSpPr>
          <p:cNvPr id="546819" name="Rectangle 3"/>
          <p:cNvSpPr>
            <a:spLocks noGrp="1" noChangeArrowheads="1"/>
          </p:cNvSpPr>
          <p:nvPr>
            <p:ph type="subTitle" idx="1"/>
          </p:nvPr>
        </p:nvSpPr>
        <p:spPr>
          <a:xfrm>
            <a:off x="1371600" y="3886200"/>
            <a:ext cx="6400800" cy="1752600"/>
          </a:xfrm>
        </p:spPr>
        <p:txBody>
          <a:bodyPr/>
          <a:lstStyle/>
          <a:p>
            <a:pPr eaLnBrk="1" hangingPunct="1"/>
            <a:endParaRPr lang="en-US">
              <a:ea typeface="ＭＳ Ｐゴシック" pitchFamily="27" charset="-128"/>
              <a:cs typeface="ＭＳ Ｐゴシック" pitchFamily="27" charset="-128"/>
            </a:endParaRPr>
          </a:p>
        </p:txBody>
      </p:sp>
      <p:pic>
        <p:nvPicPr>
          <p:cNvPr id="546820" name="Picture 4" descr="Snapshot 2008-02-16 17-29-18"/>
          <p:cNvPicPr>
            <a:picLocks noChangeAspect="1" noChangeArrowheads="1"/>
          </p:cNvPicPr>
          <p:nvPr/>
        </p:nvPicPr>
        <p:blipFill>
          <a:blip r:embed="rId3"/>
          <a:srcRect/>
          <a:stretch>
            <a:fillRect/>
          </a:stretch>
        </p:blipFill>
        <p:spPr bwMode="auto">
          <a:xfrm>
            <a:off x="0" y="0"/>
            <a:ext cx="9140825" cy="6865938"/>
          </a:xfrm>
          <a:prstGeom prst="rect">
            <a:avLst/>
          </a:prstGeom>
          <a:noFill/>
          <a:ln w="9525">
            <a:noFill/>
            <a:miter lim="800000"/>
            <a:headEnd/>
            <a:tailEnd/>
          </a:ln>
        </p:spPr>
      </p:pic>
      <p:sp>
        <p:nvSpPr>
          <p:cNvPr id="546821" name="Text Box 5"/>
          <p:cNvSpPr txBox="1">
            <a:spLocks/>
          </p:cNvSpPr>
          <p:nvPr/>
        </p:nvSpPr>
        <p:spPr bwMode="auto">
          <a:xfrm rot="-5400000">
            <a:off x="-381000" y="903287"/>
            <a:ext cx="914400" cy="307976"/>
          </a:xfrm>
          <a:prstGeom prst="rect">
            <a:avLst/>
          </a:prstGeom>
          <a:noFill/>
          <a:ln w="12700">
            <a:noFill/>
            <a:miter lim="800000"/>
            <a:headEnd/>
            <a:tailEnd/>
          </a:ln>
        </p:spPr>
        <p:txBody>
          <a:bodyPr wrap="none" lIns="91401" tIns="45702" rIns="91401" bIns="45702">
            <a:prstTxWarp prst="textNoShape">
              <a:avLst/>
            </a:prstTxWarp>
            <a:spAutoFit/>
          </a:bodyPr>
          <a:lstStyle/>
          <a:p>
            <a:r>
              <a:rPr lang="en-US" sz="1400">
                <a:solidFill>
                  <a:schemeClr val="bg1"/>
                </a:solidFill>
              </a:rPr>
              <a:t>B. Dilday</a:t>
            </a:r>
            <a:endParaRPr lang="en-US"/>
          </a:p>
        </p:txBody>
      </p:sp>
      <p:sp>
        <p:nvSpPr>
          <p:cNvPr id="546830" name="Text Box 14"/>
          <p:cNvSpPr txBox="1">
            <a:spLocks/>
          </p:cNvSpPr>
          <p:nvPr/>
        </p:nvSpPr>
        <p:spPr bwMode="auto">
          <a:xfrm>
            <a:off x="3429000" y="6248400"/>
            <a:ext cx="5638800" cy="646294"/>
          </a:xfrm>
          <a:prstGeom prst="rect">
            <a:avLst/>
          </a:prstGeom>
          <a:solidFill>
            <a:schemeClr val="tx1"/>
          </a:solidFill>
          <a:ln w="12700">
            <a:noFill/>
            <a:miter lim="800000"/>
            <a:headEnd/>
            <a:tailEnd/>
          </a:ln>
        </p:spPr>
        <p:txBody>
          <a:bodyPr lIns="91401" tIns="45702" rIns="91401" bIns="45702">
            <a:prstTxWarp prst="textNoShape">
              <a:avLst/>
            </a:prstTxWarp>
            <a:spAutoFit/>
          </a:bodyPr>
          <a:lstStyle/>
          <a:p>
            <a:pPr>
              <a:spcBef>
                <a:spcPct val="50000"/>
              </a:spcBef>
            </a:pPr>
            <a:r>
              <a:rPr lang="en-US" dirty="0" smtClean="0">
                <a:solidFill>
                  <a:schemeClr val="bg1"/>
                </a:solidFill>
              </a:rPr>
              <a:t>SDSS-II: 500 </a:t>
            </a:r>
            <a:r>
              <a:rPr lang="en-US" dirty="0" err="1" smtClean="0">
                <a:solidFill>
                  <a:schemeClr val="bg1"/>
                </a:solidFill>
              </a:rPr>
              <a:t>spectroscopically</a:t>
            </a:r>
            <a:r>
              <a:rPr lang="en-US" dirty="0" smtClean="0">
                <a:solidFill>
                  <a:schemeClr val="bg1"/>
                </a:solidFill>
              </a:rPr>
              <a:t> confirmed </a:t>
            </a:r>
            <a:r>
              <a:rPr lang="en-US" dirty="0" err="1" smtClean="0">
                <a:solidFill>
                  <a:schemeClr val="bg1"/>
                </a:solidFill>
              </a:rPr>
              <a:t>SNe</a:t>
            </a:r>
            <a:r>
              <a:rPr lang="en-US" dirty="0" smtClean="0">
                <a:solidFill>
                  <a:schemeClr val="bg1"/>
                </a:solidFill>
              </a:rPr>
              <a:t> </a:t>
            </a:r>
            <a:r>
              <a:rPr lang="en-US" dirty="0" err="1" smtClean="0">
                <a:solidFill>
                  <a:schemeClr val="bg1"/>
                </a:solidFill>
              </a:rPr>
              <a:t>Ia</a:t>
            </a:r>
            <a:r>
              <a:rPr lang="en-US" dirty="0" smtClean="0">
                <a:solidFill>
                  <a:schemeClr val="bg1"/>
                </a:solidFill>
              </a:rPr>
              <a:t>, &gt;1000 with host </a:t>
            </a:r>
            <a:r>
              <a:rPr lang="en-US" dirty="0" err="1" smtClean="0">
                <a:solidFill>
                  <a:schemeClr val="bg1"/>
                </a:solidFill>
              </a:rPr>
              <a:t>redshifts</a:t>
            </a:r>
            <a:r>
              <a:rPr lang="en-US" dirty="0" smtClean="0">
                <a:solidFill>
                  <a:schemeClr val="bg1"/>
                </a:solidFill>
              </a:rPr>
              <a:t> from SDSS-III</a:t>
            </a:r>
            <a:endParaRPr lang="en-US" dirty="0">
              <a:solidFill>
                <a:schemeClr val="bg1"/>
              </a:solidFill>
            </a:endParaRPr>
          </a:p>
        </p:txBody>
      </p:sp>
      <p:sp>
        <p:nvSpPr>
          <p:cNvPr id="15" name="Rectangle 14"/>
          <p:cNvSpPr/>
          <p:nvPr/>
        </p:nvSpPr>
        <p:spPr>
          <a:xfrm>
            <a:off x="3010282" y="76200"/>
            <a:ext cx="3227742" cy="769441"/>
          </a:xfrm>
          <a:prstGeom prst="rect">
            <a:avLst/>
          </a:prstGeom>
        </p:spPr>
        <p:txBody>
          <a:bodyPr wrap="none">
            <a:spAutoFit/>
          </a:bodyPr>
          <a:lstStyle/>
          <a:p>
            <a:pPr algn="ctr"/>
            <a:r>
              <a:rPr lang="en-US" sz="4400" dirty="0" smtClean="0">
                <a:solidFill>
                  <a:schemeClr val="bg1"/>
                </a:solidFill>
              </a:rPr>
              <a:t>Supernovae</a:t>
            </a:r>
            <a:endParaRPr lang="en-US" sz="4400" dirty="0">
              <a:solidFill>
                <a:schemeClr val="bg1"/>
              </a:solidFill>
              <a:latin typeface="Times New Roman" pitchFamily="27"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6818" name="Rectangle 2"/>
          <p:cNvSpPr>
            <a:spLocks noGrp="1" noChangeArrowheads="1"/>
          </p:cNvSpPr>
          <p:nvPr>
            <p:ph type="ctrTitle"/>
          </p:nvPr>
        </p:nvSpPr>
        <p:spPr>
          <a:xfrm>
            <a:off x="685800" y="2286000"/>
            <a:ext cx="7772400" cy="1143000"/>
          </a:xfrm>
        </p:spPr>
        <p:txBody>
          <a:bodyPr/>
          <a:lstStyle/>
          <a:p>
            <a:pPr eaLnBrk="1" hangingPunct="1"/>
            <a:endParaRPr lang="en-US">
              <a:ea typeface="ＭＳ Ｐゴシック" pitchFamily="27" charset="-128"/>
              <a:cs typeface="ＭＳ Ｐゴシック" pitchFamily="27" charset="-128"/>
            </a:endParaRPr>
          </a:p>
        </p:txBody>
      </p:sp>
      <p:sp>
        <p:nvSpPr>
          <p:cNvPr id="546819" name="Rectangle 3"/>
          <p:cNvSpPr>
            <a:spLocks noGrp="1" noChangeArrowheads="1"/>
          </p:cNvSpPr>
          <p:nvPr>
            <p:ph type="subTitle" idx="1"/>
          </p:nvPr>
        </p:nvSpPr>
        <p:spPr>
          <a:xfrm>
            <a:off x="1371600" y="3886200"/>
            <a:ext cx="6400800" cy="1752600"/>
          </a:xfrm>
        </p:spPr>
        <p:txBody>
          <a:bodyPr/>
          <a:lstStyle/>
          <a:p>
            <a:pPr eaLnBrk="1" hangingPunct="1"/>
            <a:endParaRPr lang="en-US">
              <a:ea typeface="ＭＳ Ｐゴシック" pitchFamily="27" charset="-128"/>
              <a:cs typeface="ＭＳ Ｐゴシック" pitchFamily="27" charset="-128"/>
            </a:endParaRPr>
          </a:p>
        </p:txBody>
      </p:sp>
      <p:pic>
        <p:nvPicPr>
          <p:cNvPr id="546820" name="Picture 4" descr="Snapshot 2008-02-16 17-29-18"/>
          <p:cNvPicPr>
            <a:picLocks noChangeAspect="1" noChangeArrowheads="1"/>
          </p:cNvPicPr>
          <p:nvPr/>
        </p:nvPicPr>
        <p:blipFill>
          <a:blip r:embed="rId3"/>
          <a:srcRect/>
          <a:stretch>
            <a:fillRect/>
          </a:stretch>
        </p:blipFill>
        <p:spPr bwMode="auto">
          <a:xfrm>
            <a:off x="0" y="0"/>
            <a:ext cx="9140825" cy="6865938"/>
          </a:xfrm>
          <a:prstGeom prst="rect">
            <a:avLst/>
          </a:prstGeom>
          <a:noFill/>
          <a:ln w="9525">
            <a:noFill/>
            <a:miter lim="800000"/>
            <a:headEnd/>
            <a:tailEnd/>
          </a:ln>
        </p:spPr>
      </p:pic>
      <p:sp>
        <p:nvSpPr>
          <p:cNvPr id="546821" name="Text Box 5"/>
          <p:cNvSpPr txBox="1">
            <a:spLocks/>
          </p:cNvSpPr>
          <p:nvPr/>
        </p:nvSpPr>
        <p:spPr bwMode="auto">
          <a:xfrm rot="-5400000">
            <a:off x="-381000" y="903287"/>
            <a:ext cx="914400" cy="307976"/>
          </a:xfrm>
          <a:prstGeom prst="rect">
            <a:avLst/>
          </a:prstGeom>
          <a:noFill/>
          <a:ln w="12700">
            <a:noFill/>
            <a:miter lim="800000"/>
            <a:headEnd/>
            <a:tailEnd/>
          </a:ln>
        </p:spPr>
        <p:txBody>
          <a:bodyPr wrap="none" lIns="91401" tIns="45702" rIns="91401" bIns="45702">
            <a:prstTxWarp prst="textNoShape">
              <a:avLst/>
            </a:prstTxWarp>
            <a:spAutoFit/>
          </a:bodyPr>
          <a:lstStyle/>
          <a:p>
            <a:r>
              <a:rPr lang="en-US" sz="1400">
                <a:solidFill>
                  <a:schemeClr val="bg1"/>
                </a:solidFill>
              </a:rPr>
              <a:t>B. Dilday</a:t>
            </a:r>
            <a:endParaRPr lang="en-US"/>
          </a:p>
        </p:txBody>
      </p:sp>
      <p:pic>
        <p:nvPicPr>
          <p:cNvPr id="2037766" name="Picture 6" descr="2005ff"/>
          <p:cNvPicPr>
            <a:picLocks noChangeAspect="1" noChangeArrowheads="1"/>
          </p:cNvPicPr>
          <p:nvPr/>
        </p:nvPicPr>
        <p:blipFill>
          <a:blip r:embed="rId4"/>
          <a:srcRect/>
          <a:stretch>
            <a:fillRect/>
          </a:stretch>
        </p:blipFill>
        <p:spPr bwMode="auto">
          <a:xfrm>
            <a:off x="304800" y="1277938"/>
            <a:ext cx="1998663" cy="1998662"/>
          </a:xfrm>
          <a:prstGeom prst="rect">
            <a:avLst/>
          </a:prstGeom>
          <a:noFill/>
          <a:ln w="9525">
            <a:noFill/>
            <a:miter lim="800000"/>
            <a:headEnd/>
            <a:tailEnd/>
          </a:ln>
        </p:spPr>
      </p:pic>
      <p:pic>
        <p:nvPicPr>
          <p:cNvPr id="2037767" name="Picture 7" descr="2005fv"/>
          <p:cNvPicPr>
            <a:picLocks noChangeAspect="1" noChangeArrowheads="1"/>
          </p:cNvPicPr>
          <p:nvPr/>
        </p:nvPicPr>
        <p:blipFill>
          <a:blip r:embed="rId5"/>
          <a:srcRect/>
          <a:stretch>
            <a:fillRect/>
          </a:stretch>
        </p:blipFill>
        <p:spPr bwMode="auto">
          <a:xfrm>
            <a:off x="2497138" y="1277938"/>
            <a:ext cx="1998662" cy="1998662"/>
          </a:xfrm>
          <a:prstGeom prst="rect">
            <a:avLst/>
          </a:prstGeom>
          <a:noFill/>
          <a:ln w="9525">
            <a:noFill/>
            <a:miter lim="800000"/>
            <a:headEnd/>
            <a:tailEnd/>
          </a:ln>
        </p:spPr>
      </p:pic>
      <p:pic>
        <p:nvPicPr>
          <p:cNvPr id="2037768" name="Picture 8" descr="2005gb"/>
          <p:cNvPicPr>
            <a:picLocks noChangeAspect="1" noChangeArrowheads="1"/>
          </p:cNvPicPr>
          <p:nvPr/>
        </p:nvPicPr>
        <p:blipFill>
          <a:blip r:embed="rId6"/>
          <a:srcRect/>
          <a:stretch>
            <a:fillRect/>
          </a:stretch>
        </p:blipFill>
        <p:spPr bwMode="auto">
          <a:xfrm>
            <a:off x="4630738" y="1277938"/>
            <a:ext cx="1998662" cy="1998662"/>
          </a:xfrm>
          <a:prstGeom prst="rect">
            <a:avLst/>
          </a:prstGeom>
          <a:noFill/>
          <a:ln w="9525">
            <a:noFill/>
            <a:miter lim="800000"/>
            <a:headEnd/>
            <a:tailEnd/>
          </a:ln>
        </p:spPr>
      </p:pic>
      <p:pic>
        <p:nvPicPr>
          <p:cNvPr id="2037769" name="Picture 9" descr="2005hc"/>
          <p:cNvPicPr>
            <a:picLocks noChangeAspect="1" noChangeArrowheads="1"/>
          </p:cNvPicPr>
          <p:nvPr/>
        </p:nvPicPr>
        <p:blipFill>
          <a:blip r:embed="rId7"/>
          <a:srcRect/>
          <a:stretch>
            <a:fillRect/>
          </a:stretch>
        </p:blipFill>
        <p:spPr bwMode="auto">
          <a:xfrm>
            <a:off x="304800" y="3886200"/>
            <a:ext cx="1998663" cy="1998663"/>
          </a:xfrm>
          <a:prstGeom prst="rect">
            <a:avLst/>
          </a:prstGeom>
          <a:noFill/>
          <a:ln w="9525">
            <a:noFill/>
            <a:miter lim="800000"/>
            <a:headEnd/>
            <a:tailEnd/>
          </a:ln>
        </p:spPr>
      </p:pic>
      <p:pic>
        <p:nvPicPr>
          <p:cNvPr id="2037770" name="Picture 10" descr="2005hk"/>
          <p:cNvPicPr>
            <a:picLocks noChangeAspect="1" noChangeArrowheads="1"/>
          </p:cNvPicPr>
          <p:nvPr/>
        </p:nvPicPr>
        <p:blipFill>
          <a:blip r:embed="rId8"/>
          <a:srcRect/>
          <a:stretch>
            <a:fillRect/>
          </a:stretch>
        </p:blipFill>
        <p:spPr bwMode="auto">
          <a:xfrm>
            <a:off x="2497138" y="3886200"/>
            <a:ext cx="1998662" cy="1998663"/>
          </a:xfrm>
          <a:prstGeom prst="rect">
            <a:avLst/>
          </a:prstGeom>
          <a:noFill/>
          <a:ln w="9525">
            <a:noFill/>
            <a:miter lim="800000"/>
            <a:headEnd/>
            <a:tailEnd/>
          </a:ln>
        </p:spPr>
      </p:pic>
      <p:pic>
        <p:nvPicPr>
          <p:cNvPr id="2037771" name="Picture 11" descr="2005ir"/>
          <p:cNvPicPr>
            <a:picLocks noChangeAspect="1" noChangeArrowheads="1"/>
          </p:cNvPicPr>
          <p:nvPr/>
        </p:nvPicPr>
        <p:blipFill>
          <a:blip r:embed="rId9"/>
          <a:srcRect/>
          <a:stretch>
            <a:fillRect/>
          </a:stretch>
        </p:blipFill>
        <p:spPr bwMode="auto">
          <a:xfrm>
            <a:off x="6840538" y="3868738"/>
            <a:ext cx="1998662" cy="1998662"/>
          </a:xfrm>
          <a:prstGeom prst="rect">
            <a:avLst/>
          </a:prstGeom>
          <a:noFill/>
          <a:ln w="9525">
            <a:noFill/>
            <a:miter lim="800000"/>
            <a:headEnd/>
            <a:tailEnd/>
          </a:ln>
        </p:spPr>
      </p:pic>
      <p:pic>
        <p:nvPicPr>
          <p:cNvPr id="2037772" name="Picture 12" descr="2005lk"/>
          <p:cNvPicPr>
            <a:picLocks noChangeAspect="1" noChangeArrowheads="1"/>
          </p:cNvPicPr>
          <p:nvPr/>
        </p:nvPicPr>
        <p:blipFill>
          <a:blip r:embed="rId10"/>
          <a:srcRect/>
          <a:stretch>
            <a:fillRect/>
          </a:stretch>
        </p:blipFill>
        <p:spPr bwMode="auto">
          <a:xfrm>
            <a:off x="4648200" y="3886200"/>
            <a:ext cx="1998663" cy="1998663"/>
          </a:xfrm>
          <a:prstGeom prst="rect">
            <a:avLst/>
          </a:prstGeom>
          <a:noFill/>
          <a:ln w="9525">
            <a:noFill/>
            <a:miter lim="800000"/>
            <a:headEnd/>
            <a:tailEnd/>
          </a:ln>
        </p:spPr>
      </p:pic>
      <p:pic>
        <p:nvPicPr>
          <p:cNvPr id="2037773" name="Picture 13" descr="2005fa"/>
          <p:cNvPicPr>
            <a:picLocks noChangeAspect="1" noChangeArrowheads="1"/>
          </p:cNvPicPr>
          <p:nvPr/>
        </p:nvPicPr>
        <p:blipFill>
          <a:blip r:embed="rId11"/>
          <a:srcRect/>
          <a:stretch>
            <a:fillRect/>
          </a:stretch>
        </p:blipFill>
        <p:spPr bwMode="auto">
          <a:xfrm>
            <a:off x="6840538" y="1277938"/>
            <a:ext cx="1998662" cy="1998662"/>
          </a:xfrm>
          <a:prstGeom prst="rect">
            <a:avLst/>
          </a:prstGeom>
          <a:noFill/>
          <a:ln w="9525">
            <a:noFill/>
            <a:miter lim="800000"/>
            <a:headEnd/>
            <a:tailEnd/>
          </a:ln>
        </p:spPr>
      </p:pic>
      <p:sp>
        <p:nvSpPr>
          <p:cNvPr id="546830" name="Text Box 14"/>
          <p:cNvSpPr txBox="1">
            <a:spLocks/>
          </p:cNvSpPr>
          <p:nvPr/>
        </p:nvSpPr>
        <p:spPr bwMode="auto">
          <a:xfrm>
            <a:off x="3429000" y="6248400"/>
            <a:ext cx="5638800" cy="646294"/>
          </a:xfrm>
          <a:prstGeom prst="rect">
            <a:avLst/>
          </a:prstGeom>
          <a:solidFill>
            <a:schemeClr val="tx1"/>
          </a:solidFill>
          <a:ln w="12700">
            <a:noFill/>
            <a:miter lim="800000"/>
            <a:headEnd/>
            <a:tailEnd/>
          </a:ln>
        </p:spPr>
        <p:txBody>
          <a:bodyPr lIns="91401" tIns="45702" rIns="91401" bIns="45702">
            <a:prstTxWarp prst="textNoShape">
              <a:avLst/>
            </a:prstTxWarp>
            <a:spAutoFit/>
          </a:bodyPr>
          <a:lstStyle/>
          <a:p>
            <a:pPr>
              <a:spcBef>
                <a:spcPct val="50000"/>
              </a:spcBef>
            </a:pPr>
            <a:r>
              <a:rPr lang="en-US" dirty="0" smtClean="0">
                <a:solidFill>
                  <a:schemeClr val="bg1"/>
                </a:solidFill>
              </a:rPr>
              <a:t>SDSS-II: 500 </a:t>
            </a:r>
            <a:r>
              <a:rPr lang="en-US" dirty="0" err="1" smtClean="0">
                <a:solidFill>
                  <a:schemeClr val="bg1"/>
                </a:solidFill>
              </a:rPr>
              <a:t>spectroscopically</a:t>
            </a:r>
            <a:r>
              <a:rPr lang="en-US" dirty="0" smtClean="0">
                <a:solidFill>
                  <a:schemeClr val="bg1"/>
                </a:solidFill>
              </a:rPr>
              <a:t> confirmed </a:t>
            </a:r>
            <a:r>
              <a:rPr lang="en-US" dirty="0" err="1" smtClean="0">
                <a:solidFill>
                  <a:schemeClr val="bg1"/>
                </a:solidFill>
              </a:rPr>
              <a:t>SNe</a:t>
            </a:r>
            <a:r>
              <a:rPr lang="en-US" dirty="0" smtClean="0">
                <a:solidFill>
                  <a:schemeClr val="bg1"/>
                </a:solidFill>
              </a:rPr>
              <a:t> </a:t>
            </a:r>
            <a:r>
              <a:rPr lang="en-US" dirty="0" err="1" smtClean="0">
                <a:solidFill>
                  <a:schemeClr val="bg1"/>
                </a:solidFill>
              </a:rPr>
              <a:t>Ia</a:t>
            </a:r>
            <a:r>
              <a:rPr lang="en-US" dirty="0" smtClean="0">
                <a:solidFill>
                  <a:schemeClr val="bg1"/>
                </a:solidFill>
              </a:rPr>
              <a:t>, &gt;1000 with host </a:t>
            </a:r>
            <a:r>
              <a:rPr lang="en-US" dirty="0" err="1" smtClean="0">
                <a:solidFill>
                  <a:schemeClr val="bg1"/>
                </a:solidFill>
              </a:rPr>
              <a:t>redshifts</a:t>
            </a:r>
            <a:r>
              <a:rPr lang="en-US" dirty="0" smtClean="0">
                <a:solidFill>
                  <a:schemeClr val="bg1"/>
                </a:solidFill>
              </a:rPr>
              <a:t> from SDSS-III</a:t>
            </a:r>
            <a:endParaRPr lang="en-US" dirty="0">
              <a:solidFill>
                <a:schemeClr val="bg1"/>
              </a:solidFill>
            </a:endParaRPr>
          </a:p>
        </p:txBody>
      </p:sp>
      <p:sp>
        <p:nvSpPr>
          <p:cNvPr id="15" name="Rectangle 14"/>
          <p:cNvSpPr/>
          <p:nvPr/>
        </p:nvSpPr>
        <p:spPr>
          <a:xfrm>
            <a:off x="4531821" y="76200"/>
            <a:ext cx="184666" cy="769441"/>
          </a:xfrm>
          <a:prstGeom prst="rect">
            <a:avLst/>
          </a:prstGeom>
        </p:spPr>
        <p:txBody>
          <a:bodyPr wrap="none">
            <a:spAutoFit/>
          </a:bodyPr>
          <a:lstStyle/>
          <a:p>
            <a:pPr algn="ctr"/>
            <a:endParaRPr lang="en-US" sz="4400" dirty="0">
              <a:solidFill>
                <a:schemeClr val="bg1"/>
              </a:solidFill>
              <a:latin typeface="Times New Roman" pitchFamily="27"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037767"/>
                                        </p:tgtEl>
                                        <p:attrNameLst>
                                          <p:attrName>style.visibility</p:attrName>
                                        </p:attrNameLst>
                                      </p:cBhvr>
                                      <p:to>
                                        <p:strVal val="visible"/>
                                      </p:to>
                                    </p:set>
                                    <p:anim calcmode="lin" valueType="num">
                                      <p:cBhvr>
                                        <p:cTn id="7" dur="500" fill="hold"/>
                                        <p:tgtEl>
                                          <p:spTgt spid="2037767"/>
                                        </p:tgtEl>
                                        <p:attrNameLst>
                                          <p:attrName>ppt_w</p:attrName>
                                        </p:attrNameLst>
                                      </p:cBhvr>
                                      <p:tavLst>
                                        <p:tav tm="0">
                                          <p:val>
                                            <p:fltVal val="0"/>
                                          </p:val>
                                        </p:tav>
                                        <p:tav tm="100000">
                                          <p:val>
                                            <p:strVal val="#ppt_w"/>
                                          </p:val>
                                        </p:tav>
                                      </p:tavLst>
                                    </p:anim>
                                    <p:anim calcmode="lin" valueType="num">
                                      <p:cBhvr>
                                        <p:cTn id="8" dur="500" fill="hold"/>
                                        <p:tgtEl>
                                          <p:spTgt spid="2037767"/>
                                        </p:tgtEl>
                                        <p:attrNameLst>
                                          <p:attrName>ppt_h</p:attrName>
                                        </p:attrNameLst>
                                      </p:cBhvr>
                                      <p:tavLst>
                                        <p:tav tm="0">
                                          <p:val>
                                            <p:fltVal val="0"/>
                                          </p:val>
                                        </p:tav>
                                        <p:tav tm="100000">
                                          <p:val>
                                            <p:strVal val="#ppt_h"/>
                                          </p:val>
                                        </p:tav>
                                      </p:tavLst>
                                    </p:anim>
                                    <p:anim calcmode="lin" valueType="num">
                                      <p:cBhvr>
                                        <p:cTn id="9" dur="500" fill="hold"/>
                                        <p:tgtEl>
                                          <p:spTgt spid="2037767"/>
                                        </p:tgtEl>
                                        <p:attrNameLst>
                                          <p:attrName>style.rotation</p:attrName>
                                        </p:attrNameLst>
                                      </p:cBhvr>
                                      <p:tavLst>
                                        <p:tav tm="0">
                                          <p:val>
                                            <p:fltVal val="360"/>
                                          </p:val>
                                        </p:tav>
                                        <p:tav tm="100000">
                                          <p:val>
                                            <p:fltVal val="0"/>
                                          </p:val>
                                        </p:tav>
                                      </p:tavLst>
                                    </p:anim>
                                    <p:animEffect transition="in" filter="fade">
                                      <p:cBhvr>
                                        <p:cTn id="10" dur="500"/>
                                        <p:tgtEl>
                                          <p:spTgt spid="2037767"/>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2037768"/>
                                        </p:tgtEl>
                                        <p:attrNameLst>
                                          <p:attrName>style.visibility</p:attrName>
                                        </p:attrNameLst>
                                      </p:cBhvr>
                                      <p:to>
                                        <p:strVal val="visible"/>
                                      </p:to>
                                    </p:set>
                                    <p:anim calcmode="lin" valueType="num">
                                      <p:cBhvr>
                                        <p:cTn id="13" dur="500" fill="hold"/>
                                        <p:tgtEl>
                                          <p:spTgt spid="2037768"/>
                                        </p:tgtEl>
                                        <p:attrNameLst>
                                          <p:attrName>ppt_w</p:attrName>
                                        </p:attrNameLst>
                                      </p:cBhvr>
                                      <p:tavLst>
                                        <p:tav tm="0">
                                          <p:val>
                                            <p:fltVal val="0"/>
                                          </p:val>
                                        </p:tav>
                                        <p:tav tm="100000">
                                          <p:val>
                                            <p:strVal val="#ppt_w"/>
                                          </p:val>
                                        </p:tav>
                                      </p:tavLst>
                                    </p:anim>
                                    <p:anim calcmode="lin" valueType="num">
                                      <p:cBhvr>
                                        <p:cTn id="14" dur="500" fill="hold"/>
                                        <p:tgtEl>
                                          <p:spTgt spid="2037768"/>
                                        </p:tgtEl>
                                        <p:attrNameLst>
                                          <p:attrName>ppt_h</p:attrName>
                                        </p:attrNameLst>
                                      </p:cBhvr>
                                      <p:tavLst>
                                        <p:tav tm="0">
                                          <p:val>
                                            <p:fltVal val="0"/>
                                          </p:val>
                                        </p:tav>
                                        <p:tav tm="100000">
                                          <p:val>
                                            <p:strVal val="#ppt_h"/>
                                          </p:val>
                                        </p:tav>
                                      </p:tavLst>
                                    </p:anim>
                                    <p:anim calcmode="lin" valueType="num">
                                      <p:cBhvr>
                                        <p:cTn id="15" dur="500" fill="hold"/>
                                        <p:tgtEl>
                                          <p:spTgt spid="2037768"/>
                                        </p:tgtEl>
                                        <p:attrNameLst>
                                          <p:attrName>style.rotation</p:attrName>
                                        </p:attrNameLst>
                                      </p:cBhvr>
                                      <p:tavLst>
                                        <p:tav tm="0">
                                          <p:val>
                                            <p:fltVal val="360"/>
                                          </p:val>
                                        </p:tav>
                                        <p:tav tm="100000">
                                          <p:val>
                                            <p:fltVal val="0"/>
                                          </p:val>
                                        </p:tav>
                                      </p:tavLst>
                                    </p:anim>
                                    <p:animEffect transition="in" filter="fade">
                                      <p:cBhvr>
                                        <p:cTn id="16" dur="500"/>
                                        <p:tgtEl>
                                          <p:spTgt spid="2037768"/>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2037769"/>
                                        </p:tgtEl>
                                        <p:attrNameLst>
                                          <p:attrName>style.visibility</p:attrName>
                                        </p:attrNameLst>
                                      </p:cBhvr>
                                      <p:to>
                                        <p:strVal val="visible"/>
                                      </p:to>
                                    </p:set>
                                    <p:anim calcmode="lin" valueType="num">
                                      <p:cBhvr>
                                        <p:cTn id="19" dur="500" fill="hold"/>
                                        <p:tgtEl>
                                          <p:spTgt spid="2037769"/>
                                        </p:tgtEl>
                                        <p:attrNameLst>
                                          <p:attrName>ppt_w</p:attrName>
                                        </p:attrNameLst>
                                      </p:cBhvr>
                                      <p:tavLst>
                                        <p:tav tm="0">
                                          <p:val>
                                            <p:fltVal val="0"/>
                                          </p:val>
                                        </p:tav>
                                        <p:tav tm="100000">
                                          <p:val>
                                            <p:strVal val="#ppt_w"/>
                                          </p:val>
                                        </p:tav>
                                      </p:tavLst>
                                    </p:anim>
                                    <p:anim calcmode="lin" valueType="num">
                                      <p:cBhvr>
                                        <p:cTn id="20" dur="500" fill="hold"/>
                                        <p:tgtEl>
                                          <p:spTgt spid="2037769"/>
                                        </p:tgtEl>
                                        <p:attrNameLst>
                                          <p:attrName>ppt_h</p:attrName>
                                        </p:attrNameLst>
                                      </p:cBhvr>
                                      <p:tavLst>
                                        <p:tav tm="0">
                                          <p:val>
                                            <p:fltVal val="0"/>
                                          </p:val>
                                        </p:tav>
                                        <p:tav tm="100000">
                                          <p:val>
                                            <p:strVal val="#ppt_h"/>
                                          </p:val>
                                        </p:tav>
                                      </p:tavLst>
                                    </p:anim>
                                    <p:anim calcmode="lin" valueType="num">
                                      <p:cBhvr>
                                        <p:cTn id="21" dur="500" fill="hold"/>
                                        <p:tgtEl>
                                          <p:spTgt spid="2037769"/>
                                        </p:tgtEl>
                                        <p:attrNameLst>
                                          <p:attrName>style.rotation</p:attrName>
                                        </p:attrNameLst>
                                      </p:cBhvr>
                                      <p:tavLst>
                                        <p:tav tm="0">
                                          <p:val>
                                            <p:fltVal val="360"/>
                                          </p:val>
                                        </p:tav>
                                        <p:tav tm="100000">
                                          <p:val>
                                            <p:fltVal val="0"/>
                                          </p:val>
                                        </p:tav>
                                      </p:tavLst>
                                    </p:anim>
                                    <p:animEffect transition="in" filter="fade">
                                      <p:cBhvr>
                                        <p:cTn id="22" dur="500"/>
                                        <p:tgtEl>
                                          <p:spTgt spid="203776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037770"/>
                                        </p:tgtEl>
                                        <p:attrNameLst>
                                          <p:attrName>style.visibility</p:attrName>
                                        </p:attrNameLst>
                                      </p:cBhvr>
                                      <p:to>
                                        <p:strVal val="visible"/>
                                      </p:to>
                                    </p:set>
                                    <p:anim calcmode="lin" valueType="num">
                                      <p:cBhvr>
                                        <p:cTn id="25" dur="500" fill="hold"/>
                                        <p:tgtEl>
                                          <p:spTgt spid="2037770"/>
                                        </p:tgtEl>
                                        <p:attrNameLst>
                                          <p:attrName>ppt_w</p:attrName>
                                        </p:attrNameLst>
                                      </p:cBhvr>
                                      <p:tavLst>
                                        <p:tav tm="0">
                                          <p:val>
                                            <p:fltVal val="0"/>
                                          </p:val>
                                        </p:tav>
                                        <p:tav tm="100000">
                                          <p:val>
                                            <p:strVal val="#ppt_w"/>
                                          </p:val>
                                        </p:tav>
                                      </p:tavLst>
                                    </p:anim>
                                    <p:anim calcmode="lin" valueType="num">
                                      <p:cBhvr>
                                        <p:cTn id="26" dur="500" fill="hold"/>
                                        <p:tgtEl>
                                          <p:spTgt spid="2037770"/>
                                        </p:tgtEl>
                                        <p:attrNameLst>
                                          <p:attrName>ppt_h</p:attrName>
                                        </p:attrNameLst>
                                      </p:cBhvr>
                                      <p:tavLst>
                                        <p:tav tm="0">
                                          <p:val>
                                            <p:fltVal val="0"/>
                                          </p:val>
                                        </p:tav>
                                        <p:tav tm="100000">
                                          <p:val>
                                            <p:strVal val="#ppt_h"/>
                                          </p:val>
                                        </p:tav>
                                      </p:tavLst>
                                    </p:anim>
                                    <p:anim calcmode="lin" valueType="num">
                                      <p:cBhvr>
                                        <p:cTn id="27" dur="500" fill="hold"/>
                                        <p:tgtEl>
                                          <p:spTgt spid="2037770"/>
                                        </p:tgtEl>
                                        <p:attrNameLst>
                                          <p:attrName>style.rotation</p:attrName>
                                        </p:attrNameLst>
                                      </p:cBhvr>
                                      <p:tavLst>
                                        <p:tav tm="0">
                                          <p:val>
                                            <p:fltVal val="360"/>
                                          </p:val>
                                        </p:tav>
                                        <p:tav tm="100000">
                                          <p:val>
                                            <p:fltVal val="0"/>
                                          </p:val>
                                        </p:tav>
                                      </p:tavLst>
                                    </p:anim>
                                    <p:animEffect transition="in" filter="fade">
                                      <p:cBhvr>
                                        <p:cTn id="28" dur="500"/>
                                        <p:tgtEl>
                                          <p:spTgt spid="2037770"/>
                                        </p:tgtEl>
                                      </p:cBhvr>
                                    </p:animEffect>
                                  </p:childTnLst>
                                </p:cTn>
                              </p:par>
                              <p:par>
                                <p:cTn id="29" presetID="49" presetClass="entr" presetSubtype="0" decel="100000" fill="hold" nodeType="withEffect">
                                  <p:stCondLst>
                                    <p:cond delay="0"/>
                                  </p:stCondLst>
                                  <p:childTnLst>
                                    <p:set>
                                      <p:cBhvr>
                                        <p:cTn id="30" dur="1" fill="hold">
                                          <p:stCondLst>
                                            <p:cond delay="0"/>
                                          </p:stCondLst>
                                        </p:cTn>
                                        <p:tgtEl>
                                          <p:spTgt spid="2037771"/>
                                        </p:tgtEl>
                                        <p:attrNameLst>
                                          <p:attrName>style.visibility</p:attrName>
                                        </p:attrNameLst>
                                      </p:cBhvr>
                                      <p:to>
                                        <p:strVal val="visible"/>
                                      </p:to>
                                    </p:set>
                                    <p:anim calcmode="lin" valueType="num">
                                      <p:cBhvr>
                                        <p:cTn id="31" dur="500" fill="hold"/>
                                        <p:tgtEl>
                                          <p:spTgt spid="2037771"/>
                                        </p:tgtEl>
                                        <p:attrNameLst>
                                          <p:attrName>ppt_w</p:attrName>
                                        </p:attrNameLst>
                                      </p:cBhvr>
                                      <p:tavLst>
                                        <p:tav tm="0">
                                          <p:val>
                                            <p:fltVal val="0"/>
                                          </p:val>
                                        </p:tav>
                                        <p:tav tm="100000">
                                          <p:val>
                                            <p:strVal val="#ppt_w"/>
                                          </p:val>
                                        </p:tav>
                                      </p:tavLst>
                                    </p:anim>
                                    <p:anim calcmode="lin" valueType="num">
                                      <p:cBhvr>
                                        <p:cTn id="32" dur="500" fill="hold"/>
                                        <p:tgtEl>
                                          <p:spTgt spid="2037771"/>
                                        </p:tgtEl>
                                        <p:attrNameLst>
                                          <p:attrName>ppt_h</p:attrName>
                                        </p:attrNameLst>
                                      </p:cBhvr>
                                      <p:tavLst>
                                        <p:tav tm="0">
                                          <p:val>
                                            <p:fltVal val="0"/>
                                          </p:val>
                                        </p:tav>
                                        <p:tav tm="100000">
                                          <p:val>
                                            <p:strVal val="#ppt_h"/>
                                          </p:val>
                                        </p:tav>
                                      </p:tavLst>
                                    </p:anim>
                                    <p:anim calcmode="lin" valueType="num">
                                      <p:cBhvr>
                                        <p:cTn id="33" dur="500" fill="hold"/>
                                        <p:tgtEl>
                                          <p:spTgt spid="2037771"/>
                                        </p:tgtEl>
                                        <p:attrNameLst>
                                          <p:attrName>style.rotation</p:attrName>
                                        </p:attrNameLst>
                                      </p:cBhvr>
                                      <p:tavLst>
                                        <p:tav tm="0">
                                          <p:val>
                                            <p:fltVal val="360"/>
                                          </p:val>
                                        </p:tav>
                                        <p:tav tm="100000">
                                          <p:val>
                                            <p:fltVal val="0"/>
                                          </p:val>
                                        </p:tav>
                                      </p:tavLst>
                                    </p:anim>
                                    <p:animEffect transition="in" filter="fade">
                                      <p:cBhvr>
                                        <p:cTn id="34" dur="500"/>
                                        <p:tgtEl>
                                          <p:spTgt spid="2037771"/>
                                        </p:tgtEl>
                                      </p:cBhvr>
                                    </p:animEffect>
                                  </p:childTnLst>
                                </p:cTn>
                              </p:par>
                              <p:par>
                                <p:cTn id="35" presetID="49" presetClass="entr" presetSubtype="0" decel="100000" fill="hold" nodeType="withEffect">
                                  <p:stCondLst>
                                    <p:cond delay="0"/>
                                  </p:stCondLst>
                                  <p:childTnLst>
                                    <p:set>
                                      <p:cBhvr>
                                        <p:cTn id="36" dur="1" fill="hold">
                                          <p:stCondLst>
                                            <p:cond delay="0"/>
                                          </p:stCondLst>
                                        </p:cTn>
                                        <p:tgtEl>
                                          <p:spTgt spid="2037772"/>
                                        </p:tgtEl>
                                        <p:attrNameLst>
                                          <p:attrName>style.visibility</p:attrName>
                                        </p:attrNameLst>
                                      </p:cBhvr>
                                      <p:to>
                                        <p:strVal val="visible"/>
                                      </p:to>
                                    </p:set>
                                    <p:anim calcmode="lin" valueType="num">
                                      <p:cBhvr>
                                        <p:cTn id="37" dur="500" fill="hold"/>
                                        <p:tgtEl>
                                          <p:spTgt spid="2037772"/>
                                        </p:tgtEl>
                                        <p:attrNameLst>
                                          <p:attrName>ppt_w</p:attrName>
                                        </p:attrNameLst>
                                      </p:cBhvr>
                                      <p:tavLst>
                                        <p:tav tm="0">
                                          <p:val>
                                            <p:fltVal val="0"/>
                                          </p:val>
                                        </p:tav>
                                        <p:tav tm="100000">
                                          <p:val>
                                            <p:strVal val="#ppt_w"/>
                                          </p:val>
                                        </p:tav>
                                      </p:tavLst>
                                    </p:anim>
                                    <p:anim calcmode="lin" valueType="num">
                                      <p:cBhvr>
                                        <p:cTn id="38" dur="500" fill="hold"/>
                                        <p:tgtEl>
                                          <p:spTgt spid="2037772"/>
                                        </p:tgtEl>
                                        <p:attrNameLst>
                                          <p:attrName>ppt_h</p:attrName>
                                        </p:attrNameLst>
                                      </p:cBhvr>
                                      <p:tavLst>
                                        <p:tav tm="0">
                                          <p:val>
                                            <p:fltVal val="0"/>
                                          </p:val>
                                        </p:tav>
                                        <p:tav tm="100000">
                                          <p:val>
                                            <p:strVal val="#ppt_h"/>
                                          </p:val>
                                        </p:tav>
                                      </p:tavLst>
                                    </p:anim>
                                    <p:anim calcmode="lin" valueType="num">
                                      <p:cBhvr>
                                        <p:cTn id="39" dur="500" fill="hold"/>
                                        <p:tgtEl>
                                          <p:spTgt spid="2037772"/>
                                        </p:tgtEl>
                                        <p:attrNameLst>
                                          <p:attrName>style.rotation</p:attrName>
                                        </p:attrNameLst>
                                      </p:cBhvr>
                                      <p:tavLst>
                                        <p:tav tm="0">
                                          <p:val>
                                            <p:fltVal val="360"/>
                                          </p:val>
                                        </p:tav>
                                        <p:tav tm="100000">
                                          <p:val>
                                            <p:fltVal val="0"/>
                                          </p:val>
                                        </p:tav>
                                      </p:tavLst>
                                    </p:anim>
                                    <p:animEffect transition="in" filter="fade">
                                      <p:cBhvr>
                                        <p:cTn id="40" dur="500"/>
                                        <p:tgtEl>
                                          <p:spTgt spid="2037772"/>
                                        </p:tgtEl>
                                      </p:cBhvr>
                                    </p:animEffect>
                                  </p:childTnLst>
                                </p:cTn>
                              </p:par>
                              <p:par>
                                <p:cTn id="41" presetID="49" presetClass="entr" presetSubtype="0" decel="100000" fill="hold" nodeType="withEffect">
                                  <p:stCondLst>
                                    <p:cond delay="0"/>
                                  </p:stCondLst>
                                  <p:childTnLst>
                                    <p:set>
                                      <p:cBhvr>
                                        <p:cTn id="42" dur="1" fill="hold">
                                          <p:stCondLst>
                                            <p:cond delay="0"/>
                                          </p:stCondLst>
                                        </p:cTn>
                                        <p:tgtEl>
                                          <p:spTgt spid="2037773"/>
                                        </p:tgtEl>
                                        <p:attrNameLst>
                                          <p:attrName>style.visibility</p:attrName>
                                        </p:attrNameLst>
                                      </p:cBhvr>
                                      <p:to>
                                        <p:strVal val="visible"/>
                                      </p:to>
                                    </p:set>
                                    <p:anim calcmode="lin" valueType="num">
                                      <p:cBhvr>
                                        <p:cTn id="43" dur="500" fill="hold"/>
                                        <p:tgtEl>
                                          <p:spTgt spid="2037773"/>
                                        </p:tgtEl>
                                        <p:attrNameLst>
                                          <p:attrName>ppt_w</p:attrName>
                                        </p:attrNameLst>
                                      </p:cBhvr>
                                      <p:tavLst>
                                        <p:tav tm="0">
                                          <p:val>
                                            <p:fltVal val="0"/>
                                          </p:val>
                                        </p:tav>
                                        <p:tav tm="100000">
                                          <p:val>
                                            <p:strVal val="#ppt_w"/>
                                          </p:val>
                                        </p:tav>
                                      </p:tavLst>
                                    </p:anim>
                                    <p:anim calcmode="lin" valueType="num">
                                      <p:cBhvr>
                                        <p:cTn id="44" dur="500" fill="hold"/>
                                        <p:tgtEl>
                                          <p:spTgt spid="2037773"/>
                                        </p:tgtEl>
                                        <p:attrNameLst>
                                          <p:attrName>ppt_h</p:attrName>
                                        </p:attrNameLst>
                                      </p:cBhvr>
                                      <p:tavLst>
                                        <p:tav tm="0">
                                          <p:val>
                                            <p:fltVal val="0"/>
                                          </p:val>
                                        </p:tav>
                                        <p:tav tm="100000">
                                          <p:val>
                                            <p:strVal val="#ppt_h"/>
                                          </p:val>
                                        </p:tav>
                                      </p:tavLst>
                                    </p:anim>
                                    <p:anim calcmode="lin" valueType="num">
                                      <p:cBhvr>
                                        <p:cTn id="45" dur="500" fill="hold"/>
                                        <p:tgtEl>
                                          <p:spTgt spid="2037773"/>
                                        </p:tgtEl>
                                        <p:attrNameLst>
                                          <p:attrName>style.rotation</p:attrName>
                                        </p:attrNameLst>
                                      </p:cBhvr>
                                      <p:tavLst>
                                        <p:tav tm="0">
                                          <p:val>
                                            <p:fltVal val="360"/>
                                          </p:val>
                                        </p:tav>
                                        <p:tav tm="100000">
                                          <p:val>
                                            <p:fltVal val="0"/>
                                          </p:val>
                                        </p:tav>
                                      </p:tavLst>
                                    </p:anim>
                                    <p:animEffect transition="in" filter="fade">
                                      <p:cBhvr>
                                        <p:cTn id="46" dur="500"/>
                                        <p:tgtEl>
                                          <p:spTgt spid="2037773"/>
                                        </p:tgtEl>
                                      </p:cBhvr>
                                    </p:animEffect>
                                  </p:childTnLst>
                                </p:cTn>
                              </p:par>
                              <p:par>
                                <p:cTn id="47" presetID="49" presetClass="entr" presetSubtype="0" decel="100000" fill="hold" nodeType="withEffect">
                                  <p:stCondLst>
                                    <p:cond delay="0"/>
                                  </p:stCondLst>
                                  <p:childTnLst>
                                    <p:set>
                                      <p:cBhvr>
                                        <p:cTn id="48" dur="1" fill="hold">
                                          <p:stCondLst>
                                            <p:cond delay="0"/>
                                          </p:stCondLst>
                                        </p:cTn>
                                        <p:tgtEl>
                                          <p:spTgt spid="2037766"/>
                                        </p:tgtEl>
                                        <p:attrNameLst>
                                          <p:attrName>style.visibility</p:attrName>
                                        </p:attrNameLst>
                                      </p:cBhvr>
                                      <p:to>
                                        <p:strVal val="visible"/>
                                      </p:to>
                                    </p:set>
                                    <p:anim calcmode="lin" valueType="num">
                                      <p:cBhvr>
                                        <p:cTn id="49" dur="500" fill="hold"/>
                                        <p:tgtEl>
                                          <p:spTgt spid="2037766"/>
                                        </p:tgtEl>
                                        <p:attrNameLst>
                                          <p:attrName>ppt_w</p:attrName>
                                        </p:attrNameLst>
                                      </p:cBhvr>
                                      <p:tavLst>
                                        <p:tav tm="0">
                                          <p:val>
                                            <p:fltVal val="0"/>
                                          </p:val>
                                        </p:tav>
                                        <p:tav tm="100000">
                                          <p:val>
                                            <p:strVal val="#ppt_w"/>
                                          </p:val>
                                        </p:tav>
                                      </p:tavLst>
                                    </p:anim>
                                    <p:anim calcmode="lin" valueType="num">
                                      <p:cBhvr>
                                        <p:cTn id="50" dur="500" fill="hold"/>
                                        <p:tgtEl>
                                          <p:spTgt spid="2037766"/>
                                        </p:tgtEl>
                                        <p:attrNameLst>
                                          <p:attrName>ppt_h</p:attrName>
                                        </p:attrNameLst>
                                      </p:cBhvr>
                                      <p:tavLst>
                                        <p:tav tm="0">
                                          <p:val>
                                            <p:fltVal val="0"/>
                                          </p:val>
                                        </p:tav>
                                        <p:tav tm="100000">
                                          <p:val>
                                            <p:strVal val="#ppt_h"/>
                                          </p:val>
                                        </p:tav>
                                      </p:tavLst>
                                    </p:anim>
                                    <p:anim calcmode="lin" valueType="num">
                                      <p:cBhvr>
                                        <p:cTn id="51" dur="500" fill="hold"/>
                                        <p:tgtEl>
                                          <p:spTgt spid="2037766"/>
                                        </p:tgtEl>
                                        <p:attrNameLst>
                                          <p:attrName>style.rotation</p:attrName>
                                        </p:attrNameLst>
                                      </p:cBhvr>
                                      <p:tavLst>
                                        <p:tav tm="0">
                                          <p:val>
                                            <p:fltVal val="360"/>
                                          </p:val>
                                        </p:tav>
                                        <p:tav tm="100000">
                                          <p:val>
                                            <p:fltVal val="0"/>
                                          </p:val>
                                        </p:tav>
                                      </p:tavLst>
                                    </p:anim>
                                    <p:animEffect transition="in" filter="fade">
                                      <p:cBhvr>
                                        <p:cTn id="52" dur="500"/>
                                        <p:tgtEl>
                                          <p:spTgt spid="2037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napshot 2011-04-15 08-55-52.tiff"/>
          <p:cNvPicPr>
            <a:picLocks noChangeAspect="1"/>
          </p:cNvPicPr>
          <p:nvPr/>
        </p:nvPicPr>
        <p:blipFill>
          <a:blip r:embed="rId2"/>
          <a:stretch>
            <a:fillRect/>
          </a:stretch>
        </p:blipFill>
        <p:spPr>
          <a:xfrm>
            <a:off x="0" y="1800"/>
            <a:ext cx="9144000" cy="6854400"/>
          </a:xfrm>
          <a:prstGeom prst="rect">
            <a:avLst/>
          </a:prstGeom>
        </p:spPr>
      </p:pic>
      <p:sp>
        <p:nvSpPr>
          <p:cNvPr id="5" name="TextBox 4"/>
          <p:cNvSpPr txBox="1"/>
          <p:nvPr/>
        </p:nvSpPr>
        <p:spPr>
          <a:xfrm>
            <a:off x="2149039" y="201168"/>
            <a:ext cx="184666" cy="769441"/>
          </a:xfrm>
          <a:prstGeom prst="rect">
            <a:avLst/>
          </a:prstGeom>
          <a:noFill/>
        </p:spPr>
        <p:txBody>
          <a:bodyPr wrap="none" rtlCol="0">
            <a:spAutoFit/>
          </a:bodyPr>
          <a:lstStyle/>
          <a:p>
            <a:endParaRPr lang="en-US" sz="4400" dirty="0"/>
          </a:p>
        </p:txBody>
      </p:sp>
      <p:sp>
        <p:nvSpPr>
          <p:cNvPr id="6" name="TextBox 5"/>
          <p:cNvSpPr txBox="1"/>
          <p:nvPr/>
        </p:nvSpPr>
        <p:spPr>
          <a:xfrm>
            <a:off x="6558296" y="6400800"/>
            <a:ext cx="1899904" cy="369332"/>
          </a:xfrm>
          <a:prstGeom prst="rect">
            <a:avLst/>
          </a:prstGeom>
          <a:noFill/>
        </p:spPr>
        <p:txBody>
          <a:bodyPr wrap="none" rtlCol="0">
            <a:spAutoFit/>
          </a:bodyPr>
          <a:lstStyle/>
          <a:p>
            <a:r>
              <a:rPr lang="en-US" dirty="0" smtClean="0"/>
              <a:t>Bernstein </a:t>
            </a:r>
            <a:r>
              <a:rPr lang="en-US" dirty="0" err="1" smtClean="0"/>
              <a:t>etal</a:t>
            </a:r>
            <a:r>
              <a:rPr lang="en-US" dirty="0" smtClean="0"/>
              <a:t> 11</a:t>
            </a:r>
            <a:endParaRPr lang="en-US" dirty="0"/>
          </a:p>
        </p:txBody>
      </p:sp>
      <p:sp>
        <p:nvSpPr>
          <p:cNvPr id="7" name="TextBox 6"/>
          <p:cNvSpPr txBox="1"/>
          <p:nvPr/>
        </p:nvSpPr>
        <p:spPr>
          <a:xfrm>
            <a:off x="1447800" y="6172200"/>
            <a:ext cx="612593" cy="400110"/>
          </a:xfrm>
          <a:prstGeom prst="rect">
            <a:avLst/>
          </a:prstGeom>
          <a:solidFill>
            <a:schemeClr val="bg1"/>
          </a:solidFill>
        </p:spPr>
        <p:txBody>
          <a:bodyPr wrap="none" rtlCol="0">
            <a:spAutoFit/>
          </a:bodyPr>
          <a:lstStyle/>
          <a:p>
            <a:r>
              <a:rPr lang="en-US" sz="2000" dirty="0" smtClean="0"/>
              <a:t>900</a:t>
            </a:r>
            <a:endParaRPr lang="en-US" sz="2000" dirty="0"/>
          </a:p>
        </p:txBody>
      </p:sp>
      <p:sp>
        <p:nvSpPr>
          <p:cNvPr id="9" name="TextBox 8"/>
          <p:cNvSpPr txBox="1"/>
          <p:nvPr/>
        </p:nvSpPr>
        <p:spPr>
          <a:xfrm>
            <a:off x="1143000" y="5867400"/>
            <a:ext cx="755235" cy="400110"/>
          </a:xfrm>
          <a:prstGeom prst="rect">
            <a:avLst/>
          </a:prstGeom>
          <a:solidFill>
            <a:schemeClr val="bg1"/>
          </a:solidFill>
        </p:spPr>
        <p:txBody>
          <a:bodyPr wrap="none" rtlCol="0">
            <a:spAutoFit/>
          </a:bodyPr>
          <a:lstStyle/>
          <a:p>
            <a:r>
              <a:rPr lang="en-US" sz="2000" dirty="0" smtClean="0"/>
              <a:t>7200</a:t>
            </a:r>
            <a:endParaRPr lang="en-US" sz="2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8390" name="Rectangle 2"/>
          <p:cNvSpPr>
            <a:spLocks noGrp="1" noChangeArrowheads="1"/>
          </p:cNvSpPr>
          <p:nvPr>
            <p:ph type="title"/>
          </p:nvPr>
        </p:nvSpPr>
        <p:spPr/>
        <p:txBody>
          <a:bodyPr/>
          <a:lstStyle/>
          <a:p>
            <a:pPr eaLnBrk="1" hangingPunct="1"/>
            <a:endParaRPr lang="en-US"/>
          </a:p>
        </p:txBody>
      </p:sp>
      <p:sp>
        <p:nvSpPr>
          <p:cNvPr id="528391" name="Rectangle 3"/>
          <p:cNvSpPr>
            <a:spLocks noGrp="1" noChangeArrowheads="1"/>
          </p:cNvSpPr>
          <p:nvPr>
            <p:ph type="body" idx="1"/>
          </p:nvPr>
        </p:nvSpPr>
        <p:spPr/>
        <p:txBody>
          <a:bodyPr/>
          <a:lstStyle/>
          <a:p>
            <a:pPr eaLnBrk="1" hangingPunct="1"/>
            <a:endParaRPr lang="en-US"/>
          </a:p>
        </p:txBody>
      </p:sp>
      <p:pic>
        <p:nvPicPr>
          <p:cNvPr id="528392" name="Picture 4" descr="scalings_araa_logz"/>
          <p:cNvPicPr>
            <a:picLocks noChangeAspect="1" noChangeArrowheads="1"/>
          </p:cNvPicPr>
          <p:nvPr/>
        </p:nvPicPr>
        <p:blipFill>
          <a:blip r:embed="rId4"/>
          <a:srcRect/>
          <a:stretch>
            <a:fillRect/>
          </a:stretch>
        </p:blipFill>
        <p:spPr bwMode="auto">
          <a:xfrm>
            <a:off x="-76200" y="0"/>
            <a:ext cx="9220200" cy="6959600"/>
          </a:xfrm>
          <a:prstGeom prst="rect">
            <a:avLst/>
          </a:prstGeom>
          <a:noFill/>
          <a:ln w="9525">
            <a:noFill/>
            <a:miter lim="800000"/>
            <a:headEnd/>
            <a:tailEnd/>
          </a:ln>
        </p:spPr>
      </p:pic>
      <p:graphicFrame>
        <p:nvGraphicFramePr>
          <p:cNvPr id="528386" name="Object 2"/>
          <p:cNvGraphicFramePr>
            <a:graphicFrameLocks noChangeAspect="1"/>
          </p:cNvGraphicFramePr>
          <p:nvPr/>
        </p:nvGraphicFramePr>
        <p:xfrm>
          <a:off x="5441950" y="3692525"/>
          <a:ext cx="1339850" cy="498475"/>
        </p:xfrm>
        <a:graphic>
          <a:graphicData uri="http://schemas.openxmlformats.org/presentationml/2006/ole">
            <p:oleObj spid="_x0000_s957442" name="Equation" r:id="rId5" imgW="546100" imgH="203200" progId="Equation.3">
              <p:embed/>
            </p:oleObj>
          </a:graphicData>
        </a:graphic>
      </p:graphicFrame>
      <p:graphicFrame>
        <p:nvGraphicFramePr>
          <p:cNvPr id="528387" name="Object 3"/>
          <p:cNvGraphicFramePr>
            <a:graphicFrameLocks noChangeAspect="1"/>
          </p:cNvGraphicFramePr>
          <p:nvPr/>
        </p:nvGraphicFramePr>
        <p:xfrm>
          <a:off x="2971800" y="3733800"/>
          <a:ext cx="1219200" cy="477838"/>
        </p:xfrm>
        <a:graphic>
          <a:graphicData uri="http://schemas.openxmlformats.org/presentationml/2006/ole">
            <p:oleObj spid="_x0000_s957443" name="Equation" r:id="rId6" imgW="520700" imgH="203200" progId="Equation.3">
              <p:embed/>
            </p:oleObj>
          </a:graphicData>
        </a:graphic>
      </p:graphicFrame>
      <p:graphicFrame>
        <p:nvGraphicFramePr>
          <p:cNvPr id="528388" name="Object 4"/>
          <p:cNvGraphicFramePr>
            <a:graphicFrameLocks noChangeAspect="1"/>
          </p:cNvGraphicFramePr>
          <p:nvPr/>
        </p:nvGraphicFramePr>
        <p:xfrm>
          <a:off x="1447800" y="5149850"/>
          <a:ext cx="1676400" cy="412750"/>
        </p:xfrm>
        <a:graphic>
          <a:graphicData uri="http://schemas.openxmlformats.org/presentationml/2006/ole">
            <p:oleObj spid="_x0000_s957444" name="Equation" r:id="rId7" imgW="825500" imgH="203200" progId="Equation.3">
              <p:embed/>
            </p:oleObj>
          </a:graphicData>
        </a:graphic>
      </p:graphicFrame>
      <p:graphicFrame>
        <p:nvGraphicFramePr>
          <p:cNvPr id="528389" name="Object 5"/>
          <p:cNvGraphicFramePr>
            <a:graphicFrameLocks noChangeAspect="1"/>
          </p:cNvGraphicFramePr>
          <p:nvPr/>
        </p:nvGraphicFramePr>
        <p:xfrm>
          <a:off x="3581400" y="762000"/>
          <a:ext cx="3352800" cy="1657350"/>
        </p:xfrm>
        <a:graphic>
          <a:graphicData uri="http://schemas.openxmlformats.org/presentationml/2006/ole">
            <p:oleObj spid="_x0000_s957445" name="Equation" r:id="rId8" imgW="1282700" imgH="635000" progId="Equation.3">
              <p:embed/>
            </p:oleObj>
          </a:graphicData>
        </a:graphic>
      </p:graphicFrame>
      <p:sp>
        <p:nvSpPr>
          <p:cNvPr id="528393" name="Text Box 9"/>
          <p:cNvSpPr txBox="1">
            <a:spLocks/>
          </p:cNvSpPr>
          <p:nvPr/>
        </p:nvSpPr>
        <p:spPr bwMode="auto">
          <a:xfrm>
            <a:off x="5867400" y="6262688"/>
            <a:ext cx="2081213" cy="523875"/>
          </a:xfrm>
          <a:prstGeom prst="rect">
            <a:avLst/>
          </a:prstGeom>
          <a:noFill/>
          <a:ln w="12700">
            <a:noFill/>
            <a:miter lim="800000"/>
            <a:headEnd/>
            <a:tailEnd/>
          </a:ln>
        </p:spPr>
        <p:txBody>
          <a:bodyPr wrap="none" lIns="91421" tIns="45711" rIns="91421" bIns="45711">
            <a:prstTxWarp prst="textNoShape">
              <a:avLst/>
            </a:prstTxWarp>
            <a:spAutoFit/>
          </a:bodyPr>
          <a:lstStyle/>
          <a:p>
            <a:r>
              <a:rPr lang="en-US" sz="2800">
                <a:latin typeface="Times New Roman" pitchFamily="-105" charset="0"/>
              </a:rPr>
              <a:t>=Log[a</a:t>
            </a:r>
            <a:r>
              <a:rPr lang="en-US" sz="2800" baseline="-25000">
                <a:latin typeface="Times New Roman" pitchFamily="-105" charset="0"/>
              </a:rPr>
              <a:t>0</a:t>
            </a:r>
            <a:r>
              <a:rPr lang="en-US" sz="2800">
                <a:latin typeface="Times New Roman" pitchFamily="-105" charset="0"/>
              </a:rPr>
              <a:t>/a(t)]</a:t>
            </a:r>
          </a:p>
        </p:txBody>
      </p:sp>
      <p:sp>
        <p:nvSpPr>
          <p:cNvPr id="10" name="TextBox 9"/>
          <p:cNvSpPr txBox="1"/>
          <p:nvPr/>
        </p:nvSpPr>
        <p:spPr>
          <a:xfrm>
            <a:off x="1116013" y="76200"/>
            <a:ext cx="7646987" cy="461963"/>
          </a:xfrm>
          <a:prstGeom prst="rect">
            <a:avLst/>
          </a:prstGeom>
          <a:noFill/>
        </p:spPr>
        <p:txBody>
          <a:bodyPr wrap="none" lIns="91421" tIns="45711" rIns="91421" bIns="45711">
            <a:spAutoFit/>
          </a:bodyPr>
          <a:lstStyle/>
          <a:p>
            <a:pPr>
              <a:defRPr/>
            </a:pPr>
            <a:r>
              <a:rPr lang="en-US" sz="2400" dirty="0">
                <a:latin typeface="+mn-lt"/>
                <a:ea typeface="Arial" pitchFamily="-111" charset="0"/>
                <a:cs typeface="Arial" pitchFamily="-111" charset="0"/>
                <a:sym typeface="Arial" pitchFamily="-111" charset="0"/>
              </a:rPr>
              <a:t>Equation of State parameter </a:t>
            </a:r>
            <a:r>
              <a:rPr lang="en-US" sz="2400" i="1" dirty="0" err="1">
                <a:latin typeface="+mn-lt"/>
                <a:ea typeface="Arial" pitchFamily="-111" charset="0"/>
                <a:cs typeface="Arial" pitchFamily="-111" charset="0"/>
                <a:sym typeface="Arial" pitchFamily="-111" charset="0"/>
              </a:rPr>
              <a:t>w</a:t>
            </a:r>
            <a:r>
              <a:rPr lang="en-US" sz="2400" dirty="0">
                <a:latin typeface="+mn-lt"/>
                <a:ea typeface="Arial" pitchFamily="-111" charset="0"/>
                <a:cs typeface="Arial" pitchFamily="-111" charset="0"/>
                <a:sym typeface="Arial" pitchFamily="-111" charset="0"/>
              </a:rPr>
              <a:t> determines Cosmic Evolution</a:t>
            </a:r>
          </a:p>
        </p:txBody>
      </p:sp>
      <p:sp>
        <p:nvSpPr>
          <p:cNvPr id="528395" name="TextBox 10"/>
          <p:cNvSpPr txBox="1">
            <a:spLocks noChangeArrowheads="1"/>
          </p:cNvSpPr>
          <p:nvPr/>
        </p:nvSpPr>
        <p:spPr bwMode="auto">
          <a:xfrm>
            <a:off x="3505200" y="2362200"/>
            <a:ext cx="3829050" cy="369888"/>
          </a:xfrm>
          <a:prstGeom prst="rect">
            <a:avLst/>
          </a:prstGeom>
          <a:noFill/>
          <a:ln w="9525">
            <a:noFill/>
            <a:miter lim="800000"/>
            <a:headEnd/>
            <a:tailEnd/>
          </a:ln>
        </p:spPr>
        <p:txBody>
          <a:bodyPr wrap="none">
            <a:prstTxWarp prst="textNoShape">
              <a:avLst/>
            </a:prstTxWarp>
            <a:spAutoFit/>
          </a:bodyPr>
          <a:lstStyle/>
          <a:p>
            <a:r>
              <a:rPr lang="en-US"/>
              <a:t>Conservation of Energy-Momentum</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447800" y="5181600"/>
            <a:ext cx="6705600" cy="2895600"/>
          </a:xfrm>
        </p:spPr>
        <p:txBody>
          <a:bodyPr/>
          <a:lstStyle/>
          <a:p>
            <a:pPr>
              <a:buNone/>
            </a:pPr>
            <a:r>
              <a:rPr lang="en-US" dirty="0" smtClean="0"/>
              <a:t>2 deep, 8 shallow 3 sq deg fields</a:t>
            </a:r>
            <a:endParaRPr lang="en-US" dirty="0"/>
          </a:p>
        </p:txBody>
      </p:sp>
      <p:pic>
        <p:nvPicPr>
          <p:cNvPr id="4" name="Picture 3" descr="SN-fields.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0" y="1056305"/>
            <a:ext cx="9144000" cy="3896695"/>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ako-slide-strategy.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0" y="0"/>
            <a:ext cx="9143999" cy="6858000"/>
          </a:xfrm>
          <a:prstGeom prst="rect">
            <a:avLst/>
          </a:prstGeom>
        </p:spPr>
      </p:pic>
      <p:sp>
        <p:nvSpPr>
          <p:cNvPr id="5" name="TextBox 4"/>
          <p:cNvSpPr txBox="1"/>
          <p:nvPr/>
        </p:nvSpPr>
        <p:spPr>
          <a:xfrm>
            <a:off x="6019800" y="6324600"/>
            <a:ext cx="3278249" cy="523220"/>
          </a:xfrm>
          <a:prstGeom prst="rect">
            <a:avLst/>
          </a:prstGeom>
          <a:noFill/>
        </p:spPr>
        <p:txBody>
          <a:bodyPr wrap="none" rtlCol="0">
            <a:spAutoFit/>
          </a:bodyPr>
          <a:lstStyle/>
          <a:p>
            <a:r>
              <a:rPr lang="en-US" sz="1400" dirty="0" smtClean="0"/>
              <a:t> </a:t>
            </a:r>
            <a:r>
              <a:rPr lang="en-US" sz="1400" dirty="0" smtClean="0"/>
              <a:t>1 filter S/</a:t>
            </a:r>
            <a:r>
              <a:rPr lang="en-US" sz="1400" dirty="0" err="1" smtClean="0"/>
              <a:t>N</a:t>
            </a:r>
            <a:r>
              <a:rPr lang="en-US" sz="1400" baseline="-25000" dirty="0" err="1" smtClean="0"/>
              <a:t>max</a:t>
            </a:r>
            <a:r>
              <a:rPr lang="en-US" sz="1400" dirty="0" smtClean="0"/>
              <a:t>&gt;10, 2 others S/</a:t>
            </a:r>
            <a:r>
              <a:rPr lang="en-US" sz="1400" dirty="0" err="1" smtClean="0"/>
              <a:t>N</a:t>
            </a:r>
            <a:r>
              <a:rPr lang="en-US" sz="1400" baseline="-25000" dirty="0" err="1" smtClean="0"/>
              <a:t>max</a:t>
            </a:r>
            <a:r>
              <a:rPr lang="en-US" sz="1400" dirty="0" smtClean="0"/>
              <a:t>&gt;5, </a:t>
            </a:r>
          </a:p>
          <a:p>
            <a:r>
              <a:rPr lang="en-US" sz="1400" dirty="0" smtClean="0"/>
              <a:t>&gt;</a:t>
            </a:r>
            <a:r>
              <a:rPr lang="en-US" sz="1400" dirty="0" smtClean="0"/>
              <a:t>5 epochs, pre- and post-max epochs</a:t>
            </a:r>
            <a:endParaRPr lang="en-US"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0"/>
            <a:ext cx="7772400" cy="1143000"/>
          </a:xfrm>
        </p:spPr>
        <p:txBody>
          <a:bodyPr/>
          <a:lstStyle/>
          <a:p>
            <a:r>
              <a:rPr lang="en-US" dirty="0" smtClean="0"/>
              <a:t>Cadence Distribution</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cadence-dist.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752600" y="1066800"/>
            <a:ext cx="5696558" cy="525779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9762" name="Title 1"/>
          <p:cNvSpPr>
            <a:spLocks noGrp="1"/>
          </p:cNvSpPr>
          <p:nvPr>
            <p:ph type="ctrTitle"/>
          </p:nvPr>
        </p:nvSpPr>
        <p:spPr/>
        <p:txBody>
          <a:bodyPr/>
          <a:lstStyle/>
          <a:p>
            <a:r>
              <a:rPr lang="en-US" dirty="0" smtClean="0">
                <a:ea typeface="ＭＳ Ｐゴシック" pitchFamily="27" charset="-128"/>
                <a:cs typeface="ＭＳ Ｐゴシック" pitchFamily="27" charset="-128"/>
              </a:rPr>
              <a:t>Supernovae in DES</a:t>
            </a:r>
          </a:p>
        </p:txBody>
      </p:sp>
      <p:sp>
        <p:nvSpPr>
          <p:cNvPr id="8" name="Text Placeholder 7"/>
          <p:cNvSpPr>
            <a:spLocks noGrp="1"/>
          </p:cNvSpPr>
          <p:nvPr>
            <p:ph type="body" sz="quarter" idx="10"/>
          </p:nvPr>
        </p:nvSpPr>
        <p:spPr/>
        <p:txBody>
          <a:bodyPr/>
          <a:lstStyle/>
          <a:p>
            <a:endParaRPr lang="en-US"/>
          </a:p>
        </p:txBody>
      </p:sp>
      <p:pic>
        <p:nvPicPr>
          <p:cNvPr id="629763" name="Content Placeholder 5" descr="Snapshot 2010-07-07 21-57-09.tiff"/>
          <p:cNvPicPr>
            <a:picLocks noGrp="1" noChangeAspect="1"/>
          </p:cNvPicPr>
          <p:nvPr>
            <p:ph idx="4294967295"/>
          </p:nvPr>
        </p:nvPicPr>
        <p:blipFill>
          <a:blip r:embed="rId2"/>
          <a:srcRect t="-20486" b="-20486"/>
          <a:stretch>
            <a:fillRect/>
          </a:stretch>
        </p:blipFill>
        <p:spPr>
          <a:xfrm>
            <a:off x="914400" y="274637"/>
            <a:ext cx="8229600" cy="4525963"/>
          </a:xfrm>
        </p:spPr>
      </p:pic>
      <p:pic>
        <p:nvPicPr>
          <p:cNvPr id="7" name="Picture 6" descr="Snapshot 2010-09-23 14-50-13.tiff"/>
          <p:cNvPicPr>
            <a:picLocks noChangeAspect="1"/>
          </p:cNvPicPr>
          <p:nvPr/>
        </p:nvPicPr>
        <p:blipFill>
          <a:blip r:embed="rId3"/>
          <a:stretch>
            <a:fillRect/>
          </a:stretch>
        </p:blipFill>
        <p:spPr>
          <a:xfrm>
            <a:off x="4611198" y="4267200"/>
            <a:ext cx="4304202" cy="2514600"/>
          </a:xfrm>
          <a:prstGeom prst="rect">
            <a:avLst/>
          </a:prstGeom>
        </p:spPr>
      </p:pic>
      <p:sp>
        <p:nvSpPr>
          <p:cNvPr id="9" name="TextBox 8"/>
          <p:cNvSpPr txBox="1"/>
          <p:nvPr/>
        </p:nvSpPr>
        <p:spPr>
          <a:xfrm>
            <a:off x="2084425" y="152400"/>
            <a:ext cx="5487850" cy="707886"/>
          </a:xfrm>
          <a:prstGeom prst="rect">
            <a:avLst/>
          </a:prstGeom>
          <a:noFill/>
        </p:spPr>
        <p:txBody>
          <a:bodyPr wrap="none" rtlCol="0">
            <a:spAutoFit/>
          </a:bodyPr>
          <a:lstStyle/>
          <a:p>
            <a:r>
              <a:rPr lang="en-US" sz="4000" dirty="0" smtClean="0">
                <a:solidFill>
                  <a:schemeClr val="bg1"/>
                </a:solidFill>
              </a:rPr>
              <a:t>Simulated Light Curves </a:t>
            </a:r>
            <a:endParaRPr lang="en-US" sz="4000" dirty="0">
              <a:solidFill>
                <a:schemeClr val="bg1"/>
              </a:solidFill>
            </a:endParaRPr>
          </a:p>
        </p:txBody>
      </p:sp>
      <p:sp>
        <p:nvSpPr>
          <p:cNvPr id="11" name="TextBox 10"/>
          <p:cNvSpPr txBox="1"/>
          <p:nvPr/>
        </p:nvSpPr>
        <p:spPr>
          <a:xfrm>
            <a:off x="76200" y="4572000"/>
            <a:ext cx="4495800" cy="2031325"/>
          </a:xfrm>
          <a:prstGeom prst="rect">
            <a:avLst/>
          </a:prstGeom>
          <a:noFill/>
        </p:spPr>
        <p:txBody>
          <a:bodyPr wrap="square" rtlCol="0">
            <a:spAutoFit/>
          </a:bodyPr>
          <a:lstStyle/>
          <a:p>
            <a:pPr>
              <a:buFont typeface="Arial"/>
              <a:buChar char="•"/>
            </a:pPr>
            <a:r>
              <a:rPr lang="en-US" dirty="0" smtClean="0">
                <a:solidFill>
                  <a:schemeClr val="bg1"/>
                </a:solidFill>
              </a:rPr>
              <a:t>Higher S/N in red </a:t>
            </a:r>
            <a:r>
              <a:rPr lang="en-US" dirty="0" err="1" smtClean="0">
                <a:solidFill>
                  <a:schemeClr val="bg1"/>
                </a:solidFill>
              </a:rPr>
              <a:t>passbands</a:t>
            </a:r>
            <a:r>
              <a:rPr lang="en-US" dirty="0" smtClean="0">
                <a:solidFill>
                  <a:schemeClr val="bg1"/>
                </a:solidFill>
              </a:rPr>
              <a:t> than SNLS</a:t>
            </a:r>
            <a:endParaRPr lang="en-US" dirty="0" smtClean="0">
              <a:solidFill>
                <a:schemeClr val="bg1"/>
              </a:solidFill>
            </a:endParaRPr>
          </a:p>
          <a:p>
            <a:pPr>
              <a:buFont typeface="Arial"/>
              <a:buChar char="•"/>
            </a:pPr>
            <a:r>
              <a:rPr lang="en-US" dirty="0" smtClean="0">
                <a:solidFill>
                  <a:schemeClr val="bg1"/>
                </a:solidFill>
              </a:rPr>
              <a:t>NIR </a:t>
            </a:r>
            <a:r>
              <a:rPr lang="en-US" dirty="0" smtClean="0">
                <a:solidFill>
                  <a:schemeClr val="bg1"/>
                </a:solidFill>
              </a:rPr>
              <a:t>from VISTA </a:t>
            </a:r>
            <a:r>
              <a:rPr lang="en-US" dirty="0" smtClean="0">
                <a:solidFill>
                  <a:schemeClr val="bg1"/>
                </a:solidFill>
              </a:rPr>
              <a:t>VIDEO for ~100 </a:t>
            </a:r>
            <a:r>
              <a:rPr lang="en-US" dirty="0" err="1" smtClean="0">
                <a:solidFill>
                  <a:schemeClr val="bg1"/>
                </a:solidFill>
              </a:rPr>
              <a:t>SNe</a:t>
            </a:r>
            <a:endParaRPr lang="en-US" dirty="0" smtClean="0">
              <a:solidFill>
                <a:schemeClr val="bg1"/>
              </a:solidFill>
            </a:endParaRPr>
          </a:p>
          <a:p>
            <a:pPr>
              <a:buFont typeface="Arial"/>
              <a:buChar char="•"/>
            </a:pPr>
            <a:r>
              <a:rPr lang="en-US" dirty="0" smtClean="0">
                <a:solidFill>
                  <a:schemeClr val="bg1"/>
                </a:solidFill>
              </a:rPr>
              <a:t>Factor ~10x statistics vs. current samples</a:t>
            </a:r>
          </a:p>
          <a:p>
            <a:pPr>
              <a:buFont typeface="Arial"/>
              <a:buChar char="•"/>
            </a:pPr>
            <a:endParaRPr lang="en-US" dirty="0" smtClean="0">
              <a:solidFill>
                <a:schemeClr val="bg1"/>
              </a:solidFill>
            </a:endParaRPr>
          </a:p>
          <a:p>
            <a:pPr>
              <a:buFont typeface="Arial"/>
              <a:buChar char="•"/>
            </a:pPr>
            <a:r>
              <a:rPr lang="en-US" dirty="0" smtClean="0">
                <a:solidFill>
                  <a:srgbClr val="FFFF00"/>
                </a:solidFill>
              </a:rPr>
              <a:t>Challenges: </a:t>
            </a:r>
            <a:r>
              <a:rPr lang="en-US" dirty="0" smtClean="0">
                <a:solidFill>
                  <a:schemeClr val="bg1"/>
                </a:solidFill>
              </a:rPr>
              <a:t>photometric calibration, dust extinction, population evolution, sample contamination with limited spectroscopy </a:t>
            </a:r>
            <a:endParaRPr lang="en-US" dirty="0">
              <a:solidFill>
                <a:schemeClr val="bg1"/>
              </a:solidFill>
            </a:endParaRPr>
          </a:p>
        </p:txBody>
      </p:sp>
      <p:sp>
        <p:nvSpPr>
          <p:cNvPr id="10" name="TextBox 9"/>
          <p:cNvSpPr txBox="1"/>
          <p:nvPr/>
        </p:nvSpPr>
        <p:spPr>
          <a:xfrm>
            <a:off x="2971800" y="4191000"/>
            <a:ext cx="1660280" cy="369332"/>
          </a:xfrm>
          <a:prstGeom prst="rect">
            <a:avLst/>
          </a:prstGeom>
          <a:noFill/>
        </p:spPr>
        <p:txBody>
          <a:bodyPr wrap="none" rtlCol="0">
            <a:spAutoFit/>
          </a:bodyPr>
          <a:lstStyle/>
          <a:p>
            <a:r>
              <a:rPr lang="en-US" dirty="0" smtClean="0">
                <a:solidFill>
                  <a:srgbClr val="12FF29"/>
                </a:solidFill>
              </a:rPr>
              <a:t>Bernstein et al</a:t>
            </a:r>
            <a:endParaRPr lang="en-US" dirty="0">
              <a:solidFill>
                <a:srgbClr val="12FF29"/>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Sako-SN-spectroscopy-slide.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9853" y="0"/>
            <a:ext cx="9124293" cy="6858000"/>
          </a:xfrm>
          <a:prstGeom prst="rect">
            <a:avLst/>
          </a:prstGeom>
        </p:spPr>
      </p:pic>
      <p:sp>
        <p:nvSpPr>
          <p:cNvPr id="5" name="TextBox 4"/>
          <p:cNvSpPr txBox="1"/>
          <p:nvPr/>
        </p:nvSpPr>
        <p:spPr>
          <a:xfrm>
            <a:off x="4419600" y="6324600"/>
            <a:ext cx="4418547" cy="369332"/>
          </a:xfrm>
          <a:prstGeom prst="rect">
            <a:avLst/>
          </a:prstGeom>
          <a:noFill/>
        </p:spPr>
        <p:txBody>
          <a:bodyPr wrap="none" rtlCol="0">
            <a:spAutoFit/>
          </a:bodyPr>
          <a:lstStyle/>
          <a:p>
            <a:r>
              <a:rPr lang="en-US" dirty="0" smtClean="0"/>
              <a:t>Open to collaboration with SN community</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14400"/>
          </a:xfrm>
        </p:spPr>
        <p:txBody>
          <a:bodyPr/>
          <a:lstStyle/>
          <a:p>
            <a:r>
              <a:rPr lang="en-US" dirty="0" smtClean="0"/>
              <a:t>Supernova Hubble Diagram</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Snapshot 2010-09-23 14-34-50.tiff"/>
          <p:cNvPicPr>
            <a:picLocks noChangeAspect="1"/>
          </p:cNvPicPr>
          <p:nvPr/>
        </p:nvPicPr>
        <p:blipFill>
          <a:blip r:embed="rId2"/>
          <a:stretch>
            <a:fillRect/>
          </a:stretch>
        </p:blipFill>
        <p:spPr>
          <a:xfrm>
            <a:off x="1159485" y="965139"/>
            <a:ext cx="6917715" cy="5207061"/>
          </a:xfrm>
          <a:prstGeom prst="rect">
            <a:avLst/>
          </a:prstGeom>
        </p:spPr>
      </p:pic>
      <p:sp>
        <p:nvSpPr>
          <p:cNvPr id="5" name="TextBox 4"/>
          <p:cNvSpPr txBox="1"/>
          <p:nvPr/>
        </p:nvSpPr>
        <p:spPr>
          <a:xfrm>
            <a:off x="-1219200" y="3105090"/>
            <a:ext cx="4119287" cy="400110"/>
          </a:xfrm>
          <a:prstGeom prst="rect">
            <a:avLst/>
          </a:prstGeom>
          <a:noFill/>
          <a:scene3d>
            <a:camera prst="orthographicFront">
              <a:rot lat="0" lon="0" rev="5400000"/>
            </a:camera>
            <a:lightRig rig="threePt" dir="t"/>
          </a:scene3d>
        </p:spPr>
        <p:txBody>
          <a:bodyPr wrap="none" rtlCol="0">
            <a:spAutoFit/>
          </a:bodyPr>
          <a:lstStyle/>
          <a:p>
            <a:r>
              <a:rPr lang="en-US" sz="2000" dirty="0" smtClean="0">
                <a:solidFill>
                  <a:schemeClr val="bg1"/>
                </a:solidFill>
              </a:rPr>
              <a:t>Distance modulus (log of distance)</a:t>
            </a:r>
            <a:endParaRPr lang="en-US" sz="2000" dirty="0">
              <a:solidFill>
                <a:schemeClr val="bg1"/>
              </a:solidFill>
            </a:endParaRPr>
          </a:p>
        </p:txBody>
      </p:sp>
      <p:sp>
        <p:nvSpPr>
          <p:cNvPr id="6" name="Rectangle 5"/>
          <p:cNvSpPr/>
          <p:nvPr/>
        </p:nvSpPr>
        <p:spPr>
          <a:xfrm>
            <a:off x="5511348" y="4812268"/>
            <a:ext cx="2032452" cy="369332"/>
          </a:xfrm>
          <a:prstGeom prst="rect">
            <a:avLst/>
          </a:prstGeom>
        </p:spPr>
        <p:txBody>
          <a:bodyPr wrap="none">
            <a:spAutoFit/>
          </a:bodyPr>
          <a:lstStyle/>
          <a:p>
            <a:r>
              <a:rPr lang="en-US" dirty="0" smtClean="0">
                <a:solidFill>
                  <a:srgbClr val="0EC820"/>
                </a:solidFill>
              </a:rPr>
              <a:t>Kessler et al 2009</a:t>
            </a:r>
            <a:endParaRPr lang="en-US" dirty="0">
              <a:solidFill>
                <a:srgbClr val="0EC82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2400"/>
            <a:ext cx="7772400" cy="914400"/>
          </a:xfrm>
        </p:spPr>
        <p:txBody>
          <a:bodyPr/>
          <a:lstStyle/>
          <a:p>
            <a:r>
              <a:rPr lang="en-US" dirty="0" smtClean="0"/>
              <a:t>Supernova Hubble Diagram</a:t>
            </a:r>
            <a:endParaRPr lang="en-US" dirty="0"/>
          </a:p>
        </p:txBody>
      </p:sp>
      <p:sp>
        <p:nvSpPr>
          <p:cNvPr id="3" name="Text Placeholder 2"/>
          <p:cNvSpPr>
            <a:spLocks noGrp="1"/>
          </p:cNvSpPr>
          <p:nvPr>
            <p:ph type="body" sz="quarter" idx="10"/>
          </p:nvPr>
        </p:nvSpPr>
        <p:spPr/>
        <p:txBody>
          <a:bodyPr/>
          <a:lstStyle/>
          <a:p>
            <a:endParaRPr lang="en-US"/>
          </a:p>
        </p:txBody>
      </p:sp>
      <p:pic>
        <p:nvPicPr>
          <p:cNvPr id="4" name="Picture 3" descr="Snapshot 2010-09-23 14-34-50.tiff"/>
          <p:cNvPicPr>
            <a:picLocks noChangeAspect="1"/>
          </p:cNvPicPr>
          <p:nvPr/>
        </p:nvPicPr>
        <p:blipFill>
          <a:blip r:embed="rId2"/>
          <a:stretch>
            <a:fillRect/>
          </a:stretch>
        </p:blipFill>
        <p:spPr>
          <a:xfrm>
            <a:off x="1159485" y="965139"/>
            <a:ext cx="6917715" cy="5207061"/>
          </a:xfrm>
          <a:prstGeom prst="rect">
            <a:avLst/>
          </a:prstGeom>
        </p:spPr>
      </p:pic>
      <p:sp>
        <p:nvSpPr>
          <p:cNvPr id="5" name="TextBox 4"/>
          <p:cNvSpPr txBox="1"/>
          <p:nvPr/>
        </p:nvSpPr>
        <p:spPr>
          <a:xfrm>
            <a:off x="-1219200" y="3105090"/>
            <a:ext cx="4119287" cy="400110"/>
          </a:xfrm>
          <a:prstGeom prst="rect">
            <a:avLst/>
          </a:prstGeom>
          <a:noFill/>
          <a:scene3d>
            <a:camera prst="orthographicFront">
              <a:rot lat="0" lon="0" rev="5400000"/>
            </a:camera>
            <a:lightRig rig="threePt" dir="t"/>
          </a:scene3d>
        </p:spPr>
        <p:txBody>
          <a:bodyPr wrap="none" rtlCol="0">
            <a:spAutoFit/>
          </a:bodyPr>
          <a:lstStyle/>
          <a:p>
            <a:r>
              <a:rPr lang="en-US" sz="2000" dirty="0" smtClean="0">
                <a:solidFill>
                  <a:schemeClr val="bg1"/>
                </a:solidFill>
              </a:rPr>
              <a:t>Distance modulus (log of distance)</a:t>
            </a:r>
            <a:endParaRPr lang="en-US" sz="2000" dirty="0">
              <a:solidFill>
                <a:schemeClr val="bg1"/>
              </a:solidFill>
            </a:endParaRPr>
          </a:p>
        </p:txBody>
      </p:sp>
      <p:sp>
        <p:nvSpPr>
          <p:cNvPr id="6" name="Rectangle 5"/>
          <p:cNvSpPr/>
          <p:nvPr/>
        </p:nvSpPr>
        <p:spPr>
          <a:xfrm>
            <a:off x="5511348" y="4812268"/>
            <a:ext cx="2032452" cy="369332"/>
          </a:xfrm>
          <a:prstGeom prst="rect">
            <a:avLst/>
          </a:prstGeom>
        </p:spPr>
        <p:txBody>
          <a:bodyPr wrap="none">
            <a:spAutoFit/>
          </a:bodyPr>
          <a:lstStyle/>
          <a:p>
            <a:r>
              <a:rPr lang="en-US" dirty="0" smtClean="0">
                <a:solidFill>
                  <a:srgbClr val="0EC820"/>
                </a:solidFill>
              </a:rPr>
              <a:t>Kessler et al 2009</a:t>
            </a:r>
            <a:endParaRPr lang="en-US" dirty="0">
              <a:solidFill>
                <a:srgbClr val="0EC820"/>
              </a:solidFill>
            </a:endParaRPr>
          </a:p>
        </p:txBody>
      </p:sp>
      <p:pic>
        <p:nvPicPr>
          <p:cNvPr id="7" name="Picture 6" descr="Snapshot 2011-05-23 16-58-31.tiff"/>
          <p:cNvPicPr>
            <a:picLocks noChangeAspect="1"/>
          </p:cNvPicPr>
          <p:nvPr/>
        </p:nvPicPr>
        <p:blipFill>
          <a:blip r:embed="rId3">
            <a:alphaModFix amt="78000"/>
          </a:blip>
          <a:stretch>
            <a:fillRect/>
          </a:stretch>
        </p:blipFill>
        <p:spPr>
          <a:xfrm>
            <a:off x="838200" y="-609600"/>
            <a:ext cx="6096000" cy="7772400"/>
          </a:xfrm>
          <a:prstGeom prst="rect">
            <a:avLst/>
          </a:prstGeom>
        </p:spPr>
      </p:pic>
      <p:sp>
        <p:nvSpPr>
          <p:cNvPr id="8" name="TextBox 7"/>
          <p:cNvSpPr txBox="1"/>
          <p:nvPr/>
        </p:nvSpPr>
        <p:spPr>
          <a:xfrm>
            <a:off x="1600200" y="1044714"/>
            <a:ext cx="2644023" cy="1015663"/>
          </a:xfrm>
          <a:prstGeom prst="rect">
            <a:avLst/>
          </a:prstGeom>
          <a:noFill/>
        </p:spPr>
        <p:txBody>
          <a:bodyPr wrap="none" rtlCol="0">
            <a:spAutoFit/>
          </a:bodyPr>
          <a:lstStyle/>
          <a:p>
            <a:r>
              <a:rPr lang="en-US" sz="2000" dirty="0" smtClean="0"/>
              <a:t>DES Simulation:</a:t>
            </a:r>
          </a:p>
          <a:p>
            <a:r>
              <a:rPr lang="en-US" sz="2000" dirty="0" smtClean="0"/>
              <a:t>~4000 well-measured </a:t>
            </a:r>
          </a:p>
          <a:p>
            <a:r>
              <a:rPr lang="en-US" sz="2000" dirty="0" smtClean="0"/>
              <a:t>SN </a:t>
            </a:r>
            <a:r>
              <a:rPr lang="en-US" sz="2000" dirty="0" err="1" smtClean="0"/>
              <a:t>Ia</a:t>
            </a:r>
            <a:r>
              <a:rPr lang="en-US" sz="2000" dirty="0" smtClean="0"/>
              <a:t> light curves</a:t>
            </a:r>
            <a:endParaRPr lang="en-US"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33400" y="1905000"/>
            <a:ext cx="184666" cy="369332"/>
          </a:xfrm>
          <a:prstGeom prst="rect">
            <a:avLst/>
          </a:prstGeom>
          <a:noFill/>
        </p:spPr>
        <p:txBody>
          <a:bodyPr wrap="none" rtlCol="0">
            <a:spAutoFit/>
          </a:bodyPr>
          <a:lstStyle/>
          <a:p>
            <a:endParaRPr lang="en-US" dirty="0"/>
          </a:p>
        </p:txBody>
      </p:sp>
      <p:pic>
        <p:nvPicPr>
          <p:cNvPr id="5" name="Picture 4" descr="SN-hub-workshop.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2340974" y="0"/>
            <a:ext cx="6803026" cy="6858000"/>
          </a:xfrm>
          <a:prstGeom prst="rect">
            <a:avLst/>
          </a:prstGeom>
        </p:spPr>
      </p:pic>
      <p:sp>
        <p:nvSpPr>
          <p:cNvPr id="6" name="TextBox 5"/>
          <p:cNvSpPr txBox="1"/>
          <p:nvPr/>
        </p:nvSpPr>
        <p:spPr>
          <a:xfrm>
            <a:off x="304800" y="3352800"/>
            <a:ext cx="1801056" cy="1754327"/>
          </a:xfrm>
          <a:prstGeom prst="rect">
            <a:avLst/>
          </a:prstGeom>
          <a:noFill/>
        </p:spPr>
        <p:txBody>
          <a:bodyPr wrap="none" rtlCol="0">
            <a:spAutoFit/>
          </a:bodyPr>
          <a:lstStyle/>
          <a:p>
            <a:r>
              <a:rPr lang="en-US" dirty="0" smtClean="0">
                <a:solidFill>
                  <a:schemeClr val="bg1"/>
                </a:solidFill>
              </a:rPr>
              <a:t>Blind </a:t>
            </a:r>
          </a:p>
          <a:p>
            <a:r>
              <a:rPr lang="en-US" dirty="0" smtClean="0">
                <a:solidFill>
                  <a:schemeClr val="bg1"/>
                </a:solidFill>
              </a:rPr>
              <a:t>SN Photometric </a:t>
            </a:r>
          </a:p>
          <a:p>
            <a:r>
              <a:rPr lang="en-US" dirty="0" smtClean="0">
                <a:solidFill>
                  <a:schemeClr val="bg1"/>
                </a:solidFill>
              </a:rPr>
              <a:t>Challenge:</a:t>
            </a:r>
          </a:p>
          <a:p>
            <a:endParaRPr lang="en-US" dirty="0" smtClean="0">
              <a:solidFill>
                <a:schemeClr val="bg1"/>
              </a:solidFill>
            </a:endParaRPr>
          </a:p>
          <a:p>
            <a:r>
              <a:rPr lang="en-US" dirty="0" smtClean="0">
                <a:solidFill>
                  <a:schemeClr val="bg1"/>
                </a:solidFill>
              </a:rPr>
              <a:t>Kessler </a:t>
            </a:r>
            <a:r>
              <a:rPr lang="en-US" dirty="0" err="1" smtClean="0">
                <a:solidFill>
                  <a:schemeClr val="bg1"/>
                </a:solidFill>
              </a:rPr>
              <a:t>etal</a:t>
            </a:r>
            <a:endParaRPr lang="en-US" dirty="0" smtClean="0">
              <a:solidFill>
                <a:schemeClr val="bg1"/>
              </a:solidFill>
            </a:endParaRPr>
          </a:p>
          <a:p>
            <a:r>
              <a:rPr lang="en-US" dirty="0" smtClean="0">
                <a:solidFill>
                  <a:schemeClr val="bg1"/>
                </a:solidFill>
              </a:rPr>
              <a:t>1008.1024</a:t>
            </a:r>
            <a:endParaRPr lang="en-US" dirty="0">
              <a:solidFill>
                <a:schemeClr val="bg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psnid.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2347" y="0"/>
            <a:ext cx="9139306" cy="6858000"/>
          </a:xfrm>
          <a:prstGeom prst="rect">
            <a:avLst/>
          </a:prstGeom>
        </p:spPr>
      </p:pic>
      <p:sp>
        <p:nvSpPr>
          <p:cNvPr id="5" name="TextBox 4"/>
          <p:cNvSpPr txBox="1"/>
          <p:nvPr/>
        </p:nvSpPr>
        <p:spPr>
          <a:xfrm>
            <a:off x="6019800" y="304800"/>
            <a:ext cx="2686402" cy="369332"/>
          </a:xfrm>
          <a:prstGeom prst="rect">
            <a:avLst/>
          </a:prstGeom>
          <a:noFill/>
        </p:spPr>
        <p:txBody>
          <a:bodyPr wrap="none" rtlCol="0">
            <a:spAutoFit/>
          </a:bodyPr>
          <a:lstStyle/>
          <a:p>
            <a:r>
              <a:rPr lang="en-US" dirty="0" smtClean="0"/>
              <a:t>Slides from Masao </a:t>
            </a:r>
            <a:r>
              <a:rPr lang="en-US" dirty="0" err="1" smtClean="0"/>
              <a:t>Sako</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psnid2.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8806"/>
            <a:ext cx="9144000" cy="684038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9347" name="Rectangle 2"/>
          <p:cNvSpPr>
            <a:spLocks noGrp="1" noChangeArrowheads="1"/>
          </p:cNvSpPr>
          <p:nvPr>
            <p:ph type="ctrTitle"/>
          </p:nvPr>
        </p:nvSpPr>
        <p:spPr>
          <a:xfrm>
            <a:off x="685800" y="-152400"/>
            <a:ext cx="7772400" cy="1143000"/>
          </a:xfrm>
          <a:noFill/>
        </p:spPr>
        <p:txBody>
          <a:bodyPr/>
          <a:lstStyle/>
          <a:p>
            <a:pPr eaLnBrk="1" hangingPunct="1"/>
            <a:r>
              <a:rPr lang="en-US" dirty="0">
                <a:ea typeface="ＭＳ Ｐゴシック" pitchFamily="27" charset="-128"/>
                <a:cs typeface="ＭＳ Ｐゴシック" pitchFamily="27" charset="-128"/>
              </a:rPr>
              <a:t>The Dark Energy Survey</a:t>
            </a:r>
          </a:p>
        </p:txBody>
      </p:sp>
      <p:sp>
        <p:nvSpPr>
          <p:cNvPr id="569348" name="Rectangle 3"/>
          <p:cNvSpPr>
            <a:spLocks noGrp="1" noChangeArrowheads="1"/>
          </p:cNvSpPr>
          <p:nvPr>
            <p:ph type="body" sz="quarter" idx="10"/>
          </p:nvPr>
        </p:nvSpPr>
        <p:spPr>
          <a:xfrm>
            <a:off x="0" y="1371600"/>
            <a:ext cx="4343400" cy="5410200"/>
          </a:xfrm>
        </p:spPr>
        <p:txBody>
          <a:bodyPr/>
          <a:lstStyle/>
          <a:p>
            <a:pPr eaLnBrk="1" hangingPunct="1"/>
            <a:r>
              <a:rPr lang="en-US" sz="2000" dirty="0" smtClean="0">
                <a:solidFill>
                  <a:srgbClr val="FFFF00"/>
                </a:solidFill>
                <a:ea typeface="ＭＳ Ｐゴシック" pitchFamily="27" charset="-128"/>
                <a:cs typeface="ＭＳ Ｐゴシック" pitchFamily="27" charset="-128"/>
              </a:rPr>
              <a:t>Survey project using 4 complementary </a:t>
            </a:r>
            <a:r>
              <a:rPr lang="en-US" sz="2000" dirty="0">
                <a:solidFill>
                  <a:srgbClr val="FFFF00"/>
                </a:solidFill>
                <a:ea typeface="ＭＳ Ｐゴシック" pitchFamily="27" charset="-128"/>
                <a:cs typeface="ＭＳ Ｐゴシック" pitchFamily="27" charset="-128"/>
              </a:rPr>
              <a:t>techniques:</a:t>
            </a:r>
            <a:endParaRPr lang="en-US" sz="1800" dirty="0">
              <a:solidFill>
                <a:srgbClr val="FFFF00"/>
              </a:solidFill>
              <a:ea typeface="ＭＳ Ｐゴシック" pitchFamily="27" charset="-128"/>
              <a:cs typeface="ＭＳ Ｐゴシック" pitchFamily="27" charset="-128"/>
            </a:endParaRPr>
          </a:p>
          <a:p>
            <a:pPr eaLnBrk="1" hangingPunct="1">
              <a:buFontTx/>
              <a:buNone/>
            </a:pPr>
            <a:r>
              <a:rPr lang="en-US" sz="1400" dirty="0">
                <a:ea typeface="ＭＳ Ｐゴシック" pitchFamily="27" charset="-128"/>
                <a:cs typeface="ＭＳ Ｐゴシック" pitchFamily="27" charset="-128"/>
              </a:rPr>
              <a:t>      </a:t>
            </a:r>
            <a:r>
              <a:rPr lang="en-US" sz="1400" dirty="0" smtClean="0">
                <a:ea typeface="ＭＳ Ｐゴシック" pitchFamily="27" charset="-128"/>
                <a:cs typeface="ＭＳ Ｐゴシック" pitchFamily="27" charset="-128"/>
              </a:rPr>
              <a:t>   </a:t>
            </a:r>
            <a:r>
              <a:rPr lang="en-US" sz="2000" dirty="0">
                <a:ea typeface="ＭＳ Ｐゴシック" pitchFamily="27" charset="-128"/>
                <a:cs typeface="ＭＳ Ｐゴシック" pitchFamily="27" charset="-128"/>
              </a:rPr>
              <a:t>I. Cluster Counts</a:t>
            </a:r>
          </a:p>
          <a:p>
            <a:pPr eaLnBrk="1" hangingPunct="1">
              <a:buFontTx/>
              <a:buNone/>
            </a:pPr>
            <a:r>
              <a:rPr lang="en-US" sz="2000" dirty="0">
                <a:ea typeface="ＭＳ Ｐゴシック" pitchFamily="27" charset="-128"/>
                <a:cs typeface="ＭＳ Ｐゴシック" pitchFamily="27" charset="-128"/>
              </a:rPr>
              <a:t>      II. Weak </a:t>
            </a:r>
            <a:r>
              <a:rPr lang="en-US" sz="2000" dirty="0" err="1">
                <a:ea typeface="ＭＳ Ｐゴシック" pitchFamily="27" charset="-128"/>
                <a:cs typeface="ＭＳ Ｐゴシック" pitchFamily="27" charset="-128"/>
              </a:rPr>
              <a:t>Lensing</a:t>
            </a:r>
            <a:endParaRPr lang="en-US" sz="2000" dirty="0">
              <a:ea typeface="ＭＳ Ｐゴシック" pitchFamily="27" charset="-128"/>
              <a:cs typeface="ＭＳ Ｐゴシック" pitchFamily="27" charset="-128"/>
            </a:endParaRPr>
          </a:p>
          <a:p>
            <a:pPr eaLnBrk="1" hangingPunct="1">
              <a:buFontTx/>
              <a:buNone/>
            </a:pPr>
            <a:r>
              <a:rPr lang="en-US" sz="2000" dirty="0">
                <a:ea typeface="ＭＳ Ｐゴシック" pitchFamily="27" charset="-128"/>
                <a:cs typeface="ＭＳ Ｐゴシック" pitchFamily="27" charset="-128"/>
              </a:rPr>
              <a:t>      III.</a:t>
            </a:r>
            <a:r>
              <a:rPr lang="en-US" sz="2000" dirty="0" smtClean="0">
                <a:ea typeface="ＭＳ Ｐゴシック" pitchFamily="27" charset="-128"/>
                <a:cs typeface="ＭＳ Ｐゴシック" pitchFamily="27" charset="-128"/>
              </a:rPr>
              <a:t> Large-scale Structure</a:t>
            </a:r>
          </a:p>
          <a:p>
            <a:pPr eaLnBrk="1" hangingPunct="1">
              <a:buFontTx/>
              <a:buNone/>
            </a:pPr>
            <a:r>
              <a:rPr lang="en-US" sz="2000" dirty="0">
                <a:ea typeface="ＭＳ Ｐゴシック" pitchFamily="27" charset="-128"/>
                <a:cs typeface="ＭＳ Ｐゴシック" pitchFamily="27" charset="-128"/>
              </a:rPr>
              <a:t>      IV. </a:t>
            </a:r>
            <a:r>
              <a:rPr lang="en-US" sz="2000" dirty="0" smtClean="0">
                <a:ea typeface="ＭＳ Ｐゴシック" pitchFamily="27" charset="-128"/>
                <a:cs typeface="ＭＳ Ｐゴシック" pitchFamily="27" charset="-128"/>
              </a:rPr>
              <a:t>Supernovae</a:t>
            </a:r>
            <a:endParaRPr lang="en-US" sz="1400" dirty="0" smtClean="0">
              <a:ea typeface="ＭＳ Ｐゴシック" pitchFamily="27" charset="-128"/>
              <a:cs typeface="ＭＳ Ｐゴシック" pitchFamily="27" charset="-128"/>
            </a:endParaRPr>
          </a:p>
          <a:p>
            <a:pPr eaLnBrk="1" hangingPunct="1">
              <a:buFontTx/>
              <a:buNone/>
            </a:pPr>
            <a:r>
              <a:rPr lang="en-US" sz="1400" dirty="0">
                <a:solidFill>
                  <a:srgbClr val="FFFF00"/>
                </a:solidFill>
                <a:ea typeface="Times New Roman" pitchFamily="27" charset="0"/>
                <a:cs typeface="Times New Roman" pitchFamily="27" charset="0"/>
              </a:rPr>
              <a:t>•    </a:t>
            </a:r>
            <a:r>
              <a:rPr lang="en-US" sz="2000" dirty="0">
                <a:solidFill>
                  <a:srgbClr val="FFFF00"/>
                </a:solidFill>
                <a:ea typeface="Times New Roman" pitchFamily="27" charset="0"/>
                <a:cs typeface="Times New Roman" pitchFamily="27" charset="0"/>
              </a:rPr>
              <a:t>Two multiband surveys:</a:t>
            </a:r>
            <a:endParaRPr lang="en-US" sz="1600" dirty="0">
              <a:solidFill>
                <a:srgbClr val="FFFF00"/>
              </a:solidFill>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5000 </a:t>
            </a:r>
            <a:r>
              <a:rPr lang="en-US" sz="2000" dirty="0">
                <a:ea typeface="Times New Roman" pitchFamily="27" charset="0"/>
                <a:cs typeface="Times New Roman" pitchFamily="27" charset="0"/>
              </a:rPr>
              <a:t>deg</a:t>
            </a:r>
            <a:r>
              <a:rPr lang="en-US" sz="2000" baseline="30000" dirty="0">
                <a:ea typeface="Times New Roman" pitchFamily="27" charset="0"/>
                <a:cs typeface="Times New Roman" pitchFamily="27" charset="0"/>
              </a:rPr>
              <a:t>2</a:t>
            </a:r>
            <a:r>
              <a:rPr lang="en-US" sz="2000" dirty="0">
                <a:ea typeface="Times New Roman" pitchFamily="27" charset="0"/>
                <a:cs typeface="Times New Roman" pitchFamily="27" charset="0"/>
              </a:rPr>
              <a:t> </a:t>
            </a:r>
            <a:r>
              <a:rPr lang="en-US" sz="2000" i="1" dirty="0" err="1" smtClean="0">
                <a:ea typeface="Times New Roman" pitchFamily="27" charset="0"/>
                <a:cs typeface="Times New Roman" pitchFamily="27" charset="0"/>
              </a:rPr>
              <a:t>grizY</a:t>
            </a:r>
            <a:r>
              <a:rPr lang="en-US" sz="2000" i="1" dirty="0" smtClean="0">
                <a:ea typeface="Times New Roman" pitchFamily="27" charset="0"/>
                <a:cs typeface="Times New Roman" pitchFamily="27" charset="0"/>
              </a:rPr>
              <a:t> </a:t>
            </a:r>
            <a:r>
              <a:rPr lang="en-US" sz="2000" dirty="0">
                <a:ea typeface="Times New Roman" pitchFamily="27" charset="0"/>
                <a:cs typeface="Times New Roman" pitchFamily="27" charset="0"/>
              </a:rPr>
              <a:t>to 24th </a:t>
            </a:r>
            <a:r>
              <a:rPr lang="en-US" sz="2000" dirty="0" err="1">
                <a:ea typeface="Times New Roman" pitchFamily="27" charset="0"/>
                <a:cs typeface="Times New Roman" pitchFamily="27" charset="0"/>
              </a:rPr>
              <a:t>mag</a:t>
            </a:r>
            <a:endParaRPr lang="en-US" sz="2000" dirty="0">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30 </a:t>
            </a:r>
            <a:r>
              <a:rPr lang="en-US" sz="2000" dirty="0">
                <a:ea typeface="Times New Roman" pitchFamily="27" charset="0"/>
                <a:cs typeface="Times New Roman" pitchFamily="27" charset="0"/>
              </a:rPr>
              <a:t>deg</a:t>
            </a:r>
            <a:r>
              <a:rPr lang="en-US" sz="2000" baseline="30000" dirty="0">
                <a:ea typeface="Times New Roman" pitchFamily="27" charset="0"/>
                <a:cs typeface="Times New Roman" pitchFamily="27" charset="0"/>
              </a:rPr>
              <a:t>2</a:t>
            </a:r>
            <a:r>
              <a:rPr lang="en-US" sz="2000" dirty="0">
                <a:ea typeface="Times New Roman" pitchFamily="27" charset="0"/>
                <a:cs typeface="Times New Roman" pitchFamily="27" charset="0"/>
              </a:rPr>
              <a:t> repeat (</a:t>
            </a:r>
            <a:r>
              <a:rPr lang="en-US" sz="2000" dirty="0" err="1" smtClean="0">
                <a:ea typeface="Times New Roman" pitchFamily="27" charset="0"/>
                <a:cs typeface="Times New Roman" pitchFamily="27" charset="0"/>
              </a:rPr>
              <a:t>SNe</a:t>
            </a:r>
            <a:r>
              <a:rPr lang="en-US" sz="2000" dirty="0" smtClean="0">
                <a:ea typeface="Times New Roman" pitchFamily="27" charset="0"/>
                <a:cs typeface="Times New Roman" pitchFamily="27" charset="0"/>
              </a:rPr>
              <a:t>)</a:t>
            </a:r>
            <a:endParaRPr lang="en-US" sz="1400" dirty="0" smtClean="0">
              <a:ea typeface="Times New Roman" pitchFamily="27" charset="0"/>
              <a:cs typeface="Times New Roman" pitchFamily="27" charset="0"/>
            </a:endParaRPr>
          </a:p>
          <a:p>
            <a:pPr eaLnBrk="1" hangingPunct="1">
              <a:buFontTx/>
              <a:buNone/>
            </a:pPr>
            <a:r>
              <a:rPr lang="en-US" sz="1400" dirty="0">
                <a:solidFill>
                  <a:srgbClr val="FFFF00"/>
                </a:solidFill>
                <a:ea typeface="Times New Roman" pitchFamily="27" charset="0"/>
                <a:cs typeface="Times New Roman" pitchFamily="27" charset="0"/>
              </a:rPr>
              <a:t>•   </a:t>
            </a:r>
            <a:r>
              <a:rPr lang="en-US" sz="1400" dirty="0" smtClean="0">
                <a:solidFill>
                  <a:srgbClr val="FFFF00"/>
                </a:solidFill>
                <a:ea typeface="Times New Roman" pitchFamily="27" charset="0"/>
                <a:cs typeface="Times New Roman" pitchFamily="27" charset="0"/>
              </a:rPr>
              <a:t> </a:t>
            </a:r>
            <a:r>
              <a:rPr lang="en-US" sz="2000" dirty="0" smtClean="0">
                <a:solidFill>
                  <a:srgbClr val="FFFF00"/>
                </a:solidFill>
                <a:ea typeface="Times New Roman" pitchFamily="27" charset="0"/>
                <a:cs typeface="Times New Roman" pitchFamily="27" charset="0"/>
              </a:rPr>
              <a:t>New </a:t>
            </a:r>
            <a:r>
              <a:rPr lang="en-US" sz="2000" dirty="0">
                <a:solidFill>
                  <a:srgbClr val="FFFF00"/>
                </a:solidFill>
                <a:ea typeface="Times New Roman" pitchFamily="27" charset="0"/>
                <a:cs typeface="Times New Roman" pitchFamily="27" charset="0"/>
              </a:rPr>
              <a:t>3 deg</a:t>
            </a:r>
            <a:r>
              <a:rPr lang="en-US" sz="2000" baseline="30000" dirty="0">
                <a:solidFill>
                  <a:srgbClr val="FFFF00"/>
                </a:solidFill>
                <a:ea typeface="Times New Roman" pitchFamily="27" charset="0"/>
                <a:cs typeface="Times New Roman" pitchFamily="27" charset="0"/>
              </a:rPr>
              <a:t>2</a:t>
            </a:r>
            <a:r>
              <a:rPr lang="en-US" sz="2000" dirty="0">
                <a:solidFill>
                  <a:srgbClr val="FFFF00"/>
                </a:solidFill>
                <a:ea typeface="Times New Roman" pitchFamily="27" charset="0"/>
                <a:cs typeface="Times New Roman" pitchFamily="27" charset="0"/>
              </a:rPr>
              <a:t> FOV </a:t>
            </a:r>
            <a:r>
              <a:rPr lang="en-US" sz="2000" dirty="0" smtClean="0">
                <a:solidFill>
                  <a:srgbClr val="FFFF00"/>
                </a:solidFill>
                <a:ea typeface="Times New Roman" pitchFamily="27" charset="0"/>
                <a:cs typeface="Times New Roman" pitchFamily="27" charset="0"/>
              </a:rPr>
              <a:t>camera</a:t>
            </a:r>
            <a:endParaRPr lang="en-US" sz="2000" dirty="0" smtClean="0">
              <a:ea typeface="Times New Roman" pitchFamily="27" charset="0"/>
              <a:cs typeface="Times New Roman" pitchFamily="27" charset="0"/>
            </a:endParaRPr>
          </a:p>
          <a:p>
            <a:pPr eaLnBrk="1" hangingPunct="1">
              <a:buFontTx/>
              <a:buNone/>
            </a:pPr>
            <a:r>
              <a:rPr lang="en-US" sz="2000" dirty="0" smtClean="0">
                <a:solidFill>
                  <a:srgbClr val="F6FF3C"/>
                </a:solidFill>
                <a:ea typeface="Times New Roman" pitchFamily="27" charset="0"/>
                <a:cs typeface="Times New Roman" pitchFamily="27" charset="0"/>
              </a:rPr>
              <a:t>    </a:t>
            </a:r>
            <a:r>
              <a:rPr lang="en-US" sz="2000" dirty="0" smtClean="0">
                <a:solidFill>
                  <a:srgbClr val="FFFF00"/>
                </a:solidFill>
                <a:ea typeface="Times New Roman" pitchFamily="27" charset="0"/>
                <a:cs typeface="Times New Roman" pitchFamily="27" charset="0"/>
              </a:rPr>
              <a:t>and </a:t>
            </a:r>
            <a:r>
              <a:rPr lang="en-US" sz="2000" dirty="0">
                <a:solidFill>
                  <a:srgbClr val="FFFF00"/>
                </a:solidFill>
                <a:ea typeface="Times New Roman" pitchFamily="27" charset="0"/>
                <a:cs typeface="Times New Roman" pitchFamily="27" charset="0"/>
              </a:rPr>
              <a:t>Data management </a:t>
            </a:r>
            <a:r>
              <a:rPr lang="en-US" sz="2000" dirty="0" smtClean="0">
                <a:solidFill>
                  <a:srgbClr val="FFFF00"/>
                </a:solidFill>
                <a:ea typeface="Times New Roman" pitchFamily="27" charset="0"/>
                <a:cs typeface="Times New Roman" pitchFamily="27" charset="0"/>
              </a:rPr>
              <a:t>system</a:t>
            </a:r>
            <a:endParaRPr lang="en-US" sz="2000" dirty="0">
              <a:solidFill>
                <a:srgbClr val="FFFF00"/>
              </a:solidFill>
              <a:ea typeface="Times New Roman" pitchFamily="27" charset="0"/>
              <a:cs typeface="Times New Roman" pitchFamily="27" charset="0"/>
            </a:endParaRP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a:t>
            </a:r>
            <a:r>
              <a:rPr lang="en-US" sz="1800" dirty="0" smtClean="0">
                <a:ea typeface="Times New Roman" pitchFamily="27" charset="0"/>
                <a:cs typeface="Times New Roman" pitchFamily="27" charset="0"/>
              </a:rPr>
              <a:t>Survey </a:t>
            </a:r>
            <a:r>
              <a:rPr lang="en-US" sz="1800" dirty="0">
                <a:ea typeface="Times New Roman" pitchFamily="27" charset="0"/>
                <a:cs typeface="Times New Roman" pitchFamily="27" charset="0"/>
              </a:rPr>
              <a:t>2012-2017 (525 nights</a:t>
            </a:r>
            <a:r>
              <a:rPr lang="en-US" sz="1800" dirty="0" smtClean="0">
                <a:ea typeface="Times New Roman" pitchFamily="27" charset="0"/>
                <a:cs typeface="Times New Roman" pitchFamily="27" charset="0"/>
              </a:rPr>
              <a:t>)</a:t>
            </a:r>
          </a:p>
          <a:p>
            <a:pPr eaLnBrk="1" hangingPunct="1">
              <a:buFontTx/>
              <a:buNone/>
            </a:pPr>
            <a:r>
              <a:rPr lang="en-US" sz="1800" dirty="0" smtClean="0">
                <a:ea typeface="Times New Roman" pitchFamily="27" charset="0"/>
                <a:cs typeface="Times New Roman" pitchFamily="27" charset="0"/>
              </a:rPr>
              <a:t>        Facility instrument for Blanco</a:t>
            </a:r>
          </a:p>
          <a:p>
            <a:pPr eaLnBrk="1" hangingPunct="1">
              <a:buFontTx/>
              <a:buNone/>
            </a:pPr>
            <a:r>
              <a:rPr lang="en-US" sz="1800" dirty="0" smtClean="0">
                <a:ea typeface="Times New Roman" pitchFamily="27" charset="0"/>
                <a:cs typeface="Times New Roman" pitchFamily="27" charset="0"/>
              </a:rPr>
              <a:t>        </a:t>
            </a:r>
          </a:p>
          <a:p>
            <a:pPr eaLnBrk="1" hangingPunct="1">
              <a:buFontTx/>
              <a:buNone/>
            </a:pPr>
            <a:r>
              <a:rPr lang="en-US" sz="2000" dirty="0">
                <a:ea typeface="Times New Roman" pitchFamily="27" charset="0"/>
                <a:cs typeface="Times New Roman" pitchFamily="27" charset="0"/>
              </a:rPr>
              <a:t>     </a:t>
            </a:r>
            <a:r>
              <a:rPr lang="en-US" sz="2000" dirty="0" smtClean="0">
                <a:ea typeface="Times New Roman" pitchFamily="27" charset="0"/>
                <a:cs typeface="Times New Roman" pitchFamily="27" charset="0"/>
              </a:rPr>
              <a:t> </a:t>
            </a:r>
          </a:p>
          <a:p>
            <a:pPr eaLnBrk="1" hangingPunct="1">
              <a:buFontTx/>
              <a:buNone/>
            </a:pPr>
            <a:r>
              <a:rPr lang="en-US" sz="1400" dirty="0">
                <a:ea typeface="ＭＳ Ｐゴシック" pitchFamily="27" charset="-128"/>
                <a:cs typeface="ＭＳ Ｐゴシック" pitchFamily="27" charset="-128"/>
              </a:rPr>
              <a:t>                 </a:t>
            </a:r>
          </a:p>
        </p:txBody>
      </p:sp>
      <p:sp>
        <p:nvSpPr>
          <p:cNvPr id="569350" name="Text Box 5"/>
          <p:cNvSpPr txBox="1">
            <a:spLocks noChangeArrowheads="1"/>
          </p:cNvSpPr>
          <p:nvPr/>
        </p:nvSpPr>
        <p:spPr bwMode="auto">
          <a:xfrm>
            <a:off x="5089525" y="1143000"/>
            <a:ext cx="3434464" cy="461647"/>
          </a:xfrm>
          <a:prstGeom prst="rect">
            <a:avLst/>
          </a:prstGeom>
          <a:noFill/>
          <a:ln w="9525">
            <a:noFill/>
            <a:miter lim="800000"/>
            <a:headEnd/>
            <a:tailEnd/>
          </a:ln>
        </p:spPr>
        <p:txBody>
          <a:bodyPr wrap="none" lIns="91420" tIns="45711" rIns="91420" bIns="45711">
            <a:prstTxWarp prst="textNoShape">
              <a:avLst/>
            </a:prstTxWarp>
            <a:spAutoFit/>
          </a:bodyPr>
          <a:lstStyle/>
          <a:p>
            <a:r>
              <a:rPr lang="en-US" sz="2400" dirty="0">
                <a:solidFill>
                  <a:schemeClr val="bg1"/>
                </a:solidFill>
                <a:latin typeface="Arial"/>
                <a:cs typeface="Arial"/>
              </a:rPr>
              <a:t>Blanco 4-meter at CTIO</a:t>
            </a:r>
          </a:p>
        </p:txBody>
      </p:sp>
      <p:pic>
        <p:nvPicPr>
          <p:cNvPr id="9" name="Picture 8" descr="smith-blanco-sky.tiff"/>
          <p:cNvPicPr>
            <a:picLocks noChangeAspect="1"/>
          </p:cNvPicPr>
          <p:nvPr/>
        </p:nvPicPr>
        <p:blipFill>
          <a:blip r:embed="rId3"/>
          <a:stretch>
            <a:fillRect/>
          </a:stretch>
        </p:blipFill>
        <p:spPr>
          <a:xfrm>
            <a:off x="4114800" y="1600199"/>
            <a:ext cx="4977384" cy="4608689"/>
          </a:xfrm>
          <a:prstGeom prst="rect">
            <a:avLst/>
          </a:prstGeom>
        </p:spPr>
      </p:pic>
      <p:sp>
        <p:nvSpPr>
          <p:cNvPr id="6" name="Rectangle 5"/>
          <p:cNvSpPr/>
          <p:nvPr/>
        </p:nvSpPr>
        <p:spPr>
          <a:xfrm>
            <a:off x="5943600" y="0"/>
            <a:ext cx="2964323" cy="369332"/>
          </a:xfrm>
          <a:prstGeom prst="rect">
            <a:avLst/>
          </a:prstGeom>
        </p:spPr>
        <p:txBody>
          <a:bodyPr wrap="none">
            <a:spAutoFit/>
          </a:bodyPr>
          <a:lstStyle/>
          <a:p>
            <a:pPr>
              <a:defRPr/>
            </a:pPr>
            <a:r>
              <a:rPr lang="en-US" dirty="0" err="1" smtClean="0">
                <a:solidFill>
                  <a:srgbClr val="00F200"/>
                </a:solidFill>
                <a:latin typeface="Arial"/>
                <a:ea typeface="Arial" pitchFamily="-111" charset="0"/>
                <a:cs typeface="Arial"/>
                <a:sym typeface="Arial" pitchFamily="-111" charset="0"/>
              </a:rPr>
              <a:t>www.darkenergysurvey.org</a:t>
            </a:r>
            <a:endParaRPr lang="en-US" dirty="0">
              <a:solidFill>
                <a:srgbClr val="00F200"/>
              </a:solidFill>
              <a:latin typeface="Arial"/>
              <a:ea typeface="Arial" pitchFamily="-111" charset="0"/>
              <a:cs typeface="Arial"/>
              <a:sym typeface="Arial" pitchFamily="-111"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psnid3.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1474"/>
            <a:ext cx="9144000" cy="683505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psnid4.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7943"/>
            <a:ext cx="9144000" cy="6842113"/>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psnid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15802"/>
            <a:ext cx="9144000" cy="6826396"/>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psnid6.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6169"/>
            <a:ext cx="9144000" cy="6845662"/>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7772400" cy="990600"/>
          </a:xfrm>
        </p:spPr>
        <p:txBody>
          <a:bodyPr/>
          <a:lstStyle/>
          <a:p>
            <a:r>
              <a:rPr lang="en-US" dirty="0" smtClean="0"/>
              <a:t>Photometric SN Cosmology</a:t>
            </a:r>
            <a:endParaRPr lang="en-US" dirty="0"/>
          </a:p>
        </p:txBody>
      </p:sp>
      <p:sp>
        <p:nvSpPr>
          <p:cNvPr id="3" name="Text Placeholder 2"/>
          <p:cNvSpPr>
            <a:spLocks noGrp="1"/>
          </p:cNvSpPr>
          <p:nvPr>
            <p:ph type="body" sz="quarter" idx="10"/>
          </p:nvPr>
        </p:nvSpPr>
        <p:spPr>
          <a:xfrm>
            <a:off x="152400" y="1447800"/>
            <a:ext cx="2971800" cy="2895600"/>
          </a:xfrm>
        </p:spPr>
        <p:txBody>
          <a:bodyPr/>
          <a:lstStyle/>
          <a:p>
            <a:r>
              <a:rPr lang="en-US" sz="2400" dirty="0" smtClean="0"/>
              <a:t>Hubble diagram of SDSS </a:t>
            </a:r>
            <a:r>
              <a:rPr lang="en-US" sz="2400" dirty="0" err="1" smtClean="0"/>
              <a:t>SNe</a:t>
            </a:r>
            <a:r>
              <a:rPr lang="en-US" sz="2400" dirty="0" smtClean="0"/>
              <a:t> </a:t>
            </a:r>
            <a:r>
              <a:rPr lang="en-US" sz="2400" dirty="0" err="1" smtClean="0"/>
              <a:t>Ia</a:t>
            </a:r>
            <a:r>
              <a:rPr lang="en-US" sz="2400" dirty="0" smtClean="0"/>
              <a:t>: spectroscopic plus those classified </a:t>
            </a:r>
            <a:r>
              <a:rPr lang="en-US" sz="2400" dirty="0" err="1" smtClean="0"/>
              <a:t>photometrically</a:t>
            </a:r>
            <a:r>
              <a:rPr lang="en-US" sz="2400" dirty="0" smtClean="0"/>
              <a:t> that have host-galaxy </a:t>
            </a:r>
            <a:r>
              <a:rPr lang="en-US" sz="2400" dirty="0" err="1" smtClean="0"/>
              <a:t>redshifts</a:t>
            </a:r>
            <a:r>
              <a:rPr lang="en-US" sz="2400" dirty="0" smtClean="0"/>
              <a:t> measured by BOSS (use host </a:t>
            </a:r>
            <a:r>
              <a:rPr lang="en-US" sz="2400" dirty="0" err="1" smtClean="0"/>
              <a:t>redshift</a:t>
            </a:r>
            <a:r>
              <a:rPr lang="en-US" sz="2400" dirty="0" smtClean="0"/>
              <a:t> as prior)</a:t>
            </a:r>
            <a:endParaRPr lang="en-US" sz="2400" dirty="0" smtClean="0"/>
          </a:p>
          <a:p>
            <a:endParaRPr lang="en-US" sz="2400" dirty="0" smtClean="0"/>
          </a:p>
          <a:p>
            <a:pPr>
              <a:buNone/>
            </a:pPr>
            <a:endParaRPr lang="en-US" sz="2400" dirty="0"/>
          </a:p>
        </p:txBody>
      </p:sp>
      <p:pic>
        <p:nvPicPr>
          <p:cNvPr id="4" name="Picture 3" descr="Snapshot 2011-12-15 23-03-36.tiff"/>
          <p:cNvPicPr>
            <a:picLocks noChangeAspect="1"/>
          </p:cNvPicPr>
          <p:nvPr/>
        </p:nvPicPr>
        <p:blipFill>
          <a:blip r:embed="rId2"/>
          <a:stretch>
            <a:fillRect/>
          </a:stretch>
        </p:blipFill>
        <p:spPr>
          <a:xfrm>
            <a:off x="3124200" y="1447800"/>
            <a:ext cx="6019799" cy="4337796"/>
          </a:xfrm>
          <a:prstGeom prst="rect">
            <a:avLst/>
          </a:prstGeom>
        </p:spPr>
      </p:pic>
      <p:sp>
        <p:nvSpPr>
          <p:cNvPr id="5" name="TextBox 4"/>
          <p:cNvSpPr txBox="1"/>
          <p:nvPr/>
        </p:nvSpPr>
        <p:spPr>
          <a:xfrm>
            <a:off x="5638800" y="5943600"/>
            <a:ext cx="1660168" cy="369332"/>
          </a:xfrm>
          <a:prstGeom prst="rect">
            <a:avLst/>
          </a:prstGeom>
          <a:noFill/>
        </p:spPr>
        <p:txBody>
          <a:bodyPr wrap="none" rtlCol="0">
            <a:spAutoFit/>
          </a:bodyPr>
          <a:lstStyle/>
          <a:p>
            <a:r>
              <a:rPr lang="en-US" dirty="0" smtClean="0">
                <a:solidFill>
                  <a:srgbClr val="12FF29"/>
                </a:solidFill>
              </a:rPr>
              <a:t>Campbell, </a:t>
            </a:r>
            <a:r>
              <a:rPr lang="en-US" dirty="0" err="1" smtClean="0">
                <a:solidFill>
                  <a:srgbClr val="12FF29"/>
                </a:solidFill>
              </a:rPr>
              <a:t>etal</a:t>
            </a:r>
            <a:endParaRPr lang="en-US" dirty="0">
              <a:solidFill>
                <a:srgbClr val="12FF29"/>
              </a:solidFill>
            </a:endParaRPr>
          </a:p>
        </p:txBody>
      </p:sp>
      <p:sp>
        <p:nvSpPr>
          <p:cNvPr id="6" name="TextBox 5"/>
          <p:cNvSpPr txBox="1"/>
          <p:nvPr/>
        </p:nvSpPr>
        <p:spPr>
          <a:xfrm>
            <a:off x="7207414" y="4343400"/>
            <a:ext cx="1403186" cy="646331"/>
          </a:xfrm>
          <a:prstGeom prst="rect">
            <a:avLst/>
          </a:prstGeom>
          <a:noFill/>
        </p:spPr>
        <p:txBody>
          <a:bodyPr wrap="none" rtlCol="0">
            <a:spAutoFit/>
          </a:bodyPr>
          <a:lstStyle/>
          <a:p>
            <a:r>
              <a:rPr lang="en-US" dirty="0" smtClean="0"/>
              <a:t>SDSS-II SN</a:t>
            </a:r>
          </a:p>
          <a:p>
            <a:r>
              <a:rPr lang="en-US" dirty="0" smtClean="0"/>
              <a:t>preliminary</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Beams-slide1.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0" y="6093"/>
            <a:ext cx="9144000" cy="6845813"/>
          </a:xfrm>
          <a:prstGeom prst="rect">
            <a:avLst/>
          </a:prstGeom>
        </p:spPr>
      </p:pic>
      <p:sp>
        <p:nvSpPr>
          <p:cNvPr id="5" name="TextBox 4"/>
          <p:cNvSpPr txBox="1"/>
          <p:nvPr/>
        </p:nvSpPr>
        <p:spPr>
          <a:xfrm>
            <a:off x="1219200" y="1447800"/>
            <a:ext cx="6766771" cy="369332"/>
          </a:xfrm>
          <a:prstGeom prst="rect">
            <a:avLst/>
          </a:prstGeom>
          <a:noFill/>
        </p:spPr>
        <p:txBody>
          <a:bodyPr wrap="none" rtlCol="0">
            <a:spAutoFit/>
          </a:bodyPr>
          <a:lstStyle/>
          <a:p>
            <a:r>
              <a:rPr lang="en-US" dirty="0" smtClean="0"/>
              <a:t>Fold in SN classification probability into likelihood instead of cuts </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Beams-slide2.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0" y="13939"/>
            <a:ext cx="9144000" cy="6830122"/>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57200" y="1447800"/>
            <a:ext cx="7848600" cy="4800600"/>
          </a:xfrm>
        </p:spPr>
        <p:txBody>
          <a:bodyPr/>
          <a:lstStyle/>
          <a:p>
            <a:r>
              <a:rPr lang="en-US" dirty="0" smtClean="0"/>
              <a:t>Photometric Classification: Purity vs. Efficiency</a:t>
            </a:r>
          </a:p>
          <a:p>
            <a:r>
              <a:rPr lang="en-US" dirty="0" smtClean="0"/>
              <a:t>How best to construct spectroscopic subsamples? </a:t>
            </a:r>
          </a:p>
          <a:p>
            <a:pPr lvl="1"/>
            <a:r>
              <a:rPr lang="en-US" dirty="0" smtClean="0"/>
              <a:t>Selection criteria for SN follow-</a:t>
            </a:r>
            <a:r>
              <a:rPr lang="en-US" dirty="0" smtClean="0"/>
              <a:t>up</a:t>
            </a:r>
          </a:p>
          <a:p>
            <a:pPr lvl="1"/>
            <a:r>
              <a:rPr lang="en-US" dirty="0" smtClean="0"/>
              <a:t>Train, validate classifiers vs. direct science</a:t>
            </a:r>
            <a:endParaRPr lang="en-US" dirty="0" smtClean="0"/>
          </a:p>
          <a:p>
            <a:pPr lvl="1"/>
            <a:r>
              <a:rPr lang="en-US" dirty="0" smtClean="0"/>
              <a:t>Host galaxies</a:t>
            </a:r>
          </a:p>
          <a:p>
            <a:r>
              <a:rPr lang="en-US" dirty="0" smtClean="0"/>
              <a:t>Cross-calibration issues</a:t>
            </a:r>
          </a:p>
          <a:p>
            <a:r>
              <a:rPr lang="en-US" dirty="0" err="1" smtClean="0"/>
              <a:t>Systematics</a:t>
            </a:r>
            <a:r>
              <a:rPr lang="en-US" dirty="0" smtClean="0"/>
              <a:t> floor</a:t>
            </a:r>
          </a:p>
          <a:p>
            <a:endParaRPr lang="en-US" dirty="0"/>
          </a:p>
        </p:txBody>
      </p:sp>
      <p:sp>
        <p:nvSpPr>
          <p:cNvPr id="4" name="TextBox 3"/>
          <p:cNvSpPr txBox="1"/>
          <p:nvPr/>
        </p:nvSpPr>
        <p:spPr>
          <a:xfrm>
            <a:off x="76200" y="381000"/>
            <a:ext cx="8985803" cy="523220"/>
          </a:xfrm>
          <a:prstGeom prst="rect">
            <a:avLst/>
          </a:prstGeom>
          <a:noFill/>
        </p:spPr>
        <p:txBody>
          <a:bodyPr wrap="none" rtlCol="0">
            <a:spAutoFit/>
          </a:bodyPr>
          <a:lstStyle/>
          <a:p>
            <a:r>
              <a:rPr lang="en-US" sz="2800" dirty="0" smtClean="0">
                <a:solidFill>
                  <a:schemeClr val="bg1"/>
                </a:solidFill>
              </a:rPr>
              <a:t>SN Cosmology in the Era of Large Photometric Surveys</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descr="CTIO_sunset.jpg"/>
          <p:cNvPicPr>
            <a:picLocks noChangeAspect="1"/>
          </p:cNvPicPr>
          <p:nvPr/>
        </p:nvPicPr>
        <p:blipFill>
          <a:blip r:embed="rId2"/>
          <a:srcRect/>
          <a:stretch>
            <a:fillRect/>
          </a:stretch>
        </p:blipFill>
        <p:spPr bwMode="auto">
          <a:xfrm>
            <a:off x="669925" y="533400"/>
            <a:ext cx="7788275" cy="4768850"/>
          </a:xfrm>
          <a:prstGeom prst="rect">
            <a:avLst/>
          </a:prstGeom>
          <a:noFill/>
          <a:ln w="9525">
            <a:noFill/>
            <a:miter lim="800000"/>
            <a:headEnd/>
            <a:tailEnd/>
          </a:ln>
        </p:spPr>
      </p:pic>
      <p:sp>
        <p:nvSpPr>
          <p:cNvPr id="5" name="TextBox 4"/>
          <p:cNvSpPr txBox="1"/>
          <p:nvPr/>
        </p:nvSpPr>
        <p:spPr>
          <a:xfrm>
            <a:off x="3657600" y="5715000"/>
            <a:ext cx="1741733" cy="461665"/>
          </a:xfrm>
          <a:prstGeom prst="rect">
            <a:avLst/>
          </a:prstGeom>
          <a:noFill/>
        </p:spPr>
        <p:txBody>
          <a:bodyPr wrap="none" rtlCol="0">
            <a:spAutoFit/>
          </a:bodyPr>
          <a:lstStyle/>
          <a:p>
            <a:r>
              <a:rPr lang="en-US" sz="2400" dirty="0" smtClean="0">
                <a:solidFill>
                  <a:schemeClr val="bg1"/>
                </a:solidFill>
              </a:rPr>
              <a:t>Stay tuned!</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1395" name="Rectangle 2"/>
          <p:cNvSpPr>
            <a:spLocks noGrp="1" noChangeArrowheads="1"/>
          </p:cNvSpPr>
          <p:nvPr>
            <p:ph type="ctrTitle"/>
          </p:nvPr>
        </p:nvSpPr>
        <p:spPr>
          <a:xfrm>
            <a:off x="838200" y="-152400"/>
            <a:ext cx="7772400" cy="1143000"/>
          </a:xfrm>
        </p:spPr>
        <p:txBody>
          <a:bodyPr lIns="137131" rIns="164558"/>
          <a:lstStyle/>
          <a:p>
            <a:pPr eaLnBrk="1" hangingPunct="1"/>
            <a:r>
              <a:rPr lang="en-US" dirty="0"/>
              <a:t>The DES Collaboration</a:t>
            </a:r>
          </a:p>
        </p:txBody>
      </p:sp>
      <p:sp>
        <p:nvSpPr>
          <p:cNvPr id="571394" name="Slide Number Placeholder 3"/>
          <p:cNvSpPr>
            <a:spLocks noGrp="1"/>
          </p:cNvSpPr>
          <p:nvPr>
            <p:ph type="sldNum" sz="quarter" idx="4294967295"/>
          </p:nvPr>
        </p:nvSpPr>
        <p:spPr>
          <a:xfrm>
            <a:off x="8831263" y="6524625"/>
            <a:ext cx="312737" cy="304800"/>
          </a:xfrm>
          <a:noFill/>
        </p:spPr>
        <p:txBody>
          <a:bodyPr/>
          <a:lstStyle/>
          <a:p>
            <a:endParaRPr lang="en-US" smtClean="0">
              <a:latin typeface="Times" pitchFamily="27" charset="0"/>
              <a:ea typeface="Arial" pitchFamily="27" charset="0"/>
              <a:cs typeface="Arial" pitchFamily="27" charset="0"/>
              <a:sym typeface="Arial" pitchFamily="27" charset="0"/>
            </a:endParaRPr>
          </a:p>
          <a:p>
            <a:fld id="{502A604B-B86A-7948-AE2D-40D65F91B55C}" type="slidenum">
              <a:rPr lang="en-US" smtClean="0">
                <a:solidFill>
                  <a:srgbClr val="17E81D"/>
                </a:solidFill>
                <a:latin typeface="Times" pitchFamily="27" charset="0"/>
                <a:ea typeface="Arial" pitchFamily="27" charset="0"/>
                <a:cs typeface="Arial" pitchFamily="27" charset="0"/>
                <a:sym typeface="Arial" pitchFamily="27" charset="0"/>
              </a:rPr>
              <a:pPr/>
              <a:t>5</a:t>
            </a:fld>
            <a:endParaRPr lang="en-US" smtClean="0">
              <a:latin typeface="Times" pitchFamily="27" charset="0"/>
              <a:ea typeface="Arial" pitchFamily="27" charset="0"/>
              <a:cs typeface="Arial" pitchFamily="27" charset="0"/>
              <a:sym typeface="Arial" pitchFamily="27" charset="0"/>
            </a:endParaRPr>
          </a:p>
        </p:txBody>
      </p:sp>
      <p:sp>
        <p:nvSpPr>
          <p:cNvPr id="571396" name="Rectangle 3"/>
          <p:cNvSpPr>
            <a:spLocks noChangeArrowheads="1"/>
          </p:cNvSpPr>
          <p:nvPr/>
        </p:nvSpPr>
        <p:spPr bwMode="auto">
          <a:xfrm>
            <a:off x="1600200" y="1143000"/>
            <a:ext cx="6705600" cy="5181600"/>
          </a:xfrm>
          <a:prstGeom prst="rect">
            <a:avLst/>
          </a:prstGeom>
          <a:noFill/>
          <a:ln w="9525">
            <a:noFill/>
            <a:miter lim="800000"/>
            <a:headEnd/>
            <a:tailEnd/>
          </a:ln>
        </p:spPr>
        <p:txBody>
          <a:bodyPr lIns="0" tIns="0" rIns="457106" bIns="0">
            <a:prstTxWarp prst="textNoShape">
              <a:avLst/>
            </a:prstTxWarp>
          </a:bodyPr>
          <a:lstStyle/>
          <a:p>
            <a:pPr algn="just"/>
            <a:r>
              <a:rPr lang="en-US" sz="2000" dirty="0" err="1">
                <a:solidFill>
                  <a:schemeClr val="bg1"/>
                </a:solidFill>
                <a:latin typeface="Arial"/>
                <a:ea typeface="Times New Roman" pitchFamily="27" charset="0"/>
                <a:cs typeface="Arial"/>
                <a:sym typeface="Times New Roman" pitchFamily="27" charset="0"/>
              </a:rPr>
              <a:t>Fermilab</a:t>
            </a:r>
            <a:endParaRPr lang="en-US" sz="2000" dirty="0">
              <a:solidFill>
                <a:schemeClr val="bg1"/>
              </a:solidFill>
              <a:latin typeface="Arial"/>
              <a:ea typeface="Times New Roman" pitchFamily="27" charset="0"/>
              <a:cs typeface="Arial"/>
              <a:sym typeface="Times New Roman" pitchFamily="27" charset="0"/>
            </a:endParaRPr>
          </a:p>
          <a:p>
            <a:pPr algn="just"/>
            <a:r>
              <a:rPr lang="en-US" sz="2000" dirty="0">
                <a:solidFill>
                  <a:schemeClr val="bg1"/>
                </a:solidFill>
                <a:latin typeface="Arial"/>
                <a:ea typeface="Times New Roman" pitchFamily="27" charset="0"/>
                <a:cs typeface="Arial"/>
                <a:sym typeface="Times New Roman" pitchFamily="27" charset="0"/>
              </a:rPr>
              <a:t>University of Illinois at Urbana-Champaign/NCSA</a:t>
            </a:r>
          </a:p>
          <a:p>
            <a:pPr algn="just"/>
            <a:r>
              <a:rPr lang="en-US" sz="2000" dirty="0">
                <a:solidFill>
                  <a:schemeClr val="bg1"/>
                </a:solidFill>
                <a:latin typeface="Arial"/>
                <a:ea typeface="Times New Roman" pitchFamily="27" charset="0"/>
                <a:cs typeface="Arial"/>
                <a:sym typeface="Times New Roman" pitchFamily="27" charset="0"/>
              </a:rPr>
              <a:t>University of Chicago</a:t>
            </a:r>
          </a:p>
          <a:p>
            <a:pPr algn="just"/>
            <a:r>
              <a:rPr lang="en-US" sz="2000" dirty="0">
                <a:solidFill>
                  <a:schemeClr val="bg1"/>
                </a:solidFill>
                <a:latin typeface="Arial"/>
                <a:ea typeface="Times New Roman" pitchFamily="27" charset="0"/>
                <a:cs typeface="Arial"/>
                <a:sym typeface="Times New Roman" pitchFamily="27" charset="0"/>
              </a:rPr>
              <a:t>Lawrence Berkeley National Lab</a:t>
            </a:r>
          </a:p>
          <a:p>
            <a:pPr algn="just"/>
            <a:r>
              <a:rPr lang="en-US" sz="2000" dirty="0">
                <a:solidFill>
                  <a:schemeClr val="bg1"/>
                </a:solidFill>
                <a:latin typeface="Arial"/>
                <a:ea typeface="Times New Roman" pitchFamily="27" charset="0"/>
                <a:cs typeface="Arial"/>
                <a:sym typeface="Times New Roman" pitchFamily="27" charset="0"/>
              </a:rPr>
              <a:t>NOAO/CTIO</a:t>
            </a:r>
          </a:p>
          <a:p>
            <a:pPr algn="just"/>
            <a:r>
              <a:rPr lang="en-US" sz="2000" dirty="0">
                <a:solidFill>
                  <a:schemeClr val="bg1"/>
                </a:solidFill>
                <a:latin typeface="Arial"/>
                <a:ea typeface="Times New Roman" pitchFamily="27" charset="0"/>
                <a:cs typeface="Arial"/>
                <a:sym typeface="Times New Roman" pitchFamily="27" charset="0"/>
              </a:rPr>
              <a:t>DES Spain Consortium</a:t>
            </a:r>
          </a:p>
          <a:p>
            <a:pPr algn="just"/>
            <a:r>
              <a:rPr lang="en-US" sz="2000" dirty="0">
                <a:solidFill>
                  <a:schemeClr val="bg1"/>
                </a:solidFill>
                <a:latin typeface="Arial"/>
                <a:ea typeface="Times New Roman" pitchFamily="27" charset="0"/>
                <a:cs typeface="Arial"/>
                <a:sym typeface="Times New Roman" pitchFamily="27" charset="0"/>
              </a:rPr>
              <a:t>DES United Kingdom Consortium</a:t>
            </a:r>
          </a:p>
          <a:p>
            <a:r>
              <a:rPr lang="en-US" sz="2000" dirty="0">
                <a:solidFill>
                  <a:schemeClr val="bg1"/>
                </a:solidFill>
                <a:latin typeface="Arial"/>
                <a:ea typeface="Times New Roman" pitchFamily="27" charset="0"/>
                <a:cs typeface="Arial"/>
                <a:sym typeface="Times New Roman" pitchFamily="27" charset="0"/>
              </a:rPr>
              <a:t>University of Michigan</a:t>
            </a:r>
          </a:p>
          <a:p>
            <a:r>
              <a:rPr lang="en-US" sz="2000" dirty="0">
                <a:solidFill>
                  <a:schemeClr val="bg1"/>
                </a:solidFill>
                <a:latin typeface="Arial"/>
                <a:ea typeface="Times New Roman" pitchFamily="27" charset="0"/>
                <a:cs typeface="Arial"/>
                <a:sym typeface="Times New Roman" pitchFamily="27" charset="0"/>
              </a:rPr>
              <a:t>Ohio State University</a:t>
            </a:r>
          </a:p>
          <a:p>
            <a:r>
              <a:rPr lang="en-US" sz="2000" dirty="0">
                <a:solidFill>
                  <a:schemeClr val="bg1"/>
                </a:solidFill>
                <a:latin typeface="Arial"/>
                <a:ea typeface="Times New Roman" pitchFamily="27" charset="0"/>
                <a:cs typeface="Arial"/>
                <a:sym typeface="Times New Roman" pitchFamily="27" charset="0"/>
              </a:rPr>
              <a:t>University of Pennsylvania</a:t>
            </a:r>
          </a:p>
          <a:p>
            <a:r>
              <a:rPr lang="en-US" sz="2000" dirty="0">
                <a:solidFill>
                  <a:schemeClr val="bg1"/>
                </a:solidFill>
                <a:latin typeface="Arial"/>
                <a:ea typeface="Times New Roman" pitchFamily="27" charset="0"/>
                <a:cs typeface="Arial"/>
                <a:sym typeface="Times New Roman" pitchFamily="27" charset="0"/>
              </a:rPr>
              <a:t>DES Brazil Consortium</a:t>
            </a:r>
            <a:endParaRPr lang="en-US" sz="2000" dirty="0">
              <a:solidFill>
                <a:srgbClr val="F3FF1D"/>
              </a:solidFill>
              <a:latin typeface="Arial"/>
              <a:ea typeface="Times New Roman" pitchFamily="27" charset="0"/>
              <a:cs typeface="Arial"/>
              <a:sym typeface="Times New Roman" pitchFamily="27" charset="0"/>
            </a:endParaRPr>
          </a:p>
          <a:p>
            <a:r>
              <a:rPr lang="en-US" sz="2000" dirty="0">
                <a:solidFill>
                  <a:schemeClr val="bg1"/>
                </a:solidFill>
                <a:latin typeface="Arial"/>
                <a:ea typeface="Times New Roman" pitchFamily="27" charset="0"/>
                <a:cs typeface="Arial"/>
                <a:sym typeface="Times New Roman" pitchFamily="27" charset="0"/>
              </a:rPr>
              <a:t>Argonne National Laboratory</a:t>
            </a:r>
          </a:p>
          <a:p>
            <a:r>
              <a:rPr lang="en-US" sz="2000" dirty="0">
                <a:solidFill>
                  <a:schemeClr val="bg1"/>
                </a:solidFill>
                <a:latin typeface="Arial"/>
                <a:ea typeface="Times New Roman" pitchFamily="27" charset="0"/>
                <a:cs typeface="Arial"/>
                <a:sym typeface="Times New Roman" pitchFamily="27" charset="0"/>
              </a:rPr>
              <a:t>SLAC-Stanford-Santa Cruz Consortium</a:t>
            </a:r>
          </a:p>
          <a:p>
            <a:r>
              <a:rPr lang="en-US" sz="2000" dirty="0" err="1">
                <a:solidFill>
                  <a:schemeClr val="bg1"/>
                </a:solidFill>
                <a:latin typeface="Arial"/>
                <a:ea typeface="Times New Roman" pitchFamily="27" charset="0"/>
                <a:cs typeface="Arial"/>
                <a:sym typeface="Times New Roman" pitchFamily="27" charset="0"/>
              </a:rPr>
              <a:t>Universitats-Sternwarte</a:t>
            </a:r>
            <a:r>
              <a:rPr lang="en-US" sz="2000" dirty="0">
                <a:solidFill>
                  <a:schemeClr val="bg1"/>
                </a:solidFill>
                <a:latin typeface="Arial"/>
                <a:ea typeface="Times New Roman" pitchFamily="27" charset="0"/>
                <a:cs typeface="Arial"/>
                <a:sym typeface="Times New Roman" pitchFamily="27" charset="0"/>
              </a:rPr>
              <a:t> </a:t>
            </a:r>
            <a:r>
              <a:rPr lang="en-US" sz="2000" dirty="0" err="1">
                <a:solidFill>
                  <a:schemeClr val="bg1"/>
                </a:solidFill>
                <a:latin typeface="Arial"/>
                <a:ea typeface="Times New Roman" pitchFamily="27" charset="0"/>
                <a:cs typeface="Arial"/>
                <a:sym typeface="Times New Roman" pitchFamily="27" charset="0"/>
              </a:rPr>
              <a:t>Munchen</a:t>
            </a:r>
            <a:endParaRPr lang="en-US" sz="2000" dirty="0">
              <a:solidFill>
                <a:schemeClr val="bg1"/>
              </a:solidFill>
              <a:latin typeface="Arial"/>
              <a:ea typeface="Times New Roman" pitchFamily="27" charset="0"/>
              <a:cs typeface="Arial"/>
              <a:sym typeface="Times New Roman" pitchFamily="27" charset="0"/>
            </a:endParaRPr>
          </a:p>
          <a:p>
            <a:r>
              <a:rPr lang="en-US" sz="2000" dirty="0">
                <a:solidFill>
                  <a:schemeClr val="bg1"/>
                </a:solidFill>
                <a:latin typeface="Arial"/>
                <a:ea typeface="Times New Roman" pitchFamily="27" charset="0"/>
                <a:cs typeface="Arial"/>
                <a:sym typeface="Times New Roman" pitchFamily="27" charset="0"/>
              </a:rPr>
              <a:t>Texas A&amp;M </a:t>
            </a:r>
            <a:r>
              <a:rPr lang="en-US" sz="2000" dirty="0" smtClean="0">
                <a:solidFill>
                  <a:schemeClr val="bg1"/>
                </a:solidFill>
                <a:latin typeface="Arial"/>
                <a:ea typeface="Times New Roman" pitchFamily="27" charset="0"/>
                <a:cs typeface="Arial"/>
                <a:sym typeface="Times New Roman" pitchFamily="27" charset="0"/>
              </a:rPr>
              <a:t>University</a:t>
            </a:r>
          </a:p>
          <a:p>
            <a:r>
              <a:rPr lang="en-US" sz="2000" dirty="0" smtClean="0">
                <a:solidFill>
                  <a:schemeClr val="bg1"/>
                </a:solidFill>
                <a:latin typeface="Arial"/>
                <a:ea typeface="Times New Roman" pitchFamily="27" charset="0"/>
                <a:cs typeface="Arial"/>
                <a:sym typeface="Times New Roman" pitchFamily="27" charset="0"/>
              </a:rPr>
              <a:t>plus Associate members at: Brookhaven National Lab,  </a:t>
            </a:r>
          </a:p>
          <a:p>
            <a:r>
              <a:rPr lang="en-US" sz="2000" dirty="0" smtClean="0">
                <a:solidFill>
                  <a:schemeClr val="bg1"/>
                </a:solidFill>
                <a:latin typeface="Arial"/>
                <a:ea typeface="Times New Roman" pitchFamily="27" charset="0"/>
                <a:cs typeface="Arial"/>
                <a:sym typeface="Times New Roman" pitchFamily="27" charset="0"/>
              </a:rPr>
              <a:t>                                      U. North Dakota, Paris, Taiwan</a:t>
            </a:r>
            <a:endParaRPr lang="en-US" sz="2000" dirty="0">
              <a:solidFill>
                <a:schemeClr val="tx1"/>
              </a:solidFill>
              <a:latin typeface="Arial"/>
              <a:cs typeface="Arial"/>
            </a:endParaRPr>
          </a:p>
        </p:txBody>
      </p:sp>
      <p:pic>
        <p:nvPicPr>
          <p:cNvPr id="571397" name="Picture 4"/>
          <p:cNvPicPr>
            <a:picLocks noChangeAspect="1" noChangeArrowheads="1"/>
          </p:cNvPicPr>
          <p:nvPr/>
        </p:nvPicPr>
        <p:blipFill>
          <a:blip r:embed="rId3"/>
          <a:srcRect/>
          <a:stretch>
            <a:fillRect/>
          </a:stretch>
        </p:blipFill>
        <p:spPr bwMode="auto">
          <a:xfrm>
            <a:off x="406400" y="1716087"/>
            <a:ext cx="508000" cy="341313"/>
          </a:xfrm>
          <a:prstGeom prst="rect">
            <a:avLst/>
          </a:prstGeom>
          <a:solidFill>
            <a:schemeClr val="accent1"/>
          </a:solidFill>
          <a:ln w="9525">
            <a:noFill/>
            <a:miter lim="800000"/>
            <a:headEnd/>
            <a:tailEnd/>
          </a:ln>
        </p:spPr>
      </p:pic>
      <p:pic>
        <p:nvPicPr>
          <p:cNvPr id="571398" name="Picture 5"/>
          <p:cNvPicPr>
            <a:picLocks noChangeAspect="1" noChangeArrowheads="1"/>
          </p:cNvPicPr>
          <p:nvPr/>
        </p:nvPicPr>
        <p:blipFill>
          <a:blip r:embed="rId4"/>
          <a:srcRect/>
          <a:stretch>
            <a:fillRect/>
          </a:stretch>
        </p:blipFill>
        <p:spPr bwMode="auto">
          <a:xfrm>
            <a:off x="152400" y="685800"/>
            <a:ext cx="349250" cy="457200"/>
          </a:xfrm>
          <a:prstGeom prst="rect">
            <a:avLst/>
          </a:prstGeom>
          <a:noFill/>
          <a:ln w="9525">
            <a:noFill/>
            <a:miter lim="800000"/>
            <a:headEnd/>
            <a:tailEnd/>
          </a:ln>
        </p:spPr>
      </p:pic>
      <p:pic>
        <p:nvPicPr>
          <p:cNvPr id="571399" name="Picture 6"/>
          <p:cNvPicPr>
            <a:picLocks noChangeAspect="1" noChangeArrowheads="1"/>
          </p:cNvPicPr>
          <p:nvPr/>
        </p:nvPicPr>
        <p:blipFill>
          <a:blip r:embed="rId5"/>
          <a:srcRect/>
          <a:stretch>
            <a:fillRect/>
          </a:stretch>
        </p:blipFill>
        <p:spPr bwMode="auto">
          <a:xfrm>
            <a:off x="381000" y="2098675"/>
            <a:ext cx="508000" cy="415925"/>
          </a:xfrm>
          <a:prstGeom prst="rect">
            <a:avLst/>
          </a:prstGeom>
          <a:solidFill>
            <a:schemeClr val="accent1"/>
          </a:solidFill>
          <a:ln w="9525">
            <a:noFill/>
            <a:miter lim="800000"/>
            <a:headEnd/>
            <a:tailEnd/>
          </a:ln>
        </p:spPr>
      </p:pic>
      <p:pic>
        <p:nvPicPr>
          <p:cNvPr id="571400" name="Picture 7"/>
          <p:cNvPicPr>
            <a:picLocks noChangeAspect="1" noChangeArrowheads="1"/>
          </p:cNvPicPr>
          <p:nvPr/>
        </p:nvPicPr>
        <p:blipFill>
          <a:blip r:embed="rId6"/>
          <a:srcRect/>
          <a:stretch>
            <a:fillRect/>
          </a:stretch>
        </p:blipFill>
        <p:spPr bwMode="auto">
          <a:xfrm>
            <a:off x="609600" y="762000"/>
            <a:ext cx="508000" cy="366713"/>
          </a:xfrm>
          <a:prstGeom prst="rect">
            <a:avLst/>
          </a:prstGeom>
          <a:solidFill>
            <a:schemeClr val="accent1"/>
          </a:solidFill>
          <a:ln w="9525">
            <a:noFill/>
            <a:miter lim="800000"/>
            <a:headEnd/>
            <a:tailEnd/>
          </a:ln>
        </p:spPr>
      </p:pic>
      <p:pic>
        <p:nvPicPr>
          <p:cNvPr id="571401" name="Picture 8"/>
          <p:cNvPicPr>
            <a:picLocks noChangeAspect="1" noChangeArrowheads="1"/>
          </p:cNvPicPr>
          <p:nvPr/>
        </p:nvPicPr>
        <p:blipFill>
          <a:blip r:embed="rId7"/>
          <a:srcRect/>
          <a:stretch>
            <a:fillRect/>
          </a:stretch>
        </p:blipFill>
        <p:spPr bwMode="auto">
          <a:xfrm>
            <a:off x="381000" y="152400"/>
            <a:ext cx="508000" cy="508000"/>
          </a:xfrm>
          <a:prstGeom prst="rect">
            <a:avLst/>
          </a:prstGeom>
          <a:noFill/>
          <a:ln w="9525">
            <a:noFill/>
            <a:miter lim="800000"/>
            <a:headEnd/>
            <a:tailEnd/>
          </a:ln>
        </p:spPr>
      </p:pic>
      <p:pic>
        <p:nvPicPr>
          <p:cNvPr id="571402" name="Picture 9"/>
          <p:cNvPicPr>
            <a:picLocks noChangeAspect="1" noChangeArrowheads="1"/>
          </p:cNvPicPr>
          <p:nvPr/>
        </p:nvPicPr>
        <p:blipFill>
          <a:blip r:embed="rId8"/>
          <a:srcRect l="26678"/>
          <a:stretch>
            <a:fillRect/>
          </a:stretch>
        </p:blipFill>
        <p:spPr bwMode="auto">
          <a:xfrm>
            <a:off x="457200" y="1168400"/>
            <a:ext cx="403225" cy="508000"/>
          </a:xfrm>
          <a:prstGeom prst="rect">
            <a:avLst/>
          </a:prstGeom>
          <a:noFill/>
          <a:ln w="9525">
            <a:noFill/>
            <a:miter lim="800000"/>
            <a:headEnd/>
            <a:tailEnd/>
          </a:ln>
        </p:spPr>
      </p:pic>
      <p:pic>
        <p:nvPicPr>
          <p:cNvPr id="571405" name="Picture 12"/>
          <p:cNvPicPr>
            <a:picLocks noChangeAspect="1" noChangeArrowheads="1"/>
          </p:cNvPicPr>
          <p:nvPr/>
        </p:nvPicPr>
        <p:blipFill>
          <a:blip r:embed="rId9"/>
          <a:srcRect/>
          <a:stretch>
            <a:fillRect/>
          </a:stretch>
        </p:blipFill>
        <p:spPr bwMode="auto">
          <a:xfrm>
            <a:off x="406400" y="3432175"/>
            <a:ext cx="508000" cy="301625"/>
          </a:xfrm>
          <a:prstGeom prst="rect">
            <a:avLst/>
          </a:prstGeom>
          <a:noFill/>
          <a:ln w="9525">
            <a:noFill/>
            <a:miter lim="800000"/>
            <a:headEnd/>
            <a:tailEnd/>
          </a:ln>
        </p:spPr>
      </p:pic>
      <p:sp>
        <p:nvSpPr>
          <p:cNvPr id="571409" name="Rectangle 16"/>
          <p:cNvSpPr>
            <a:spLocks noChangeArrowheads="1"/>
          </p:cNvSpPr>
          <p:nvPr/>
        </p:nvSpPr>
        <p:spPr bwMode="auto">
          <a:xfrm>
            <a:off x="6083300" y="774700"/>
            <a:ext cx="2946400" cy="279400"/>
          </a:xfrm>
          <a:prstGeom prst="rect">
            <a:avLst/>
          </a:prstGeom>
          <a:noFill/>
          <a:ln w="9525">
            <a:noFill/>
            <a:miter lim="800000"/>
            <a:headEnd/>
            <a:tailEnd/>
          </a:ln>
        </p:spPr>
        <p:txBody>
          <a:bodyPr lIns="0" tIns="0" rIns="40630" bIns="0">
            <a:prstTxWarp prst="textNoShape">
              <a:avLst/>
            </a:prstTxWarp>
          </a:bodyPr>
          <a:lstStyle/>
          <a:p>
            <a:pPr marL="38100"/>
            <a:endParaRPr lang="en-US" sz="1200">
              <a:solidFill>
                <a:srgbClr val="0000FF"/>
              </a:solidFill>
              <a:latin typeface="Tahoma" pitchFamily="27" charset="0"/>
              <a:ea typeface="Tahoma" pitchFamily="27" charset="0"/>
              <a:cs typeface="Tahoma" pitchFamily="27" charset="0"/>
              <a:sym typeface="Tahoma" pitchFamily="27" charset="0"/>
            </a:endParaRPr>
          </a:p>
        </p:txBody>
      </p:sp>
      <p:pic>
        <p:nvPicPr>
          <p:cNvPr id="571411" name="Picture 18" descr="topo_des_brazil"/>
          <p:cNvPicPr>
            <a:picLocks noChangeAspect="1" noChangeArrowheads="1"/>
          </p:cNvPicPr>
          <p:nvPr/>
        </p:nvPicPr>
        <p:blipFill>
          <a:blip r:embed="rId10"/>
          <a:srcRect/>
          <a:stretch>
            <a:fillRect/>
          </a:stretch>
        </p:blipFill>
        <p:spPr bwMode="auto">
          <a:xfrm>
            <a:off x="0" y="6391804"/>
            <a:ext cx="2514600" cy="389996"/>
          </a:xfrm>
          <a:prstGeom prst="rect">
            <a:avLst/>
          </a:prstGeom>
          <a:noFill/>
          <a:ln w="9525">
            <a:noFill/>
            <a:miter lim="800000"/>
            <a:headEnd/>
            <a:tailEnd/>
          </a:ln>
        </p:spPr>
      </p:pic>
      <p:sp>
        <p:nvSpPr>
          <p:cNvPr id="20" name="TextBox 19"/>
          <p:cNvSpPr txBox="1"/>
          <p:nvPr/>
        </p:nvSpPr>
        <p:spPr>
          <a:xfrm>
            <a:off x="6477000" y="1697772"/>
            <a:ext cx="2743200" cy="4093428"/>
          </a:xfrm>
          <a:prstGeom prst="rect">
            <a:avLst/>
          </a:prstGeom>
          <a:noFill/>
        </p:spPr>
        <p:txBody>
          <a:bodyPr>
            <a:spAutoFit/>
          </a:bodyPr>
          <a:lstStyle/>
          <a:p>
            <a:pPr>
              <a:defRPr/>
            </a:pPr>
            <a:r>
              <a:rPr lang="en-US" sz="2000" dirty="0">
                <a:solidFill>
                  <a:srgbClr val="FFFF00"/>
                </a:solidFill>
                <a:latin typeface="Arial"/>
                <a:ea typeface="Arial" pitchFamily="-110" charset="0"/>
                <a:cs typeface="Arial"/>
                <a:sym typeface="Arial" pitchFamily="-110" charset="0"/>
              </a:rPr>
              <a:t>Over 120 members </a:t>
            </a:r>
          </a:p>
          <a:p>
            <a:pPr>
              <a:defRPr/>
            </a:pPr>
            <a:r>
              <a:rPr lang="en-US" sz="2000" dirty="0">
                <a:solidFill>
                  <a:srgbClr val="FFFF00"/>
                </a:solidFill>
                <a:latin typeface="Arial"/>
                <a:ea typeface="Arial" pitchFamily="-110" charset="0"/>
                <a:cs typeface="Arial"/>
                <a:sym typeface="Arial" pitchFamily="-110" charset="0"/>
              </a:rPr>
              <a:t>plus students &amp; </a:t>
            </a:r>
            <a:r>
              <a:rPr lang="en-US" sz="2000" dirty="0" err="1">
                <a:solidFill>
                  <a:srgbClr val="FFFF00"/>
                </a:solidFill>
                <a:latin typeface="Arial"/>
                <a:ea typeface="Arial" pitchFamily="-110" charset="0"/>
                <a:cs typeface="Arial"/>
                <a:sym typeface="Arial" pitchFamily="-110" charset="0"/>
              </a:rPr>
              <a:t>postdocs</a:t>
            </a:r>
            <a:endParaRPr lang="en-US" sz="2000" dirty="0">
              <a:solidFill>
                <a:srgbClr val="FFFF00"/>
              </a:solidFill>
              <a:latin typeface="Arial"/>
              <a:ea typeface="Arial" pitchFamily="-110" charset="0"/>
              <a:cs typeface="Arial"/>
              <a:sym typeface="Arial" pitchFamily="-110" charset="0"/>
            </a:endParaRPr>
          </a:p>
          <a:p>
            <a:pPr>
              <a:defRPr/>
            </a:pPr>
            <a:endParaRPr lang="en-US" sz="2000" dirty="0">
              <a:solidFill>
                <a:srgbClr val="FFFF00"/>
              </a:solidFill>
              <a:latin typeface="Arial"/>
              <a:ea typeface="Arial" pitchFamily="-110" charset="0"/>
              <a:cs typeface="Arial"/>
              <a:sym typeface="Arial" pitchFamily="-110" charset="0"/>
            </a:endParaRPr>
          </a:p>
          <a:p>
            <a:pPr>
              <a:defRPr/>
            </a:pPr>
            <a:r>
              <a:rPr lang="en-US" sz="2000" dirty="0">
                <a:solidFill>
                  <a:srgbClr val="FFFF00"/>
                </a:solidFill>
                <a:latin typeface="Arial"/>
                <a:ea typeface="Arial" pitchFamily="-110" charset="0"/>
                <a:cs typeface="Arial"/>
                <a:sym typeface="Arial" pitchFamily="-110" charset="0"/>
              </a:rPr>
              <a:t>Funding: DOE, </a:t>
            </a:r>
            <a:r>
              <a:rPr lang="en-US" sz="2000" dirty="0" smtClean="0">
                <a:solidFill>
                  <a:srgbClr val="FFFF00"/>
                </a:solidFill>
                <a:latin typeface="Arial"/>
                <a:ea typeface="Arial" pitchFamily="-110" charset="0"/>
                <a:cs typeface="Arial"/>
                <a:sym typeface="Arial" pitchFamily="-110" charset="0"/>
              </a:rPr>
              <a:t>NSF; UK: STFC, SRIF; Spain Ministry of Science, Brazil: FINEP</a:t>
            </a:r>
            <a:r>
              <a:rPr lang="en-US" sz="2000" dirty="0">
                <a:solidFill>
                  <a:srgbClr val="FFFF00"/>
                </a:solidFill>
                <a:latin typeface="Arial"/>
                <a:ea typeface="Arial" pitchFamily="-110" charset="0"/>
                <a:cs typeface="Arial"/>
                <a:sym typeface="Arial" pitchFamily="-110" charset="0"/>
              </a:rPr>
              <a:t>,</a:t>
            </a:r>
            <a:r>
              <a:rPr lang="en-US" sz="2000" dirty="0" smtClean="0">
                <a:solidFill>
                  <a:srgbClr val="FFFF00"/>
                </a:solidFill>
                <a:latin typeface="Arial"/>
                <a:ea typeface="Arial" pitchFamily="-110" charset="0"/>
                <a:cs typeface="Arial"/>
                <a:sym typeface="Arial" pitchFamily="-110" charset="0"/>
              </a:rPr>
              <a:t> Ministry of Science, FAPERJ; Germany: Excellence Cluster; </a:t>
            </a:r>
            <a:r>
              <a:rPr lang="en-US" sz="2000" dirty="0">
                <a:solidFill>
                  <a:srgbClr val="FFFF00"/>
                </a:solidFill>
                <a:latin typeface="Arial"/>
                <a:ea typeface="Arial" pitchFamily="-110" charset="0"/>
                <a:cs typeface="Arial"/>
                <a:sym typeface="Arial" pitchFamily="-110" charset="0"/>
              </a:rPr>
              <a:t>collaborating institutions</a:t>
            </a:r>
          </a:p>
        </p:txBody>
      </p:sp>
      <p:pic>
        <p:nvPicPr>
          <p:cNvPr id="23" name="Picture 22"/>
          <p:cNvPicPr>
            <a:picLocks noChangeAspect="1"/>
          </p:cNvPicPr>
          <p:nvPr/>
        </p:nvPicPr>
        <p:blipFill>
          <a:blip r:embed="rId11"/>
          <a:stretch>
            <a:fillRect/>
          </a:stretch>
        </p:blipFill>
        <p:spPr>
          <a:xfrm>
            <a:off x="429768" y="3782568"/>
            <a:ext cx="484632" cy="484632"/>
          </a:xfrm>
          <a:prstGeom prst="rect">
            <a:avLst/>
          </a:prstGeom>
        </p:spPr>
      </p:pic>
      <p:pic>
        <p:nvPicPr>
          <p:cNvPr id="24" name="Picture 23"/>
          <p:cNvPicPr>
            <a:picLocks noChangeAspect="1"/>
          </p:cNvPicPr>
          <p:nvPr/>
        </p:nvPicPr>
        <p:blipFill>
          <a:blip r:embed="rId12"/>
          <a:stretch>
            <a:fillRect/>
          </a:stretch>
        </p:blipFill>
        <p:spPr>
          <a:xfrm>
            <a:off x="400385" y="4309872"/>
            <a:ext cx="484632" cy="484632"/>
          </a:xfrm>
          <a:prstGeom prst="rect">
            <a:avLst/>
          </a:prstGeom>
        </p:spPr>
      </p:pic>
      <p:pic>
        <p:nvPicPr>
          <p:cNvPr id="25" name="Picture 24"/>
          <p:cNvPicPr>
            <a:picLocks noChangeAspect="1"/>
          </p:cNvPicPr>
          <p:nvPr/>
        </p:nvPicPr>
        <p:blipFill>
          <a:blip r:embed="rId13"/>
          <a:stretch>
            <a:fillRect/>
          </a:stretch>
        </p:blipFill>
        <p:spPr>
          <a:xfrm>
            <a:off x="762000" y="5562600"/>
            <a:ext cx="493776" cy="493776"/>
          </a:xfrm>
          <a:prstGeom prst="rect">
            <a:avLst/>
          </a:prstGeom>
        </p:spPr>
      </p:pic>
      <p:pic>
        <p:nvPicPr>
          <p:cNvPr id="26" name="Picture 25"/>
          <p:cNvPicPr>
            <a:picLocks noChangeAspect="1"/>
          </p:cNvPicPr>
          <p:nvPr/>
        </p:nvPicPr>
        <p:blipFill>
          <a:blip r:embed="rId14"/>
          <a:stretch>
            <a:fillRect/>
          </a:stretch>
        </p:blipFill>
        <p:spPr>
          <a:xfrm>
            <a:off x="734568" y="4925568"/>
            <a:ext cx="484632" cy="484632"/>
          </a:xfrm>
          <a:prstGeom prst="rect">
            <a:avLst/>
          </a:prstGeom>
        </p:spPr>
      </p:pic>
      <p:pic>
        <p:nvPicPr>
          <p:cNvPr id="27" name="Picture 26"/>
          <p:cNvPicPr>
            <a:picLocks noChangeAspect="1"/>
          </p:cNvPicPr>
          <p:nvPr/>
        </p:nvPicPr>
        <p:blipFill>
          <a:blip r:embed="rId15"/>
          <a:stretch>
            <a:fillRect/>
          </a:stretch>
        </p:blipFill>
        <p:spPr>
          <a:xfrm>
            <a:off x="137160" y="4861560"/>
            <a:ext cx="548640" cy="548640"/>
          </a:xfrm>
          <a:prstGeom prst="rect">
            <a:avLst/>
          </a:prstGeom>
        </p:spPr>
      </p:pic>
      <p:pic>
        <p:nvPicPr>
          <p:cNvPr id="28" name="Picture 27"/>
          <p:cNvPicPr>
            <a:picLocks noChangeAspect="1"/>
          </p:cNvPicPr>
          <p:nvPr/>
        </p:nvPicPr>
        <p:blipFill>
          <a:blip r:embed="rId16"/>
          <a:stretch>
            <a:fillRect/>
          </a:stretch>
        </p:blipFill>
        <p:spPr>
          <a:xfrm>
            <a:off x="152400" y="5562600"/>
            <a:ext cx="502920" cy="502920"/>
          </a:xfrm>
          <a:prstGeom prst="rect">
            <a:avLst/>
          </a:prstGeom>
          <a:solidFill>
            <a:schemeClr val="bg1"/>
          </a:solidFill>
        </p:spPr>
      </p:pic>
      <p:pic>
        <p:nvPicPr>
          <p:cNvPr id="29" name="Picture 28"/>
          <p:cNvPicPr>
            <a:picLocks noChangeAspect="1"/>
          </p:cNvPicPr>
          <p:nvPr/>
        </p:nvPicPr>
        <p:blipFill>
          <a:blip r:embed="rId17"/>
          <a:stretch>
            <a:fillRect/>
          </a:stretch>
        </p:blipFill>
        <p:spPr>
          <a:xfrm>
            <a:off x="357447" y="3009900"/>
            <a:ext cx="709353" cy="365760"/>
          </a:xfrm>
          <a:prstGeom prst="rect">
            <a:avLst/>
          </a:prstGeom>
        </p:spPr>
      </p:pic>
      <p:pic>
        <p:nvPicPr>
          <p:cNvPr id="30" name="Picture 29"/>
          <p:cNvPicPr>
            <a:picLocks noChangeAspect="1"/>
          </p:cNvPicPr>
          <p:nvPr/>
        </p:nvPicPr>
        <p:blipFill>
          <a:blip r:embed="rId18"/>
          <a:stretch>
            <a:fillRect/>
          </a:stretch>
        </p:blipFill>
        <p:spPr>
          <a:xfrm>
            <a:off x="381000" y="2552700"/>
            <a:ext cx="609600" cy="419100"/>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4466" name="Title 1"/>
          <p:cNvSpPr>
            <a:spLocks noGrp="1"/>
          </p:cNvSpPr>
          <p:nvPr>
            <p:ph type="ctrTitle"/>
          </p:nvPr>
        </p:nvSpPr>
        <p:spPr>
          <a:xfrm>
            <a:off x="762000" y="0"/>
            <a:ext cx="7772400" cy="1143000"/>
          </a:xfrm>
        </p:spPr>
        <p:txBody>
          <a:bodyPr/>
          <a:lstStyle/>
          <a:p>
            <a:r>
              <a:rPr lang="en-US" dirty="0" smtClean="0"/>
              <a:t>Project Structure &amp; Timeline</a:t>
            </a:r>
          </a:p>
        </p:txBody>
      </p:sp>
      <p:sp>
        <p:nvSpPr>
          <p:cNvPr id="574467" name="Content Placeholder 2"/>
          <p:cNvSpPr>
            <a:spLocks noGrp="1"/>
          </p:cNvSpPr>
          <p:nvPr>
            <p:ph type="body" sz="quarter" idx="10"/>
          </p:nvPr>
        </p:nvSpPr>
        <p:spPr bwMode="auto">
          <a:xfrm>
            <a:off x="1295400" y="2971800"/>
            <a:ext cx="7696200" cy="2895600"/>
          </a:xfrm>
          <a:noFill/>
          <a:ln>
            <a:miter lim="800000"/>
            <a:headEnd/>
            <a:tailEnd/>
          </a:ln>
        </p:spPr>
        <p:txBody>
          <a:bodyPr wrap="square" numCol="1" anchor="t" anchorCtr="0" compatLnSpc="1">
            <a:prstTxWarp prst="textNoShape">
              <a:avLst/>
            </a:prstTxWarp>
          </a:bodyPr>
          <a:lstStyle/>
          <a:p>
            <a:r>
              <a:rPr lang="en-US" sz="2000" dirty="0" smtClean="0"/>
              <a:t>NOAO Blanco Announcement of Opportunity 2003</a:t>
            </a:r>
          </a:p>
          <a:p>
            <a:r>
              <a:rPr lang="en-US" sz="2000" dirty="0" err="1" smtClean="0"/>
              <a:t>DECam</a:t>
            </a:r>
            <a:r>
              <a:rPr lang="en-US" sz="2000" dirty="0" smtClean="0"/>
              <a:t> R&amp;D 2004-8</a:t>
            </a:r>
          </a:p>
          <a:p>
            <a:r>
              <a:rPr lang="en-US" sz="2000" dirty="0" smtClean="0"/>
              <a:t>Camera construction 2008-11</a:t>
            </a:r>
          </a:p>
          <a:p>
            <a:r>
              <a:rPr lang="en-US" sz="2000" dirty="0" smtClean="0"/>
              <a:t>All major components now on the mountain</a:t>
            </a:r>
          </a:p>
          <a:p>
            <a:r>
              <a:rPr lang="en-US" sz="2000" dirty="0" smtClean="0"/>
              <a:t>Installation on telescope began Feb. 20</a:t>
            </a:r>
          </a:p>
          <a:p>
            <a:r>
              <a:rPr lang="en-US" sz="2000" dirty="0" smtClean="0"/>
              <a:t>Old Prime Focus Cage removal</a:t>
            </a:r>
            <a:r>
              <a:rPr lang="en-US" sz="2000" dirty="0" smtClean="0"/>
              <a:t> </a:t>
            </a:r>
            <a:r>
              <a:rPr lang="en-US" sz="2000" dirty="0" smtClean="0"/>
              <a:t>began</a:t>
            </a:r>
            <a:r>
              <a:rPr lang="en-US" sz="2000" dirty="0" smtClean="0"/>
              <a:t> </a:t>
            </a:r>
            <a:r>
              <a:rPr lang="en-US" sz="2000" dirty="0" smtClean="0"/>
              <a:t>this week </a:t>
            </a:r>
          </a:p>
          <a:p>
            <a:r>
              <a:rPr lang="en-US" sz="2000" dirty="0" smtClean="0"/>
              <a:t>First light </a:t>
            </a:r>
            <a:r>
              <a:rPr lang="en-US" sz="2000" dirty="0" err="1" smtClean="0"/>
              <a:t>DECam</a:t>
            </a:r>
            <a:r>
              <a:rPr lang="en-US" sz="2000" dirty="0" smtClean="0"/>
              <a:t> on telescope: ~Aug. 15 </a:t>
            </a:r>
          </a:p>
          <a:p>
            <a:r>
              <a:rPr lang="en-US" sz="2000" dirty="0" smtClean="0"/>
              <a:t>Commissioning and Science Verification: Aug.-Oct.  </a:t>
            </a:r>
          </a:p>
          <a:p>
            <a:r>
              <a:rPr lang="en-US" sz="2000" dirty="0" smtClean="0"/>
              <a:t>Survey operations begin: Nov. 2012</a:t>
            </a:r>
          </a:p>
        </p:txBody>
      </p:sp>
      <p:sp>
        <p:nvSpPr>
          <p:cNvPr id="5" name="TextBox 4"/>
          <p:cNvSpPr txBox="1"/>
          <p:nvPr/>
        </p:nvSpPr>
        <p:spPr>
          <a:xfrm>
            <a:off x="457200" y="1264384"/>
            <a:ext cx="7672293" cy="1631216"/>
          </a:xfrm>
          <a:prstGeom prst="rect">
            <a:avLst/>
          </a:prstGeom>
          <a:noFill/>
        </p:spPr>
        <p:txBody>
          <a:bodyPr wrap="none">
            <a:prstTxWarp prst="textNoShape">
              <a:avLst/>
            </a:prstTxWarp>
            <a:spAutoFit/>
          </a:bodyPr>
          <a:lstStyle/>
          <a:p>
            <a:pPr>
              <a:buFont typeface="Arial"/>
              <a:buChar char="•"/>
            </a:pPr>
            <a:r>
              <a:rPr lang="en-US" sz="2800" dirty="0" smtClean="0">
                <a:solidFill>
                  <a:srgbClr val="FFFF00"/>
                </a:solidFill>
                <a:latin typeface="Arial"/>
                <a:cs typeface="Arial"/>
              </a:rPr>
              <a:t> </a:t>
            </a:r>
            <a:r>
              <a:rPr lang="en-US" sz="2400" dirty="0" smtClean="0">
                <a:solidFill>
                  <a:srgbClr val="FFFF00"/>
                </a:solidFill>
                <a:latin typeface="Arial"/>
                <a:cs typeface="Arial"/>
              </a:rPr>
              <a:t>3 Construction Projects</a:t>
            </a:r>
            <a:r>
              <a:rPr lang="en-US" sz="2400" dirty="0">
                <a:solidFill>
                  <a:srgbClr val="FFFF00"/>
                </a:solidFill>
                <a:latin typeface="Arial"/>
                <a:cs typeface="Arial"/>
              </a:rPr>
              <a:t>:</a:t>
            </a:r>
          </a:p>
          <a:p>
            <a:pPr lvl="1">
              <a:buFont typeface="Arial"/>
              <a:buChar char="•"/>
            </a:pPr>
            <a:r>
              <a:rPr lang="en-US" sz="2400" dirty="0" smtClean="0">
                <a:solidFill>
                  <a:srgbClr val="FFFF00"/>
                </a:solidFill>
                <a:latin typeface="Arial"/>
                <a:cs typeface="Arial"/>
              </a:rPr>
              <a:t> </a:t>
            </a:r>
            <a:r>
              <a:rPr lang="en-US" sz="2400" dirty="0" err="1" smtClean="0">
                <a:solidFill>
                  <a:srgbClr val="FFFF00"/>
                </a:solidFill>
                <a:latin typeface="Arial"/>
                <a:cs typeface="Arial"/>
              </a:rPr>
              <a:t>DECam</a:t>
            </a:r>
            <a:r>
              <a:rPr lang="en-US" sz="2400" dirty="0" smtClean="0">
                <a:solidFill>
                  <a:srgbClr val="FFFF00"/>
                </a:solidFill>
                <a:latin typeface="Arial"/>
                <a:cs typeface="Arial"/>
              </a:rPr>
              <a:t> (hosted by FNAL; DOE supported)</a:t>
            </a:r>
            <a:endParaRPr lang="en-US" sz="2400" dirty="0">
              <a:solidFill>
                <a:srgbClr val="FFFF00"/>
              </a:solidFill>
              <a:latin typeface="Arial"/>
              <a:cs typeface="Arial"/>
            </a:endParaRPr>
          </a:p>
          <a:p>
            <a:pPr lvl="1">
              <a:buFont typeface="Arial"/>
              <a:buChar char="•"/>
            </a:pPr>
            <a:r>
              <a:rPr lang="en-US" sz="2400" dirty="0" smtClean="0">
                <a:solidFill>
                  <a:srgbClr val="FFFF00"/>
                </a:solidFill>
                <a:latin typeface="Arial"/>
                <a:cs typeface="Arial"/>
              </a:rPr>
              <a:t> Data </a:t>
            </a:r>
            <a:r>
              <a:rPr lang="en-US" sz="2400" dirty="0">
                <a:solidFill>
                  <a:srgbClr val="FFFF00"/>
                </a:solidFill>
                <a:latin typeface="Arial"/>
                <a:cs typeface="Arial"/>
              </a:rPr>
              <a:t>Management System (</a:t>
            </a:r>
            <a:r>
              <a:rPr lang="en-US" sz="2400" dirty="0" smtClean="0">
                <a:solidFill>
                  <a:srgbClr val="FFFF00"/>
                </a:solidFill>
                <a:latin typeface="Arial"/>
                <a:cs typeface="Arial"/>
              </a:rPr>
              <a:t>NCSA; NSF support)</a:t>
            </a:r>
            <a:endParaRPr lang="en-US" sz="2400" dirty="0">
              <a:solidFill>
                <a:srgbClr val="FFFF00"/>
              </a:solidFill>
              <a:latin typeface="Arial"/>
              <a:cs typeface="Arial"/>
            </a:endParaRPr>
          </a:p>
          <a:p>
            <a:pPr lvl="1">
              <a:buFont typeface="Arial"/>
              <a:buChar char="•"/>
            </a:pPr>
            <a:r>
              <a:rPr lang="en-US" sz="2400" dirty="0" smtClean="0">
                <a:solidFill>
                  <a:srgbClr val="FFFF00"/>
                </a:solidFill>
                <a:latin typeface="Arial"/>
                <a:cs typeface="Arial"/>
              </a:rPr>
              <a:t> CTIO </a:t>
            </a:r>
            <a:r>
              <a:rPr lang="en-US" sz="2400" dirty="0">
                <a:solidFill>
                  <a:srgbClr val="FFFF00"/>
                </a:solidFill>
                <a:latin typeface="Arial"/>
                <a:cs typeface="Arial"/>
              </a:rPr>
              <a:t>Facilities Improvement Project </a:t>
            </a:r>
            <a:r>
              <a:rPr lang="en-US" sz="2400" dirty="0" smtClean="0">
                <a:solidFill>
                  <a:srgbClr val="FFFF00"/>
                </a:solidFill>
                <a:latin typeface="Arial"/>
                <a:cs typeface="Arial"/>
              </a:rPr>
              <a:t>(NSF/NOAO)</a:t>
            </a:r>
            <a:endParaRPr lang="en-US" sz="2400" dirty="0">
              <a:solidFill>
                <a:srgbClr val="FFFF00"/>
              </a:solidFill>
              <a:latin typeface="Arial"/>
              <a:cs typeface="Arial"/>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5490" name="Rectangle 17"/>
          <p:cNvSpPr>
            <a:spLocks/>
          </p:cNvSpPr>
          <p:nvPr/>
        </p:nvSpPr>
        <p:spPr bwMode="auto">
          <a:xfrm>
            <a:off x="381000" y="990600"/>
            <a:ext cx="5105400" cy="5334000"/>
          </a:xfrm>
          <a:prstGeom prst="rect">
            <a:avLst/>
          </a:prstGeom>
          <a:solidFill>
            <a:srgbClr val="BBE0E3"/>
          </a:solidFill>
          <a:ln w="12700">
            <a:solidFill>
              <a:srgbClr val="000000"/>
            </a:solidFill>
            <a:miter lim="800000"/>
            <a:headEnd/>
            <a:tailEnd/>
          </a:ln>
        </p:spPr>
        <p:txBody>
          <a:bodyPr wrap="none" anchor="ctr">
            <a:prstTxWarp prst="textNoShape">
              <a:avLst/>
            </a:prstTxWarp>
          </a:bodyPr>
          <a:lstStyle/>
          <a:p>
            <a:endParaRPr lang="en-US"/>
          </a:p>
        </p:txBody>
      </p:sp>
      <p:pic>
        <p:nvPicPr>
          <p:cNvPr id="19" name="Picture 4" descr="pf  cage 1"/>
          <p:cNvPicPr>
            <a:picLocks noChangeAspect="1" noChangeArrowheads="1"/>
          </p:cNvPicPr>
          <p:nvPr/>
        </p:nvPicPr>
        <p:blipFill>
          <a:blip r:embed="rId3"/>
          <a:srcRect/>
          <a:stretch>
            <a:fillRect/>
          </a:stretch>
        </p:blipFill>
        <p:spPr bwMode="auto">
          <a:xfrm>
            <a:off x="685800" y="2133600"/>
            <a:ext cx="4364678" cy="3048000"/>
          </a:xfrm>
          <a:prstGeom prst="rect">
            <a:avLst/>
          </a:prstGeom>
          <a:solidFill>
            <a:schemeClr val="bg1"/>
          </a:solidFill>
          <a:ln w="9525">
            <a:noFill/>
            <a:miter lim="800000"/>
            <a:headEnd/>
            <a:tailEnd/>
          </a:ln>
        </p:spPr>
      </p:pic>
      <p:sp>
        <p:nvSpPr>
          <p:cNvPr id="575492" name="Rectangle 3"/>
          <p:cNvSpPr>
            <a:spLocks noGrp="1" noChangeArrowheads="1"/>
          </p:cNvSpPr>
          <p:nvPr>
            <p:ph type="ctrTitle"/>
          </p:nvPr>
        </p:nvSpPr>
        <p:spPr>
          <a:xfrm>
            <a:off x="685800" y="-381000"/>
            <a:ext cx="7772400" cy="1143000"/>
          </a:xfrm>
        </p:spPr>
        <p:txBody>
          <a:bodyPr/>
          <a:lstStyle/>
          <a:p>
            <a:pPr indent="0" eaLnBrk="1"/>
            <a:r>
              <a:rPr lang="en-US" sz="3600" dirty="0" smtClean="0">
                <a:ea typeface="ＭＳ Ｐゴシック" pitchFamily="27" charset="-128"/>
                <a:cs typeface="ＭＳ Ｐゴシック" pitchFamily="27" charset="-128"/>
              </a:rPr>
              <a:t>Dark Energy Camera</a:t>
            </a:r>
            <a:endParaRPr lang="en-US" sz="3600" dirty="0">
              <a:ea typeface="ＭＳ Ｐゴシック" pitchFamily="27" charset="-128"/>
              <a:cs typeface="ＭＳ Ｐゴシック" pitchFamily="27" charset="-128"/>
            </a:endParaRPr>
          </a:p>
        </p:txBody>
      </p:sp>
      <p:sp>
        <p:nvSpPr>
          <p:cNvPr id="575493" name="Text Box 4"/>
          <p:cNvSpPr txBox="1">
            <a:spLocks noChangeArrowheads="1"/>
          </p:cNvSpPr>
          <p:nvPr/>
        </p:nvSpPr>
        <p:spPr bwMode="auto">
          <a:xfrm>
            <a:off x="2133601" y="5232737"/>
            <a:ext cx="1295400" cy="1015663"/>
          </a:xfrm>
          <a:prstGeom prst="rect">
            <a:avLst/>
          </a:prstGeom>
          <a:noFill/>
          <a:ln w="9525">
            <a:noFill/>
            <a:miter lim="800000"/>
            <a:headEnd/>
            <a:tailEnd/>
          </a:ln>
        </p:spPr>
        <p:txBody>
          <a:bodyPr wrap="square">
            <a:prstTxWarp prst="textNoShape">
              <a:avLst/>
            </a:prstTxWarp>
            <a:spAutoFit/>
          </a:bodyPr>
          <a:lstStyle/>
          <a:p>
            <a:r>
              <a:rPr lang="en-US" sz="2000" dirty="0" smtClean="0">
                <a:solidFill>
                  <a:schemeClr val="tx1"/>
                </a:solidFill>
              </a:rPr>
              <a:t>Hexapod: optical alignment</a:t>
            </a:r>
            <a:endParaRPr lang="en-US" sz="2000" dirty="0">
              <a:solidFill>
                <a:schemeClr val="tx1"/>
              </a:solidFill>
            </a:endParaRPr>
          </a:p>
        </p:txBody>
      </p:sp>
      <p:sp>
        <p:nvSpPr>
          <p:cNvPr id="575494" name="Text Box 5"/>
          <p:cNvSpPr txBox="1">
            <a:spLocks noChangeArrowheads="1"/>
          </p:cNvSpPr>
          <p:nvPr/>
        </p:nvSpPr>
        <p:spPr bwMode="auto">
          <a:xfrm>
            <a:off x="631825" y="5257800"/>
            <a:ext cx="1261884" cy="1015663"/>
          </a:xfrm>
          <a:prstGeom prst="rect">
            <a:avLst/>
          </a:prstGeom>
          <a:noFill/>
          <a:ln w="9525">
            <a:noFill/>
            <a:miter lim="800000"/>
            <a:headEnd/>
            <a:tailEnd/>
          </a:ln>
        </p:spPr>
        <p:txBody>
          <a:bodyPr wrap="none">
            <a:prstTxWarp prst="textNoShape">
              <a:avLst/>
            </a:prstTxWarp>
            <a:spAutoFit/>
          </a:bodyPr>
          <a:lstStyle/>
          <a:p>
            <a:r>
              <a:rPr lang="en-US" sz="2000" dirty="0" smtClean="0">
                <a:solidFill>
                  <a:schemeClr val="tx1"/>
                </a:solidFill>
              </a:rPr>
              <a:t>Optical </a:t>
            </a:r>
          </a:p>
          <a:p>
            <a:r>
              <a:rPr lang="en-US" sz="2000" dirty="0" smtClean="0">
                <a:solidFill>
                  <a:schemeClr val="tx1"/>
                </a:solidFill>
              </a:rPr>
              <a:t>Corrector </a:t>
            </a:r>
            <a:endParaRPr lang="en-US" sz="2000" dirty="0">
              <a:solidFill>
                <a:schemeClr val="tx1"/>
              </a:solidFill>
            </a:endParaRPr>
          </a:p>
          <a:p>
            <a:r>
              <a:rPr lang="en-US" sz="2000" dirty="0">
                <a:solidFill>
                  <a:schemeClr val="tx1"/>
                </a:solidFill>
              </a:rPr>
              <a:t>Lenses</a:t>
            </a:r>
          </a:p>
        </p:txBody>
      </p:sp>
      <p:sp>
        <p:nvSpPr>
          <p:cNvPr id="575495" name="Line 6"/>
          <p:cNvSpPr>
            <a:spLocks noChangeShapeType="1"/>
          </p:cNvSpPr>
          <p:nvPr/>
        </p:nvSpPr>
        <p:spPr bwMode="auto">
          <a:xfrm flipH="1" flipV="1">
            <a:off x="3733800" y="4267200"/>
            <a:ext cx="533400" cy="10668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6" name="Line 7"/>
          <p:cNvSpPr>
            <a:spLocks noChangeShapeType="1"/>
          </p:cNvSpPr>
          <p:nvPr/>
        </p:nvSpPr>
        <p:spPr bwMode="auto">
          <a:xfrm flipV="1">
            <a:off x="2743200" y="4419600"/>
            <a:ext cx="152400" cy="8382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7" name="Line 8"/>
          <p:cNvSpPr>
            <a:spLocks noChangeShapeType="1"/>
          </p:cNvSpPr>
          <p:nvPr/>
        </p:nvSpPr>
        <p:spPr bwMode="auto">
          <a:xfrm flipV="1">
            <a:off x="1066800" y="4191000"/>
            <a:ext cx="990600" cy="1143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9" name="Text Box 10"/>
          <p:cNvSpPr txBox="1">
            <a:spLocks noChangeArrowheads="1"/>
          </p:cNvSpPr>
          <p:nvPr/>
        </p:nvSpPr>
        <p:spPr bwMode="auto">
          <a:xfrm>
            <a:off x="4191000" y="1066800"/>
            <a:ext cx="1144588" cy="701675"/>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a:t>CCD</a:t>
            </a:r>
          </a:p>
          <a:p>
            <a:pPr defTabSz="828675" eaLnBrk="0" hangingPunct="0"/>
            <a:r>
              <a:rPr lang="en-US" sz="2000" dirty="0"/>
              <a:t>Readout</a:t>
            </a:r>
          </a:p>
        </p:txBody>
      </p:sp>
      <p:sp>
        <p:nvSpPr>
          <p:cNvPr id="575500" name="Text Box 11"/>
          <p:cNvSpPr txBox="1">
            <a:spLocks noChangeArrowheads="1"/>
          </p:cNvSpPr>
          <p:nvPr/>
        </p:nvSpPr>
        <p:spPr bwMode="auto">
          <a:xfrm>
            <a:off x="4038600" y="5318125"/>
            <a:ext cx="1125178" cy="707886"/>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smtClean="0"/>
              <a:t>Filters &amp; </a:t>
            </a:r>
            <a:endParaRPr lang="en-US" sz="2000" dirty="0"/>
          </a:p>
          <a:p>
            <a:pPr defTabSz="828675" eaLnBrk="0" hangingPunct="0"/>
            <a:r>
              <a:rPr lang="en-US" sz="2000" dirty="0"/>
              <a:t>Shutter</a:t>
            </a:r>
          </a:p>
        </p:txBody>
      </p:sp>
      <p:sp>
        <p:nvSpPr>
          <p:cNvPr id="575501" name="Line 12"/>
          <p:cNvSpPr>
            <a:spLocks noChangeShapeType="1"/>
          </p:cNvSpPr>
          <p:nvPr/>
        </p:nvSpPr>
        <p:spPr bwMode="auto">
          <a:xfrm flipH="1">
            <a:off x="3962400" y="1752600"/>
            <a:ext cx="533400" cy="762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575502" name="Picture 13" descr="Blanco2"/>
          <p:cNvPicPr>
            <a:picLocks noChangeAspect="1" noChangeArrowheads="1"/>
          </p:cNvPicPr>
          <p:nvPr/>
        </p:nvPicPr>
        <p:blipFill>
          <a:blip r:embed="rId4"/>
          <a:srcRect/>
          <a:stretch>
            <a:fillRect/>
          </a:stretch>
        </p:blipFill>
        <p:spPr bwMode="auto">
          <a:xfrm>
            <a:off x="5943600" y="685800"/>
            <a:ext cx="3004408" cy="5265700"/>
          </a:xfrm>
          <a:prstGeom prst="rect">
            <a:avLst/>
          </a:prstGeom>
          <a:noFill/>
          <a:ln w="9525">
            <a:noFill/>
            <a:miter lim="800000"/>
            <a:headEnd/>
            <a:tailEnd/>
          </a:ln>
        </p:spPr>
      </p:pic>
      <p:sp>
        <p:nvSpPr>
          <p:cNvPr id="575503" name="Line 14"/>
          <p:cNvSpPr>
            <a:spLocks noChangeShapeType="1"/>
          </p:cNvSpPr>
          <p:nvPr/>
        </p:nvSpPr>
        <p:spPr bwMode="auto">
          <a:xfrm flipV="1">
            <a:off x="4876800" y="2971800"/>
            <a:ext cx="2133600" cy="38100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575504" name="Text Box 15"/>
          <p:cNvSpPr txBox="1">
            <a:spLocks noChangeArrowheads="1"/>
          </p:cNvSpPr>
          <p:nvPr/>
        </p:nvSpPr>
        <p:spPr bwMode="auto">
          <a:xfrm>
            <a:off x="685800" y="1066800"/>
            <a:ext cx="3216275" cy="641350"/>
          </a:xfrm>
          <a:prstGeom prst="rect">
            <a:avLst/>
          </a:prstGeom>
          <a:noFill/>
          <a:ln w="9525">
            <a:noFill/>
            <a:miter lim="800000"/>
            <a:headEnd/>
            <a:tailEnd/>
          </a:ln>
        </p:spPr>
        <p:txBody>
          <a:bodyPr>
            <a:prstTxWarp prst="textNoShape">
              <a:avLst/>
            </a:prstTxWarp>
            <a:spAutoFit/>
          </a:bodyPr>
          <a:lstStyle/>
          <a:p>
            <a:r>
              <a:rPr lang="en-US" dirty="0">
                <a:solidFill>
                  <a:schemeClr val="tx1"/>
                </a:solidFill>
              </a:rPr>
              <a:t>Mechanical Interface of </a:t>
            </a:r>
            <a:r>
              <a:rPr lang="en-US" dirty="0" err="1">
                <a:solidFill>
                  <a:schemeClr val="tx1"/>
                </a:solidFill>
              </a:rPr>
              <a:t>DECam</a:t>
            </a:r>
            <a:r>
              <a:rPr lang="en-US" dirty="0">
                <a:solidFill>
                  <a:schemeClr val="tx1"/>
                </a:solidFill>
              </a:rPr>
              <a:t> Project to the Blanco</a:t>
            </a:r>
          </a:p>
        </p:txBody>
      </p:sp>
      <p:sp>
        <p:nvSpPr>
          <p:cNvPr id="575505" name="Line 16"/>
          <p:cNvSpPr>
            <a:spLocks noChangeShapeType="1"/>
          </p:cNvSpPr>
          <p:nvPr/>
        </p:nvSpPr>
        <p:spPr bwMode="auto">
          <a:xfrm flipH="1">
            <a:off x="1371600" y="1676400"/>
            <a:ext cx="304800" cy="5334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5490" name="Rectangle 17"/>
          <p:cNvSpPr>
            <a:spLocks/>
          </p:cNvSpPr>
          <p:nvPr/>
        </p:nvSpPr>
        <p:spPr bwMode="auto">
          <a:xfrm>
            <a:off x="381000" y="990600"/>
            <a:ext cx="5105400" cy="5334000"/>
          </a:xfrm>
          <a:prstGeom prst="rect">
            <a:avLst/>
          </a:prstGeom>
          <a:solidFill>
            <a:srgbClr val="BBE0E3"/>
          </a:solidFill>
          <a:ln w="12700">
            <a:solidFill>
              <a:srgbClr val="000000"/>
            </a:solidFill>
            <a:miter lim="800000"/>
            <a:headEnd/>
            <a:tailEnd/>
          </a:ln>
        </p:spPr>
        <p:txBody>
          <a:bodyPr wrap="none" anchor="ctr">
            <a:prstTxWarp prst="textNoShape">
              <a:avLst/>
            </a:prstTxWarp>
          </a:bodyPr>
          <a:lstStyle/>
          <a:p>
            <a:endParaRPr lang="en-US"/>
          </a:p>
        </p:txBody>
      </p:sp>
      <p:pic>
        <p:nvPicPr>
          <p:cNvPr id="19" name="Picture 4" descr="pf  cage 1"/>
          <p:cNvPicPr>
            <a:picLocks noChangeAspect="1" noChangeArrowheads="1"/>
          </p:cNvPicPr>
          <p:nvPr/>
        </p:nvPicPr>
        <p:blipFill>
          <a:blip r:embed="rId3"/>
          <a:srcRect/>
          <a:stretch>
            <a:fillRect/>
          </a:stretch>
        </p:blipFill>
        <p:spPr bwMode="auto">
          <a:xfrm>
            <a:off x="685800" y="2133600"/>
            <a:ext cx="4364678" cy="3048000"/>
          </a:xfrm>
          <a:prstGeom prst="rect">
            <a:avLst/>
          </a:prstGeom>
          <a:solidFill>
            <a:schemeClr val="bg1"/>
          </a:solidFill>
          <a:ln w="9525">
            <a:noFill/>
            <a:miter lim="800000"/>
            <a:headEnd/>
            <a:tailEnd/>
          </a:ln>
        </p:spPr>
      </p:pic>
      <p:sp>
        <p:nvSpPr>
          <p:cNvPr id="575492" name="Rectangle 3"/>
          <p:cNvSpPr>
            <a:spLocks noGrp="1" noChangeArrowheads="1"/>
          </p:cNvSpPr>
          <p:nvPr>
            <p:ph type="ctrTitle"/>
          </p:nvPr>
        </p:nvSpPr>
        <p:spPr>
          <a:xfrm>
            <a:off x="685800" y="-381000"/>
            <a:ext cx="7772400" cy="1143000"/>
          </a:xfrm>
        </p:spPr>
        <p:txBody>
          <a:bodyPr/>
          <a:lstStyle/>
          <a:p>
            <a:pPr indent="0" eaLnBrk="1"/>
            <a:r>
              <a:rPr lang="en-US" sz="3600" dirty="0" smtClean="0">
                <a:ea typeface="ＭＳ Ｐゴシック" pitchFamily="27" charset="-128"/>
                <a:cs typeface="ＭＳ Ｐゴシック" pitchFamily="27" charset="-128"/>
              </a:rPr>
              <a:t>Dark Energy Camera</a:t>
            </a:r>
            <a:endParaRPr lang="en-US" sz="3600" dirty="0">
              <a:ea typeface="ＭＳ Ｐゴシック" pitchFamily="27" charset="-128"/>
              <a:cs typeface="ＭＳ Ｐゴシック" pitchFamily="27" charset="-128"/>
            </a:endParaRPr>
          </a:p>
        </p:txBody>
      </p:sp>
      <p:sp>
        <p:nvSpPr>
          <p:cNvPr id="575493" name="Text Box 4"/>
          <p:cNvSpPr txBox="1">
            <a:spLocks noChangeArrowheads="1"/>
          </p:cNvSpPr>
          <p:nvPr/>
        </p:nvSpPr>
        <p:spPr bwMode="auto">
          <a:xfrm>
            <a:off x="2133601" y="5232737"/>
            <a:ext cx="1295400" cy="1015663"/>
          </a:xfrm>
          <a:prstGeom prst="rect">
            <a:avLst/>
          </a:prstGeom>
          <a:noFill/>
          <a:ln w="9525">
            <a:noFill/>
            <a:miter lim="800000"/>
            <a:headEnd/>
            <a:tailEnd/>
          </a:ln>
        </p:spPr>
        <p:txBody>
          <a:bodyPr wrap="square">
            <a:prstTxWarp prst="textNoShape">
              <a:avLst/>
            </a:prstTxWarp>
            <a:spAutoFit/>
          </a:bodyPr>
          <a:lstStyle/>
          <a:p>
            <a:r>
              <a:rPr lang="en-US" sz="2000" dirty="0" smtClean="0">
                <a:solidFill>
                  <a:schemeClr val="tx1"/>
                </a:solidFill>
              </a:rPr>
              <a:t>Hexapod: optical alignment</a:t>
            </a:r>
            <a:endParaRPr lang="en-US" sz="2000" dirty="0">
              <a:solidFill>
                <a:schemeClr val="tx1"/>
              </a:solidFill>
            </a:endParaRPr>
          </a:p>
        </p:txBody>
      </p:sp>
      <p:sp>
        <p:nvSpPr>
          <p:cNvPr id="575494" name="Text Box 5"/>
          <p:cNvSpPr txBox="1">
            <a:spLocks noChangeArrowheads="1"/>
          </p:cNvSpPr>
          <p:nvPr/>
        </p:nvSpPr>
        <p:spPr bwMode="auto">
          <a:xfrm>
            <a:off x="631825" y="5257800"/>
            <a:ext cx="1261884" cy="1015663"/>
          </a:xfrm>
          <a:prstGeom prst="rect">
            <a:avLst/>
          </a:prstGeom>
          <a:noFill/>
          <a:ln w="9525">
            <a:noFill/>
            <a:miter lim="800000"/>
            <a:headEnd/>
            <a:tailEnd/>
          </a:ln>
        </p:spPr>
        <p:txBody>
          <a:bodyPr wrap="none">
            <a:prstTxWarp prst="textNoShape">
              <a:avLst/>
            </a:prstTxWarp>
            <a:spAutoFit/>
          </a:bodyPr>
          <a:lstStyle/>
          <a:p>
            <a:r>
              <a:rPr lang="en-US" sz="2000" dirty="0" smtClean="0">
                <a:solidFill>
                  <a:schemeClr val="tx1"/>
                </a:solidFill>
              </a:rPr>
              <a:t>Optical </a:t>
            </a:r>
          </a:p>
          <a:p>
            <a:r>
              <a:rPr lang="en-US" sz="2000" dirty="0" smtClean="0">
                <a:solidFill>
                  <a:schemeClr val="tx1"/>
                </a:solidFill>
              </a:rPr>
              <a:t>Corrector </a:t>
            </a:r>
            <a:endParaRPr lang="en-US" sz="2000" dirty="0">
              <a:solidFill>
                <a:schemeClr val="tx1"/>
              </a:solidFill>
            </a:endParaRPr>
          </a:p>
          <a:p>
            <a:r>
              <a:rPr lang="en-US" sz="2000" dirty="0">
                <a:solidFill>
                  <a:schemeClr val="tx1"/>
                </a:solidFill>
              </a:rPr>
              <a:t>Lenses</a:t>
            </a:r>
          </a:p>
        </p:txBody>
      </p:sp>
      <p:sp>
        <p:nvSpPr>
          <p:cNvPr id="575495" name="Line 6"/>
          <p:cNvSpPr>
            <a:spLocks noChangeShapeType="1"/>
          </p:cNvSpPr>
          <p:nvPr/>
        </p:nvSpPr>
        <p:spPr bwMode="auto">
          <a:xfrm flipH="1" flipV="1">
            <a:off x="3733800" y="4267200"/>
            <a:ext cx="533400" cy="10668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6" name="Line 7"/>
          <p:cNvSpPr>
            <a:spLocks noChangeShapeType="1"/>
          </p:cNvSpPr>
          <p:nvPr/>
        </p:nvSpPr>
        <p:spPr bwMode="auto">
          <a:xfrm flipV="1">
            <a:off x="2743200" y="4419600"/>
            <a:ext cx="152400" cy="8382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7" name="Line 8"/>
          <p:cNvSpPr>
            <a:spLocks noChangeShapeType="1"/>
          </p:cNvSpPr>
          <p:nvPr/>
        </p:nvSpPr>
        <p:spPr bwMode="auto">
          <a:xfrm flipV="1">
            <a:off x="1066800" y="4191000"/>
            <a:ext cx="990600" cy="1143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sp>
        <p:nvSpPr>
          <p:cNvPr id="575499" name="Text Box 10"/>
          <p:cNvSpPr txBox="1">
            <a:spLocks noChangeArrowheads="1"/>
          </p:cNvSpPr>
          <p:nvPr/>
        </p:nvSpPr>
        <p:spPr bwMode="auto">
          <a:xfrm>
            <a:off x="4191000" y="1066800"/>
            <a:ext cx="1144588" cy="701675"/>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a:t>CCD</a:t>
            </a:r>
          </a:p>
          <a:p>
            <a:pPr defTabSz="828675" eaLnBrk="0" hangingPunct="0"/>
            <a:r>
              <a:rPr lang="en-US" sz="2000" dirty="0"/>
              <a:t>Readout</a:t>
            </a:r>
          </a:p>
        </p:txBody>
      </p:sp>
      <p:sp>
        <p:nvSpPr>
          <p:cNvPr id="575500" name="Text Box 11"/>
          <p:cNvSpPr txBox="1">
            <a:spLocks noChangeArrowheads="1"/>
          </p:cNvSpPr>
          <p:nvPr/>
        </p:nvSpPr>
        <p:spPr bwMode="auto">
          <a:xfrm>
            <a:off x="4038600" y="5318125"/>
            <a:ext cx="1125178" cy="707886"/>
          </a:xfrm>
          <a:prstGeom prst="rect">
            <a:avLst/>
          </a:prstGeom>
          <a:noFill/>
          <a:ln w="9525">
            <a:noFill/>
            <a:miter lim="800000"/>
            <a:headEnd/>
            <a:tailEnd/>
          </a:ln>
        </p:spPr>
        <p:txBody>
          <a:bodyPr wrap="none">
            <a:prstTxWarp prst="textNoShape">
              <a:avLst/>
            </a:prstTxWarp>
            <a:spAutoFit/>
          </a:bodyPr>
          <a:lstStyle/>
          <a:p>
            <a:pPr defTabSz="828675" eaLnBrk="0" hangingPunct="0"/>
            <a:r>
              <a:rPr lang="en-US" sz="2000" dirty="0" smtClean="0"/>
              <a:t>Filters &amp; </a:t>
            </a:r>
            <a:endParaRPr lang="en-US" sz="2000" dirty="0"/>
          </a:p>
          <a:p>
            <a:pPr defTabSz="828675" eaLnBrk="0" hangingPunct="0"/>
            <a:r>
              <a:rPr lang="en-US" sz="2000" dirty="0"/>
              <a:t>Shutter</a:t>
            </a:r>
          </a:p>
        </p:txBody>
      </p:sp>
      <p:sp>
        <p:nvSpPr>
          <p:cNvPr id="575501" name="Line 12"/>
          <p:cNvSpPr>
            <a:spLocks noChangeShapeType="1"/>
          </p:cNvSpPr>
          <p:nvPr/>
        </p:nvSpPr>
        <p:spPr bwMode="auto">
          <a:xfrm flipH="1">
            <a:off x="3962400" y="1752600"/>
            <a:ext cx="533400" cy="7620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575502" name="Picture 13" descr="Blanco2"/>
          <p:cNvPicPr>
            <a:picLocks noChangeAspect="1" noChangeArrowheads="1"/>
          </p:cNvPicPr>
          <p:nvPr/>
        </p:nvPicPr>
        <p:blipFill>
          <a:blip r:embed="rId4"/>
          <a:srcRect/>
          <a:stretch>
            <a:fillRect/>
          </a:stretch>
        </p:blipFill>
        <p:spPr bwMode="auto">
          <a:xfrm>
            <a:off x="5943600" y="685800"/>
            <a:ext cx="3004408" cy="5265700"/>
          </a:xfrm>
          <a:prstGeom prst="rect">
            <a:avLst/>
          </a:prstGeom>
          <a:noFill/>
          <a:ln w="9525">
            <a:noFill/>
            <a:miter lim="800000"/>
            <a:headEnd/>
            <a:tailEnd/>
          </a:ln>
        </p:spPr>
      </p:pic>
      <p:sp>
        <p:nvSpPr>
          <p:cNvPr id="575503" name="Line 14"/>
          <p:cNvSpPr>
            <a:spLocks noChangeShapeType="1"/>
          </p:cNvSpPr>
          <p:nvPr/>
        </p:nvSpPr>
        <p:spPr bwMode="auto">
          <a:xfrm flipV="1">
            <a:off x="4876800" y="2971800"/>
            <a:ext cx="2133600" cy="381000"/>
          </a:xfrm>
          <a:prstGeom prst="line">
            <a:avLst/>
          </a:prstGeom>
          <a:noFill/>
          <a:ln w="57150">
            <a:solidFill>
              <a:srgbClr val="FF0000"/>
            </a:solidFill>
            <a:round/>
            <a:headEnd/>
            <a:tailEnd type="triangle" w="med" len="med"/>
          </a:ln>
        </p:spPr>
        <p:txBody>
          <a:bodyPr>
            <a:prstTxWarp prst="textNoShape">
              <a:avLst/>
            </a:prstTxWarp>
          </a:bodyPr>
          <a:lstStyle/>
          <a:p>
            <a:endParaRPr lang="en-US"/>
          </a:p>
        </p:txBody>
      </p:sp>
      <p:sp>
        <p:nvSpPr>
          <p:cNvPr id="575504" name="Text Box 15"/>
          <p:cNvSpPr txBox="1">
            <a:spLocks noChangeArrowheads="1"/>
          </p:cNvSpPr>
          <p:nvPr/>
        </p:nvSpPr>
        <p:spPr bwMode="auto">
          <a:xfrm>
            <a:off x="685800" y="1066800"/>
            <a:ext cx="3216275" cy="641350"/>
          </a:xfrm>
          <a:prstGeom prst="rect">
            <a:avLst/>
          </a:prstGeom>
          <a:noFill/>
          <a:ln w="9525">
            <a:noFill/>
            <a:miter lim="800000"/>
            <a:headEnd/>
            <a:tailEnd/>
          </a:ln>
        </p:spPr>
        <p:txBody>
          <a:bodyPr>
            <a:prstTxWarp prst="textNoShape">
              <a:avLst/>
            </a:prstTxWarp>
            <a:spAutoFit/>
          </a:bodyPr>
          <a:lstStyle/>
          <a:p>
            <a:r>
              <a:rPr lang="en-US" dirty="0">
                <a:solidFill>
                  <a:schemeClr val="tx1"/>
                </a:solidFill>
              </a:rPr>
              <a:t>Mechanical Interface of </a:t>
            </a:r>
            <a:r>
              <a:rPr lang="en-US" dirty="0" err="1">
                <a:solidFill>
                  <a:schemeClr val="tx1"/>
                </a:solidFill>
              </a:rPr>
              <a:t>DECam</a:t>
            </a:r>
            <a:r>
              <a:rPr lang="en-US" dirty="0">
                <a:solidFill>
                  <a:schemeClr val="tx1"/>
                </a:solidFill>
              </a:rPr>
              <a:t> Project to the Blanco</a:t>
            </a:r>
          </a:p>
        </p:txBody>
      </p:sp>
      <p:sp>
        <p:nvSpPr>
          <p:cNvPr id="575505" name="Line 16"/>
          <p:cNvSpPr>
            <a:spLocks noChangeShapeType="1"/>
          </p:cNvSpPr>
          <p:nvPr/>
        </p:nvSpPr>
        <p:spPr bwMode="auto">
          <a:xfrm flipH="1">
            <a:off x="1371600" y="1676400"/>
            <a:ext cx="304800" cy="533400"/>
          </a:xfrm>
          <a:prstGeom prst="line">
            <a:avLst/>
          </a:prstGeom>
          <a:noFill/>
          <a:ln w="38100">
            <a:solidFill>
              <a:srgbClr val="FF0000"/>
            </a:solidFill>
            <a:round/>
            <a:headEnd/>
            <a:tailEnd type="triangle" w="med" len="med"/>
          </a:ln>
        </p:spPr>
        <p:txBody>
          <a:bodyPr>
            <a:prstTxWarp prst="textNoShape">
              <a:avLst/>
            </a:prstTxWarp>
          </a:bodyPr>
          <a:lstStyle/>
          <a:p>
            <a:endParaRPr lang="en-US"/>
          </a:p>
        </p:txBody>
      </p:sp>
      <p:pic>
        <p:nvPicPr>
          <p:cNvPr id="18" name="Picture 17" descr="11-0035-08D.jpg"/>
          <p:cNvPicPr>
            <a:picLocks noChangeAspect="1"/>
          </p:cNvPicPr>
          <p:nvPr/>
        </p:nvPicPr>
        <p:blipFill>
          <a:blip r:embed="rId5"/>
          <a:stretch>
            <a:fillRect/>
          </a:stretch>
        </p:blipFill>
        <p:spPr>
          <a:xfrm>
            <a:off x="1143000" y="533400"/>
            <a:ext cx="4572000" cy="6858000"/>
          </a:xfrm>
          <a:prstGeom prst="rect">
            <a:avLst/>
          </a:prstGeom>
        </p:spPr>
      </p:pic>
      <p:sp>
        <p:nvSpPr>
          <p:cNvPr id="20" name="Rectangle 19"/>
          <p:cNvSpPr/>
          <p:nvPr/>
        </p:nvSpPr>
        <p:spPr>
          <a:xfrm>
            <a:off x="6096000" y="5867400"/>
            <a:ext cx="3048000" cy="923330"/>
          </a:xfrm>
          <a:prstGeom prst="rect">
            <a:avLst/>
          </a:prstGeom>
        </p:spPr>
        <p:txBody>
          <a:bodyPr wrap="square">
            <a:spAutoFit/>
          </a:bodyPr>
          <a:lstStyle/>
          <a:p>
            <a:r>
              <a:rPr lang="en-US" dirty="0" err="1" smtClean="0">
                <a:solidFill>
                  <a:schemeClr val="bg1"/>
                </a:solidFill>
              </a:rPr>
              <a:t>DECam</a:t>
            </a:r>
            <a:r>
              <a:rPr lang="en-US" dirty="0" smtClean="0">
                <a:solidFill>
                  <a:schemeClr val="bg1"/>
                </a:solidFill>
              </a:rPr>
              <a:t> mounted on </a:t>
            </a:r>
          </a:p>
          <a:p>
            <a:r>
              <a:rPr lang="en-US" dirty="0" smtClean="0">
                <a:solidFill>
                  <a:schemeClr val="bg1"/>
                </a:solidFill>
              </a:rPr>
              <a:t>Telescope Simulator </a:t>
            </a:r>
          </a:p>
          <a:p>
            <a:r>
              <a:rPr lang="en-US" dirty="0" smtClean="0">
                <a:solidFill>
                  <a:schemeClr val="bg1"/>
                </a:solidFill>
              </a:rPr>
              <a:t>at </a:t>
            </a:r>
            <a:r>
              <a:rPr lang="en-US" dirty="0" err="1" smtClean="0">
                <a:solidFill>
                  <a:schemeClr val="bg1"/>
                </a:solidFill>
              </a:rPr>
              <a:t>Fermilab</a:t>
            </a:r>
            <a:r>
              <a:rPr lang="en-US" dirty="0" smtClean="0">
                <a:solidFill>
                  <a:schemeClr val="bg1"/>
                </a:solidFill>
              </a:rPr>
              <a:t> in early 2011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3000"/>
                                        <p:tgtEl>
                                          <p:spTgt spid="18"/>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sp>
        <p:nvSpPr>
          <p:cNvPr id="4" name="TextBox 3"/>
          <p:cNvSpPr txBox="1"/>
          <p:nvPr/>
        </p:nvSpPr>
        <p:spPr>
          <a:xfrm>
            <a:off x="-762000" y="2057400"/>
            <a:ext cx="184666" cy="369332"/>
          </a:xfrm>
          <a:prstGeom prst="rect">
            <a:avLst/>
          </a:prstGeom>
          <a:noFill/>
        </p:spPr>
        <p:txBody>
          <a:bodyPr wrap="none" rtlCol="0">
            <a:spAutoFit/>
          </a:bodyPr>
          <a:lstStyle/>
          <a:p>
            <a:endParaRPr lang="en-US" dirty="0"/>
          </a:p>
        </p:txBody>
      </p:sp>
      <p:pic>
        <p:nvPicPr>
          <p:cNvPr id="7" name="Picture 6" descr="CTIO-webcam.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0" y="7225"/>
            <a:ext cx="9144000" cy="6843550"/>
          </a:xfrm>
          <a:prstGeom prst="rect">
            <a:avLst/>
          </a:prstGeom>
        </p:spPr>
      </p:pic>
      <p:pic>
        <p:nvPicPr>
          <p:cNvPr id="8" name="Picture 7" descr="CTIO-webcam-2.pdf"/>
          <p:cNvPicPr>
            <a:picLocks noChangeAspect="1"/>
          </p:cNvPicPr>
          <p:nvPr/>
        </p:nvPicPr>
        <mc:AlternateContent xmlns:ma="http://schemas.microsoft.com/office/mac/drawingml/2008/main">
          <mc:Choice Requires="ma">
            <p:blipFill>
              <a:blip r:embed="rId4"/>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5"/>
              <a:stretch>
                <a:fillRect/>
              </a:stretch>
            </p:blipFill>
          </mc:Fallback>
        </mc:AlternateContent>
        <p:spPr>
          <a:xfrm>
            <a:off x="0" y="30345"/>
            <a:ext cx="9144000" cy="6797310"/>
          </a:xfrm>
          <a:prstGeom prst="rect">
            <a:avLst/>
          </a:prstGeom>
        </p:spPr>
      </p:pic>
      <p:sp>
        <p:nvSpPr>
          <p:cNvPr id="6" name="TextBox 5"/>
          <p:cNvSpPr txBox="1"/>
          <p:nvPr/>
        </p:nvSpPr>
        <p:spPr>
          <a:xfrm>
            <a:off x="228600" y="3505200"/>
            <a:ext cx="1091202" cy="646331"/>
          </a:xfrm>
          <a:prstGeom prst="rect">
            <a:avLst/>
          </a:prstGeom>
          <a:noFill/>
        </p:spPr>
        <p:txBody>
          <a:bodyPr wrap="none" rtlCol="0">
            <a:spAutoFit/>
          </a:bodyPr>
          <a:lstStyle/>
          <a:p>
            <a:r>
              <a:rPr lang="en-US" dirty="0" smtClean="0">
                <a:solidFill>
                  <a:schemeClr val="bg1"/>
                </a:solidFill>
              </a:rPr>
              <a:t>Webcam</a:t>
            </a:r>
          </a:p>
          <a:p>
            <a:r>
              <a:rPr lang="en-US" dirty="0" smtClean="0">
                <a:solidFill>
                  <a:schemeClr val="bg1"/>
                </a:solidFill>
              </a:rPr>
              <a:t>shot</a:t>
            </a:r>
            <a:endParaRPr lang="en-US" dirty="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Artsy">
  <a:themeElements>
    <a:clrScheme name="">
      <a:dk1>
        <a:srgbClr val="2D2015"/>
      </a:dk1>
      <a:lt1>
        <a:srgbClr val="FFFFFF"/>
      </a:lt1>
      <a:dk2>
        <a:srgbClr val="523E26"/>
      </a:dk2>
      <a:lt2>
        <a:srgbClr val="FFFF00"/>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fontScheme name="Artsy">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11" charset="0"/>
            <a:ea typeface="Arial" pitchFamily="-111" charset="0"/>
            <a:cs typeface="Arial" pitchFamily="-111" charset="0"/>
            <a:sym typeface="Arial" pitchFamily="-111" charset="0"/>
          </a:defRPr>
        </a:defPPr>
      </a:lstStyle>
    </a:lnDef>
  </a:objectDefaults>
  <a:extraClrSchemeLst>
    <a:extraClrScheme>
      <a:clrScheme name="Artsy 1">
        <a:dk1>
          <a:srgbClr val="000000"/>
        </a:dk1>
        <a:lt1>
          <a:srgbClr val="FFFFCC"/>
        </a:lt1>
        <a:dk2>
          <a:srgbClr val="4D4D4D"/>
        </a:dk2>
        <a:lt2>
          <a:srgbClr val="FFCC00"/>
        </a:lt2>
        <a:accent1>
          <a:srgbClr val="808000"/>
        </a:accent1>
        <a:accent2>
          <a:srgbClr val="CC9900"/>
        </a:accent2>
        <a:accent3>
          <a:srgbClr val="B2B2B2"/>
        </a:accent3>
        <a:accent4>
          <a:srgbClr val="DADAAE"/>
        </a:accent4>
        <a:accent5>
          <a:srgbClr val="C0C0AA"/>
        </a:accent5>
        <a:accent6>
          <a:srgbClr val="B98A00"/>
        </a:accent6>
        <a:hlink>
          <a:srgbClr val="CC6600"/>
        </a:hlink>
        <a:folHlink>
          <a:srgbClr val="969696"/>
        </a:folHlink>
      </a:clrScheme>
      <a:clrMap bg1="dk2" tx1="lt1" bg2="dk1" tx2="lt2" accent1="accent1" accent2="accent2" accent3="accent3" accent4="accent4" accent5="accent5" accent6="accent6" hlink="hlink" folHlink="folHlink"/>
    </a:extraClrScheme>
    <a:extraClrScheme>
      <a:clrScheme name="Artsy 2">
        <a:dk1>
          <a:srgbClr val="660033"/>
        </a:dk1>
        <a:lt1>
          <a:srgbClr val="FFFFFF"/>
        </a:lt1>
        <a:dk2>
          <a:srgbClr val="B60009"/>
        </a:dk2>
        <a:lt2>
          <a:srgbClr val="B2B2B2"/>
        </a:lt2>
        <a:accent1>
          <a:srgbClr val="CCCC00"/>
        </a:accent1>
        <a:accent2>
          <a:srgbClr val="DE9ABC"/>
        </a:accent2>
        <a:accent3>
          <a:srgbClr val="FFFFFF"/>
        </a:accent3>
        <a:accent4>
          <a:srgbClr val="56002A"/>
        </a:accent4>
        <a:accent5>
          <a:srgbClr val="E2E2AA"/>
        </a:accent5>
        <a:accent6>
          <a:srgbClr val="C98BAA"/>
        </a:accent6>
        <a:hlink>
          <a:srgbClr val="FFAFAF"/>
        </a:hlink>
        <a:folHlink>
          <a:srgbClr val="969696"/>
        </a:folHlink>
      </a:clrScheme>
      <a:clrMap bg1="lt1" tx1="dk1" bg2="lt2" tx2="dk2" accent1="accent1" accent2="accent2" accent3="accent3" accent4="accent4" accent5="accent5" accent6="accent6" hlink="hlink" folHlink="folHlink"/>
    </a:extraClrScheme>
    <a:extraClrScheme>
      <a:clrScheme name="Artsy 3">
        <a:dk1>
          <a:srgbClr val="000000"/>
        </a:dk1>
        <a:lt1>
          <a:srgbClr val="FFFFFF"/>
        </a:lt1>
        <a:dk2>
          <a:srgbClr val="000000"/>
        </a:dk2>
        <a:lt2>
          <a:srgbClr val="B2B2B2"/>
        </a:lt2>
        <a:accent1>
          <a:srgbClr val="C0C0C0"/>
        </a:accent1>
        <a:accent2>
          <a:srgbClr val="DDDDDD"/>
        </a:accent2>
        <a:accent3>
          <a:srgbClr val="FFFFFF"/>
        </a:accent3>
        <a:accent4>
          <a:srgbClr val="000000"/>
        </a:accent4>
        <a:accent5>
          <a:srgbClr val="DCDCDC"/>
        </a:accent5>
        <a:accent6>
          <a:srgbClr val="C8C8C8"/>
        </a:accent6>
        <a:hlink>
          <a:srgbClr val="808080"/>
        </a:hlink>
        <a:folHlink>
          <a:srgbClr val="969696"/>
        </a:folHlink>
      </a:clrScheme>
      <a:clrMap bg1="lt1" tx1="dk1" bg2="lt2" tx2="dk2" accent1="accent1" accent2="accent2" accent3="accent3" accent4="accent4" accent5="accent5" accent6="accent6" hlink="hlink" folHlink="folHlink"/>
    </a:extraClrScheme>
    <a:extraClrScheme>
      <a:clrScheme name="Artsy 4">
        <a:dk1>
          <a:srgbClr val="2C2C42"/>
        </a:dk1>
        <a:lt1>
          <a:srgbClr val="FFFFCC"/>
        </a:lt1>
        <a:dk2>
          <a:srgbClr val="666699"/>
        </a:dk2>
        <a:lt2>
          <a:srgbClr val="FFCC00"/>
        </a:lt2>
        <a:accent1>
          <a:srgbClr val="FF9933"/>
        </a:accent1>
        <a:accent2>
          <a:srgbClr val="808000"/>
        </a:accent2>
        <a:accent3>
          <a:srgbClr val="B8B8CA"/>
        </a:accent3>
        <a:accent4>
          <a:srgbClr val="DADAAE"/>
        </a:accent4>
        <a:accent5>
          <a:srgbClr val="FFCAAD"/>
        </a:accent5>
        <a:accent6>
          <a:srgbClr val="737300"/>
        </a:accent6>
        <a:hlink>
          <a:srgbClr val="CC6600"/>
        </a:hlink>
        <a:folHlink>
          <a:srgbClr val="333399"/>
        </a:folHlink>
      </a:clrScheme>
      <a:clrMap bg1="dk2" tx1="lt1" bg2="dk1" tx2="lt2" accent1="accent1" accent2="accent2" accent3="accent3" accent4="accent4" accent5="accent5" accent6="accent6" hlink="hlink" folHlink="folHlink"/>
    </a:extraClrScheme>
    <a:extraClrScheme>
      <a:clrScheme name="Artsy 5">
        <a:dk1>
          <a:srgbClr val="50000F"/>
        </a:dk1>
        <a:lt1>
          <a:srgbClr val="FFCC00"/>
        </a:lt1>
        <a:dk2>
          <a:srgbClr val="800000"/>
        </a:dk2>
        <a:lt2>
          <a:srgbClr val="FFFFCC"/>
        </a:lt2>
        <a:accent1>
          <a:srgbClr val="808000"/>
        </a:accent1>
        <a:accent2>
          <a:srgbClr val="993366"/>
        </a:accent2>
        <a:accent3>
          <a:srgbClr val="C0AAAA"/>
        </a:accent3>
        <a:accent4>
          <a:srgbClr val="DAAE00"/>
        </a:accent4>
        <a:accent5>
          <a:srgbClr val="C0C0AA"/>
        </a:accent5>
        <a:accent6>
          <a:srgbClr val="8A2D5C"/>
        </a:accent6>
        <a:hlink>
          <a:srgbClr val="FF5050"/>
        </a:hlink>
        <a:folHlink>
          <a:srgbClr val="993300"/>
        </a:folHlink>
      </a:clrScheme>
      <a:clrMap bg1="dk2" tx1="lt1" bg2="dk1" tx2="lt2" accent1="accent1" accent2="accent2" accent3="accent3" accent4="accent4" accent5="accent5" accent6="accent6" hlink="hlink" folHlink="folHlink"/>
    </a:extraClrScheme>
    <a:extraClrScheme>
      <a:clrScheme name="Artsy 6">
        <a:dk1>
          <a:srgbClr val="333300"/>
        </a:dk1>
        <a:lt1>
          <a:srgbClr val="FFCC00"/>
        </a:lt1>
        <a:dk2>
          <a:srgbClr val="666633"/>
        </a:dk2>
        <a:lt2>
          <a:srgbClr val="FFFFCC"/>
        </a:lt2>
        <a:accent1>
          <a:srgbClr val="8F7401"/>
        </a:accent1>
        <a:accent2>
          <a:srgbClr val="CC6600"/>
        </a:accent2>
        <a:accent3>
          <a:srgbClr val="B8B8AD"/>
        </a:accent3>
        <a:accent4>
          <a:srgbClr val="DAAE00"/>
        </a:accent4>
        <a:accent5>
          <a:srgbClr val="C6BCAA"/>
        </a:accent5>
        <a:accent6>
          <a:srgbClr val="B95C00"/>
        </a:accent6>
        <a:hlink>
          <a:srgbClr val="666699"/>
        </a:hlink>
        <a:folHlink>
          <a:srgbClr val="808000"/>
        </a:folHlink>
      </a:clrScheme>
      <a:clrMap bg1="dk2" tx1="lt1" bg2="dk1" tx2="lt2" accent1="accent1" accent2="accent2" accent3="accent3" accent4="accent4" accent5="accent5" accent6="accent6" hlink="hlink" folHlink="folHlink"/>
    </a:extraClrScheme>
    <a:extraClrScheme>
      <a:clrScheme name="Artsy 7">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7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tailEnd type="arrow"/>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106" charset="0"/>
            <a:ea typeface="Arial" pitchFamily="-106" charset="0"/>
            <a:cs typeface="Arial" pitchFamily="-106" charset="0"/>
            <a:sym typeface="Arial" pitchFamily="-106"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HG Mincho Light J"/>
        <a:cs typeface="HG Mincho Light J"/>
      </a:majorFont>
      <a:minorFont>
        <a:latin typeface="Arial"/>
        <a:ea typeface="HG Mincho Light J"/>
        <a:cs typeface="HG Mincho Light J"/>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NAL_template">
  <a:themeElements>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2" charset="2"/>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DES red lineless">
  <a:themeElements>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DES red lineless">
      <a:majorFont>
        <a:latin typeface="Times New Roman"/>
        <a:ea typeface="Gill Sans"/>
        <a:cs typeface="Gill Sans"/>
      </a:majorFont>
      <a:minorFont>
        <a:latin typeface="Times New Roman"/>
        <a:ea typeface="Gill Sans"/>
        <a:cs typeface="Gill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DES re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itle &amp; Bullets -DES blend lineles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DES blend lineless">
      <a:majorFont>
        <a:latin typeface="Times New Roman"/>
        <a:ea typeface="Gill Sans"/>
        <a:cs typeface="Gill Sans"/>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pitchFamily="30" charset="0"/>
            <a:ea typeface="Arial" pitchFamily="30" charset="0"/>
            <a:cs typeface="Arial" pitchFamily="30" charset="0"/>
            <a:sym typeface="Arial" pitchFamily="30" charset="0"/>
          </a:defRPr>
        </a:defPPr>
      </a:lstStyle>
    </a:lnDef>
  </a:objectDefaults>
  <a:extraClrSchemeLst>
    <a:extraClrScheme>
      <a:clrScheme name="Title &amp; Bullets -DES blend linele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S-CD0-v3-template">
  <a:themeElements>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S-CD0-v3-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spDef>
    <a:lnDef>
      <a:spPr bwMode="auto">
        <a:xfrm>
          <a:off x="0" y="0"/>
          <a:ext cx="1" cy="1"/>
        </a:xfrm>
        <a:custGeom>
          <a:avLst/>
          <a:gdLst/>
          <a:ahLst/>
          <a:cxnLst/>
          <a:rect l="0" t="0" r="0" b="0"/>
          <a:pathLst/>
        </a:custGeom>
        <a:solidFill>
          <a:srgbClr val="BBE0E3"/>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Arial" charset="0"/>
            <a:cs typeface="Arial" charset="0"/>
            <a:sym typeface="Arial" charset="0"/>
          </a:defRPr>
        </a:defPPr>
      </a:lstStyle>
    </a:lnDef>
  </a:objectDefaults>
  <a:extraClrSchemeLst>
    <a:extraClrScheme>
      <a:clrScheme name="DES-CD0-v3-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CD0-v3-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CD0-v3-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CD0-v3-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S-CD0-v3-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S-CD0-v3-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S-CD0-v3-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S-CD0-v3-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S-CD0-v3-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S-CD0-v3-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S-CD0-v3-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S-CD0-v3-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HG Mincho Light J"/>
        <a:cs typeface="HG Mincho Light J"/>
      </a:majorFont>
      <a:minorFont>
        <a:latin typeface="Arial"/>
        <a:ea typeface="HG Mincho Light J"/>
        <a:cs typeface="HG Mincho Light J"/>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sz="7200" b="0" i="0" u="none" strike="noStrike" cap="none" normalizeH="0" baseline="0">
            <a:ln>
              <a:noFill/>
            </a:ln>
            <a:solidFill>
              <a:srgbClr val="000000"/>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2.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ppt/theme/themeOverride3.xml><?xml version="1.0" encoding="utf-8"?>
<a:themeOverride xmlns:a="http://schemas.openxmlformats.org/drawingml/2006/main">
  <a:clrScheme name="">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themeOverride>
</file>

<file path=docProps/app.xml><?xml version="1.0" encoding="utf-8"?>
<Properties xmlns="http://schemas.openxmlformats.org/officeDocument/2006/extended-properties" xmlns:vt="http://schemas.openxmlformats.org/officeDocument/2006/docPropsVTypes">
  <TotalTime>58129</TotalTime>
  <Pages>0</Pages>
  <Words>1859</Words>
  <Characters>0</Characters>
  <Application>Microsoft Macintosh PowerPoint</Application>
  <PresentationFormat>On-screen Show (4:3)</PresentationFormat>
  <Lines>0</Lines>
  <Paragraphs>359</Paragraphs>
  <Slides>48</Slides>
  <Notes>19</Notes>
  <HiddenSlides>0</HiddenSlides>
  <MMClips>0</MMClips>
  <ScaleCrop>false</ScaleCrop>
  <HeadingPairs>
    <vt:vector size="8" baseType="variant">
      <vt:variant>
        <vt:lpstr>Design Template</vt:lpstr>
      </vt:variant>
      <vt:variant>
        <vt:i4>25</vt:i4>
      </vt:variant>
      <vt:variant>
        <vt:lpstr>Links</vt:lpstr>
      </vt:variant>
      <vt:variant>
        <vt:i4>1</vt:i4>
      </vt:variant>
      <vt:variant>
        <vt:lpstr>Embedded OLE Servers</vt:lpstr>
      </vt:variant>
      <vt:variant>
        <vt:i4>3</vt:i4>
      </vt:variant>
      <vt:variant>
        <vt:lpstr>Slide Titles</vt:lpstr>
      </vt:variant>
      <vt:variant>
        <vt:i4>48</vt:i4>
      </vt:variant>
    </vt:vector>
  </HeadingPairs>
  <TitlesOfParts>
    <vt:vector size="77" baseType="lpstr">
      <vt:lpstr>1_FNAL_template</vt:lpstr>
      <vt:lpstr>Blank Presentation</vt:lpstr>
      <vt:lpstr>FNAL_template</vt:lpstr>
      <vt:lpstr>Title &amp; Bullets-DES red lineless</vt:lpstr>
      <vt:lpstr>Title &amp; Bullets -DES blend lineless</vt:lpstr>
      <vt:lpstr>3_Blank Presentation</vt:lpstr>
      <vt:lpstr>1_DES-CD0-v3-template</vt:lpstr>
      <vt:lpstr>2_Default Design</vt:lpstr>
      <vt:lpstr>4_Blank Presentation</vt:lpstr>
      <vt:lpstr>2_DES-CD0-v3-template</vt:lpstr>
      <vt:lpstr>6_Default Design</vt:lpstr>
      <vt:lpstr>2_Artsy</vt:lpstr>
      <vt:lpstr>4_Artsy</vt:lpstr>
      <vt:lpstr>7_Artsy</vt:lpstr>
      <vt:lpstr>3_DES-CD0-v3-template</vt:lpstr>
      <vt:lpstr>7_Default Design</vt:lpstr>
      <vt:lpstr>Default Design</vt:lpstr>
      <vt:lpstr>5_Blank Presentation</vt:lpstr>
      <vt:lpstr>1_Blank Presentation</vt:lpstr>
      <vt:lpstr>3_Default Design</vt:lpstr>
      <vt:lpstr>1_Office Theme</vt:lpstr>
      <vt:lpstr>2_Office Theme</vt:lpstr>
      <vt:lpstr>4_Default Design</vt:lpstr>
      <vt:lpstr>1_Default Design</vt:lpstr>
      <vt:lpstr>6_Blank Presentation</vt:lpstr>
      <vt:lpstr>???</vt:lpstr>
      <vt:lpstr>Equation</vt:lpstr>
      <vt:lpstr>Chart</vt:lpstr>
      <vt:lpstr>Worksheet</vt:lpstr>
      <vt:lpstr>The Dark Energy Survey</vt:lpstr>
      <vt:lpstr>Dark Energy</vt:lpstr>
      <vt:lpstr>Slide 3</vt:lpstr>
      <vt:lpstr>The Dark Energy Survey</vt:lpstr>
      <vt:lpstr>The DES Collaboration</vt:lpstr>
      <vt:lpstr>Project Structure &amp; Timeline</vt:lpstr>
      <vt:lpstr>Dark Energy Camera</vt:lpstr>
      <vt:lpstr>Dark Energy Camera</vt:lpstr>
      <vt:lpstr>Slide 9</vt:lpstr>
      <vt:lpstr>First PFC fins  removed yesterday</vt:lpstr>
      <vt:lpstr>DECam CCDs</vt:lpstr>
      <vt:lpstr>DECam CCDs</vt:lpstr>
      <vt:lpstr>Slide 13</vt:lpstr>
      <vt:lpstr>DECam in Chile</vt:lpstr>
      <vt:lpstr>Optics</vt:lpstr>
      <vt:lpstr>Optics</vt:lpstr>
      <vt:lpstr>Optics</vt:lpstr>
      <vt:lpstr>Slide 18</vt:lpstr>
      <vt:lpstr>DES Observing Strategy</vt:lpstr>
      <vt:lpstr>DES Calibration Plan </vt:lpstr>
      <vt:lpstr>Plans for First Season</vt:lpstr>
      <vt:lpstr>Photometric Redshifts</vt:lpstr>
      <vt:lpstr>Slide 23</vt:lpstr>
      <vt:lpstr>DES Science Summary</vt:lpstr>
      <vt:lpstr>DES Science Summary</vt:lpstr>
      <vt:lpstr>DES Science Summary</vt:lpstr>
      <vt:lpstr>Slide 27</vt:lpstr>
      <vt:lpstr>Slide 28</vt:lpstr>
      <vt:lpstr>Slide 29</vt:lpstr>
      <vt:lpstr>Slide 30</vt:lpstr>
      <vt:lpstr>Slide 31</vt:lpstr>
      <vt:lpstr>Cadence Distribution</vt:lpstr>
      <vt:lpstr>Supernovae in DES</vt:lpstr>
      <vt:lpstr>Slide 34</vt:lpstr>
      <vt:lpstr>Supernova Hubble Diagram</vt:lpstr>
      <vt:lpstr>Supernova Hubble Diagram</vt:lpstr>
      <vt:lpstr>Slide 37</vt:lpstr>
      <vt:lpstr>Slide 38</vt:lpstr>
      <vt:lpstr>Slide 39</vt:lpstr>
      <vt:lpstr>Slide 40</vt:lpstr>
      <vt:lpstr>Slide 41</vt:lpstr>
      <vt:lpstr>Slide 42</vt:lpstr>
      <vt:lpstr>Slide 43</vt:lpstr>
      <vt:lpstr>Photometric SN Cosmology</vt:lpstr>
      <vt:lpstr>Slide 45</vt:lpstr>
      <vt:lpstr>Slide 46</vt:lpstr>
      <vt:lpstr>Slide 47</vt:lpstr>
      <vt:lpstr>Slide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 red-black-red</dc:title>
  <dc:subject/>
  <dc:creator>Jim Annis</dc:creator>
  <cp:keywords/>
  <dc:description/>
  <cp:lastModifiedBy>Josh Frieman</cp:lastModifiedBy>
  <cp:revision>751</cp:revision>
  <dcterms:created xsi:type="dcterms:W3CDTF">2012-04-12T22:39:14Z</dcterms:created>
  <dcterms:modified xsi:type="dcterms:W3CDTF">2012-04-13T19:38:40Z</dcterms:modified>
</cp:coreProperties>
</file>