
<file path=[Content_Types].xml><?xml version="1.0" encoding="utf-8"?>
<Types xmlns="http://schemas.openxmlformats.org/package/2006/content-types">
  <Override PartName="/ppt/slideLayouts/slideLayout8.xml" ContentType="application/vnd.openxmlformats-officedocument.presentationml.slideLayout+xml"/>
  <Override PartName="/ppt/slideLayouts/slideLayout35.xml" ContentType="application/vnd.openxmlformats-officedocument.presentationml.slideLayout+xml"/>
  <Override PartName="/ppt/slideMasters/slideMaster12.xml" ContentType="application/vnd.openxmlformats-officedocument.presentationml.slideMaster+xml"/>
  <Override PartName="/ppt/slideLayouts/slideLayout263.xml" ContentType="application/vnd.openxmlformats-officedocument.presentationml.slideLayout+xml"/>
  <Override PartName="/ppt/slideLayouts/slideLayout193.xml" ContentType="application/vnd.openxmlformats-officedocument.presentationml.slideLayout+xml"/>
  <Override PartName="/ppt/notesSlides/notesSlide9.xml" ContentType="application/vnd.openxmlformats-officedocument.presentationml.notesSlide+xml"/>
  <Override PartName="/ppt/slides/slide11.xml" ContentType="application/vnd.openxmlformats-officedocument.presentationml.slide+xml"/>
  <Override PartName="/ppt/slideLayouts/slideLayout86.xml" ContentType="application/vnd.openxmlformats-officedocument.presentationml.slideLayout+xml"/>
  <Override PartName="/ppt/slideLayouts/slideLayout21.xml" ContentType="application/vnd.openxmlformats-officedocument.presentationml.slideLayout+xml"/>
  <Override PartName="/ppt/slideLayouts/slideLayout114.xml" ContentType="application/vnd.openxmlformats-officedocument.presentationml.slideLayout+xml"/>
  <Override PartName="/ppt/slideLayouts/slideLayout224.xml" ContentType="application/vnd.openxmlformats-officedocument.presentationml.slideLayout+xml"/>
  <Override PartName="/ppt/slideLayouts/slideLayout211.xml" ContentType="application/vnd.openxmlformats-officedocument.presentationml.slideLayout+xml"/>
  <Override PartName="/ppt/slideLayouts/slideLayout3.xml" ContentType="application/vnd.openxmlformats-officedocument.presentationml.slideLayout+xml"/>
  <Override PartName="/ppt/slideLayouts/slideLayout139.xml" ContentType="application/vnd.openxmlformats-officedocument.presentationml.slideLayout+xml"/>
  <Override PartName="/ppt/slideLayouts/slideLayout24.xml" ContentType="application/vnd.openxmlformats-officedocument.presentationml.slideLayout+xml"/>
  <Override PartName="/ppt/slides/slide1.xml" ContentType="application/vnd.openxmlformats-officedocument.presentationml.slide+xml"/>
  <Override PartName="/ppt/tableStyles.xml" ContentType="application/vnd.openxmlformats-officedocument.presentationml.tableStyles+xml"/>
  <Override PartName="/ppt/slideLayouts/slideLayout217.xml" ContentType="application/vnd.openxmlformats-officedocument.presentationml.slideLayout+xml"/>
  <Override PartName="/ppt/slideLayouts/slideLayout69.xml" ContentType="application/vnd.openxmlformats-officedocument.presentationml.slideLayout+xml"/>
  <Override PartName="/ppt/slideMasters/slideMaster24.xml" ContentType="application/vnd.openxmlformats-officedocument.presentationml.slideMaster+xml"/>
  <Override PartName="/ppt/slides/slide20.xml" ContentType="application/vnd.openxmlformats-officedocument.presentationml.slide+xml"/>
  <Override PartName="/ppt/slides/slide17.xml" ContentType="application/vnd.openxmlformats-officedocument.presentationml.slide+xml"/>
  <Override PartName="/ppt/theme/theme19.xml" ContentType="application/vnd.openxmlformats-officedocument.theme+xml"/>
  <Override PartName="/ppt/slideLayouts/slideLayout170.xml" ContentType="application/vnd.openxmlformats-officedocument.presentationml.slideLayout+xml"/>
  <Override PartName="/ppt/notesSlides/notesSlide1.xml" ContentType="application/vnd.openxmlformats-officedocument.presentationml.notesSlide+xml"/>
  <Override PartName="/ppt/slides/slide37.xml" ContentType="application/vnd.openxmlformats-officedocument.presentationml.slide+xml"/>
  <Override PartName="/ppt/slideLayouts/slideLayout72.xml" ContentType="application/vnd.openxmlformats-officedocument.presentationml.slideLayout+xml"/>
  <Override PartName="/ppt/slides/slide10.xml" ContentType="application/vnd.openxmlformats-officedocument.presentationml.slide+xml"/>
  <Override PartName="/ppt/slides/slide33.xml" ContentType="application/vnd.openxmlformats-officedocument.presentationml.slide+xml"/>
  <Default Extension="vml" ContentType="application/vnd.openxmlformats-officedocument.vmlDrawing"/>
  <Override PartName="/ppt/slideLayouts/slideLayout223.xml" ContentType="application/vnd.openxmlformats-officedocument.presentationml.slideLayout+xml"/>
  <Override PartName="/ppt/slideLayouts/slideLayout203.xml" ContentType="application/vnd.openxmlformats-officedocument.presentationml.slideLayout+xml"/>
  <Override PartName="/ppt/embeddings/Microsoft_Equation1.bin" ContentType="application/vnd.openxmlformats-officedocument.oleObject"/>
  <Override PartName="/ppt/slideLayouts/slideLayout238.xml" ContentType="application/vnd.openxmlformats-officedocument.presentationml.slideLayout+xml"/>
  <Override PartName="/ppt/slideMasters/slideMaster9.xml" ContentType="application/vnd.openxmlformats-officedocument.presentationml.slideMaster+xml"/>
  <Override PartName="/ppt/slideLayouts/slideLayout126.xml" ContentType="application/vnd.openxmlformats-officedocument.presentationml.slideLayout+xml"/>
  <Override PartName="/ppt/theme/theme18.xml" ContentType="application/vnd.openxmlformats-officedocument.theme+xml"/>
  <Override PartName="/ppt/slideLayouts/slideLayout19.xml" ContentType="application/vnd.openxmlformats-officedocument.presentationml.slideLayout+xml"/>
  <Override PartName="/ppt/embeddings/Microsoft_Equation3.bin" ContentType="application/vnd.openxmlformats-officedocument.oleObject"/>
  <Override PartName="/ppt/slideLayouts/slideLayout171.xml" ContentType="application/vnd.openxmlformats-officedocument.presentationml.slideLayout+xml"/>
  <Override PartName="/ppt/slideLayouts/slideLayout119.xml" ContentType="application/vnd.openxmlformats-officedocument.presentationml.slideLayout+xml"/>
  <Override PartName="/ppt/slideLayouts/slideLayout27.xml" ContentType="application/vnd.openxmlformats-officedocument.presentationml.slideLayout+xml"/>
  <Override PartName="/ppt/slideLayouts/slideLayout160.xml" ContentType="application/vnd.openxmlformats-officedocument.presentationml.slideLayout+xml"/>
  <Override PartName="/ppt/slides/slide19.xml" ContentType="application/vnd.openxmlformats-officedocument.presentationml.slide+xml"/>
  <Override PartName="/ppt/slideMasters/slideMaster25.xml" ContentType="application/vnd.openxmlformats-officedocument.presentationml.slideMaster+xml"/>
  <Override PartName="/ppt/slideLayouts/slideLayout132.xml" ContentType="application/vnd.openxmlformats-officedocument.presentationml.slideLayout+xml"/>
  <Override PartName="/ppt/slideMasters/slideMaster4.xml" ContentType="application/vnd.openxmlformats-officedocument.presentationml.slideMaster+xml"/>
  <Override PartName="/ppt/slideLayouts/slideLayout30.xml" ContentType="application/vnd.openxmlformats-officedocument.presentationml.slideLayout+xml"/>
  <Override PartName="/ppt/slideLayouts/slideLayout262.xml" ContentType="application/vnd.openxmlformats-officedocument.presentationml.slideLayout+xml"/>
  <Override PartName="/ppt/notesSlides/notesSlide2.xml" ContentType="application/vnd.openxmlformats-officedocument.presentationml.notesSlide+xml"/>
  <Override PartName="/ppt/theme/theme4.xml" ContentType="application/vnd.openxmlformats-officedocument.theme+xml"/>
  <Override PartName="/ppt/notesSlides/notesSlide25.xml" ContentType="application/vnd.openxmlformats-officedocument.presentationml.notesSlide+xml"/>
  <Override PartName="/ppt/slideLayouts/slideLayout173.xml" ContentType="application/vnd.openxmlformats-officedocument.presentationml.slideLayout+xml"/>
  <Override PartName="/ppt/slideLayouts/slideLayout66.xml" ContentType="application/vnd.openxmlformats-officedocument.presentationml.slideLayout+xml"/>
  <Override PartName="/ppt/slideLayouts/slideLayout109.xml" ContentType="application/vnd.openxmlformats-officedocument.presentationml.slideLayout+xml"/>
  <Override PartName="/ppt/slideLayouts/slideLayout10.xml" ContentType="application/vnd.openxmlformats-officedocument.presentationml.slideLayout+xml"/>
  <Override PartName="/ppt/slideLayouts/slideLayout213.xml" ContentType="application/vnd.openxmlformats-officedocument.presentationml.slideLayout+xml"/>
  <Override PartName="/ppt/slideLayouts/slideLayout70.xml" ContentType="application/vnd.openxmlformats-officedocument.presentationml.slideLayout+xml"/>
  <Override PartName="/ppt/slideLayouts/slideLayout43.xml" ContentType="application/vnd.openxmlformats-officedocument.presentationml.slideLayout+xml"/>
  <Override PartName="/ppt/slideLayouts/slideLayout184.xml" ContentType="application/vnd.openxmlformats-officedocument.presentationml.slideLayout+xml"/>
  <Override PartName="/ppt/notesSlides/notesSlide3.xml" ContentType="application/vnd.openxmlformats-officedocument.presentationml.notesSlide+xml"/>
  <Override PartName="/ppt/slideLayouts/slideLayout165.xml" ContentType="application/vnd.openxmlformats-officedocument.presentationml.slideLayout+xml"/>
  <Override PartName="/ppt/slides/slide26.xml" ContentType="application/vnd.openxmlformats-officedocument.presentationml.slide+xml"/>
  <Override PartName="/ppt/slideMasters/slideMaster1.xml" ContentType="application/vnd.openxmlformats-officedocument.presentationml.slideMaster+xml"/>
  <Override PartName="/ppt/slideMasters/slideMaster20.xml" ContentType="application/vnd.openxmlformats-officedocument.presentationml.slideMaster+xml"/>
  <Override PartName="/ppt/slideLayouts/slideLayout225.xml" ContentType="application/vnd.openxmlformats-officedocument.presentationml.slideLayout+xml"/>
  <Override PartName="/ppt/slideLayouts/slideLayout245.xml" ContentType="application/vnd.openxmlformats-officedocument.presentationml.slideLayout+xml"/>
  <Override PartName="/ppt/slideLayouts/slideLayout117.xml" ContentType="application/vnd.openxmlformats-officedocument.presentationml.slideLayout+xml"/>
  <Override PartName="/ppt/slideLayouts/slideLayout18.xml" ContentType="application/vnd.openxmlformats-officedocument.presentationml.slideLayout+xml"/>
  <Override PartName="/ppt/slideLayouts/slideLayout75.xml" ContentType="application/vnd.openxmlformats-officedocument.presentationml.slideLayout+xml"/>
  <Override PartName="/ppt/embeddings/Microsoft_Equation10.bin" ContentType="application/vnd.openxmlformats-officedocument.oleObject"/>
  <Override PartName="/ppt/slideLayouts/slideLayout231.xml" ContentType="application/vnd.openxmlformats-officedocument.presentationml.slideLayout+xml"/>
  <Override PartName="/ppt/slideLayouts/slideLayout74.xml" ContentType="application/vnd.openxmlformats-officedocument.presentationml.slideLayout+xml"/>
  <Override PartName="/ppt/theme/themeOverride3.xml" ContentType="application/vnd.openxmlformats-officedocument.themeOverride+xml"/>
  <Override PartName="/ppt/theme/theme26.xml" ContentType="application/vnd.openxmlformats-officedocument.theme+xml"/>
  <Override PartName="/ppt/slideLayouts/slideLayout174.xml" ContentType="application/vnd.openxmlformats-officedocument.presentationml.slideLayout+xml"/>
  <Override PartName="/ppt/slideLayouts/slideLayout87.xml" ContentType="application/vnd.openxmlformats-officedocument.presentationml.slideLayout+xml"/>
  <Override PartName="/ppt/slideLayouts/slideLayout274.xml" ContentType="application/vnd.openxmlformats-officedocument.presentationml.slideLayout+xml"/>
  <Override PartName="/ppt/slideLayouts/slideLayout241.xml" ContentType="application/vnd.openxmlformats-officedocument.presentationml.slideLayout+xml"/>
  <Override PartName="/ppt/slideLayouts/slideLayout246.xml" ContentType="application/vnd.openxmlformats-officedocument.presentationml.slideLayout+xml"/>
  <Default Extension="jpeg" ContentType="image/jpeg"/>
  <Override PartName="/ppt/slideLayouts/slideLayout123.xml" ContentType="application/vnd.openxmlformats-officedocument.presentationml.slideLayout+xml"/>
  <Override PartName="/ppt/slides/slide3.xml" ContentType="application/vnd.openxmlformats-officedocument.presentationml.slide+xml"/>
  <Default Extension="tiff" ContentType="image/tiff"/>
  <Override PartName="/ppt/theme/theme23.xml" ContentType="application/vnd.openxmlformats-officedocument.theme+xml"/>
  <Override PartName="/ppt/slideLayouts/slideLayout59.xml" ContentType="application/vnd.openxmlformats-officedocument.presentationml.slideLayout+xml"/>
  <Override PartName="/ppt/slideLayouts/slideLayout13.xml" ContentType="application/vnd.openxmlformats-officedocument.presentationml.slideLayout+xml"/>
  <Override PartName="/ppt/slideLayouts/slideLayout278.xml" ContentType="application/vnd.openxmlformats-officedocument.presentationml.slideLayout+xml"/>
  <Override PartName="/ppt/slideLayouts/slideLayout42.xml" ContentType="application/vnd.openxmlformats-officedocument.presentationml.slideLayout+xml"/>
  <Default Extension="rels" ContentType="application/vnd.openxmlformats-package.relationships+xml"/>
  <Override PartName="/ppt/slideLayouts/slideLayout15.xml" ContentType="application/vnd.openxmlformats-officedocument.presentationml.slideLayout+xml"/>
  <Override PartName="/ppt/slideLayouts/slideLayout121.xml" ContentType="application/vnd.openxmlformats-officedocument.presentationml.slideLayout+xml"/>
  <Override PartName="/ppt/slides/slide9.xml" ContentType="application/vnd.openxmlformats-officedocument.presentationml.slide+xml"/>
  <Override PartName="/ppt/slideLayouts/slideLayout112.xml" ContentType="application/vnd.openxmlformats-officedocument.presentationml.slideLayout+xml"/>
  <Override PartName="/ppt/slides/slide39.xml" ContentType="application/vnd.openxmlformats-officedocument.presentationml.slide+xml"/>
  <Override PartName="/ppt/slideLayouts/slideLayout232.xml" ContentType="application/vnd.openxmlformats-officedocument.presentationml.slideLayout+xml"/>
  <Override PartName="/ppt/slideLayouts/slideLayout242.xml" ContentType="application/vnd.openxmlformats-officedocument.presentationml.slideLayout+xml"/>
  <Override PartName="/ppt/slideLayouts/slideLayout259.xml" ContentType="application/vnd.openxmlformats-officedocument.presentationml.slideLayout+xml"/>
  <Override PartName="/ppt/slides/slide29.xml" ContentType="application/vnd.openxmlformats-officedocument.presentationml.slide+xml"/>
  <Override PartName="/ppt/slideLayouts/slideLayout92.xml" ContentType="application/vnd.openxmlformats-officedocument.presentationml.slideLayout+xml"/>
  <Override PartName="/ppt/notesSlides/notesSlide11.xml" ContentType="application/vnd.openxmlformats-officedocument.presentationml.notesSlide+xml"/>
  <Override PartName="/ppt/slideLayouts/slideLayout115.xml" ContentType="application/vnd.openxmlformats-officedocument.presentationml.slideLayout+xml"/>
  <Override PartName="/ppt/slideLayouts/slideLayout157.xml" ContentType="application/vnd.openxmlformats-officedocument.presentationml.slideLayout+xml"/>
  <Override PartName="/ppt/slideLayouts/slideLayout249.xml" ContentType="application/vnd.openxmlformats-officedocument.presentationml.slideLayout+xml"/>
  <Override PartName="/ppt/slideLayouts/slideLayout127.xml" ContentType="application/vnd.openxmlformats-officedocument.presentationml.slideLayout+xml"/>
  <Override PartName="/ppt/slideLayouts/slideLayout23.xml" ContentType="application/vnd.openxmlformats-officedocument.presentationml.slideLayout+xml"/>
  <Override PartName="/ppt/theme/theme6.xml" ContentType="application/vnd.openxmlformats-officedocument.theme+xml"/>
  <Override PartName="/ppt/theme/theme16.xml" ContentType="application/vnd.openxmlformats-officedocument.theme+xml"/>
  <Override PartName="/ppt/slides/slide36.xml" ContentType="application/vnd.openxmlformats-officedocument.presentationml.slide+xml"/>
  <Override PartName="/ppt/slides/slide18.xml" ContentType="application/vnd.openxmlformats-officedocument.presentationml.slide+xml"/>
  <Override PartName="/ppt/slideLayouts/slideLayout155.xml" ContentType="application/vnd.openxmlformats-officedocument.presentationml.slideLayout+xml"/>
  <Override PartName="/ppt/notesSlides/notesSlide16.xml" ContentType="application/vnd.openxmlformats-officedocument.presentationml.notesSlide+xml"/>
  <Override PartName="/ppt/slideLayouts/slideLayout108.xml" ContentType="application/vnd.openxmlformats-officedocument.presentationml.slideLayout+xml"/>
  <Override PartName="/ppt/slideLayouts/slideLayout240.xml" ContentType="application/vnd.openxmlformats-officedocument.presentationml.slideLayout+xml"/>
  <Override PartName="/ppt/embeddings/Microsoft_Equation8.bin" ContentType="application/vnd.openxmlformats-officedocument.oleObject"/>
  <Override PartName="/ppt/slideLayouts/slideLayout17.xml" ContentType="application/vnd.openxmlformats-officedocument.presentationml.slideLayout+xml"/>
  <Override PartName="/ppt/slideLayouts/slideLayout147.xml" ContentType="application/vnd.openxmlformats-officedocument.presentationml.slideLayout+xml"/>
  <Override PartName="/ppt/slideLayouts/slideLayout222.xml" ContentType="application/vnd.openxmlformats-officedocument.presentationml.slideLayout+xml"/>
  <Override PartName="/ppt/notesMasters/notesMaster1.xml" ContentType="application/vnd.openxmlformats-officedocument.presentationml.notesMaster+xml"/>
  <Override PartName="/ppt/slideLayouts/slideLayout181.xml" ContentType="application/vnd.openxmlformats-officedocument.presentationml.slideLayout+xml"/>
  <Override PartName="/ppt/slideLayouts/slideLayout111.xml" ContentType="application/vnd.openxmlformats-officedocument.presentationml.slideLayout+xml"/>
  <Override PartName="/ppt/viewProps.xml" ContentType="application/vnd.openxmlformats-officedocument.presentationml.viewProps+xml"/>
  <Override PartName="/ppt/slideLayouts/slideLayout76.xml" ContentType="application/vnd.openxmlformats-officedocument.presentationml.slideLayout+xml"/>
  <Override PartName="/ppt/embeddings/Microsoft_Equation4.bin" ContentType="application/vnd.openxmlformats-officedocument.oleObject"/>
  <Override PartName="/ppt/slides/slide13.xml" ContentType="application/vnd.openxmlformats-officedocument.presentationml.slide+xml"/>
  <Override PartName="/ppt/notesSlides/notesSlide6.xml" ContentType="application/vnd.openxmlformats-officedocument.presentationml.notesSlide+xml"/>
  <Override PartName="/ppt/slideLayouts/slideLayout98.xml" ContentType="application/vnd.openxmlformats-officedocument.presentationml.slideLayout+xml"/>
  <Override PartName="/ppt/slideLayouts/slideLayout90.xml" ContentType="application/vnd.openxmlformats-officedocument.presentationml.slideLayout+xml"/>
  <Override PartName="/ppt/slideLayouts/slideLayout57.xml" ContentType="application/vnd.openxmlformats-officedocument.presentationml.slideLayout+xml"/>
  <Override PartName="/ppt/slideLayouts/slideLayout176.xml" ContentType="application/vnd.openxmlformats-officedocument.presentationml.slideLayout+xml"/>
  <Override PartName="/ppt/slideLayouts/slideLayout96.xml" ContentType="application/vnd.openxmlformats-officedocument.presentationml.slideLayout+xml"/>
  <Override PartName="/ppt/slideLayouts/slideLayout2.xml" ContentType="application/vnd.openxmlformats-officedocument.presentationml.slideLayout+xml"/>
  <Override PartName="/ppt/slideLayouts/slideLayout196.xml" ContentType="application/vnd.openxmlformats-officedocument.presentationml.slideLayout+xml"/>
  <Override PartName="/ppt/slideLayouts/slideLayout209.xml" ContentType="application/vnd.openxmlformats-officedocument.presentationml.slideLayout+xml"/>
  <Override PartName="/ppt/slideLayouts/slideLayout150.xml" ContentType="application/vnd.openxmlformats-officedocument.presentationml.slideLayout+xml"/>
  <Override PartName="/ppt/theme/theme14.xml" ContentType="application/vnd.openxmlformats-officedocument.theme+xml"/>
  <Override PartName="/ppt/slideLayouts/slideLayout200.xml" ContentType="application/vnd.openxmlformats-officedocument.presentationml.slideLayout+xml"/>
  <Override PartName="/ppt/slideLayouts/slideLayout198.xml" ContentType="application/vnd.openxmlformats-officedocument.presentationml.slideLayout+xml"/>
  <Override PartName="/ppt/slideLayouts/slideLayout257.xml" ContentType="application/vnd.openxmlformats-officedocument.presentationml.slideLayout+xml"/>
  <Override PartName="/ppt/slideLayouts/slideLayout210.xml" ContentType="application/vnd.openxmlformats-officedocument.presentationml.slideLayout+xml"/>
  <Override PartName="/ppt/slideLayouts/slideLayout285.xml" ContentType="application/vnd.openxmlformats-officedocument.presentationml.slideLayout+xml"/>
  <Override PartName="/ppt/slideLayouts/slideLayout45.xml" ContentType="application/vnd.openxmlformats-officedocument.presentationml.slideLayout+xml"/>
  <Override PartName="/ppt/slides/slide12.xml" ContentType="application/vnd.openxmlformats-officedocument.presentationml.slide+xml"/>
  <Override PartName="/ppt/slideLayouts/slideLayout216.xml" ContentType="application/vnd.openxmlformats-officedocument.presentationml.slideLayout+xml"/>
  <Override PartName="/ppt/slideLayouts/slideLayout267.xml" ContentType="application/vnd.openxmlformats-officedocument.presentationml.slideLayout+xml"/>
  <Override PartName="/ppt/slideLayouts/slideLayout97.xml" ContentType="application/vnd.openxmlformats-officedocument.presentationml.slideLayout+xml"/>
  <Override PartName="/ppt/slideLayouts/slideLayout124.xml" ContentType="application/vnd.openxmlformats-officedocument.presentationml.slideLayout+xml"/>
  <Override PartName="/ppt/slideLayouts/slideLayout134.xml" ContentType="application/vnd.openxmlformats-officedocument.presentationml.slideLayout+xml"/>
  <Override PartName="/ppt/slides/slide35.xml" ContentType="application/vnd.openxmlformats-officedocument.presentationml.slide+xml"/>
  <Override PartName="/ppt/slideLayouts/slideLayout137.xml" ContentType="application/vnd.openxmlformats-officedocument.presentationml.slideLayout+xml"/>
  <Override PartName="/ppt/slideLayouts/slideLayout153.xml" ContentType="application/vnd.openxmlformats-officedocument.presentationml.slideLayout+xml"/>
  <Override PartName="/ppt/slideLayouts/slideLayout80.xml" ContentType="application/vnd.openxmlformats-officedocument.presentationml.slideLayout+xml"/>
  <Override PartName="/ppt/slideLayouts/slideLayout229.xml" ContentType="application/vnd.openxmlformats-officedocument.presentationml.slideLayout+xml"/>
  <Override PartName="/ppt/theme/theme25.xml" ContentType="application/vnd.openxmlformats-officedocument.theme+xml"/>
  <Override PartName="/ppt/slideLayouts/slideLayout163.xml" ContentType="application/vnd.openxmlformats-officedocument.presentationml.slideLayout+xml"/>
  <Override PartName="/ppt/slideLayouts/slideLayout34.xml" ContentType="application/vnd.openxmlformats-officedocument.presentationml.slideLayout+xml"/>
  <Override PartName="/ppt/slideLayouts/slideLayout89.xml" ContentType="application/vnd.openxmlformats-officedocument.presentationml.slideLayout+xml"/>
  <Override PartName="/ppt/slideLayouts/slideLayout113.xml" ContentType="application/vnd.openxmlformats-officedocument.presentationml.slideLayout+xml"/>
  <Override PartName="/ppt/slideLayouts/slideLayout138.xml" ContentType="application/vnd.openxmlformats-officedocument.presentationml.slideLayout+xml"/>
  <Override PartName="/ppt/slideLayouts/slideLayout260.xml" ContentType="application/vnd.openxmlformats-officedocument.presentationml.slideLayout+xml"/>
  <Override PartName="/ppt/slideLayouts/slideLayout221.xml" ContentType="application/vnd.openxmlformats-officedocument.presentationml.slideLayout+xml"/>
  <Override PartName="/ppt/slideLayouts/slideLayout212.xml" ContentType="application/vnd.openxmlformats-officedocument.presentationml.slideLayout+xml"/>
  <Override PartName="/ppt/notesSlides/notesSlide7.xml" ContentType="application/vnd.openxmlformats-officedocument.presentationml.notesSlide+xml"/>
  <Override PartName="/ppt/slideLayouts/slideLayout130.xml" ContentType="application/vnd.openxmlformats-officedocument.presentationml.slideLayout+xml"/>
  <Override PartName="/ppt/slideLayouts/slideLayout156.xml" ContentType="application/vnd.openxmlformats-officedocument.presentationml.slideLayout+xml"/>
  <Override PartName="/ppt/slideLayouts/slideLayout190.xml" ContentType="application/vnd.openxmlformats-officedocument.presentationml.slideLayout+xml"/>
  <Override PartName="/ppt/slideLayouts/slideLayout215.xml" ContentType="application/vnd.openxmlformats-officedocument.presentationml.slideLayout+xml"/>
  <Override PartName="/ppt/slideLayouts/slideLayout235.xml" ContentType="application/vnd.openxmlformats-officedocument.presentationml.slideLayout+xml"/>
  <Override PartName="/ppt/embeddings/Microsoft_Equation2.bin" ContentType="application/vnd.openxmlformats-officedocument.oleObject"/>
  <Override PartName="/ppt/slideLayouts/slideLayout125.xml" ContentType="application/vnd.openxmlformats-officedocument.presentationml.slideLayout+xml"/>
  <Override PartName="/ppt/slideLayouts/slideLayout172.xml" ContentType="application/vnd.openxmlformats-officedocument.presentationml.slideLayout+xml"/>
  <Override PartName="/ppt/slides/slide34.xml" ContentType="application/vnd.openxmlformats-officedocument.presentationml.slide+xml"/>
  <Override PartName="/ppt/slideLayouts/slideLayout48.xml" ContentType="application/vnd.openxmlformats-officedocument.presentationml.slideLayout+xml"/>
  <Override PartName="/ppt/notesSlides/notesSlide5.xml" ContentType="application/vnd.openxmlformats-officedocument.presentationml.notesSlide+xml"/>
  <Override PartName="/ppt/slideLayouts/slideLayout236.xml" ContentType="application/vnd.openxmlformats-officedocument.presentationml.slideLayout+xml"/>
  <Override PartName="/ppt/slideLayouts/slideLayout271.xml" ContentType="application/vnd.openxmlformats-officedocument.presentationml.slideLayout+xml"/>
  <Override PartName="/ppt/slideLayouts/slideLayout151.xml" ContentType="application/vnd.openxmlformats-officedocument.presentationml.slideLayout+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136.xml" ContentType="application/vnd.openxmlformats-officedocument.presentationml.slideLayout+xml"/>
  <Override PartName="/ppt/slideLayouts/slideLayout220.xml" ContentType="application/vnd.openxmlformats-officedocument.presentationml.slideLayout+xml"/>
  <Override PartName="/ppt/slideLayouts/slideLayout256.xml" ContentType="application/vnd.openxmlformats-officedocument.presentationml.slideLayout+xml"/>
  <Override PartName="/ppt/slides/slide8.xml" ContentType="application/vnd.openxmlformats-officedocument.presentationml.slide+xml"/>
  <Override PartName="/ppt/slideLayouts/slideLayout31.xml" ContentType="application/vnd.openxmlformats-officedocument.presentationml.slideLayout+xml"/>
  <Override PartName="/ppt/slideLayouts/slideLayout291.xml" ContentType="application/vnd.openxmlformats-officedocument.presentationml.slideLayout+xml"/>
  <Override PartName="/ppt/slideLayouts/slideLayout54.xml" ContentType="application/vnd.openxmlformats-officedocument.presentationml.slideLayout+xml"/>
  <Override PartName="/ppt/slideLayouts/slideLayout185.xml" ContentType="application/vnd.openxmlformats-officedocument.presentationml.slideLayout+xml"/>
  <Override PartName="/ppt/theme/theme22.xml" ContentType="application/vnd.openxmlformats-officedocument.theme+xml"/>
  <Override PartName="/ppt/slideLayouts/slideLayout205.xml" ContentType="application/vnd.openxmlformats-officedocument.presentationml.slideLayout+xml"/>
  <Override PartName="/ppt/slideLayouts/slideLayout194.xml" ContentType="application/vnd.openxmlformats-officedocument.presentationml.slideLayout+xml"/>
  <Override PartName="/ppt/slideLayouts/slideLayout219.xml" ContentType="application/vnd.openxmlformats-officedocument.presentationml.slideLayout+xml"/>
  <Override PartName="/ppt/notesSlides/notesSlide20.xml" ContentType="application/vnd.openxmlformats-officedocument.presentationml.notesSlide+xml"/>
  <Override PartName="/ppt/slideLayouts/slideLayout12.xml" ContentType="application/vnd.openxmlformats-officedocument.presentationml.slideLayout+xml"/>
  <Override PartName="/ppt/slideLayouts/slideLayout189.xml" ContentType="application/vnd.openxmlformats-officedocument.presentationml.slideLayout+xml"/>
  <Override PartName="/ppt/slideMasters/slideMaster11.xml" ContentType="application/vnd.openxmlformats-officedocument.presentationml.slideMaster+xml"/>
  <Override PartName="/ppt/slideLayouts/slideLayout135.xml" ContentType="application/vnd.openxmlformats-officedocument.presentationml.slideLayout+xml"/>
  <Override PartName="/ppt/slides/slide28.xml" ContentType="application/vnd.openxmlformats-officedocument.presentationml.slide+xml"/>
  <Override PartName="/ppt/slideLayouts/slideLayout243.xml" ContentType="application/vnd.openxmlformats-officedocument.presentationml.slideLayout+xml"/>
  <Override PartName="/ppt/slideLayouts/slideLayout281.xml" ContentType="application/vnd.openxmlformats-officedocument.presentationml.slideLayout+xml"/>
  <Override PartName="/ppt/slideMasters/slideMaster13.xml" ContentType="application/vnd.openxmlformats-officedocument.presentationml.slideMaster+xml"/>
  <Override PartName="/docProps/app.xml" ContentType="application/vnd.openxmlformats-officedocument.extended-properties+xml"/>
  <Override PartName="/ppt/slideLayouts/slideLayout273.xml" ContentType="application/vnd.openxmlformats-officedocument.presentationml.slideLayout+xml"/>
  <Override PartName="/ppt/slideLayouts/slideLayout93.xml" ContentType="application/vnd.openxmlformats-officedocument.presentationml.slideLayout+xml"/>
  <Override PartName="/ppt/slideLayouts/slideLayout106.xml" ContentType="application/vnd.openxmlformats-officedocument.presentationml.slideLayout+xml"/>
  <Override PartName="/ppt/slideLayouts/slideLayout79.xml" ContentType="application/vnd.openxmlformats-officedocument.presentationml.slideLayout+xml"/>
  <Override PartName="/ppt/slideLayouts/slideLayout234.xml" ContentType="application/vnd.openxmlformats-officedocument.presentationml.slideLayout+xml"/>
  <Override PartName="/ppt/theme/theme21.xml" ContentType="application/vnd.openxmlformats-officedocument.theme+xml"/>
  <Override PartName="/ppt/slideLayouts/slideLayout133.xml" ContentType="application/vnd.openxmlformats-officedocument.presentationml.slideLayout+xml"/>
  <Override PartName="/ppt/slideLayouts/slideLayout143.xml" ContentType="application/vnd.openxmlformats-officedocument.presentationml.slideLayout+xml"/>
  <Override PartName="/ppt/slideLayouts/slideLayout195.xml" ContentType="application/vnd.openxmlformats-officedocument.presentationml.slideLayout+xml"/>
  <Override PartName="/ppt/slideLayouts/slideLayout56.xml" ContentType="application/vnd.openxmlformats-officedocument.presentationml.slideLayout+xml"/>
  <Override PartName="/ppt/notesSlides/notesSlide15.xml" ContentType="application/vnd.openxmlformats-officedocument.presentationml.notesSlide+xml"/>
  <Override PartName="/ppt/slideLayouts/slideLayout105.xml" ContentType="application/vnd.openxmlformats-officedocument.presentationml.slideLayout+xml"/>
  <Override PartName="/ppt/slideLayouts/slideLayout100.xml" ContentType="application/vnd.openxmlformats-officedocument.presentationml.slideLayout+xml"/>
  <Override PartName="/ppt/slideLayouts/slideLayout159.xml" ContentType="application/vnd.openxmlformats-officedocument.presentationml.slideLayout+xml"/>
  <Override PartName="/ppt/embeddings/Microsoft_Equation11.bin" ContentType="application/vnd.openxmlformats-officedocument.oleObject"/>
  <Override PartName="/ppt/slideMasters/slideMaster16.xml" ContentType="application/vnd.openxmlformats-officedocument.presentationml.slideMaster+xml"/>
  <Override PartName="/ppt/slideLayouts/slideLayout64.xml" ContentType="application/vnd.openxmlformats-officedocument.presentationml.slideLayout+xml"/>
  <Override PartName="/ppt/notesSlides/notesSlide23.xml" ContentType="application/vnd.openxmlformats-officedocument.presentationml.notesSlide+xml"/>
  <Override PartName="/ppt/slideLayouts/slideLayout129.xml" ContentType="application/vnd.openxmlformats-officedocument.presentationml.slideLayout+xml"/>
  <Override PartName="/ppt/slideLayouts/slideLayout144.xml" ContentType="application/vnd.openxmlformats-officedocument.presentationml.slideLayout+xml"/>
  <Override PartName="/ppt/theme/theme9.xml" ContentType="application/vnd.openxmlformats-officedocument.theme+xml"/>
  <Override PartName="/ppt/slideLayouts/slideLayout239.xml" ContentType="application/vnd.openxmlformats-officedocument.presentationml.slideLayout+xml"/>
  <Override PartName="/ppt/slideLayouts/slideLayout53.xml" ContentType="application/vnd.openxmlformats-officedocument.presentationml.slideLayout+xml"/>
  <Override PartName="/ppt/slideLayouts/slideLayout188.xml" ContentType="application/vnd.openxmlformats-officedocument.presentationml.slideLayout+xml"/>
  <Override PartName="/ppt/slideLayouts/slideLayout68.xml" ContentType="application/vnd.openxmlformats-officedocument.presentationml.slideLayout+xml"/>
  <Override PartName="/ppt/slideLayouts/slideLayout255.xml" ContentType="application/vnd.openxmlformats-officedocument.presentationml.slideLayout+xml"/>
  <Override PartName="/ppt/slideLayouts/slideLayout37.xml" ContentType="application/vnd.openxmlformats-officedocument.presentationml.slideLayout+xml"/>
  <Default Extension="pict" ContentType="image/pict"/>
  <Override PartName="/ppt/notesSlides/notesSlide13.xml" ContentType="application/vnd.openxmlformats-officedocument.presentationml.notesSlide+xml"/>
  <Override PartName="/ppt/slideLayouts/slideLayout168.xml" ContentType="application/vnd.openxmlformats-officedocument.presentationml.slideLayout+xml"/>
  <Override PartName="/ppt/slideLayouts/slideLayout104.xml" ContentType="application/vnd.openxmlformats-officedocument.presentationml.slideLayout+xml"/>
  <Override PartName="/ppt/slideMasters/slideMaster23.xml" ContentType="application/vnd.openxmlformats-officedocument.presentationml.slideMaster+xml"/>
  <Override PartName="/ppt/slideLayouts/slideLayout204.xml" ContentType="application/vnd.openxmlformats-officedocument.presentationml.slideLayout+xml"/>
  <Override PartName="/ppt/slideLayouts/slideLayout146.xml" ContentType="application/vnd.openxmlformats-officedocument.presentationml.slideLayout+xml"/>
  <Override PartName="/ppt/theme/theme20.xml" ContentType="application/vnd.openxmlformats-officedocument.theme+xml"/>
  <Override PartName="/ppt/slideLayouts/slideLayout145.xml" ContentType="application/vnd.openxmlformats-officedocument.presentationml.slideLayout+xml"/>
  <Override PartName="/ppt/slideLayouts/slideLayout175.xml" ContentType="application/vnd.openxmlformats-officedocument.presentationml.slideLayout+xml"/>
  <Default Extension="png" ContentType="image/png"/>
  <Override PartName="/ppt/slideLayouts/slideLayout253.xml" ContentType="application/vnd.openxmlformats-officedocument.presentationml.slideLayout+xml"/>
  <Override PartName="/ppt/slideLayouts/slideLayout261.xml" ContentType="application/vnd.openxmlformats-officedocument.presentationml.slideLayout+xml"/>
  <Override PartName="/ppt/slideLayouts/slideLayout82.xml" ContentType="application/vnd.openxmlformats-officedocument.presentationml.slideLayout+xml"/>
  <Override PartName="/ppt/slideLayouts/slideLayout118.xml" ContentType="application/vnd.openxmlformats-officedocument.presentationml.slideLayout+xml"/>
  <Override PartName="/ppt/slideLayouts/slideLayout26.xml" ContentType="application/vnd.openxmlformats-officedocument.presentationml.slideLayout+xml"/>
  <Override PartName="/ppt/slideLayouts/slideLayout36.xml" ContentType="application/vnd.openxmlformats-officedocument.presentationml.slideLayout+xml"/>
  <Override PartName="/ppt/slideLayouts/slideLayout65.xml" ContentType="application/vnd.openxmlformats-officedocument.presentationml.slideLayout+xml"/>
  <Override PartName="/ppt/slideLayouts/slideLayout214.xml" ContentType="application/vnd.openxmlformats-officedocument.presentationml.slideLayout+xml"/>
  <Override PartName="/ppt/slideLayouts/slideLayout275.xml" ContentType="application/vnd.openxmlformats-officedocument.presentationml.slideLayout+xml"/>
  <Override PartName="/docProps/core.xml" ContentType="application/vnd.openxmlformats-package.core-properties+xml"/>
  <Override PartName="/ppt/slides/slide31.xml" ContentType="application/vnd.openxmlformats-officedocument.presentationml.slide+xml"/>
  <Default Extension="bin" ContentType="application/vnd.openxmlformats-officedocument.presentationml.printerSettings"/>
  <Override PartName="/ppt/slideMasters/slideMaster21.xml" ContentType="application/vnd.openxmlformats-officedocument.presentationml.slideMaster+xml"/>
  <Override PartName="/ppt/theme/theme8.xml" ContentType="application/vnd.openxmlformats-officedocument.theme+xml"/>
  <Override PartName="/ppt/notesSlides/notesSlide24.xml" ContentType="application/vnd.openxmlformats-officedocument.presentationml.notesSlide+xml"/>
  <Override PartName="/ppt/slideLayouts/slideLayout292.xml" ContentType="application/vnd.openxmlformats-officedocument.presentationml.slideLayout+xml"/>
  <Override PartName="/ppt/slideLayouts/slideLayout47.xml" ContentType="application/vnd.openxmlformats-officedocument.presentationml.slideLayout+xml"/>
  <Override PartName="/ppt/slideLayouts/slideLayout183.xml" ContentType="application/vnd.openxmlformats-officedocument.presentationml.slideLayout+xml"/>
  <Override PartName="/ppt/slideLayouts/slideLayout289.xml" ContentType="application/vnd.openxmlformats-officedocument.presentationml.slideLayout+xml"/>
  <Override PartName="/ppt/slideLayouts/slideLayout58.xml" ContentType="application/vnd.openxmlformats-officedocument.presentationml.slideLayout+xml"/>
  <Override PartName="/ppt/slideLayouts/slideLayout233.xml" ContentType="application/vnd.openxmlformats-officedocument.presentationml.slideLayout+xml"/>
  <Override PartName="/ppt/slideMasters/slideMaster6.xml" ContentType="application/vnd.openxmlformats-officedocument.presentationml.slideMaster+xml"/>
  <Override PartName="/ppt/slideLayouts/slideLayout191.xml" ContentType="application/vnd.openxmlformats-officedocument.presentationml.slideLayout+xml"/>
  <Override PartName="/ppt/notesSlides/notesSlide14.xml" ContentType="application/vnd.openxmlformats-officedocument.presentationml.notesSlide+xml"/>
  <Override PartName="/ppt/theme/theme2.xml" ContentType="application/vnd.openxmlformats-officedocument.theme+xml"/>
  <Override PartName="/ppt/slideLayouts/slideLayout154.xml" ContentType="application/vnd.openxmlformats-officedocument.presentationml.slideLayout+xml"/>
  <Override PartName="/ppt/slides/slide2.xml" ContentType="application/vnd.openxmlformats-officedocument.presentationml.slide+xml"/>
  <Override PartName="/ppt/slideLayouts/slideLayout279.xml" ContentType="application/vnd.openxmlformats-officedocument.presentationml.slideLayout+xml"/>
  <Override PartName="/ppt/slideLayouts/slideLayout250.xml" ContentType="application/vnd.openxmlformats-officedocument.presentationml.slideLayout+xml"/>
  <Override PartName="/ppt/slideLayouts/slideLayout149.xml" ContentType="application/vnd.openxmlformats-officedocument.presentationml.slideLayout+xml"/>
  <Override PartName="/ppt/slideMasters/slideMaster7.xml" ContentType="application/vnd.openxmlformats-officedocument.presentationml.slideMaster+xml"/>
  <Override PartName="/ppt/slideMasters/slideMaster17.xml" ContentType="application/vnd.openxmlformats-officedocument.presentationml.slideMaster+xml"/>
  <Override PartName="/ppt/slideLayouts/slideLayout84.xml" ContentType="application/vnd.openxmlformats-officedocument.presentationml.slideLayout+xml"/>
  <Override PartName="/ppt/notesSlides/notesSlide21.xml" ContentType="application/vnd.openxmlformats-officedocument.presentationml.notesSlide+xml"/>
  <Override PartName="/ppt/slideLayouts/slideLayout81.xml" ContentType="application/vnd.openxmlformats-officedocument.presentationml.slideLayout+xml"/>
  <Override PartName="/ppt/slideMasters/slideMaster8.xml" ContentType="application/vnd.openxmlformats-officedocument.presentationml.slideMaster+xml"/>
  <Override PartName="/ppt/slideLayouts/slideLayout283.xml" ContentType="application/vnd.openxmlformats-officedocument.presentationml.slideLayout+xml"/>
  <Default Extension="xml" ContentType="application/xml"/>
  <Override PartName="/ppt/slideLayouts/slideLayout29.xml" ContentType="application/vnd.openxmlformats-officedocument.presentationml.slideLayout+xml"/>
  <Override PartName="/ppt/slideLayouts/slideLayout62.xml" ContentType="application/vnd.openxmlformats-officedocument.presentationml.slideLayout+xml"/>
  <Override PartName="/ppt/slideLayouts/slideLayout177.xml" ContentType="application/vnd.openxmlformats-officedocument.presentationml.slideLayout+xml"/>
  <Override PartName="/ppt/slideMasters/slideMaster14.xml" ContentType="application/vnd.openxmlformats-officedocument.presentationml.slideMaster+xml"/>
  <Override PartName="/ppt/slides/slide25.xml" ContentType="application/vnd.openxmlformats-officedocument.presentationml.slide+xml"/>
  <Override PartName="/ppt/slideLayouts/slideLayout102.xml" ContentType="application/vnd.openxmlformats-officedocument.presentationml.slideLayout+xml"/>
  <Override PartName="/ppt/slideLayouts/slideLayout164.xml" ContentType="application/vnd.openxmlformats-officedocument.presentationml.slideLayout+xml"/>
  <Override PartName="/ppt/slideLayouts/slideLayout252.xml" ContentType="application/vnd.openxmlformats-officedocument.presentationml.slideLayout+xml"/>
  <Override PartName="/ppt/notesSlides/notesSlide19.xml" ContentType="application/vnd.openxmlformats-officedocument.presentationml.notesSlide+xml"/>
  <Override PartName="/ppt/slides/slide14.xml" ContentType="application/vnd.openxmlformats-officedocument.presentationml.slide+xml"/>
  <Override PartName="/ppt/theme/theme13.xml" ContentType="application/vnd.openxmlformats-officedocument.theme+xml"/>
  <Override PartName="/ppt/slideLayouts/slideLayout265.xml" ContentType="application/vnd.openxmlformats-officedocument.presentationml.slideLayout+xml"/>
  <Override PartName="/ppt/slideLayouts/slideLayout85.xml" ContentType="application/vnd.openxmlformats-officedocument.presentationml.slideLayout+xml"/>
  <Override PartName="/ppt/slideLayouts/slideLayout20.xml" ContentType="application/vnd.openxmlformats-officedocument.presentationml.slideLayout+xml"/>
  <Override PartName="/ppt/slideLayouts/slideLayout201.xml" ContentType="application/vnd.openxmlformats-officedocument.presentationml.slideLayout+xml"/>
  <Override PartName="/ppt/slideLayouts/slideLayout158.xml" ContentType="application/vnd.openxmlformats-officedocument.presentationml.slideLayout+xml"/>
  <Override PartName="/ppt/presentation.xml" ContentType="application/vnd.openxmlformats-officedocument.presentationml.presentation.main+xml"/>
  <Override PartName="/ppt/slideLayouts/slideLayout73.xml" ContentType="application/vnd.openxmlformats-officedocument.presentationml.slideLayout+xml"/>
  <Override PartName="/ppt/slideLayouts/slideLayout83.xml" ContentType="application/vnd.openxmlformats-officedocument.presentationml.slideLayout+xml"/>
  <Override PartName="/ppt/slideLayouts/slideLayout237.xml" ContentType="application/vnd.openxmlformats-officedocument.presentationml.slideLayout+xml"/>
  <Override PartName="/ppt/slideLayouts/slideLayout269.xml" ContentType="application/vnd.openxmlformats-officedocument.presentationml.slideLayout+xml"/>
  <Override PartName="/ppt/slideLayouts/slideLayout192.xml" ContentType="application/vnd.openxmlformats-officedocument.presentationml.slideLayout+xml"/>
  <Override PartName="/ppt/slideLayouts/slideLayout282.xml" ContentType="application/vnd.openxmlformats-officedocument.presentationml.slideLayout+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Layouts/slideLayout78.xml" ContentType="application/vnd.openxmlformats-officedocument.presentationml.slideLayout+xml"/>
  <Override PartName="/ppt/slideLayouts/slideLayout284.xml" ContentType="application/vnd.openxmlformats-officedocument.presentationml.slideLayout+xml"/>
  <Override PartName="/ppt/slideLayouts/slideLayout94.xml" ContentType="application/vnd.openxmlformats-officedocument.presentationml.slideLayout+xml"/>
  <Override PartName="/ppt/slideLayouts/slideLayout286.xml" ContentType="application/vnd.openxmlformats-officedocument.presentationml.slideLayout+xml"/>
  <Override PartName="/ppt/slideLayouts/slideLayout44.xml" ContentType="application/vnd.openxmlformats-officedocument.presentationml.slideLayout+xml"/>
  <Override PartName="/ppt/theme/themeOverride1.xml" ContentType="application/vnd.openxmlformats-officedocument.themeOverride+xml"/>
  <Override PartName="/ppt/slides/slide15.xml" ContentType="application/vnd.openxmlformats-officedocument.presentationml.slide+xml"/>
  <Override PartName="/ppt/slideLayouts/slideLayout277.xml" ContentType="application/vnd.openxmlformats-officedocument.presentationml.slideLayout+xml"/>
  <Override PartName="/ppt/embeddings/Microsoft_Equation9.bin" ContentType="application/vnd.openxmlformats-officedocument.oleObject"/>
  <Override PartName="/ppt/theme/theme12.xml" ContentType="application/vnd.openxmlformats-officedocument.theme+xml"/>
  <Override PartName="/ppt/slideLayouts/slideLayout264.xml" ContentType="application/vnd.openxmlformats-officedocument.presentationml.slideLayout+xml"/>
  <Override PartName="/ppt/slideLayouts/slideLayout120.xml" ContentType="application/vnd.openxmlformats-officedocument.presentationml.slideLayout+xml"/>
  <Override PartName="/ppt/slides/slide32.xml" ContentType="application/vnd.openxmlformats-officedocument.presentationml.slide+xml"/>
  <Override PartName="/ppt/slideLayouts/slideLayout197.xml" ContentType="application/vnd.openxmlformats-officedocument.presentationml.slideLayout+xml"/>
  <Override PartName="/ppt/slides/slide16.xml" ContentType="application/vnd.openxmlformats-officedocument.presentationml.slide+xml"/>
  <Override PartName="/ppt/slides/slide38.xml" ContentType="application/vnd.openxmlformats-officedocument.presentationml.slide+xml"/>
  <Override PartName="/ppt/slideLayouts/slideLayout179.xml" ContentType="application/vnd.openxmlformats-officedocument.presentationml.slideLayout+xml"/>
  <Override PartName="/ppt/notesSlides/notesSlide22.xml" ContentType="application/vnd.openxmlformats-officedocument.presentationml.notesSlide+xml"/>
  <Override PartName="/ppt/slideLayouts/slideLayout116.xml" ContentType="application/vnd.openxmlformats-officedocument.presentationml.slideLayout+xml"/>
  <Override PartName="/ppt/slides/slide22.xml" ContentType="application/vnd.openxmlformats-officedocument.presentationml.slide+xml"/>
  <Override PartName="/ppt/slideLayouts/slideLayout162.xml" ContentType="application/vnd.openxmlformats-officedocument.presentationml.slideLayout+xml"/>
  <Override PartName="/ppt/slideLayouts/slideLayout258.xml" ContentType="application/vnd.openxmlformats-officedocument.presentationml.slideLayout+xml"/>
  <Override PartName="/ppt/slideLayouts/slideLayout51.xml" ContentType="application/vnd.openxmlformats-officedocument.presentationml.slideLayout+xml"/>
  <Override PartName="/ppt/slides/slide30.xml" ContentType="application/vnd.openxmlformats-officedocument.presentationml.slide+xml"/>
  <Override PartName="/ppt/slideLayouts/slideLayout178.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95.xml" ContentType="application/vnd.openxmlformats-officedocument.presentationml.slideLayout+xml"/>
  <Override PartName="/ppt/slideLayouts/slideLayout208.xml" ContentType="application/vnd.openxmlformats-officedocument.presentationml.slideLayout+xml"/>
  <Override PartName="/ppt/slideLayouts/slideLayout166.xml" ContentType="application/vnd.openxmlformats-officedocument.presentationml.slideLayout+xml"/>
  <Override PartName="/ppt/slides/slide21.xml" ContentType="application/vnd.openxmlformats-officedocument.presentationml.slide+xml"/>
  <Override PartName="/ppt/slideLayouts/slideLayout254.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22.xml" ContentType="application/vnd.openxmlformats-officedocument.presentationml.slideLayout+xml"/>
  <Override PartName="/ppt/theme/theme11.xml" ContentType="application/vnd.openxmlformats-officedocument.theme+xml"/>
  <Override PartName="/ppt/slideLayouts/slideLayout206.xml" ContentType="application/vnd.openxmlformats-officedocument.presentationml.slideLayout+xml"/>
  <Override PartName="/ppt/slideLayouts/slideLayout227.xml" ContentType="application/vnd.openxmlformats-officedocument.presentationml.slideLayout+xml"/>
  <Override PartName="/ppt/slides/slide7.xml" ContentType="application/vnd.openxmlformats-officedocument.presentationml.slide+xml"/>
  <Override PartName="/ppt/slideLayouts/slideLayout226.xml" ContentType="application/vnd.openxmlformats-officedocument.presentationml.slideLayout+xml"/>
  <Override PartName="/ppt/slideLayouts/slideLayout167.xml" ContentType="application/vnd.openxmlformats-officedocument.presentationml.slideLayout+xml"/>
  <Override PartName="/ppt/slideLayouts/slideLayout251.xml" ContentType="application/vnd.openxmlformats-officedocument.presentationml.slideLayout+xml"/>
  <Override PartName="/ppt/notesSlides/notesSlide4.xml" ContentType="application/vnd.openxmlformats-officedocument.presentationml.notesSlide+xml"/>
  <Override PartName="/ppt/slideLayouts/slideLayout77.xml" ContentType="application/vnd.openxmlformats-officedocument.presentationml.slideLayout+xml"/>
  <Override PartName="/ppt/slideLayouts/slideLayout32.xml" ContentType="application/vnd.openxmlformats-officedocument.presentationml.slideLayout+xml"/>
  <Override PartName="/ppt/slideLayouts/slideLayout67.xml" ContentType="application/vnd.openxmlformats-officedocument.presentationml.slideLayout+xml"/>
  <Override PartName="/ppt/notesSlides/notesSlide17.xml" ContentType="application/vnd.openxmlformats-officedocument.presentationml.notesSlide+xml"/>
  <Override PartName="/ppt/slideLayouts/slideLayout91.xml" ContentType="application/vnd.openxmlformats-officedocument.presentationml.slideLayout+xml"/>
  <Override PartName="/ppt/slideMasters/slideMaster5.xml" ContentType="application/vnd.openxmlformats-officedocument.presentationml.slideMaster+xml"/>
  <Override PartName="/ppt/slideLayouts/slideLayout186.xml" ContentType="application/vnd.openxmlformats-officedocument.presentationml.slideLayout+xml"/>
  <Override PartName="/ppt/slideLayouts/slideLayout4.xml" ContentType="application/vnd.openxmlformats-officedocument.presentationml.slideLayout+xml"/>
  <Override PartName="/ppt/slideLayouts/slideLayout110.xml" ContentType="application/vnd.openxmlformats-officedocument.presentationml.slideLayout+xml"/>
  <Override PartName="/ppt/slideLayouts/slideLayout6.xml" ContentType="application/vnd.openxmlformats-officedocument.presentationml.slideLayout+xml"/>
  <Default Extension="emf" ContentType="image/x-emf"/>
  <Override PartName="/ppt/slideLayouts/slideLayout14.xml" ContentType="application/vnd.openxmlformats-officedocument.presentationml.slideLayout+xml"/>
  <Override PartName="/ppt/slideLayouts/slideLayout169.xml" ContentType="application/vnd.openxmlformats-officedocument.presentationml.slideLayout+xml"/>
  <Override PartName="/ppt/theme/theme10.xml" ContentType="application/vnd.openxmlformats-officedocument.theme+xml"/>
  <Override PartName="/ppt/presProps.xml" ContentType="application/vnd.openxmlformats-officedocument.presentationml.presProps+xml"/>
  <Override PartName="/ppt/theme/theme5.xml" ContentType="application/vnd.openxmlformats-officedocument.theme+xml"/>
  <Override PartName="/ppt/slideMasters/slideMaster19.xml" ContentType="application/vnd.openxmlformats-officedocument.presentationml.slideMaster+xml"/>
  <Override PartName="/ppt/slideLayouts/slideLayout103.xml" ContentType="application/vnd.openxmlformats-officedocument.presentationml.slideLayout+xml"/>
  <Override PartName="/ppt/notesSlides/notesSlide18.xml" ContentType="application/vnd.openxmlformats-officedocument.presentationml.notesSlide+xml"/>
  <Override PartName="/ppt/theme/themeOverride2.xml" ContentType="application/vnd.openxmlformats-officedocument.themeOverride+xml"/>
  <Override PartName="/ppt/slideLayouts/slideLayout142.xml" ContentType="application/vnd.openxmlformats-officedocument.presentationml.slideLayout+xml"/>
  <Override PartName="/ppt/slides/slide27.xml" ContentType="application/vnd.openxmlformats-officedocument.presentationml.slide+xml"/>
  <Override PartName="/ppt/slideLayouts/slideLayout152.xml" ContentType="application/vnd.openxmlformats-officedocument.presentationml.slideLayout+xml"/>
  <Override PartName="/ppt/slideLayouts/slideLayout16.xml" ContentType="application/vnd.openxmlformats-officedocument.presentationml.slideLayout+xml"/>
  <Override PartName="/ppt/notesSlides/notesSlide10.xml" ContentType="application/vnd.openxmlformats-officedocument.presentationml.notesSlide+xml"/>
  <Override PartName="/ppt/slideMasters/slideMaster2.xml" ContentType="application/vnd.openxmlformats-officedocument.presentationml.slideMaster+xml"/>
  <Override PartName="/ppt/slideLayouts/slideLayout182.xml" ContentType="application/vnd.openxmlformats-officedocument.presentationml.slideLayout+xml"/>
  <Override PartName="/ppt/slideLayouts/slideLayout131.xml" ContentType="application/vnd.openxmlformats-officedocument.presentationml.slideLayout+xml"/>
  <Override PartName="/ppt/slideLayouts/slideLayout199.xml" ContentType="application/vnd.openxmlformats-officedocument.presentationml.slideLayout+xml"/>
  <Override PartName="/ppt/slideLayouts/slideLayout244.xml" ContentType="application/vnd.openxmlformats-officedocument.presentationml.slideLayout+xml"/>
  <Override PartName="/ppt/slideLayouts/slideLayout287.xml" ContentType="application/vnd.openxmlformats-officedocument.presentationml.slideLayout+xml"/>
  <Override PartName="/ppt/slideLayouts/slideLayout41.xml" ContentType="application/vnd.openxmlformats-officedocument.presentationml.slideLayout+xml"/>
  <Override PartName="/ppt/slideLayouts/slideLayout161.xml" ContentType="application/vnd.openxmlformats-officedocument.presentationml.slideLayout+xml"/>
  <Override PartName="/ppt/slideLayouts/slideLayout290.xml" ContentType="application/vnd.openxmlformats-officedocument.presentationml.slideLayout+xml"/>
  <Override PartName="/ppt/slideLayouts/slideLayout141.xml" ContentType="application/vnd.openxmlformats-officedocument.presentationml.slideLayout+xml"/>
  <Override PartName="/ppt/slideLayouts/slideLayout33.xml" ContentType="application/vnd.openxmlformats-officedocument.presentationml.slideLayout+xml"/>
  <Override PartName="/ppt/slideMasters/slideMaster10.xml" ContentType="application/vnd.openxmlformats-officedocument.presentationml.slideMaster+xml"/>
  <Default Extension="xls" ContentType="application/vnd.ms-excel"/>
  <Override PartName="/ppt/slideLayouts/slideLayout101.xml" ContentType="application/vnd.openxmlformats-officedocument.presentationml.slideLayout+xml"/>
  <Override PartName="/ppt/theme/theme15.xml" ContentType="application/vnd.openxmlformats-officedocument.theme+xml"/>
  <Override PartName="/ppt/slideLayouts/slideLayout55.xml" ContentType="application/vnd.openxmlformats-officedocument.presentationml.slideLayout+xml"/>
  <Override PartName="/ppt/slideLayouts/slideLayout122.xml" ContentType="application/vnd.openxmlformats-officedocument.presentationml.slideLayout+xml"/>
  <Override PartName="/ppt/slideMasters/slideMaster3.xml" ContentType="application/vnd.openxmlformats-officedocument.presentationml.slideMaster+xml"/>
  <Override PartName="/ppt/slideLayouts/slideLayout248.xml" ContentType="application/vnd.openxmlformats-officedocument.presentationml.slideLayout+xml"/>
  <Override PartName="/ppt/slideLayouts/slideLayout38.xml" ContentType="application/vnd.openxmlformats-officedocument.presentationml.slideLayout+xml"/>
  <Override PartName="/ppt/slideLayouts/slideLayout180.xml" ContentType="application/vnd.openxmlformats-officedocument.presentationml.slideLayout+xml"/>
  <Override PartName="/ppt/slideLayouts/slideLayout268.xml" ContentType="application/vnd.openxmlformats-officedocument.presentationml.slideLayout+xml"/>
  <Override PartName="/ppt/slideLayouts/slideLayout60.xml" ContentType="application/vnd.openxmlformats-officedocument.presentationml.slideLayout+xml"/>
  <Override PartName="/ppt/slideLayouts/slideLayout88.xml" ContentType="application/vnd.openxmlformats-officedocument.presentationml.slideLayout+xml"/>
  <Override PartName="/ppt/slideLayouts/slideLayout5.xml" ContentType="application/vnd.openxmlformats-officedocument.presentationml.slideLayout+xml"/>
  <Override PartName="/ppt/slideLayouts/slideLayout25.xml" ContentType="application/vnd.openxmlformats-officedocument.presentationml.slideLayout+xml"/>
  <Override PartName="/ppt/slideLayouts/slideLayout280.xml" ContentType="application/vnd.openxmlformats-officedocument.presentationml.slideLayout+xml"/>
  <Override PartName="/ppt/slideLayouts/slideLayout50.xml" ContentType="application/vnd.openxmlformats-officedocument.presentationml.slideLayout+xml"/>
  <Override PartName="/ppt/slideLayouts/slideLayout107.xml" ContentType="application/vnd.openxmlformats-officedocument.presentationml.slideLayout+xml"/>
  <Override PartName="/ppt/slideLayouts/slideLayout187.xml" ContentType="application/vnd.openxmlformats-officedocument.presentationml.slideLayout+xml"/>
  <Override PartName="/ppt/slideMasters/slideMaster15.xml" ContentType="application/vnd.openxmlformats-officedocument.presentationml.slideMaster+xml"/>
  <Override PartName="/ppt/slideLayouts/slideLayout207.xml" ContentType="application/vnd.openxmlformats-officedocument.presentationml.slideLayout+xml"/>
  <Override PartName="/ppt/theme/theme17.xml" ContentType="application/vnd.openxmlformats-officedocument.theme+xml"/>
  <Override PartName="/ppt/slideLayouts/slideLayout52.xml" ContentType="application/vnd.openxmlformats-officedocument.presentationml.slideLayout+xml"/>
  <Override PartName="/ppt/slideLayouts/slideLayout71.xml" ContentType="application/vnd.openxmlformats-officedocument.presentationml.slideLayout+xml"/>
  <Override PartName="/ppt/slideLayouts/slideLayout46.xml" ContentType="application/vnd.openxmlformats-officedocument.presentationml.slideLayout+xml"/>
  <Override PartName="/ppt/slideMasters/slideMaster18.xml" ContentType="application/vnd.openxmlformats-officedocument.presentationml.slideMaster+xml"/>
  <Override PartName="/ppt/slideLayouts/slideLayout148.xml" ContentType="application/vnd.openxmlformats-officedocument.presentationml.slideLayout+xml"/>
  <Override PartName="/ppt/slideLayouts/slideLayout28.xml" ContentType="application/vnd.openxmlformats-officedocument.presentationml.slideLayout+xml"/>
  <Override PartName="/ppt/theme/theme24.xml" ContentType="application/vnd.openxmlformats-officedocument.theme+xml"/>
  <Override PartName="/ppt/notesSlides/notesSlide12.xml" ContentType="application/vnd.openxmlformats-officedocument.presentationml.notesSlide+xml"/>
  <Override PartName="/ppt/embeddings/Microsoft_Equation7.bin" ContentType="application/vnd.openxmlformats-officedocument.oleObject"/>
  <Override PartName="/ppt/slideLayouts/slideLayout266.xml" ContentType="application/vnd.openxmlformats-officedocument.presentationml.slideLayout+xml"/>
  <Override PartName="/ppt/slideLayouts/slideLayout230.xml" ContentType="application/vnd.openxmlformats-officedocument.presentationml.slideLayout+xml"/>
  <Override PartName="/ppt/slideLayouts/slideLayout128.xml" ContentType="application/vnd.openxmlformats-officedocument.presentationml.slideLayout+xml"/>
  <Override PartName="/ppt/slideLayouts/slideLayout218.xml" ContentType="application/vnd.openxmlformats-officedocument.presentationml.slideLayout+xml"/>
  <Override PartName="/ppt/slideLayouts/slideLayout1.xml" ContentType="application/vnd.openxmlformats-officedocument.presentationml.slideLayout+xml"/>
  <Override PartName="/ppt/slideLayouts/slideLayout288.xml" ContentType="application/vnd.openxmlformats-officedocument.presentationml.slideLayout+xml"/>
  <Override PartName="/ppt/theme/theme1.xml" ContentType="application/vnd.openxmlformats-officedocument.theme+xml"/>
  <Override PartName="/ppt/slideLayouts/slideLayout202.xml" ContentType="application/vnd.openxmlformats-officedocument.presentationml.slideLayout+xml"/>
  <Override PartName="/ppt/slideLayouts/slideLayout39.xml" ContentType="application/vnd.openxmlformats-officedocument.presentationml.slideLayout+xml"/>
  <Override PartName="/ppt/slideLayouts/slideLayout276.xml" ContentType="application/vnd.openxmlformats-officedocument.presentationml.slideLayout+xml"/>
  <Override PartName="/ppt/slideLayouts/slideLayout228.xml" ContentType="application/vnd.openxmlformats-officedocument.presentationml.slideLayout+xml"/>
  <Override PartName="/ppt/slideLayouts/slideLayout61.xml" ContentType="application/vnd.openxmlformats-officedocument.presentationml.slideLayout+xml"/>
  <Override PartName="/ppt/slides/slide4.xml" ContentType="application/vnd.openxmlformats-officedocument.presentationml.slide+xml"/>
  <Override PartName="/ppt/slideLayouts/slideLayout140.xml" ContentType="application/vnd.openxmlformats-officedocument.presentationml.slideLayout+xml"/>
  <Override PartName="/ppt/slideLayouts/slideLayout247.xml" ContentType="application/vnd.openxmlformats-officedocument.presentationml.slideLayout+xml"/>
  <Override PartName="/ppt/slideLayouts/slideLayout99.xml" ContentType="application/vnd.openxmlformats-officedocument.presentationml.slideLayout+xml"/>
  <Override PartName="/ppt/slideLayouts/slideLayout40.xml" ContentType="application/vnd.openxmlformats-officedocument.presentationml.slideLayout+xml"/>
  <Override PartName="/ppt/slideLayouts/slideLayout49.xml" ContentType="application/vnd.openxmlformats-officedocument.presentationml.slideLayout+xml"/>
  <Override PartName="/ppt/slideMasters/slideMaster22.xml" ContentType="application/vnd.openxmlformats-officedocument.presentationml.slideMaster+xml"/>
  <Override PartName="/ppt/slideLayouts/slideLayout272.xml" ContentType="application/vnd.openxmlformats-officedocument.presentationml.slideLayout+xml"/>
  <Override PartName="/ppt/slides/slide24.xml" ContentType="application/vnd.openxmlformats-officedocument.presentationml.slide+xml"/>
  <Override PartName="/ppt/theme/theme7.xml" ContentType="application/vnd.openxmlformats-officedocument.theme+xml"/>
  <Override PartName="/ppt/slides/slide6.xml" ContentType="application/vnd.openxmlformats-officedocument.presentationml.slide+xml"/>
  <Override PartName="/ppt/slideLayouts/slideLayout270.xml" ContentType="application/vnd.openxmlformats-officedocument.presentationml.slideLayout+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erverZoom="10000" strictFirstAndLastChars="0" saveSubsetFonts="1" autoCompressPictures="0">
  <p:sldMasterIdLst>
    <p:sldMasterId id="2147487231" r:id="rId1"/>
    <p:sldMasterId id="2147483657" r:id="rId2"/>
    <p:sldMasterId id="2147487219" r:id="rId3"/>
    <p:sldMasterId id="2147483666" r:id="rId4"/>
    <p:sldMasterId id="2147483664" r:id="rId5"/>
    <p:sldMasterId id="2147484959" r:id="rId6"/>
    <p:sldMasterId id="2147484972" r:id="rId7"/>
    <p:sldMasterId id="2147485548" r:id="rId8"/>
    <p:sldMasterId id="2147485561" r:id="rId9"/>
    <p:sldMasterId id="2147485853" r:id="rId10"/>
    <p:sldMasterId id="2147485943" r:id="rId11"/>
    <p:sldMasterId id="2147486340" r:id="rId12"/>
    <p:sldMasterId id="2147486395" r:id="rId13"/>
    <p:sldMasterId id="2147486510" r:id="rId14"/>
    <p:sldMasterId id="2147487099" r:id="rId15"/>
    <p:sldMasterId id="2147487168" r:id="rId16"/>
    <p:sldMasterId id="2147487206" r:id="rId17"/>
    <p:sldMasterId id="2147487246" r:id="rId18"/>
    <p:sldMasterId id="2147487258" r:id="rId19"/>
    <p:sldMasterId id="2147487271" r:id="rId20"/>
    <p:sldMasterId id="2147487295" r:id="rId21"/>
    <p:sldMasterId id="2147487307" r:id="rId22"/>
    <p:sldMasterId id="2147487332" r:id="rId23"/>
    <p:sldMasterId id="2147487462" r:id="rId24"/>
    <p:sldMasterId id="2147487466" r:id="rId25"/>
  </p:sldMasterIdLst>
  <p:notesMasterIdLst>
    <p:notesMasterId r:id="rId65"/>
  </p:notesMasterIdLst>
  <p:sldIdLst>
    <p:sldId id="1025" r:id="rId26"/>
    <p:sldId id="1010" r:id="rId27"/>
    <p:sldId id="1116" r:id="rId28"/>
    <p:sldId id="572" r:id="rId29"/>
    <p:sldId id="660" r:id="rId30"/>
    <p:sldId id="901" r:id="rId31"/>
    <p:sldId id="1136" r:id="rId32"/>
    <p:sldId id="1146" r:id="rId33"/>
    <p:sldId id="1137" r:id="rId34"/>
    <p:sldId id="1152" r:id="rId35"/>
    <p:sldId id="1122" r:id="rId36"/>
    <p:sldId id="1144" r:id="rId37"/>
    <p:sldId id="1139" r:id="rId38"/>
    <p:sldId id="1140" r:id="rId39"/>
    <p:sldId id="1145" r:id="rId40"/>
    <p:sldId id="1132" r:id="rId41"/>
    <p:sldId id="899" r:id="rId42"/>
    <p:sldId id="1054" r:id="rId43"/>
    <p:sldId id="1055" r:id="rId44"/>
    <p:sldId id="1119" r:id="rId45"/>
    <p:sldId id="1120" r:id="rId46"/>
    <p:sldId id="1121" r:id="rId47"/>
    <p:sldId id="1153" r:id="rId48"/>
    <p:sldId id="1154" r:id="rId49"/>
    <p:sldId id="1155" r:id="rId50"/>
    <p:sldId id="1151" r:id="rId51"/>
    <p:sldId id="468" r:id="rId52"/>
    <p:sldId id="1058" r:id="rId53"/>
    <p:sldId id="1059" r:id="rId54"/>
    <p:sldId id="573" r:id="rId55"/>
    <p:sldId id="1063" r:id="rId56"/>
    <p:sldId id="1087" r:id="rId57"/>
    <p:sldId id="1100" r:id="rId58"/>
    <p:sldId id="1103" r:id="rId59"/>
    <p:sldId id="879" r:id="rId60"/>
    <p:sldId id="1147" r:id="rId61"/>
    <p:sldId id="1148" r:id="rId62"/>
    <p:sldId id="1123" r:id="rId63"/>
    <p:sldId id="1124" r:id="rId64"/>
  </p:sldIdLst>
  <p:sldSz cx="9144000" cy="6858000" type="screen4x3"/>
  <p:notesSz cx="6858000" cy="9144000"/>
  <p:defaultTextStyle>
    <a:defPPr>
      <a:defRPr lang="en-US"/>
    </a:defPPr>
    <a:lvl1pPr algn="l" rtl="0" fontAlgn="base">
      <a:spcBef>
        <a:spcPct val="0"/>
      </a:spcBef>
      <a:spcAft>
        <a:spcPct val="0"/>
      </a:spcAft>
      <a:defRPr kern="1200">
        <a:solidFill>
          <a:srgbClr val="000000"/>
        </a:solidFill>
        <a:latin typeface="Arial" pitchFamily="27" charset="0"/>
        <a:ea typeface="Arial" pitchFamily="27" charset="0"/>
        <a:cs typeface="Arial" pitchFamily="27" charset="0"/>
        <a:sym typeface="Arial" pitchFamily="27" charset="0"/>
      </a:defRPr>
    </a:lvl1pPr>
    <a:lvl2pPr marL="455613" indent="1588" algn="l" rtl="0" fontAlgn="base">
      <a:spcBef>
        <a:spcPct val="0"/>
      </a:spcBef>
      <a:spcAft>
        <a:spcPct val="0"/>
      </a:spcAft>
      <a:defRPr kern="1200">
        <a:solidFill>
          <a:srgbClr val="000000"/>
        </a:solidFill>
        <a:latin typeface="Arial" pitchFamily="27" charset="0"/>
        <a:ea typeface="Arial" pitchFamily="27" charset="0"/>
        <a:cs typeface="Arial" pitchFamily="27" charset="0"/>
        <a:sym typeface="Arial" pitchFamily="27" charset="0"/>
      </a:defRPr>
    </a:lvl2pPr>
    <a:lvl3pPr marL="912813" indent="1588" algn="l" rtl="0" fontAlgn="base">
      <a:spcBef>
        <a:spcPct val="0"/>
      </a:spcBef>
      <a:spcAft>
        <a:spcPct val="0"/>
      </a:spcAft>
      <a:defRPr kern="1200">
        <a:solidFill>
          <a:srgbClr val="000000"/>
        </a:solidFill>
        <a:latin typeface="Arial" pitchFamily="27" charset="0"/>
        <a:ea typeface="Arial" pitchFamily="27" charset="0"/>
        <a:cs typeface="Arial" pitchFamily="27" charset="0"/>
        <a:sym typeface="Arial" pitchFamily="27" charset="0"/>
      </a:defRPr>
    </a:lvl3pPr>
    <a:lvl4pPr marL="1370013" indent="1588" algn="l" rtl="0" fontAlgn="base">
      <a:spcBef>
        <a:spcPct val="0"/>
      </a:spcBef>
      <a:spcAft>
        <a:spcPct val="0"/>
      </a:spcAft>
      <a:defRPr kern="1200">
        <a:solidFill>
          <a:srgbClr val="000000"/>
        </a:solidFill>
        <a:latin typeface="Arial" pitchFamily="27" charset="0"/>
        <a:ea typeface="Arial" pitchFamily="27" charset="0"/>
        <a:cs typeface="Arial" pitchFamily="27" charset="0"/>
        <a:sym typeface="Arial" pitchFamily="27" charset="0"/>
      </a:defRPr>
    </a:lvl4pPr>
    <a:lvl5pPr marL="1827213" indent="1588" algn="l" rtl="0" fontAlgn="base">
      <a:spcBef>
        <a:spcPct val="0"/>
      </a:spcBef>
      <a:spcAft>
        <a:spcPct val="0"/>
      </a:spcAft>
      <a:defRPr kern="1200">
        <a:solidFill>
          <a:srgbClr val="000000"/>
        </a:solidFill>
        <a:latin typeface="Arial" pitchFamily="27" charset="0"/>
        <a:ea typeface="Arial" pitchFamily="27" charset="0"/>
        <a:cs typeface="Arial" pitchFamily="27" charset="0"/>
        <a:sym typeface="Arial" pitchFamily="27" charset="0"/>
      </a:defRPr>
    </a:lvl5pPr>
    <a:lvl6pPr marL="2286000" algn="l" defTabSz="457200" rtl="0" eaLnBrk="1" latinLnBrk="0" hangingPunct="1">
      <a:defRPr kern="1200">
        <a:solidFill>
          <a:srgbClr val="000000"/>
        </a:solidFill>
        <a:latin typeface="Arial" pitchFamily="27" charset="0"/>
        <a:ea typeface="Arial" pitchFamily="27" charset="0"/>
        <a:cs typeface="Arial" pitchFamily="27" charset="0"/>
        <a:sym typeface="Arial" pitchFamily="27" charset="0"/>
      </a:defRPr>
    </a:lvl6pPr>
    <a:lvl7pPr marL="2743200" algn="l" defTabSz="457200" rtl="0" eaLnBrk="1" latinLnBrk="0" hangingPunct="1">
      <a:defRPr kern="1200">
        <a:solidFill>
          <a:srgbClr val="000000"/>
        </a:solidFill>
        <a:latin typeface="Arial" pitchFamily="27" charset="0"/>
        <a:ea typeface="Arial" pitchFamily="27" charset="0"/>
        <a:cs typeface="Arial" pitchFamily="27" charset="0"/>
        <a:sym typeface="Arial" pitchFamily="27" charset="0"/>
      </a:defRPr>
    </a:lvl7pPr>
    <a:lvl8pPr marL="3200400" algn="l" defTabSz="457200" rtl="0" eaLnBrk="1" latinLnBrk="0" hangingPunct="1">
      <a:defRPr kern="1200">
        <a:solidFill>
          <a:srgbClr val="000000"/>
        </a:solidFill>
        <a:latin typeface="Arial" pitchFamily="27" charset="0"/>
        <a:ea typeface="Arial" pitchFamily="27" charset="0"/>
        <a:cs typeface="Arial" pitchFamily="27" charset="0"/>
        <a:sym typeface="Arial" pitchFamily="27" charset="0"/>
      </a:defRPr>
    </a:lvl8pPr>
    <a:lvl9pPr marL="3657600" algn="l" defTabSz="457200" rtl="0" eaLnBrk="1" latinLnBrk="0" hangingPunct="1">
      <a:defRPr kern="1200">
        <a:solidFill>
          <a:srgbClr val="000000"/>
        </a:solidFill>
        <a:latin typeface="Arial" pitchFamily="27" charset="0"/>
        <a:ea typeface="Arial" pitchFamily="27" charset="0"/>
        <a:cs typeface="Arial" pitchFamily="27" charset="0"/>
        <a:sym typeface="Arial" pitchFamily="27"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1C0000"/>
    <a:srgbClr val="0EC820"/>
    <a:srgbClr val="12FF29"/>
    <a:srgbClr val="1F1F87"/>
    <a:srgbClr val="2525A1"/>
    <a:srgbClr val="1D1E81"/>
    <a:srgbClr val="302F90"/>
    <a:srgbClr val="670F7A"/>
    <a:srgbClr val="635599"/>
    <a:srgbClr val="8336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9790" autoAdjust="0"/>
    <p:restoredTop sz="90120" autoAdjust="0"/>
  </p:normalViewPr>
  <p:slideViewPr>
    <p:cSldViewPr>
      <p:cViewPr>
        <p:scale>
          <a:sx n="133" d="100"/>
          <a:sy n="133" d="100"/>
        </p:scale>
        <p:origin x="-1472"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98" d="100"/>
          <a:sy n="98" d="100"/>
        </p:scale>
        <p:origin x="-2552" y="-11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39.xml"/><Relationship Id="rId60" Type="http://schemas.openxmlformats.org/officeDocument/2006/relationships/slide" Target="slides/slide35.xml"/><Relationship Id="rId39" Type="http://schemas.openxmlformats.org/officeDocument/2006/relationships/slide" Target="slides/slide14.xml"/><Relationship Id="rId70" Type="http://schemas.openxmlformats.org/officeDocument/2006/relationships/tableStyles" Target="tableStyles.xml"/><Relationship Id="rId7" Type="http://schemas.openxmlformats.org/officeDocument/2006/relationships/slideMaster" Target="slideMasters/slideMaster7.xml"/><Relationship Id="rId43" Type="http://schemas.openxmlformats.org/officeDocument/2006/relationships/slide" Target="slides/slide18.xml"/><Relationship Id="rId25" Type="http://schemas.openxmlformats.org/officeDocument/2006/relationships/slideMaster" Target="slideMasters/slideMaster25.xml"/><Relationship Id="rId10" Type="http://schemas.openxmlformats.org/officeDocument/2006/relationships/slideMaster" Target="slideMasters/slideMaster10.xml"/><Relationship Id="rId50" Type="http://schemas.openxmlformats.org/officeDocument/2006/relationships/slide" Target="slides/slide25.xml"/><Relationship Id="rId63" Type="http://schemas.openxmlformats.org/officeDocument/2006/relationships/slide" Target="slides/slide38.xml"/><Relationship Id="rId17" Type="http://schemas.openxmlformats.org/officeDocument/2006/relationships/slideMaster" Target="slideMasters/slideMaster17.xml"/><Relationship Id="rId9" Type="http://schemas.openxmlformats.org/officeDocument/2006/relationships/slideMaster" Target="slideMasters/slideMaster9.xml"/><Relationship Id="rId18" Type="http://schemas.openxmlformats.org/officeDocument/2006/relationships/slideMaster" Target="slideMasters/slideMaster18.xml"/><Relationship Id="rId27" Type="http://schemas.openxmlformats.org/officeDocument/2006/relationships/slide" Target="slides/slide2.xml"/><Relationship Id="rId14" Type="http://schemas.openxmlformats.org/officeDocument/2006/relationships/slideMaster" Target="slideMasters/slideMaster14.xml"/><Relationship Id="rId4" Type="http://schemas.openxmlformats.org/officeDocument/2006/relationships/slideMaster" Target="slideMasters/slideMaster4.xml"/><Relationship Id="rId28" Type="http://schemas.openxmlformats.org/officeDocument/2006/relationships/slide" Target="slides/slide3.xml"/><Relationship Id="rId45" Type="http://schemas.openxmlformats.org/officeDocument/2006/relationships/slide" Target="slides/slide20.xml"/><Relationship Id="rId58" Type="http://schemas.openxmlformats.org/officeDocument/2006/relationships/slide" Target="slides/slide33.xml"/><Relationship Id="rId42" Type="http://schemas.openxmlformats.org/officeDocument/2006/relationships/slide" Target="slides/slide17.xml"/><Relationship Id="rId6" Type="http://schemas.openxmlformats.org/officeDocument/2006/relationships/slideMaster" Target="slideMasters/slideMaster6.xml"/><Relationship Id="rId49" Type="http://schemas.openxmlformats.org/officeDocument/2006/relationships/slide" Target="slides/slide24.xml"/><Relationship Id="rId44" Type="http://schemas.openxmlformats.org/officeDocument/2006/relationships/slide" Target="slides/slide19.xml"/><Relationship Id="rId69" Type="http://schemas.openxmlformats.org/officeDocument/2006/relationships/theme" Target="theme/theme1.xml"/><Relationship Id="rId19" Type="http://schemas.openxmlformats.org/officeDocument/2006/relationships/slideMaster" Target="slideMasters/slideMaster19.xml"/><Relationship Id="rId38" Type="http://schemas.openxmlformats.org/officeDocument/2006/relationships/slide" Target="slides/slide13.xml"/><Relationship Id="rId20" Type="http://schemas.openxmlformats.org/officeDocument/2006/relationships/slideMaster" Target="slideMasters/slideMaster20.xml"/><Relationship Id="rId2" Type="http://schemas.openxmlformats.org/officeDocument/2006/relationships/slideMaster" Target="slideMasters/slideMaster2.xml"/><Relationship Id="rId46" Type="http://schemas.openxmlformats.org/officeDocument/2006/relationships/slide" Target="slides/slide21.xml"/><Relationship Id="rId57" Type="http://schemas.openxmlformats.org/officeDocument/2006/relationships/slide" Target="slides/slide32.xml"/><Relationship Id="rId59" Type="http://schemas.openxmlformats.org/officeDocument/2006/relationships/slide" Target="slides/slide34.xml"/><Relationship Id="rId35" Type="http://schemas.openxmlformats.org/officeDocument/2006/relationships/slide" Target="slides/slide10.xml"/><Relationship Id="rId51" Type="http://schemas.openxmlformats.org/officeDocument/2006/relationships/slide" Target="slides/slide26.xml"/><Relationship Id="rId55" Type="http://schemas.openxmlformats.org/officeDocument/2006/relationships/slide" Target="slides/slide30.xml"/><Relationship Id="rId31" Type="http://schemas.openxmlformats.org/officeDocument/2006/relationships/slide" Target="slides/slide6.xml"/><Relationship Id="rId34" Type="http://schemas.openxmlformats.org/officeDocument/2006/relationships/slide" Target="slides/slide9.xml"/><Relationship Id="rId40" Type="http://schemas.openxmlformats.org/officeDocument/2006/relationships/slide" Target="slides/slide15.xml"/><Relationship Id="rId62" Type="http://schemas.openxmlformats.org/officeDocument/2006/relationships/slide" Target="slides/slide37.xml"/><Relationship Id="rId66" Type="http://schemas.openxmlformats.org/officeDocument/2006/relationships/printerSettings" Target="printerSettings/printerSettings1.bin"/><Relationship Id="rId36" Type="http://schemas.openxmlformats.org/officeDocument/2006/relationships/slide" Target="slides/slide11.xml"/><Relationship Id="rId1" Type="http://schemas.openxmlformats.org/officeDocument/2006/relationships/slideMaster" Target="slideMasters/slideMaster1.xml"/><Relationship Id="rId24" Type="http://schemas.openxmlformats.org/officeDocument/2006/relationships/slideMaster" Target="slideMasters/slideMaster24.xml"/><Relationship Id="rId47" Type="http://schemas.openxmlformats.org/officeDocument/2006/relationships/slide" Target="slides/slide22.xml"/><Relationship Id="rId56" Type="http://schemas.openxmlformats.org/officeDocument/2006/relationships/slide" Target="slides/slide31.xml"/><Relationship Id="rId48" Type="http://schemas.openxmlformats.org/officeDocument/2006/relationships/slide" Target="slides/slide23.xml"/><Relationship Id="rId8" Type="http://schemas.openxmlformats.org/officeDocument/2006/relationships/slideMaster" Target="slideMasters/slideMaster8.xml"/><Relationship Id="rId13" Type="http://schemas.openxmlformats.org/officeDocument/2006/relationships/slideMaster" Target="slideMasters/slideMaster13.xml"/><Relationship Id="rId32" Type="http://schemas.openxmlformats.org/officeDocument/2006/relationships/slide" Target="slides/slide7.xml"/><Relationship Id="rId37" Type="http://schemas.openxmlformats.org/officeDocument/2006/relationships/slide" Target="slides/slide12.xml"/><Relationship Id="rId52" Type="http://schemas.openxmlformats.org/officeDocument/2006/relationships/slide" Target="slides/slide27.xml"/><Relationship Id="rId65" Type="http://schemas.openxmlformats.org/officeDocument/2006/relationships/notesMaster" Target="notesMasters/notesMaster1.xml"/><Relationship Id="rId67" Type="http://schemas.openxmlformats.org/officeDocument/2006/relationships/presProps" Target="presProps.xml"/><Relationship Id="rId54" Type="http://schemas.openxmlformats.org/officeDocument/2006/relationships/slide" Target="slides/slide29.xml"/><Relationship Id="rId12" Type="http://schemas.openxmlformats.org/officeDocument/2006/relationships/slideMaster" Target="slideMasters/slideMaster12.xml"/><Relationship Id="rId3" Type="http://schemas.openxmlformats.org/officeDocument/2006/relationships/slideMaster" Target="slideMasters/slideMaster3.xml"/><Relationship Id="rId23" Type="http://schemas.openxmlformats.org/officeDocument/2006/relationships/slideMaster" Target="slideMasters/slideMaster23.xml"/><Relationship Id="rId61" Type="http://schemas.openxmlformats.org/officeDocument/2006/relationships/slide" Target="slides/slide36.xml"/><Relationship Id="rId53" Type="http://schemas.openxmlformats.org/officeDocument/2006/relationships/slide" Target="slides/slide28.xml"/><Relationship Id="rId26" Type="http://schemas.openxmlformats.org/officeDocument/2006/relationships/slide" Target="slides/slide1.xml"/><Relationship Id="rId30" Type="http://schemas.openxmlformats.org/officeDocument/2006/relationships/slide" Target="slides/slide5.xml"/><Relationship Id="rId11" Type="http://schemas.openxmlformats.org/officeDocument/2006/relationships/slideMaster" Target="slideMasters/slideMaster11.xml"/><Relationship Id="rId68" Type="http://schemas.openxmlformats.org/officeDocument/2006/relationships/viewProps" Target="viewProps.xml"/><Relationship Id="rId29" Type="http://schemas.openxmlformats.org/officeDocument/2006/relationships/slide" Target="slides/slide4.xml"/><Relationship Id="rId16" Type="http://schemas.openxmlformats.org/officeDocument/2006/relationships/slideMaster" Target="slideMasters/slideMaster16.xml"/><Relationship Id="rId33" Type="http://schemas.openxmlformats.org/officeDocument/2006/relationships/slide" Target="slides/slide8.xml"/><Relationship Id="rId41"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2" Type="http://schemas.openxmlformats.org/officeDocument/2006/relationships/slideMaster" Target="slideMasters/slideMaster22.xml"/><Relationship Id="rId21" Type="http://schemas.openxmlformats.org/officeDocument/2006/relationships/slideMaster" Target="slideMasters/slideMaster21.xml"/></Relationships>
</file>

<file path=ppt/drawings/_rels/vmlDrawing1.vml.rels><?xml version="1.0" encoding="UTF-8" standalone="yes"?>
<Relationships xmlns="http://schemas.openxmlformats.org/package/2006/relationships"><Relationship Id="rId4" Type="http://schemas.openxmlformats.org/officeDocument/2006/relationships/image" Target="../media/image9.pict"/><Relationship Id="rId1" Type="http://schemas.openxmlformats.org/officeDocument/2006/relationships/image" Target="../media/image6.pict"/><Relationship Id="rId2" Type="http://schemas.openxmlformats.org/officeDocument/2006/relationships/image" Target="../media/image7.pict"/><Relationship Id="rId3" Type="http://schemas.openxmlformats.org/officeDocument/2006/relationships/image" Target="../media/image8.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1.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4.pict"/></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0.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p:cNvSpPr>
          <p:nvPr>
            <p:ph type="hdr" sz="quarter"/>
          </p:nvPr>
        </p:nvSpPr>
        <p:spPr bwMode="auto">
          <a:xfrm>
            <a:off x="0" y="0"/>
            <a:ext cx="2971800" cy="4572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0" charset="0"/>
                <a:ea typeface="Arial" pitchFamily="30" charset="0"/>
                <a:cs typeface="Arial" pitchFamily="30" charset="0"/>
                <a:sym typeface="Arial" pitchFamily="30" charset="0"/>
              </a:defRPr>
            </a:lvl1pPr>
          </a:lstStyle>
          <a:p>
            <a:pPr>
              <a:defRPr/>
            </a:pPr>
            <a:endParaRPr lang="en-US"/>
          </a:p>
        </p:txBody>
      </p:sp>
      <p:sp>
        <p:nvSpPr>
          <p:cNvPr id="22531" name="Rectangle 3"/>
          <p:cNvSpPr>
            <a:spLocks noGrp="1"/>
          </p:cNvSpPr>
          <p:nvPr>
            <p:ph type="dt" idx="1"/>
          </p:nvPr>
        </p:nvSpPr>
        <p:spPr bwMode="auto">
          <a:xfrm>
            <a:off x="3886200" y="0"/>
            <a:ext cx="2971800" cy="4572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0" charset="0"/>
                <a:ea typeface="Arial" pitchFamily="30" charset="0"/>
                <a:cs typeface="Arial" pitchFamily="30" charset="0"/>
                <a:sym typeface="Arial" pitchFamily="30" charset="0"/>
              </a:defRPr>
            </a:lvl1pPr>
          </a:lstStyle>
          <a:p>
            <a:pPr>
              <a:defRPr/>
            </a:pPr>
            <a:endParaRPr lang="en-US"/>
          </a:p>
        </p:txBody>
      </p:sp>
      <p:sp>
        <p:nvSpPr>
          <p:cNvPr id="4792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2533" name="Rectangle 5"/>
          <p:cNvSpPr>
            <a:spLocks noGrp="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534" name="Rectangle 6"/>
          <p:cNvSpPr>
            <a:spLocks noGrp="1"/>
          </p:cNvSpPr>
          <p:nvPr>
            <p:ph type="ftr" sz="quarter" idx="4"/>
          </p:nvPr>
        </p:nvSpPr>
        <p:spPr bwMode="auto">
          <a:xfrm>
            <a:off x="0" y="8686800"/>
            <a:ext cx="2971800" cy="457200"/>
          </a:xfrm>
          <a:prstGeom prst="rect">
            <a:avLst/>
          </a:prstGeom>
          <a:noFill/>
          <a:ln w="12700">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0" charset="0"/>
                <a:ea typeface="Arial" pitchFamily="30" charset="0"/>
                <a:cs typeface="Arial" pitchFamily="30" charset="0"/>
                <a:sym typeface="Arial" pitchFamily="30" charset="0"/>
              </a:defRPr>
            </a:lvl1pPr>
          </a:lstStyle>
          <a:p>
            <a:pPr>
              <a:defRPr/>
            </a:pPr>
            <a:endParaRPr lang="en-US"/>
          </a:p>
        </p:txBody>
      </p:sp>
      <p:sp>
        <p:nvSpPr>
          <p:cNvPr id="22535" name="Rectangle 7"/>
          <p:cNvSpPr>
            <a:spLocks noGrp="1"/>
          </p:cNvSpPr>
          <p:nvPr>
            <p:ph type="sldNum" sz="quarter" idx="5"/>
          </p:nvPr>
        </p:nvSpPr>
        <p:spPr bwMode="auto">
          <a:xfrm>
            <a:off x="3886200" y="8686800"/>
            <a:ext cx="2971800" cy="457200"/>
          </a:xfrm>
          <a:prstGeom prst="rect">
            <a:avLst/>
          </a:prstGeom>
          <a:noFill/>
          <a:ln w="12700">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0" charset="0"/>
                <a:ea typeface="Arial" pitchFamily="30" charset="0"/>
                <a:cs typeface="Arial" pitchFamily="30" charset="0"/>
                <a:sym typeface="Arial" pitchFamily="30" charset="0"/>
              </a:defRPr>
            </a:lvl1pPr>
          </a:lstStyle>
          <a:p>
            <a:pPr>
              <a:defRPr/>
            </a:pPr>
            <a:fld id="{B81B8BBE-1792-F54E-B421-71661C489BF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30" charset="0"/>
        <a:ea typeface="ＭＳ Ｐゴシック" pitchFamily="-110" charset="-128"/>
        <a:cs typeface="ＭＳ Ｐゴシック" pitchFamily="-110" charset="-128"/>
      </a:defRPr>
    </a:lvl1pPr>
    <a:lvl2pPr marL="455613" algn="l" rtl="0" eaLnBrk="0" fontAlgn="base" hangingPunct="0">
      <a:spcBef>
        <a:spcPct val="30000"/>
      </a:spcBef>
      <a:spcAft>
        <a:spcPct val="0"/>
      </a:spcAft>
      <a:defRPr sz="1200" kern="1200">
        <a:solidFill>
          <a:schemeClr val="tx1"/>
        </a:solidFill>
        <a:latin typeface="Times New Roman" pitchFamily="30" charset="0"/>
        <a:ea typeface="ＭＳ Ｐゴシック" pitchFamily="30" charset="-128"/>
        <a:cs typeface="+mn-cs"/>
      </a:defRPr>
    </a:lvl2pPr>
    <a:lvl3pPr marL="912813" algn="l" rtl="0" eaLnBrk="0" fontAlgn="base" hangingPunct="0">
      <a:spcBef>
        <a:spcPct val="30000"/>
      </a:spcBef>
      <a:spcAft>
        <a:spcPct val="0"/>
      </a:spcAft>
      <a:defRPr sz="1200" kern="1200">
        <a:solidFill>
          <a:schemeClr val="tx1"/>
        </a:solidFill>
        <a:latin typeface="Times New Roman" pitchFamily="30" charset="0"/>
        <a:ea typeface="ＭＳ Ｐゴシック" pitchFamily="30" charset="-128"/>
        <a:cs typeface="+mn-cs"/>
      </a:defRPr>
    </a:lvl3pPr>
    <a:lvl4pPr marL="1370013" algn="l" rtl="0" eaLnBrk="0" fontAlgn="base" hangingPunct="0">
      <a:spcBef>
        <a:spcPct val="30000"/>
      </a:spcBef>
      <a:spcAft>
        <a:spcPct val="0"/>
      </a:spcAft>
      <a:defRPr sz="1200" kern="1200">
        <a:solidFill>
          <a:schemeClr val="tx1"/>
        </a:solidFill>
        <a:latin typeface="Times New Roman" pitchFamily="30" charset="0"/>
        <a:ea typeface="ＭＳ Ｐゴシック" pitchFamily="30" charset="-128"/>
        <a:cs typeface="+mn-cs"/>
      </a:defRPr>
    </a:lvl4pPr>
    <a:lvl5pPr marL="1827213" algn="l" rtl="0" eaLnBrk="0" fontAlgn="base" hangingPunct="0">
      <a:spcBef>
        <a:spcPct val="30000"/>
      </a:spcBef>
      <a:spcAft>
        <a:spcPct val="0"/>
      </a:spcAft>
      <a:defRPr sz="1200" kern="1200">
        <a:solidFill>
          <a:schemeClr val="tx1"/>
        </a:solidFill>
        <a:latin typeface="Times New Roman" pitchFamily="30" charset="0"/>
        <a:ea typeface="ＭＳ Ｐゴシック" pitchFamily="30" charset="-128"/>
        <a:cs typeface="+mn-cs"/>
      </a:defRPr>
    </a:lvl5pPr>
    <a:lvl6pPr marL="2285526" algn="l" defTabSz="457106" rtl="0" eaLnBrk="1" latinLnBrk="0" hangingPunct="1">
      <a:defRPr sz="1200" kern="1200">
        <a:solidFill>
          <a:schemeClr val="tx1"/>
        </a:solidFill>
        <a:latin typeface="+mn-lt"/>
        <a:ea typeface="+mn-ea"/>
        <a:cs typeface="+mn-cs"/>
      </a:defRPr>
    </a:lvl6pPr>
    <a:lvl7pPr marL="2742630" algn="l" defTabSz="457106" rtl="0" eaLnBrk="1" latinLnBrk="0" hangingPunct="1">
      <a:defRPr sz="1200" kern="1200">
        <a:solidFill>
          <a:schemeClr val="tx1"/>
        </a:solidFill>
        <a:latin typeface="+mn-lt"/>
        <a:ea typeface="+mn-ea"/>
        <a:cs typeface="+mn-cs"/>
      </a:defRPr>
    </a:lvl7pPr>
    <a:lvl8pPr marL="3199736" algn="l" defTabSz="457106" rtl="0" eaLnBrk="1" latinLnBrk="0" hangingPunct="1">
      <a:defRPr sz="1200" kern="1200">
        <a:solidFill>
          <a:schemeClr val="tx1"/>
        </a:solidFill>
        <a:latin typeface="+mn-lt"/>
        <a:ea typeface="+mn-ea"/>
        <a:cs typeface="+mn-cs"/>
      </a:defRPr>
    </a:lvl8pPr>
    <a:lvl9pPr marL="3656841" algn="l" defTabSz="45710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9410" name="Rectangle 7"/>
          <p:cNvSpPr>
            <a:spLocks noGrp="1"/>
          </p:cNvSpPr>
          <p:nvPr>
            <p:ph type="sldNum" sz="quarter" idx="5"/>
          </p:nvPr>
        </p:nvSpPr>
        <p:spPr>
          <a:noFill/>
        </p:spPr>
        <p:txBody>
          <a:bodyPr/>
          <a:lstStyle/>
          <a:p>
            <a:fld id="{CE9C6931-8ED6-C642-9624-F8952C60FCBC}" type="slidenum">
              <a:rPr lang="en-US">
                <a:latin typeface="Arial" pitchFamily="-105" charset="0"/>
                <a:ea typeface="Arial" pitchFamily="-105" charset="0"/>
                <a:cs typeface="Arial" pitchFamily="-105" charset="0"/>
                <a:sym typeface="Arial" pitchFamily="-105" charset="0"/>
              </a:rPr>
              <a:pPr/>
              <a:t>3</a:t>
            </a:fld>
            <a:endParaRPr lang="en-US">
              <a:latin typeface="Arial" pitchFamily="-105" charset="0"/>
              <a:ea typeface="Arial" pitchFamily="-105" charset="0"/>
              <a:cs typeface="Arial" pitchFamily="-105" charset="0"/>
              <a:sym typeface="Arial" pitchFamily="-105" charset="0"/>
            </a:endParaRPr>
          </a:p>
        </p:txBody>
      </p:sp>
      <p:sp>
        <p:nvSpPr>
          <p:cNvPr id="529411" name="Rectangle 2"/>
          <p:cNvSpPr>
            <a:spLocks noGrp="1" noRot="1" noChangeAspect="1" noChangeArrowheads="1"/>
          </p:cNvSpPr>
          <p:nvPr>
            <p:ph type="sldImg"/>
          </p:nvPr>
        </p:nvSpPr>
        <p:spPr>
          <a:solidFill>
            <a:srgbClr val="FFFFFF"/>
          </a:solidFill>
          <a:ln/>
        </p:spPr>
      </p:sp>
      <p:sp>
        <p:nvSpPr>
          <p:cNvPr id="529412"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pitchFamily="-105" charset="0"/>
                <a:ea typeface="ＭＳ Ｐゴシック" pitchFamily="-105" charset="-128"/>
                <a:cs typeface="ＭＳ Ｐゴシック" pitchFamily="-105" charset="-128"/>
              </a:rPr>
              <a:t>Energy-momentum conservation determines how the densities of different components scale with time. Before a few hundred thousand years after the BB, radiation or relativistic particles dominated, followed by non-relativistic matter, followed at ~8 Gyr by dark energy. In order for dark energy to cause cosmic speed-up, its equation of state must be such that its energy density scales slowly compared to matter and radiation. Thus, we expect dark energy to be important only at recent cosmic epochs.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0610" name="Rectangle 7"/>
          <p:cNvSpPr>
            <a:spLocks noGrp="1"/>
          </p:cNvSpPr>
          <p:nvPr>
            <p:ph type="sldNum" sz="quarter" idx="5"/>
          </p:nvPr>
        </p:nvSpPr>
        <p:spPr>
          <a:noFill/>
        </p:spPr>
        <p:txBody>
          <a:bodyPr/>
          <a:lstStyle/>
          <a:p>
            <a:fld id="{54200507-F854-7F48-97F8-D893601AE03C}" type="slidenum">
              <a:rPr lang="en-US">
                <a:latin typeface="Arial" pitchFamily="27" charset="0"/>
                <a:ea typeface="Arial" pitchFamily="27" charset="0"/>
                <a:cs typeface="Arial" pitchFamily="27" charset="0"/>
                <a:sym typeface="Arial" pitchFamily="27" charset="0"/>
              </a:rPr>
              <a:pPr/>
              <a:t>15</a:t>
            </a:fld>
            <a:endParaRPr lang="en-US">
              <a:latin typeface="Arial" pitchFamily="27" charset="0"/>
              <a:ea typeface="Arial" pitchFamily="27" charset="0"/>
              <a:cs typeface="Arial" pitchFamily="27" charset="0"/>
              <a:sym typeface="Arial" pitchFamily="27" charset="0"/>
            </a:endParaRPr>
          </a:p>
        </p:txBody>
      </p:sp>
      <p:sp>
        <p:nvSpPr>
          <p:cNvPr id="580611" name="Rectangle 2"/>
          <p:cNvSpPr>
            <a:spLocks noGrp="1" noRot="1" noChangeAspect="1" noChangeArrowheads="1" noTextEdit="1"/>
          </p:cNvSpPr>
          <p:nvPr>
            <p:ph type="sldImg"/>
          </p:nvPr>
        </p:nvSpPr>
        <p:spPr>
          <a:xfrm>
            <a:off x="1144588" y="685800"/>
            <a:ext cx="4572000" cy="3429000"/>
          </a:xfrm>
          <a:ln/>
        </p:spPr>
      </p:sp>
      <p:sp>
        <p:nvSpPr>
          <p:cNvPr id="580612" name="Rectangle 3"/>
          <p:cNvSpPr>
            <a:spLocks noGrp="1"/>
          </p:cNvSpPr>
          <p:nvPr>
            <p:ph type="body" idx="1"/>
          </p:nvPr>
        </p:nvSpPr>
        <p:spPr>
          <a:xfrm>
            <a:off x="685800" y="4341813"/>
            <a:ext cx="5486400" cy="4116387"/>
          </a:xfrm>
          <a:noFill/>
          <a:ln w="9525"/>
        </p:spPr>
        <p:txBody>
          <a:bodyPr/>
          <a:lstStyle/>
          <a:p>
            <a:pPr eaLnBrk="1" hangingPunct="1"/>
            <a:endParaRPr lang="en-US">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602114" name="Rectangle 2"/>
          <p:cNvSpPr>
            <a:spLocks noGrp="1" noRot="1" noChangeAspect="1" noChangeArrowheads="1" noTextEdit="1"/>
          </p:cNvSpPr>
          <p:nvPr>
            <p:ph type="sldImg"/>
          </p:nvPr>
        </p:nvSpPr>
        <p:spPr>
          <a:ln/>
        </p:spPr>
      </p:sp>
      <p:sp>
        <p:nvSpPr>
          <p:cNvPr id="602115" name="Text Box 3"/>
          <p:cNvSpPr>
            <a:spLocks noGrp="1" noChangeArrowheads="1"/>
          </p:cNvSpPr>
          <p:nvPr>
            <p:ph type="body" idx="1"/>
          </p:nvPr>
        </p:nvSpPr>
        <p:spPr>
          <a:xfrm>
            <a:off x="685800" y="4341813"/>
            <a:ext cx="5487988" cy="4116387"/>
          </a:xfrm>
          <a:noFill/>
          <a:ln w="9525"/>
        </p:spPr>
        <p:txBody>
          <a:bodyPr wrap="none" anchor="ctr"/>
          <a:lstStyle/>
          <a:p>
            <a:endParaRPr lang="en-US">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8498" name="Rectangle 7"/>
          <p:cNvSpPr>
            <a:spLocks noGrp="1"/>
          </p:cNvSpPr>
          <p:nvPr>
            <p:ph type="sldNum" sz="quarter" idx="5"/>
          </p:nvPr>
        </p:nvSpPr>
        <p:spPr>
          <a:noFill/>
        </p:spPr>
        <p:txBody>
          <a:bodyPr/>
          <a:lstStyle/>
          <a:p>
            <a:fld id="{6BEBFBE5-65A5-7049-94C9-7FD71C5BA30A}" type="slidenum">
              <a:rPr lang="en-US">
                <a:latin typeface="Arial" pitchFamily="-109" charset="0"/>
                <a:ea typeface="Arial" pitchFamily="-109" charset="0"/>
                <a:cs typeface="Arial" pitchFamily="-109" charset="0"/>
                <a:sym typeface="Arial" pitchFamily="-109" charset="0"/>
              </a:rPr>
              <a:pPr/>
              <a:t>18</a:t>
            </a:fld>
            <a:endParaRPr lang="en-US">
              <a:latin typeface="Arial" pitchFamily="-109" charset="0"/>
              <a:ea typeface="Arial" pitchFamily="-109" charset="0"/>
              <a:cs typeface="Arial" pitchFamily="-109" charset="0"/>
              <a:sym typeface="Arial" pitchFamily="-109" charset="0"/>
            </a:endParaRPr>
          </a:p>
        </p:txBody>
      </p:sp>
      <p:sp>
        <p:nvSpPr>
          <p:cNvPr id="618499" name="Rectangle 2"/>
          <p:cNvSpPr>
            <a:spLocks noGrp="1" noRot="1" noChangeAspect="1" noChangeArrowheads="1"/>
          </p:cNvSpPr>
          <p:nvPr>
            <p:ph type="sldImg"/>
          </p:nvPr>
        </p:nvSpPr>
        <p:spPr>
          <a:solidFill>
            <a:srgbClr val="FFFFFF"/>
          </a:solidFill>
          <a:ln/>
        </p:spPr>
      </p:sp>
      <p:sp>
        <p:nvSpPr>
          <p:cNvPr id="6185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09" charset="0"/>
              <a:ea typeface="ＭＳ Ｐゴシック" pitchFamily="-109" charset="-128"/>
              <a:cs typeface="ＭＳ Ｐゴシック" pitchFamily="-109"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1570" name="Rectangle 7"/>
          <p:cNvSpPr>
            <a:spLocks noGrp="1"/>
          </p:cNvSpPr>
          <p:nvPr>
            <p:ph type="sldNum" sz="quarter" idx="5"/>
          </p:nvPr>
        </p:nvSpPr>
        <p:spPr>
          <a:noFill/>
        </p:spPr>
        <p:txBody>
          <a:bodyPr/>
          <a:lstStyle/>
          <a:p>
            <a:fld id="{098CD66D-1618-CE4D-BADB-D2F12C5FFAF8}" type="slidenum">
              <a:rPr lang="en-US">
                <a:latin typeface="Arial" pitchFamily="-109" charset="0"/>
                <a:ea typeface="Arial" pitchFamily="-109" charset="0"/>
                <a:cs typeface="Arial" pitchFamily="-109" charset="0"/>
                <a:sym typeface="Arial" pitchFamily="-109" charset="0"/>
              </a:rPr>
              <a:pPr/>
              <a:t>19</a:t>
            </a:fld>
            <a:endParaRPr lang="en-US">
              <a:latin typeface="Arial" pitchFamily="-109" charset="0"/>
              <a:ea typeface="Arial" pitchFamily="-109" charset="0"/>
              <a:cs typeface="Arial" pitchFamily="-109" charset="0"/>
              <a:sym typeface="Arial" pitchFamily="-109" charset="0"/>
            </a:endParaRPr>
          </a:p>
        </p:txBody>
      </p:sp>
      <p:sp>
        <p:nvSpPr>
          <p:cNvPr id="621571" name="Rectangle 2"/>
          <p:cNvSpPr>
            <a:spLocks noGrp="1" noRot="1" noChangeAspect="1" noChangeArrowheads="1"/>
          </p:cNvSpPr>
          <p:nvPr>
            <p:ph type="sldImg"/>
          </p:nvPr>
        </p:nvSpPr>
        <p:spPr>
          <a:xfrm>
            <a:off x="1144588" y="687388"/>
            <a:ext cx="4570412" cy="3427412"/>
          </a:xfrm>
          <a:solidFill>
            <a:srgbClr val="FFFFFF"/>
          </a:solidFill>
          <a:ln/>
        </p:spPr>
      </p:sp>
      <p:sp>
        <p:nvSpPr>
          <p:cNvPr id="621572" name="Rectangle 3"/>
          <p:cNvSpPr>
            <a:spLocks noGrp="1" noChangeArrowheads="1"/>
          </p:cNvSpPr>
          <p:nvPr>
            <p:ph type="body" idx="1"/>
          </p:nvPr>
        </p:nvSpPr>
        <p:spPr>
          <a:xfrm>
            <a:off x="912813" y="4343400"/>
            <a:ext cx="5032375" cy="4113213"/>
          </a:xfrm>
          <a:solidFill>
            <a:srgbClr val="FFFFFF"/>
          </a:solidFill>
          <a:ln>
            <a:solidFill>
              <a:srgbClr val="000000"/>
            </a:solidFill>
          </a:ln>
        </p:spPr>
        <p:txBody>
          <a:bodyPr lIns="91433" tIns="45717" rIns="91433" bIns="45717"/>
          <a:lstStyle/>
          <a:p>
            <a:pPr eaLnBrk="1" hangingPunct="1"/>
            <a:endParaRPr lang="en-US">
              <a:latin typeface="Times New Roman" pitchFamily="-109" charset="0"/>
              <a:ea typeface="ＭＳ Ｐゴシック" pitchFamily="-109" charset="-128"/>
              <a:cs typeface="ＭＳ Ｐゴシック" pitchFamily="-109"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1810" name="Rectangle 7"/>
          <p:cNvSpPr>
            <a:spLocks noGrp="1"/>
          </p:cNvSpPr>
          <p:nvPr>
            <p:ph type="sldNum" sz="quarter" idx="5"/>
          </p:nvPr>
        </p:nvSpPr>
        <p:spPr>
          <a:noFill/>
        </p:spPr>
        <p:txBody>
          <a:bodyPr/>
          <a:lstStyle/>
          <a:p>
            <a:fld id="{2A7AFDF6-24CB-DA46-A06F-BC649BCFA723}" type="slidenum">
              <a:rPr lang="en-US">
                <a:latin typeface="Arial" charset="0"/>
                <a:ea typeface="Arial" charset="0"/>
                <a:cs typeface="Arial" charset="0"/>
                <a:sym typeface="Arial" charset="0"/>
              </a:rPr>
              <a:pPr/>
              <a:t>20</a:t>
            </a:fld>
            <a:endParaRPr lang="en-US">
              <a:latin typeface="Arial" charset="0"/>
              <a:ea typeface="Arial" charset="0"/>
              <a:cs typeface="Arial" charset="0"/>
              <a:sym typeface="Arial" charset="0"/>
            </a:endParaRPr>
          </a:p>
        </p:txBody>
      </p:sp>
      <p:sp>
        <p:nvSpPr>
          <p:cNvPr id="631811"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63181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6493" tIns="43247" rIns="86493" bIns="43247"/>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1810" name="Rectangle 7"/>
          <p:cNvSpPr>
            <a:spLocks noGrp="1"/>
          </p:cNvSpPr>
          <p:nvPr>
            <p:ph type="sldNum" sz="quarter" idx="5"/>
          </p:nvPr>
        </p:nvSpPr>
        <p:spPr>
          <a:noFill/>
        </p:spPr>
        <p:txBody>
          <a:bodyPr/>
          <a:lstStyle/>
          <a:p>
            <a:fld id="{2A7AFDF6-24CB-DA46-A06F-BC649BCFA723}" type="slidenum">
              <a:rPr lang="en-US">
                <a:latin typeface="Arial" charset="0"/>
                <a:ea typeface="Arial" charset="0"/>
                <a:cs typeface="Arial" charset="0"/>
                <a:sym typeface="Arial" charset="0"/>
              </a:rPr>
              <a:pPr/>
              <a:t>21</a:t>
            </a:fld>
            <a:endParaRPr lang="en-US">
              <a:latin typeface="Arial" charset="0"/>
              <a:ea typeface="Arial" charset="0"/>
              <a:cs typeface="Arial" charset="0"/>
              <a:sym typeface="Arial" charset="0"/>
            </a:endParaRPr>
          </a:p>
        </p:txBody>
      </p:sp>
      <p:sp>
        <p:nvSpPr>
          <p:cNvPr id="631811"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63181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6493" tIns="43247" rIns="86493" bIns="43247"/>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1810" name="Rectangle 7"/>
          <p:cNvSpPr>
            <a:spLocks noGrp="1"/>
          </p:cNvSpPr>
          <p:nvPr>
            <p:ph type="sldNum" sz="quarter" idx="5"/>
          </p:nvPr>
        </p:nvSpPr>
        <p:spPr>
          <a:noFill/>
        </p:spPr>
        <p:txBody>
          <a:bodyPr/>
          <a:lstStyle/>
          <a:p>
            <a:fld id="{2A7AFDF6-24CB-DA46-A06F-BC649BCFA723}" type="slidenum">
              <a:rPr lang="en-US">
                <a:latin typeface="Arial" charset="0"/>
                <a:ea typeface="Arial" charset="0"/>
                <a:cs typeface="Arial" charset="0"/>
                <a:sym typeface="Arial" charset="0"/>
              </a:rPr>
              <a:pPr/>
              <a:t>22</a:t>
            </a:fld>
            <a:endParaRPr lang="en-US">
              <a:latin typeface="Arial" charset="0"/>
              <a:ea typeface="Arial" charset="0"/>
              <a:cs typeface="Arial" charset="0"/>
              <a:sym typeface="Arial" charset="0"/>
            </a:endParaRPr>
          </a:p>
        </p:txBody>
      </p:sp>
      <p:sp>
        <p:nvSpPr>
          <p:cNvPr id="631811"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63181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6493" tIns="43247" rIns="86493" bIns="43247"/>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8258" name="Rectangle 7"/>
          <p:cNvSpPr>
            <a:spLocks noGrp="1"/>
          </p:cNvSpPr>
          <p:nvPr>
            <p:ph type="sldNum" sz="quarter" idx="5"/>
          </p:nvPr>
        </p:nvSpPr>
        <p:spPr>
          <a:noFill/>
        </p:spPr>
        <p:txBody>
          <a:bodyPr/>
          <a:lstStyle/>
          <a:p>
            <a:fld id="{A457E8C0-D3A6-2C4A-A007-43700FDD9F66}" type="slidenum">
              <a:rPr lang="en-US">
                <a:latin typeface="Arial" pitchFamily="27" charset="0"/>
                <a:ea typeface="Arial" pitchFamily="27" charset="0"/>
                <a:cs typeface="Arial" pitchFamily="27" charset="0"/>
                <a:sym typeface="Arial" pitchFamily="27" charset="0"/>
              </a:rPr>
              <a:pPr/>
              <a:t>27</a:t>
            </a:fld>
            <a:endParaRPr lang="en-US">
              <a:latin typeface="Arial" pitchFamily="27" charset="0"/>
              <a:ea typeface="Arial" pitchFamily="27" charset="0"/>
              <a:cs typeface="Arial" pitchFamily="27" charset="0"/>
              <a:sym typeface="Arial" pitchFamily="27" charset="0"/>
            </a:endParaRPr>
          </a:p>
        </p:txBody>
      </p:sp>
      <p:sp>
        <p:nvSpPr>
          <p:cNvPr id="608259" name="Rectangle 2"/>
          <p:cNvSpPr>
            <a:spLocks noGrp="1" noRot="1" noChangeAspect="1" noChangeArrowheads="1"/>
          </p:cNvSpPr>
          <p:nvPr>
            <p:ph type="sldImg"/>
          </p:nvPr>
        </p:nvSpPr>
        <p:spPr>
          <a:solidFill>
            <a:srgbClr val="FFFFFF"/>
          </a:solidFill>
          <a:ln/>
        </p:spPr>
      </p:sp>
      <p:sp>
        <p:nvSpPr>
          <p:cNvPr id="6082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02" name="Rectangle 7"/>
          <p:cNvSpPr>
            <a:spLocks noGrp="1"/>
          </p:cNvSpPr>
          <p:nvPr>
            <p:ph type="sldNum" sz="quarter" idx="5"/>
          </p:nvPr>
        </p:nvSpPr>
        <p:spPr>
          <a:noFill/>
        </p:spPr>
        <p:txBody>
          <a:bodyPr/>
          <a:lstStyle/>
          <a:p>
            <a:fld id="{EEFD045C-391D-1D41-96BC-5AA7F9DCE633}" type="slidenum">
              <a:rPr lang="en-US">
                <a:latin typeface="Arial" pitchFamily="-108" charset="0"/>
                <a:ea typeface="Arial" pitchFamily="-108" charset="0"/>
                <a:cs typeface="Arial" pitchFamily="-108" charset="0"/>
                <a:sym typeface="Arial" pitchFamily="-108" charset="0"/>
              </a:rPr>
              <a:pPr/>
              <a:t>28</a:t>
            </a:fld>
            <a:endParaRPr lang="en-US">
              <a:latin typeface="Arial" pitchFamily="-108" charset="0"/>
              <a:ea typeface="Arial" pitchFamily="-108" charset="0"/>
              <a:cs typeface="Arial" pitchFamily="-108" charset="0"/>
              <a:sym typeface="Arial" pitchFamily="-108" charset="0"/>
            </a:endParaRPr>
          </a:p>
        </p:txBody>
      </p:sp>
      <p:sp>
        <p:nvSpPr>
          <p:cNvPr id="614403" name="Rectangle 2"/>
          <p:cNvSpPr>
            <a:spLocks noGrp="1" noRot="1" noChangeAspect="1" noChangeArrowheads="1"/>
          </p:cNvSpPr>
          <p:nvPr>
            <p:ph type="sldImg"/>
          </p:nvPr>
        </p:nvSpPr>
        <p:spPr>
          <a:xfrm>
            <a:off x="1144588" y="685800"/>
            <a:ext cx="4573587" cy="3430588"/>
          </a:xfrm>
          <a:solidFill>
            <a:srgbClr val="FFFFFF"/>
          </a:solidFill>
          <a:ln/>
        </p:spPr>
      </p:sp>
      <p:sp>
        <p:nvSpPr>
          <p:cNvPr id="614404" name="Rectangle 3"/>
          <p:cNvSpPr>
            <a:spLocks noGrp="1" noChangeArrowheads="1"/>
          </p:cNvSpPr>
          <p:nvPr>
            <p:ph type="body" idx="1"/>
          </p:nvPr>
        </p:nvSpPr>
        <p:spPr>
          <a:solidFill>
            <a:srgbClr val="FFFFFF"/>
          </a:solidFill>
          <a:ln>
            <a:solidFill>
              <a:srgbClr val="000000"/>
            </a:solidFill>
          </a:ln>
        </p:spPr>
        <p:txBody>
          <a:bodyPr lIns="90361" tIns="45181" rIns="90361" bIns="45181"/>
          <a:lstStyle/>
          <a:p>
            <a:pPr eaLnBrk="1" hangingPunct="1"/>
            <a:endParaRPr lang="en-US">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6450" name="Rectangle 7"/>
          <p:cNvSpPr>
            <a:spLocks noGrp="1"/>
          </p:cNvSpPr>
          <p:nvPr>
            <p:ph type="sldNum" sz="quarter" idx="5"/>
          </p:nvPr>
        </p:nvSpPr>
        <p:spPr>
          <a:noFill/>
        </p:spPr>
        <p:txBody>
          <a:bodyPr/>
          <a:lstStyle/>
          <a:p>
            <a:fld id="{6F232C3C-CA58-704C-9317-9BA0BA1CDD06}" type="slidenum">
              <a:rPr lang="en-US">
                <a:latin typeface="Arial" pitchFamily="-108" charset="0"/>
                <a:ea typeface="Arial" pitchFamily="-108" charset="0"/>
                <a:cs typeface="Arial" pitchFamily="-108" charset="0"/>
                <a:sym typeface="Arial" pitchFamily="-108" charset="0"/>
              </a:rPr>
              <a:pPr/>
              <a:t>29</a:t>
            </a:fld>
            <a:endParaRPr lang="en-US">
              <a:latin typeface="Arial" pitchFamily="-108" charset="0"/>
              <a:ea typeface="Arial" pitchFamily="-108" charset="0"/>
              <a:cs typeface="Arial" pitchFamily="-108" charset="0"/>
              <a:sym typeface="Arial" pitchFamily="-108" charset="0"/>
            </a:endParaRPr>
          </a:p>
        </p:txBody>
      </p:sp>
      <p:sp>
        <p:nvSpPr>
          <p:cNvPr id="616451" name="Rectangle 2"/>
          <p:cNvSpPr>
            <a:spLocks noGrp="1" noRot="1" noChangeAspect="1" noChangeArrowheads="1"/>
          </p:cNvSpPr>
          <p:nvPr>
            <p:ph type="sldImg"/>
          </p:nvPr>
        </p:nvSpPr>
        <p:spPr>
          <a:solidFill>
            <a:srgbClr val="FFFFFF"/>
          </a:solidFill>
          <a:ln/>
        </p:spPr>
      </p:sp>
      <p:sp>
        <p:nvSpPr>
          <p:cNvPr id="616452" name="Rectangle 3"/>
          <p:cNvSpPr>
            <a:spLocks noGrp="1" noChangeArrowheads="1"/>
          </p:cNvSpPr>
          <p:nvPr>
            <p:ph type="body" idx="1"/>
          </p:nvPr>
        </p:nvSpPr>
        <p:spPr>
          <a:solidFill>
            <a:srgbClr val="FFFFFF"/>
          </a:solidFill>
          <a:ln>
            <a:solidFill>
              <a:srgbClr val="000000"/>
            </a:solidFill>
          </a:ln>
        </p:spPr>
        <p:txBody>
          <a:bodyPr lIns="91436" tIns="45718" rIns="91436" bIns="45718"/>
          <a:lstStyle/>
          <a:p>
            <a:pPr eaLnBrk="1" hangingPunct="1"/>
            <a:endParaRPr lang="en-US">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0370" name="Rectangle 7"/>
          <p:cNvSpPr>
            <a:spLocks noGrp="1"/>
          </p:cNvSpPr>
          <p:nvPr>
            <p:ph type="sldNum" sz="quarter" idx="5"/>
          </p:nvPr>
        </p:nvSpPr>
        <p:spPr>
          <a:noFill/>
        </p:spPr>
        <p:txBody>
          <a:bodyPr/>
          <a:lstStyle/>
          <a:p>
            <a:fld id="{58AAA428-DEA9-BC48-8761-A1C31B55662A}" type="slidenum">
              <a:rPr lang="en-US">
                <a:latin typeface="Arial" pitchFamily="27" charset="0"/>
                <a:ea typeface="Arial" pitchFamily="27" charset="0"/>
                <a:cs typeface="Arial" pitchFamily="27" charset="0"/>
                <a:sym typeface="Arial" pitchFamily="27" charset="0"/>
              </a:rPr>
              <a:pPr/>
              <a:t>4</a:t>
            </a:fld>
            <a:endParaRPr lang="en-US">
              <a:latin typeface="Arial" pitchFamily="27" charset="0"/>
              <a:ea typeface="Arial" pitchFamily="27" charset="0"/>
              <a:cs typeface="Arial" pitchFamily="27" charset="0"/>
              <a:sym typeface="Arial" pitchFamily="27" charset="0"/>
            </a:endParaRPr>
          </a:p>
        </p:txBody>
      </p:sp>
      <p:sp>
        <p:nvSpPr>
          <p:cNvPr id="570371" name="Rectangle 2"/>
          <p:cNvSpPr>
            <a:spLocks noGrp="1" noRot="1" noChangeAspect="1" noChangeArrowheads="1"/>
          </p:cNvSpPr>
          <p:nvPr>
            <p:ph type="sldImg"/>
          </p:nvPr>
        </p:nvSpPr>
        <p:spPr>
          <a:solidFill>
            <a:srgbClr val="FFFFFF"/>
          </a:solidFill>
          <a:ln/>
        </p:spPr>
      </p:sp>
      <p:sp>
        <p:nvSpPr>
          <p:cNvPr id="5703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3618" name="Rectangle 7"/>
          <p:cNvSpPr>
            <a:spLocks noGrp="1"/>
          </p:cNvSpPr>
          <p:nvPr>
            <p:ph type="sldNum" sz="quarter" idx="5"/>
          </p:nvPr>
        </p:nvSpPr>
        <p:spPr>
          <a:noFill/>
        </p:spPr>
        <p:txBody>
          <a:bodyPr/>
          <a:lstStyle/>
          <a:p>
            <a:fld id="{537FF9C2-CA78-D745-A270-6A09F3735B40}" type="slidenum">
              <a:rPr lang="en-US">
                <a:latin typeface="Arial" pitchFamily="27" charset="0"/>
                <a:ea typeface="Arial" pitchFamily="27" charset="0"/>
                <a:cs typeface="Arial" pitchFamily="27" charset="0"/>
                <a:sym typeface="Arial" pitchFamily="27" charset="0"/>
              </a:rPr>
              <a:pPr/>
              <a:t>30</a:t>
            </a:fld>
            <a:endParaRPr lang="en-US">
              <a:latin typeface="Arial" pitchFamily="27" charset="0"/>
              <a:ea typeface="Arial" pitchFamily="27" charset="0"/>
              <a:cs typeface="Arial" pitchFamily="27" charset="0"/>
              <a:sym typeface="Arial" pitchFamily="27" charset="0"/>
            </a:endParaRPr>
          </a:p>
        </p:txBody>
      </p:sp>
      <p:sp>
        <p:nvSpPr>
          <p:cNvPr id="623619" name="Rectangle 2"/>
          <p:cNvSpPr>
            <a:spLocks noGrp="1" noRot="1" noChangeAspect="1" noChangeArrowheads="1" noTextEdit="1"/>
          </p:cNvSpPr>
          <p:nvPr>
            <p:ph type="sldImg"/>
          </p:nvPr>
        </p:nvSpPr>
        <p:spPr>
          <a:xfrm>
            <a:off x="1141413" y="685800"/>
            <a:ext cx="4572000" cy="3429000"/>
          </a:xfrm>
          <a:solidFill>
            <a:srgbClr val="FFFFFF"/>
          </a:solidFill>
          <a:ln/>
        </p:spPr>
      </p:sp>
      <p:sp>
        <p:nvSpPr>
          <p:cNvPr id="623620" name="Rectangle 3"/>
          <p:cNvSpPr>
            <a:spLocks noGrp="1" noChangeArrowheads="1"/>
          </p:cNvSpPr>
          <p:nvPr>
            <p:ph type="body" idx="1"/>
          </p:nvPr>
        </p:nvSpPr>
        <p:spPr>
          <a:solidFill>
            <a:srgbClr val="FFFFFF"/>
          </a:solidFill>
          <a:ln>
            <a:solidFill>
              <a:srgbClr val="000000"/>
            </a:solidFill>
          </a:ln>
        </p:spPr>
        <p:txBody>
          <a:bodyPr lIns="91417" tIns="45708" rIns="91417" bIns="45708"/>
          <a:lstStyle/>
          <a:p>
            <a:pPr eaLnBrk="1" hangingPunct="1"/>
            <a:r>
              <a:rPr lang="en-GB">
                <a:latin typeface="Times New Roman" pitchFamily="27" charset="0"/>
                <a:ea typeface="ＭＳ Ｐゴシック" pitchFamily="27" charset="-128"/>
                <a:cs typeface="ＭＳ Ｐゴシック" pitchFamily="27" charset="-128"/>
              </a:rPr>
              <a:t>Cosmic Web – bottom up scenario – clusters then filaments then walls (membranes).</a:t>
            </a:r>
          </a:p>
          <a:p>
            <a:pPr eaLnBrk="1" hangingPunct="1"/>
            <a:r>
              <a:rPr lang="en-GB">
                <a:latin typeface="Times New Roman" pitchFamily="27" charset="0"/>
                <a:ea typeface="ＭＳ Ｐゴシック" pitchFamily="27" charset="-128"/>
                <a:cs typeface="ＭＳ Ｐゴシック" pitchFamily="27" charset="-128"/>
              </a:rPr>
              <a:t>Note that filaments not well traced by galaxies &amp; too ephemeral to emit x-rays, so lensing only way to detect.</a:t>
            </a:r>
            <a:endParaRPr lang="en-US">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5666" name="Rectangle 7"/>
          <p:cNvSpPr>
            <a:spLocks noGrp="1"/>
          </p:cNvSpPr>
          <p:nvPr>
            <p:ph type="sldNum" sz="quarter" idx="5"/>
          </p:nvPr>
        </p:nvSpPr>
        <p:spPr>
          <a:noFill/>
        </p:spPr>
        <p:txBody>
          <a:bodyPr/>
          <a:lstStyle/>
          <a:p>
            <a:fld id="{233BC6B7-AD11-E94B-9E31-B27E08954B35}" type="slidenum">
              <a:rPr lang="en-US">
                <a:latin typeface="Arial" pitchFamily="-108" charset="0"/>
                <a:ea typeface="Arial" pitchFamily="-108" charset="0"/>
                <a:cs typeface="Arial" pitchFamily="-108" charset="0"/>
                <a:sym typeface="Arial" pitchFamily="-108" charset="0"/>
              </a:rPr>
              <a:pPr/>
              <a:t>31</a:t>
            </a:fld>
            <a:endParaRPr lang="en-US">
              <a:latin typeface="Arial" pitchFamily="-108" charset="0"/>
              <a:ea typeface="Arial" pitchFamily="-108" charset="0"/>
              <a:cs typeface="Arial" pitchFamily="-108" charset="0"/>
              <a:sym typeface="Arial" pitchFamily="-108" charset="0"/>
            </a:endParaRPr>
          </a:p>
        </p:txBody>
      </p:sp>
      <p:sp>
        <p:nvSpPr>
          <p:cNvPr id="625667" name="Rectangle 2"/>
          <p:cNvSpPr>
            <a:spLocks noGrp="1" noRot="1" noChangeAspect="1" noChangeArrowheads="1"/>
          </p:cNvSpPr>
          <p:nvPr>
            <p:ph type="sldImg"/>
          </p:nvPr>
        </p:nvSpPr>
        <p:spPr>
          <a:solidFill>
            <a:srgbClr val="FFFFFF"/>
          </a:solidFill>
          <a:ln/>
        </p:spPr>
      </p:sp>
      <p:sp>
        <p:nvSpPr>
          <p:cNvPr id="625668" name="Rectangle 3"/>
          <p:cNvSpPr>
            <a:spLocks noGrp="1" noChangeArrowheads="1"/>
          </p:cNvSpPr>
          <p:nvPr>
            <p:ph type="body" idx="1"/>
          </p:nvPr>
        </p:nvSpPr>
        <p:spPr>
          <a:solidFill>
            <a:srgbClr val="FFFFFF"/>
          </a:solidFill>
          <a:ln>
            <a:solidFill>
              <a:srgbClr val="000000"/>
            </a:solidFill>
          </a:ln>
        </p:spPr>
        <p:txBody>
          <a:bodyPr lIns="91436" tIns="45718" rIns="91436" bIns="45718"/>
          <a:lstStyle/>
          <a:p>
            <a:pPr eaLnBrk="1" hangingPunct="1"/>
            <a:endParaRPr lang="en-US">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9298" name="Rectangle 7"/>
          <p:cNvSpPr>
            <a:spLocks noGrp="1"/>
          </p:cNvSpPr>
          <p:nvPr>
            <p:ph type="sldNum" sz="quarter" idx="5"/>
          </p:nvPr>
        </p:nvSpPr>
        <p:spPr>
          <a:noFill/>
        </p:spPr>
        <p:txBody>
          <a:bodyPr/>
          <a:lstStyle/>
          <a:p>
            <a:fld id="{387CB5D1-7461-2D44-83C3-39BC80A5205F}" type="slidenum">
              <a:rPr lang="en-US">
                <a:latin typeface="Arial" pitchFamily="-108" charset="0"/>
                <a:ea typeface="Arial" pitchFamily="-108" charset="0"/>
                <a:cs typeface="Arial" pitchFamily="-108" charset="0"/>
                <a:sym typeface="Arial" pitchFamily="-108" charset="0"/>
              </a:rPr>
              <a:pPr/>
              <a:t>32</a:t>
            </a:fld>
            <a:endParaRPr lang="en-US">
              <a:latin typeface="Arial" pitchFamily="-108" charset="0"/>
              <a:ea typeface="Arial" pitchFamily="-108" charset="0"/>
              <a:cs typeface="Arial" pitchFamily="-108" charset="0"/>
              <a:sym typeface="Arial" pitchFamily="-108" charset="0"/>
            </a:endParaRPr>
          </a:p>
        </p:txBody>
      </p:sp>
      <p:sp>
        <p:nvSpPr>
          <p:cNvPr id="439299" name="Rectangle 2"/>
          <p:cNvSpPr>
            <a:spLocks noGrp="1" noRot="1" noChangeAspect="1" noChangeArrowheads="1"/>
          </p:cNvSpPr>
          <p:nvPr>
            <p:ph type="sldImg"/>
          </p:nvPr>
        </p:nvSpPr>
        <p:spPr>
          <a:solidFill>
            <a:srgbClr val="FFFFFF"/>
          </a:solidFill>
          <a:ln/>
        </p:spPr>
      </p:sp>
      <p:sp>
        <p:nvSpPr>
          <p:cNvPr id="4393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7714" name="Rectangle 7"/>
          <p:cNvSpPr>
            <a:spLocks noGrp="1"/>
          </p:cNvSpPr>
          <p:nvPr>
            <p:ph type="sldNum" sz="quarter" idx="5"/>
          </p:nvPr>
        </p:nvSpPr>
        <p:spPr>
          <a:noFill/>
        </p:spPr>
        <p:txBody>
          <a:bodyPr/>
          <a:lstStyle/>
          <a:p>
            <a:fld id="{D4B473CE-953C-B44C-8808-8C57440A6A9A}" type="slidenum">
              <a:rPr lang="en-US">
                <a:latin typeface="Arial" pitchFamily="27" charset="0"/>
                <a:ea typeface="Arial" pitchFamily="27" charset="0"/>
                <a:cs typeface="Arial" pitchFamily="27" charset="0"/>
                <a:sym typeface="Arial" pitchFamily="27" charset="0"/>
              </a:rPr>
              <a:pPr/>
              <a:t>35</a:t>
            </a:fld>
            <a:endParaRPr lang="en-US">
              <a:latin typeface="Arial" pitchFamily="27" charset="0"/>
              <a:ea typeface="Arial" pitchFamily="27" charset="0"/>
              <a:cs typeface="Arial" pitchFamily="27" charset="0"/>
              <a:sym typeface="Arial" pitchFamily="27" charset="0"/>
            </a:endParaRPr>
          </a:p>
        </p:txBody>
      </p:sp>
      <p:sp>
        <p:nvSpPr>
          <p:cNvPr id="627715" name="Rectangle 2"/>
          <p:cNvSpPr>
            <a:spLocks noGrp="1" noRot="1" noChangeAspect="1" noChangeArrowheads="1"/>
          </p:cNvSpPr>
          <p:nvPr>
            <p:ph type="sldImg"/>
          </p:nvPr>
        </p:nvSpPr>
        <p:spPr>
          <a:solidFill>
            <a:srgbClr val="FFFFFF"/>
          </a:solidFill>
          <a:ln/>
        </p:spPr>
      </p:sp>
      <p:sp>
        <p:nvSpPr>
          <p:cNvPr id="6277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7842" name="Rectangle 7"/>
          <p:cNvSpPr>
            <a:spLocks noGrp="1"/>
          </p:cNvSpPr>
          <p:nvPr>
            <p:ph type="sldNum" sz="quarter" idx="5"/>
          </p:nvPr>
        </p:nvSpPr>
        <p:spPr>
          <a:noFill/>
        </p:spPr>
        <p:txBody>
          <a:bodyPr/>
          <a:lstStyle/>
          <a:p>
            <a:fld id="{B6381BA3-B5F5-AF42-9A93-7DC05CB2BA9B}" type="slidenum">
              <a:rPr lang="en-US">
                <a:latin typeface="Arial" pitchFamily="27" charset="0"/>
                <a:ea typeface="Arial" pitchFamily="27" charset="0"/>
                <a:cs typeface="Arial" pitchFamily="27" charset="0"/>
                <a:sym typeface="Arial" pitchFamily="27" charset="0"/>
              </a:rPr>
              <a:pPr/>
              <a:t>36</a:t>
            </a:fld>
            <a:endParaRPr lang="en-US">
              <a:latin typeface="Arial" pitchFamily="27" charset="0"/>
              <a:ea typeface="Arial" pitchFamily="27" charset="0"/>
              <a:cs typeface="Arial" pitchFamily="27" charset="0"/>
              <a:sym typeface="Arial" pitchFamily="27" charset="0"/>
            </a:endParaRPr>
          </a:p>
        </p:txBody>
      </p:sp>
      <p:sp>
        <p:nvSpPr>
          <p:cNvPr id="547843" name="Rectangle 2"/>
          <p:cNvSpPr>
            <a:spLocks noGrp="1" noRot="1" noChangeAspect="1" noChangeArrowheads="1"/>
          </p:cNvSpPr>
          <p:nvPr>
            <p:ph type="sldImg"/>
          </p:nvPr>
        </p:nvSpPr>
        <p:spPr>
          <a:solidFill>
            <a:srgbClr val="FFFFFF"/>
          </a:solidFill>
          <a:ln/>
        </p:spPr>
      </p:sp>
      <p:sp>
        <p:nvSpPr>
          <p:cNvPr id="547844"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7842" name="Rectangle 7"/>
          <p:cNvSpPr>
            <a:spLocks noGrp="1"/>
          </p:cNvSpPr>
          <p:nvPr>
            <p:ph type="sldNum" sz="quarter" idx="5"/>
          </p:nvPr>
        </p:nvSpPr>
        <p:spPr>
          <a:noFill/>
        </p:spPr>
        <p:txBody>
          <a:bodyPr/>
          <a:lstStyle/>
          <a:p>
            <a:fld id="{B6381BA3-B5F5-AF42-9A93-7DC05CB2BA9B}" type="slidenum">
              <a:rPr lang="en-US">
                <a:latin typeface="Arial" pitchFamily="27" charset="0"/>
                <a:ea typeface="Arial" pitchFamily="27" charset="0"/>
                <a:cs typeface="Arial" pitchFamily="27" charset="0"/>
                <a:sym typeface="Arial" pitchFamily="27" charset="0"/>
              </a:rPr>
              <a:pPr/>
              <a:t>37</a:t>
            </a:fld>
            <a:endParaRPr lang="en-US">
              <a:latin typeface="Arial" pitchFamily="27" charset="0"/>
              <a:ea typeface="Arial" pitchFamily="27" charset="0"/>
              <a:cs typeface="Arial" pitchFamily="27" charset="0"/>
              <a:sym typeface="Arial" pitchFamily="27" charset="0"/>
            </a:endParaRPr>
          </a:p>
        </p:txBody>
      </p:sp>
      <p:sp>
        <p:nvSpPr>
          <p:cNvPr id="547843" name="Rectangle 2"/>
          <p:cNvSpPr>
            <a:spLocks noGrp="1" noRot="1" noChangeAspect="1" noChangeArrowheads="1"/>
          </p:cNvSpPr>
          <p:nvPr>
            <p:ph type="sldImg"/>
          </p:nvPr>
        </p:nvSpPr>
        <p:spPr>
          <a:solidFill>
            <a:srgbClr val="FFFFFF"/>
          </a:solidFill>
          <a:ln/>
        </p:spPr>
      </p:sp>
      <p:sp>
        <p:nvSpPr>
          <p:cNvPr id="547844"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2418" name="Rectangle 7"/>
          <p:cNvSpPr>
            <a:spLocks noGrp="1"/>
          </p:cNvSpPr>
          <p:nvPr>
            <p:ph type="sldNum" sz="quarter" idx="5"/>
          </p:nvPr>
        </p:nvSpPr>
        <p:spPr>
          <a:noFill/>
        </p:spPr>
        <p:txBody>
          <a:bodyPr/>
          <a:lstStyle/>
          <a:p>
            <a:fld id="{ECBA5B16-8B01-E14D-BDB1-C83F1351C827}" type="slidenum">
              <a:rPr lang="en-US">
                <a:latin typeface="Arial" pitchFamily="27" charset="0"/>
                <a:ea typeface="Arial" pitchFamily="27" charset="0"/>
                <a:cs typeface="Arial" pitchFamily="27" charset="0"/>
                <a:sym typeface="Arial" pitchFamily="27" charset="0"/>
              </a:rPr>
              <a:pPr/>
              <a:t>5</a:t>
            </a:fld>
            <a:endParaRPr lang="en-US">
              <a:latin typeface="Arial" pitchFamily="27" charset="0"/>
              <a:ea typeface="Arial" pitchFamily="27" charset="0"/>
              <a:cs typeface="Arial" pitchFamily="27" charset="0"/>
              <a:sym typeface="Arial" pitchFamily="27" charset="0"/>
            </a:endParaRPr>
          </a:p>
        </p:txBody>
      </p:sp>
      <p:sp>
        <p:nvSpPr>
          <p:cNvPr id="572419" name="Rectangle 2"/>
          <p:cNvSpPr>
            <a:spLocks noGrp="1" noRot="1" noChangeAspect="1" noChangeArrowheads="1"/>
          </p:cNvSpPr>
          <p:nvPr>
            <p:ph type="sldImg"/>
          </p:nvPr>
        </p:nvSpPr>
        <p:spPr>
          <a:solidFill>
            <a:srgbClr val="FFFFFF"/>
          </a:solidFill>
          <a:ln/>
        </p:spPr>
      </p:sp>
      <p:sp>
        <p:nvSpPr>
          <p:cNvPr id="5724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6514" name="Rectangle 7"/>
          <p:cNvSpPr>
            <a:spLocks noGrp="1"/>
          </p:cNvSpPr>
          <p:nvPr>
            <p:ph type="sldNum" sz="quarter" idx="5"/>
          </p:nvPr>
        </p:nvSpPr>
        <p:spPr>
          <a:noFill/>
        </p:spPr>
        <p:txBody>
          <a:bodyPr/>
          <a:lstStyle/>
          <a:p>
            <a:fld id="{052212AA-E895-9F48-A9CB-97C775BBD8A7}" type="slidenum">
              <a:rPr lang="en-US">
                <a:latin typeface="Arial" pitchFamily="27" charset="0"/>
                <a:ea typeface="Arial" pitchFamily="27" charset="0"/>
                <a:cs typeface="Arial" pitchFamily="27" charset="0"/>
                <a:sym typeface="Arial" pitchFamily="27" charset="0"/>
              </a:rPr>
              <a:pPr/>
              <a:t>7</a:t>
            </a:fld>
            <a:endParaRPr lang="en-US">
              <a:latin typeface="Arial" pitchFamily="27" charset="0"/>
              <a:ea typeface="Arial" pitchFamily="27" charset="0"/>
              <a:cs typeface="Arial" pitchFamily="27" charset="0"/>
              <a:sym typeface="Arial" pitchFamily="27" charset="0"/>
            </a:endParaRPr>
          </a:p>
        </p:txBody>
      </p:sp>
      <p:sp>
        <p:nvSpPr>
          <p:cNvPr id="576515" name="Rectangle 2"/>
          <p:cNvSpPr>
            <a:spLocks noGrp="1" noRot="1" noChangeAspect="1" noChangeArrowheads="1" noTextEdit="1"/>
          </p:cNvSpPr>
          <p:nvPr>
            <p:ph type="sldImg"/>
          </p:nvPr>
        </p:nvSpPr>
        <p:spPr>
          <a:xfrm>
            <a:off x="1103313" y="676275"/>
            <a:ext cx="4598987" cy="3449638"/>
          </a:xfrm>
          <a:ln/>
        </p:spPr>
      </p:sp>
      <p:sp>
        <p:nvSpPr>
          <p:cNvPr id="576516" name="Text Box 3"/>
          <p:cNvSpPr>
            <a:spLocks noGrp="1" noChangeArrowheads="1"/>
          </p:cNvSpPr>
          <p:nvPr>
            <p:ph type="body" idx="1"/>
          </p:nvPr>
        </p:nvSpPr>
        <p:spPr>
          <a:xfrm>
            <a:off x="1074738" y="4094163"/>
            <a:ext cx="4910137" cy="3273425"/>
          </a:xfrm>
          <a:solidFill>
            <a:srgbClr val="FFFFFF"/>
          </a:solidFill>
          <a:ln>
            <a:solidFill>
              <a:srgbClr val="000000"/>
            </a:solidFill>
          </a:ln>
        </p:spPr>
        <p:txBody>
          <a:bodyPr lIns="86493" tIns="43247" rIns="86493" bIns="43247"/>
          <a:lstStyle/>
          <a:p>
            <a:pPr eaLnBrk="1" hangingPunct="1"/>
            <a:endParaRPr lang="en-US" dirty="0">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6514" name="Rectangle 7"/>
          <p:cNvSpPr>
            <a:spLocks noGrp="1"/>
          </p:cNvSpPr>
          <p:nvPr>
            <p:ph type="sldNum" sz="quarter" idx="5"/>
          </p:nvPr>
        </p:nvSpPr>
        <p:spPr>
          <a:noFill/>
        </p:spPr>
        <p:txBody>
          <a:bodyPr/>
          <a:lstStyle/>
          <a:p>
            <a:fld id="{052212AA-E895-9F48-A9CB-97C775BBD8A7}" type="slidenum">
              <a:rPr lang="en-US">
                <a:latin typeface="Arial" pitchFamily="27" charset="0"/>
                <a:ea typeface="Arial" pitchFamily="27" charset="0"/>
                <a:cs typeface="Arial" pitchFamily="27" charset="0"/>
                <a:sym typeface="Arial" pitchFamily="27" charset="0"/>
              </a:rPr>
              <a:pPr/>
              <a:t>8</a:t>
            </a:fld>
            <a:endParaRPr lang="en-US">
              <a:latin typeface="Arial" pitchFamily="27" charset="0"/>
              <a:ea typeface="Arial" pitchFamily="27" charset="0"/>
              <a:cs typeface="Arial" pitchFamily="27" charset="0"/>
              <a:sym typeface="Arial" pitchFamily="27" charset="0"/>
            </a:endParaRPr>
          </a:p>
        </p:txBody>
      </p:sp>
      <p:sp>
        <p:nvSpPr>
          <p:cNvPr id="576515" name="Rectangle 2"/>
          <p:cNvSpPr>
            <a:spLocks noGrp="1" noRot="1" noChangeAspect="1" noChangeArrowheads="1" noTextEdit="1"/>
          </p:cNvSpPr>
          <p:nvPr>
            <p:ph type="sldImg"/>
          </p:nvPr>
        </p:nvSpPr>
        <p:spPr>
          <a:xfrm>
            <a:off x="1103313" y="676275"/>
            <a:ext cx="4598987" cy="3449638"/>
          </a:xfrm>
          <a:ln/>
        </p:spPr>
      </p:sp>
      <p:sp>
        <p:nvSpPr>
          <p:cNvPr id="576516" name="Text Box 3"/>
          <p:cNvSpPr>
            <a:spLocks noGrp="1" noChangeArrowheads="1"/>
          </p:cNvSpPr>
          <p:nvPr>
            <p:ph type="body" idx="1"/>
          </p:nvPr>
        </p:nvSpPr>
        <p:spPr>
          <a:xfrm>
            <a:off x="1074738" y="4094163"/>
            <a:ext cx="4910137" cy="3273425"/>
          </a:xfrm>
          <a:solidFill>
            <a:srgbClr val="FFFFFF"/>
          </a:solidFill>
          <a:ln>
            <a:solidFill>
              <a:srgbClr val="000000"/>
            </a:solidFill>
          </a:ln>
        </p:spPr>
        <p:txBody>
          <a:bodyPr lIns="86493" tIns="43247" rIns="86493" bIns="43247"/>
          <a:lstStyle/>
          <a:p>
            <a:pPr eaLnBrk="1" hangingPunct="1"/>
            <a:endParaRPr lang="en-US" dirty="0">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8562" name="Rectangle 7"/>
          <p:cNvSpPr>
            <a:spLocks noGrp="1"/>
          </p:cNvSpPr>
          <p:nvPr>
            <p:ph type="sldNum" sz="quarter" idx="5"/>
          </p:nvPr>
        </p:nvSpPr>
        <p:spPr>
          <a:noFill/>
        </p:spPr>
        <p:txBody>
          <a:bodyPr/>
          <a:lstStyle/>
          <a:p>
            <a:fld id="{BB82C055-3E76-EB45-9F67-7D69F2F4652B}" type="slidenum">
              <a:rPr lang="en-US">
                <a:latin typeface="Arial" pitchFamily="27" charset="0"/>
                <a:ea typeface="Arial" pitchFamily="27" charset="0"/>
                <a:cs typeface="Arial" pitchFamily="27" charset="0"/>
                <a:sym typeface="Arial" pitchFamily="27" charset="0"/>
              </a:rPr>
              <a:pPr/>
              <a:t>9</a:t>
            </a:fld>
            <a:endParaRPr lang="en-US">
              <a:latin typeface="Arial" pitchFamily="27" charset="0"/>
              <a:ea typeface="Arial" pitchFamily="27" charset="0"/>
              <a:cs typeface="Arial" pitchFamily="27" charset="0"/>
              <a:sym typeface="Arial" pitchFamily="27" charset="0"/>
            </a:endParaRPr>
          </a:p>
        </p:txBody>
      </p:sp>
      <p:sp>
        <p:nvSpPr>
          <p:cNvPr id="578563" name="Rectangle 2"/>
          <p:cNvSpPr>
            <a:spLocks noGrp="1" noRot="1" noChangeAspect="1" noChangeArrowheads="1"/>
          </p:cNvSpPr>
          <p:nvPr>
            <p:ph type="sldImg"/>
          </p:nvPr>
        </p:nvSpPr>
        <p:spPr>
          <a:solidFill>
            <a:srgbClr val="FFFFFF"/>
          </a:solidFill>
          <a:ln/>
        </p:spPr>
      </p:sp>
      <p:sp>
        <p:nvSpPr>
          <p:cNvPr id="5785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8562" name="Rectangle 7"/>
          <p:cNvSpPr>
            <a:spLocks noGrp="1"/>
          </p:cNvSpPr>
          <p:nvPr>
            <p:ph type="sldNum" sz="quarter" idx="5"/>
          </p:nvPr>
        </p:nvSpPr>
        <p:spPr>
          <a:noFill/>
        </p:spPr>
        <p:txBody>
          <a:bodyPr/>
          <a:lstStyle/>
          <a:p>
            <a:fld id="{BB82C055-3E76-EB45-9F67-7D69F2F4652B}" type="slidenum">
              <a:rPr lang="en-US">
                <a:latin typeface="Arial" pitchFamily="27" charset="0"/>
                <a:ea typeface="Arial" pitchFamily="27" charset="0"/>
                <a:cs typeface="Arial" pitchFamily="27" charset="0"/>
                <a:sym typeface="Arial" pitchFamily="27" charset="0"/>
              </a:rPr>
              <a:pPr/>
              <a:t>10</a:t>
            </a:fld>
            <a:endParaRPr lang="en-US">
              <a:latin typeface="Arial" pitchFamily="27" charset="0"/>
              <a:ea typeface="Arial" pitchFamily="27" charset="0"/>
              <a:cs typeface="Arial" pitchFamily="27" charset="0"/>
              <a:sym typeface="Arial" pitchFamily="27" charset="0"/>
            </a:endParaRPr>
          </a:p>
        </p:txBody>
      </p:sp>
      <p:sp>
        <p:nvSpPr>
          <p:cNvPr id="578563" name="Rectangle 2"/>
          <p:cNvSpPr>
            <a:spLocks noGrp="1" noRot="1" noChangeAspect="1" noChangeArrowheads="1"/>
          </p:cNvSpPr>
          <p:nvPr>
            <p:ph type="sldImg"/>
          </p:nvPr>
        </p:nvSpPr>
        <p:spPr>
          <a:solidFill>
            <a:srgbClr val="FFFFFF"/>
          </a:solidFill>
          <a:ln/>
        </p:spPr>
      </p:sp>
      <p:sp>
        <p:nvSpPr>
          <p:cNvPr id="5785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0610" name="Rectangle 7"/>
          <p:cNvSpPr>
            <a:spLocks noGrp="1"/>
          </p:cNvSpPr>
          <p:nvPr>
            <p:ph type="sldNum" sz="quarter" idx="5"/>
          </p:nvPr>
        </p:nvSpPr>
        <p:spPr>
          <a:noFill/>
        </p:spPr>
        <p:txBody>
          <a:bodyPr/>
          <a:lstStyle/>
          <a:p>
            <a:fld id="{54200507-F854-7F48-97F8-D893601AE03C}" type="slidenum">
              <a:rPr lang="en-US">
                <a:latin typeface="Arial" pitchFamily="27" charset="0"/>
                <a:ea typeface="Arial" pitchFamily="27" charset="0"/>
                <a:cs typeface="Arial" pitchFamily="27" charset="0"/>
                <a:sym typeface="Arial" pitchFamily="27" charset="0"/>
              </a:rPr>
              <a:pPr/>
              <a:t>13</a:t>
            </a:fld>
            <a:endParaRPr lang="en-US">
              <a:latin typeface="Arial" pitchFamily="27" charset="0"/>
              <a:ea typeface="Arial" pitchFamily="27" charset="0"/>
              <a:cs typeface="Arial" pitchFamily="27" charset="0"/>
              <a:sym typeface="Arial" pitchFamily="27" charset="0"/>
            </a:endParaRPr>
          </a:p>
        </p:txBody>
      </p:sp>
      <p:sp>
        <p:nvSpPr>
          <p:cNvPr id="580611" name="Rectangle 2"/>
          <p:cNvSpPr>
            <a:spLocks noGrp="1" noRot="1" noChangeAspect="1" noChangeArrowheads="1" noTextEdit="1"/>
          </p:cNvSpPr>
          <p:nvPr>
            <p:ph type="sldImg"/>
          </p:nvPr>
        </p:nvSpPr>
        <p:spPr>
          <a:xfrm>
            <a:off x="1144588" y="685800"/>
            <a:ext cx="4572000" cy="3429000"/>
          </a:xfrm>
          <a:ln/>
        </p:spPr>
      </p:sp>
      <p:sp>
        <p:nvSpPr>
          <p:cNvPr id="580612" name="Rectangle 3"/>
          <p:cNvSpPr>
            <a:spLocks noGrp="1"/>
          </p:cNvSpPr>
          <p:nvPr>
            <p:ph type="body" idx="1"/>
          </p:nvPr>
        </p:nvSpPr>
        <p:spPr>
          <a:xfrm>
            <a:off x="685800" y="4341813"/>
            <a:ext cx="5486400" cy="4116387"/>
          </a:xfrm>
          <a:noFill/>
          <a:ln w="9525"/>
        </p:spPr>
        <p:txBody>
          <a:bodyPr/>
          <a:lstStyle/>
          <a:p>
            <a:pPr eaLnBrk="1" hangingPunct="1"/>
            <a:endParaRPr lang="en-US">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0610" name="Rectangle 7"/>
          <p:cNvSpPr>
            <a:spLocks noGrp="1"/>
          </p:cNvSpPr>
          <p:nvPr>
            <p:ph type="sldNum" sz="quarter" idx="5"/>
          </p:nvPr>
        </p:nvSpPr>
        <p:spPr>
          <a:noFill/>
        </p:spPr>
        <p:txBody>
          <a:bodyPr/>
          <a:lstStyle/>
          <a:p>
            <a:fld id="{54200507-F854-7F48-97F8-D893601AE03C}" type="slidenum">
              <a:rPr lang="en-US">
                <a:latin typeface="Arial" pitchFamily="27" charset="0"/>
                <a:ea typeface="Arial" pitchFamily="27" charset="0"/>
                <a:cs typeface="Arial" pitchFamily="27" charset="0"/>
                <a:sym typeface="Arial" pitchFamily="27" charset="0"/>
              </a:rPr>
              <a:pPr/>
              <a:t>14</a:t>
            </a:fld>
            <a:endParaRPr lang="en-US">
              <a:latin typeface="Arial" pitchFamily="27" charset="0"/>
              <a:ea typeface="Arial" pitchFamily="27" charset="0"/>
              <a:cs typeface="Arial" pitchFamily="27" charset="0"/>
              <a:sym typeface="Arial" pitchFamily="27" charset="0"/>
            </a:endParaRPr>
          </a:p>
        </p:txBody>
      </p:sp>
      <p:sp>
        <p:nvSpPr>
          <p:cNvPr id="580611" name="Rectangle 2"/>
          <p:cNvSpPr>
            <a:spLocks noGrp="1" noRot="1" noChangeAspect="1" noChangeArrowheads="1" noTextEdit="1"/>
          </p:cNvSpPr>
          <p:nvPr>
            <p:ph type="sldImg"/>
          </p:nvPr>
        </p:nvSpPr>
        <p:spPr>
          <a:xfrm>
            <a:off x="1144588" y="685800"/>
            <a:ext cx="4572000" cy="3429000"/>
          </a:xfrm>
          <a:ln/>
        </p:spPr>
      </p:sp>
      <p:sp>
        <p:nvSpPr>
          <p:cNvPr id="580612" name="Rectangle 3"/>
          <p:cNvSpPr>
            <a:spLocks noGrp="1"/>
          </p:cNvSpPr>
          <p:nvPr>
            <p:ph type="body" idx="1"/>
          </p:nvPr>
        </p:nvSpPr>
        <p:spPr>
          <a:xfrm>
            <a:off x="685800" y="4341813"/>
            <a:ext cx="5486400" cy="4116387"/>
          </a:xfrm>
          <a:noFill/>
          <a:ln w="9525"/>
        </p:spPr>
        <p:txBody>
          <a:bodyPr/>
          <a:lstStyle/>
          <a:p>
            <a:pPr eaLnBrk="1" hangingPunct="1"/>
            <a:endParaRPr lang="en-US">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hemeOverride" Target="../theme/themeOverride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hemeOverride" Target="../theme/themeOverride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pic>
        <p:nvPicPr>
          <p:cNvPr id="3" name="Picture 25"/>
          <p:cNvPicPr>
            <a:picLocks noChangeAspect="1" noChangeArrowheads="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lgn="l">
              <a:spcBef>
                <a:spcPct val="0"/>
              </a:spcBef>
              <a:buClrTx/>
              <a:buSzTx/>
              <a:buFontTx/>
              <a:buNone/>
              <a:defRPr/>
            </a:pPr>
            <a:endParaRPr lang="en-US">
              <a:latin typeface="Arial Narrow" pitchFamily="34" charset="0"/>
            </a:endParaRPr>
          </a:p>
        </p:txBody>
      </p:sp>
      <p:sp>
        <p:nvSpPr>
          <p:cNvPr id="537614" name="Rectangle 14"/>
          <p:cNvSpPr>
            <a:spLocks noGrp="1" noChangeArrowheads="1"/>
          </p:cNvSpPr>
          <p:nvPr>
            <p:ph type="ctrTitle"/>
          </p:nvPr>
        </p:nvSpPr>
        <p:spPr>
          <a:xfrm>
            <a:off x="1219200" y="1600200"/>
            <a:ext cx="7772400" cy="1143000"/>
          </a:xfrm>
        </p:spPr>
        <p:txBody>
          <a:bodyPr anchor="b"/>
          <a:lstStyle>
            <a:lvl1pPr algn="r">
              <a:defRPr sz="4000"/>
            </a:lvl1pPr>
          </a:lstStyle>
          <a:p>
            <a:r>
              <a:rPr lang="en-US" dirty="0"/>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5" name="Slide Number Placeholder 4"/>
          <p:cNvSpPr>
            <a:spLocks noGrp="1"/>
          </p:cNvSpPr>
          <p:nvPr>
            <p:ph type="sldNum" sz="quarter" idx="11"/>
          </p:nvPr>
        </p:nvSpPr>
        <p:spPr/>
        <p:txBody>
          <a:bodyPr/>
          <a:lstStyle>
            <a:lvl1pPr>
              <a:defRPr b="0"/>
            </a:lvl1pPr>
          </a:lstStyle>
          <a:p>
            <a:fld id="{0DEAA986-C63F-B64F-BA46-DBA0F18BAB61}" type="slidenum">
              <a:rPr lang="en-US"/>
              <a:pPr/>
              <a:t>‹#›</a:t>
            </a:fld>
            <a:endParaRPr lang="en-US"/>
          </a:p>
          <a:p>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767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600200"/>
            <a:ext cx="40767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274638"/>
            <a:ext cx="2076450" cy="6202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76950" cy="6202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D1D96898-768A-2B49-AC51-8E0791A7102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17145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00200" y="609600"/>
            <a:ext cx="49911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5" name="Slide Number Placeholder 4"/>
          <p:cNvSpPr>
            <a:spLocks noGrp="1"/>
          </p:cNvSpPr>
          <p:nvPr>
            <p:ph type="sldNum" sz="quarter" idx="11"/>
          </p:nvPr>
        </p:nvSpPr>
        <p:spPr/>
        <p:txBody>
          <a:bodyPr/>
          <a:lstStyle>
            <a:lvl1pPr>
              <a:defRPr b="0"/>
            </a:lvl1pPr>
          </a:lstStyle>
          <a:p>
            <a:fld id="{56EC1FC7-2675-304F-81B1-CBF763799A22}" type="slidenum">
              <a:rPr lang="en-US"/>
              <a:pPr/>
              <a:t>‹#›</a:t>
            </a:fld>
            <a:endParaRPr lang="en-US"/>
          </a:p>
          <a:p>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3A631798-BA41-D841-B2F0-D17367147FB9}" type="slidenum">
              <a:rPr lang="en-US"/>
              <a:pPr>
                <a:defRPr/>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a:p>
            <a:pPr>
              <a:defRPr/>
            </a:pPr>
            <a:fld id="{D41C834C-11CF-034B-A3A9-1489D62EB8DE}" type="slidenum">
              <a:rPr lang="en-US"/>
              <a:pPr>
                <a:defRPr/>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endParaRPr lang="en-US"/>
          </a:p>
          <a:p>
            <a:pPr>
              <a:defRPr/>
            </a:pPr>
            <a:fld id="{C1537209-FE3D-8F47-B52D-26F99BC38ECE}" type="slidenum">
              <a:rPr lang="en-US"/>
              <a:pPr>
                <a:defRPr/>
              </a:pPr>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endParaRPr lang="en-US"/>
          </a:p>
          <a:p>
            <a:pPr>
              <a:defRPr/>
            </a:pPr>
            <a:fld id="{4000C9AE-6A7A-9C46-95B7-2314597D5E65}" type="slidenum">
              <a:rPr lang="en-US"/>
              <a:pPr>
                <a:defRPr/>
              </a:pPr>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endParaRPr lang="en-US"/>
          </a:p>
          <a:p>
            <a:pPr>
              <a:defRPr/>
            </a:pPr>
            <a:fld id="{D9416629-DE20-4743-9259-1CE1E6970143}" type="slidenum">
              <a:rPr lang="en-US"/>
              <a:pPr>
                <a:defRPr/>
              </a:pPr>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a:p>
            <a:pPr>
              <a:defRPr/>
            </a:pPr>
            <a:fld id="{2C69DFF2-26A0-F346-AA70-BBE1295DA51F}" type="slidenum">
              <a:rPr lang="en-US"/>
              <a:pPr>
                <a:defRPr/>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a:p>
            <a:pPr>
              <a:defRPr/>
            </a:pPr>
            <a:fld id="{10CDA87F-7633-2F46-B88D-BF779CB5B85E}" type="slidenum">
              <a:rPr lang="en-US"/>
              <a:pPr>
                <a:defRPr/>
              </a:pPr>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58C17D65-DFB2-8144-B399-7756275CADAC}" type="slidenum">
              <a:rPr lang="en-US"/>
              <a:pPr>
                <a:defRPr/>
              </a:pPr>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
            <a:ext cx="20574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
            <a:ext cx="60198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B52CFDEE-BFE0-0742-A152-24C9E262768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lgn="l">
              <a:spcBef>
                <a:spcPct val="0"/>
              </a:spcBef>
              <a:buClrTx/>
              <a:buSzTx/>
              <a:buFontTx/>
              <a:buNone/>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9" name="Rectangle 8"/>
          <p:cNvSpPr/>
          <p:nvPr userDrawn="1"/>
        </p:nvSpPr>
        <p:spPr>
          <a:xfrm>
            <a:off x="2057400" y="6428601"/>
            <a:ext cx="4572000" cy="276999"/>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Arial" charset="0"/>
                <a:ea typeface="+mn-ea"/>
                <a:cs typeface="+mn-cs"/>
              </a:rPr>
              <a:t>           </a:t>
            </a:r>
            <a:r>
              <a:rPr kumimoji="0" lang="en-US" sz="1200" b="1" i="0" u="none" strike="noStrike" kern="1200" cap="none" spc="0" normalizeH="0" baseline="0" noProof="0" dirty="0" smtClean="0">
                <a:ln>
                  <a:noFill/>
                </a:ln>
                <a:solidFill>
                  <a:schemeClr val="bg1"/>
                </a:solidFill>
                <a:effectLst/>
                <a:uLnTx/>
                <a:uFillTx/>
                <a:latin typeface="Arial" charset="0"/>
                <a:ea typeface="+mn-ea"/>
                <a:cs typeface="+mn-cs"/>
              </a:rPr>
              <a:t> Aspen Inflation Workshop, February 2012</a:t>
            </a:r>
            <a:endParaRPr kumimoji="0" lang="en-US" sz="1200" b="1" i="0" u="none" strike="noStrike" kern="1200" cap="none" spc="0" normalizeH="0" baseline="0" noProof="0" dirty="0">
              <a:ln>
                <a:noFill/>
              </a:ln>
              <a:solidFill>
                <a:schemeClr val="bg1"/>
              </a:solidFill>
              <a:effectLst/>
              <a:uLnTx/>
              <a:uFillTx/>
              <a:latin typeface="Arial" charset="0"/>
              <a:ea typeface="+mn-ea"/>
              <a:cs typeface="+mn-cs"/>
            </a:endParaRPr>
          </a:p>
        </p:txBody>
      </p:sp>
      <p:sp>
        <p:nvSpPr>
          <p:cNvPr id="10" name="Rectangle 9"/>
          <p:cNvSpPr/>
          <p:nvPr userDrawn="1"/>
        </p:nvSpPr>
        <p:spPr>
          <a:xfrm>
            <a:off x="76200" y="6477000"/>
            <a:ext cx="457200"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DD65DA7-1955-9245-8EB2-4945FAA2EBEF}" type="slidenum">
              <a:rPr kumimoji="0" lang="en-US" sz="1200" b="1" i="0" u="none" strike="noStrike" kern="1200" cap="none" spc="0" normalizeH="0" baseline="0" noProof="0" smtClean="0">
                <a:ln>
                  <a:noFill/>
                </a:ln>
                <a:solidFill>
                  <a:schemeClr val="bg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200" b="1" i="0" u="none" strike="noStrike" kern="1200" cap="none" spc="0" normalizeH="0" baseline="0" noProof="0" dirty="0" smtClean="0">
              <a:ln>
                <a:noFill/>
              </a:ln>
              <a:solidFill>
                <a:schemeClr val="bg1"/>
              </a:solidFill>
              <a:effectLst/>
              <a:uLnTx/>
              <a:uFillTx/>
              <a:latin typeface="Arial" charset="0"/>
              <a:ea typeface="+mn-ea"/>
              <a:cs typeface="+mn-cs"/>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5"/>
          <p:cNvPicPr>
            <a:picLocks noChangeArrowheads="1"/>
          </p:cNvPicPr>
          <p:nvPr userDrawn="1"/>
        </p:nvPicPr>
        <p:blipFill>
          <a:blip r:embed="rId2"/>
          <a:srcRect/>
          <a:stretch>
            <a:fillRect/>
          </a:stretch>
        </p:blipFill>
        <p:spPr bwMode="auto">
          <a:xfrm>
            <a:off x="0" y="0"/>
            <a:ext cx="914400" cy="1219200"/>
          </a:xfrm>
          <a:prstGeom prst="rect">
            <a:avLst/>
          </a:prstGeom>
          <a:noFill/>
          <a:ln w="9525">
            <a:noFill/>
            <a:miter lim="800000"/>
            <a:headEnd/>
            <a:tailEnd/>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EBA01FBC-44D3-8B41-A593-34C8D33EAE94}" type="slidenum">
              <a:rPr lang="en-US"/>
              <a:pPr>
                <a:defRPr/>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endParaRPr lang="en-US"/>
          </a:p>
          <a:p>
            <a:pPr>
              <a:defRPr/>
            </a:pPr>
            <a:fld id="{7DD856A0-B645-1545-8435-029CD966B646}" type="slidenum">
              <a:rPr lang="en-US"/>
              <a:pPr>
                <a:defRPr/>
              </a:pPr>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a:p>
            <a:pPr>
              <a:defRPr/>
            </a:pPr>
            <a:fld id="{D4A6076F-6975-634F-AF61-E9E7FD639E50}" type="slidenum">
              <a:rPr lang="en-US"/>
              <a:pPr>
                <a:defRPr/>
              </a:pPr>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19200" y="76200"/>
            <a:ext cx="5867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endParaRPr lang="en-US"/>
          </a:p>
          <a:p>
            <a:pPr>
              <a:defRPr/>
            </a:pPr>
            <a:fld id="{CC10ECF4-291F-9E40-91F5-8A0A48EC5A37}" type="slidenum">
              <a:rPr lang="en-US"/>
              <a:pPr>
                <a:defRPr/>
              </a:pPr>
              <a:t>‹#›</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10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431C07-5778-2448-8A25-C6A3BF3DA245}" type="slidenum">
              <a:rPr lang="en-US"/>
              <a:pPr>
                <a:defRPr/>
              </a:pPr>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2D17FFA-31E4-2A4A-9E8D-3BE151BAC949}" type="slidenum">
              <a:rPr lang="en-US"/>
              <a:pPr>
                <a:defRPr/>
              </a:pPr>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F90C8E8-9D79-F348-A863-3D9A233F487A}" type="slidenum">
              <a:rPr lang="en-US"/>
              <a:pPr>
                <a:defRPr/>
              </a:pPr>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p:txBody>
          <a:bodyPr/>
          <a:lstStyle>
            <a:lvl1pPr>
              <a:defRPr/>
            </a:lvl1pPr>
          </a:lstStyle>
          <a:p>
            <a:pPr>
              <a:defRPr/>
            </a:pPr>
            <a:fld id="{82679683-0AEB-0147-8540-9B76511FC13E}" type="slidenum">
              <a:rPr lang="en-US"/>
              <a:pPr>
                <a:defRPr/>
              </a:pPr>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9" name="Rectangle 6"/>
          <p:cNvSpPr>
            <a:spLocks noGrp="1" noChangeArrowheads="1"/>
          </p:cNvSpPr>
          <p:nvPr>
            <p:ph type="sldNum" sz="quarter" idx="12"/>
          </p:nvPr>
        </p:nvSpPr>
        <p:spPr/>
        <p:txBody>
          <a:bodyPr/>
          <a:lstStyle>
            <a:lvl1pPr>
              <a:defRPr/>
            </a:lvl1pPr>
          </a:lstStyle>
          <a:p>
            <a:pPr>
              <a:defRPr/>
            </a:pPr>
            <a:fld id="{E4AB243A-B3DD-F544-BD89-68FA6469714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lgn="l">
              <a:spcBef>
                <a:spcPct val="0"/>
              </a:spcBef>
              <a:buClrTx/>
              <a:buSzTx/>
              <a:buFontTx/>
              <a:buNone/>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9" name="Rectangle 8"/>
          <p:cNvSpPr/>
          <p:nvPr userDrawn="1"/>
        </p:nvSpPr>
        <p:spPr>
          <a:xfrm>
            <a:off x="2209800" y="6428601"/>
            <a:ext cx="4572000" cy="276999"/>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Arial" charset="0"/>
                <a:ea typeface="+mn-ea"/>
                <a:cs typeface="+mn-cs"/>
              </a:rPr>
              <a:t>       </a:t>
            </a:r>
            <a:r>
              <a:rPr kumimoji="0" lang="en-US" sz="1200" b="1" i="0" u="none" strike="noStrike" kern="1200" cap="none" spc="0" normalizeH="0" baseline="0" noProof="0" dirty="0" smtClean="0">
                <a:ln>
                  <a:noFill/>
                </a:ln>
                <a:solidFill>
                  <a:schemeClr val="bg1"/>
                </a:solidFill>
                <a:effectLst/>
                <a:uLnTx/>
                <a:uFillTx/>
                <a:latin typeface="Arial" charset="0"/>
                <a:ea typeface="+mn-ea"/>
                <a:cs typeface="+mn-cs"/>
              </a:rPr>
              <a:t> Aspen Inflation </a:t>
            </a:r>
            <a:r>
              <a:rPr kumimoji="0" lang="en-US" sz="1200" b="1" i="0" u="none" strike="noStrike" kern="1200" cap="none" spc="0" normalizeH="0" baseline="0" noProof="0" dirty="0" err="1" smtClean="0">
                <a:ln>
                  <a:noFill/>
                </a:ln>
                <a:solidFill>
                  <a:schemeClr val="bg1"/>
                </a:solidFill>
                <a:effectLst/>
                <a:uLnTx/>
                <a:uFillTx/>
                <a:latin typeface="Arial" charset="0"/>
                <a:ea typeface="+mn-ea"/>
                <a:cs typeface="+mn-cs"/>
              </a:rPr>
              <a:t>Worskhop</a:t>
            </a:r>
            <a:r>
              <a:rPr kumimoji="0" lang="en-US" sz="1200" b="1" i="0" u="none" strike="noStrike" kern="1200" cap="none" spc="0" normalizeH="0" baseline="0" noProof="0" dirty="0" smtClean="0">
                <a:ln>
                  <a:noFill/>
                </a:ln>
                <a:solidFill>
                  <a:schemeClr val="bg1"/>
                </a:solidFill>
                <a:effectLst/>
                <a:uLnTx/>
                <a:uFillTx/>
                <a:latin typeface="Arial" charset="0"/>
                <a:ea typeface="+mn-ea"/>
                <a:cs typeface="+mn-cs"/>
              </a:rPr>
              <a:t>, February 2012</a:t>
            </a:r>
            <a:endParaRPr kumimoji="0" lang="en-US" sz="1200" b="1" i="0" u="none" strike="noStrike" kern="1200" cap="none" spc="0" normalizeH="0" baseline="0" noProof="0" dirty="0">
              <a:ln>
                <a:noFill/>
              </a:ln>
              <a:solidFill>
                <a:schemeClr val="bg1"/>
              </a:solidFill>
              <a:effectLst/>
              <a:uLnTx/>
              <a:uFillTx/>
              <a:latin typeface="Arial" charset="0"/>
              <a:ea typeface="+mn-ea"/>
              <a:cs typeface="+mn-cs"/>
            </a:endParaRPr>
          </a:p>
        </p:txBody>
      </p:sp>
      <p:sp>
        <p:nvSpPr>
          <p:cNvPr id="10" name="Rectangle 9"/>
          <p:cNvSpPr/>
          <p:nvPr userDrawn="1"/>
        </p:nvSpPr>
        <p:spPr>
          <a:xfrm>
            <a:off x="76200" y="6477000"/>
            <a:ext cx="457200"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DD65DA7-1955-9245-8EB2-4945FAA2EBEF}" type="slidenum">
              <a:rPr kumimoji="0" lang="en-US" sz="1200" b="1" i="0" u="none" strike="noStrike" kern="1200" cap="none" spc="0" normalizeH="0" baseline="0" noProof="0" smtClean="0">
                <a:ln>
                  <a:noFill/>
                </a:ln>
                <a:solidFill>
                  <a:schemeClr val="bg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200" b="1" i="0" u="none" strike="noStrike" kern="1200" cap="none" spc="0" normalizeH="0" baseline="0" noProof="0" dirty="0" smtClean="0">
              <a:ln>
                <a:noFill/>
              </a:ln>
              <a:solidFill>
                <a:schemeClr val="bg1"/>
              </a:solidFill>
              <a:effectLst/>
              <a:uLnTx/>
              <a:uFillTx/>
              <a:latin typeface="Arial" charset="0"/>
              <a:ea typeface="+mn-ea"/>
              <a:cs typeface="+mn-cs"/>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5" name="Rectangle 6"/>
          <p:cNvSpPr>
            <a:spLocks noGrp="1" noChangeArrowheads="1"/>
          </p:cNvSpPr>
          <p:nvPr>
            <p:ph type="sldNum" sz="quarter" idx="12"/>
          </p:nvPr>
        </p:nvSpPr>
        <p:spPr/>
        <p:txBody>
          <a:bodyPr/>
          <a:lstStyle>
            <a:lvl1pPr>
              <a:defRPr/>
            </a:lvl1pPr>
          </a:lstStyle>
          <a:p>
            <a:pPr>
              <a:defRPr/>
            </a:pPr>
            <a:fld id="{79E80FD2-F1FC-0A4D-8FC0-F6121F676D9C}" type="slidenum">
              <a:rPr lang="en-US"/>
              <a:pPr>
                <a:defRPr/>
              </a:pPr>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4" name="Rectangle 6"/>
          <p:cNvSpPr>
            <a:spLocks noGrp="1" noChangeArrowheads="1"/>
          </p:cNvSpPr>
          <p:nvPr>
            <p:ph type="sldNum" sz="quarter" idx="12"/>
          </p:nvPr>
        </p:nvSpPr>
        <p:spPr/>
        <p:txBody>
          <a:bodyPr/>
          <a:lstStyle>
            <a:lvl1pPr>
              <a:defRPr/>
            </a:lvl1pPr>
          </a:lstStyle>
          <a:p>
            <a:pPr>
              <a:defRPr/>
            </a:pPr>
            <a:fld id="{A9D3DAAC-92F1-D54F-B8C4-A95F1047FFF9}" type="slidenum">
              <a:rPr lang="en-US"/>
              <a:pPr>
                <a:defRPr/>
              </a:pPr>
              <a:t>‹#›</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p:txBody>
          <a:bodyPr/>
          <a:lstStyle>
            <a:lvl1pPr>
              <a:defRPr/>
            </a:lvl1pPr>
          </a:lstStyle>
          <a:p>
            <a:pPr>
              <a:defRPr/>
            </a:pPr>
            <a:fld id="{2F53A308-300B-9B4F-AE34-C5A1EF48C0C6}" type="slidenum">
              <a:rPr lang="en-US"/>
              <a:pPr>
                <a:defRPr/>
              </a:pPr>
              <a:t>‹#›</a:t>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p:txBody>
          <a:bodyPr/>
          <a:lstStyle>
            <a:lvl1pPr>
              <a:defRPr/>
            </a:lvl1pPr>
          </a:lstStyle>
          <a:p>
            <a:pPr>
              <a:defRPr/>
            </a:pPr>
            <a:fld id="{CC1948FB-317A-8D47-91CE-E381B811522F}" type="slidenum">
              <a:rPr lang="en-US"/>
              <a:pPr>
                <a:defRPr/>
              </a:pPr>
              <a:t>‹#›</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6" name="Rectangle 6"/>
          <p:cNvSpPr>
            <a:spLocks noGrp="1" noChangeArrowheads="1"/>
          </p:cNvSpPr>
          <p:nvPr>
            <p:ph type="sldNum" sz="quarter" idx="12"/>
          </p:nvPr>
        </p:nvSpPr>
        <p:spPr/>
        <p:txBody>
          <a:bodyPr/>
          <a:lstStyle>
            <a:lvl1pPr>
              <a:defRPr/>
            </a:lvl1pPr>
          </a:lstStyle>
          <a:p>
            <a:pPr>
              <a:defRPr/>
            </a:pPr>
            <a:fld id="{A5067900-46B2-FD49-91F8-8072F13B01AA}" type="slidenum">
              <a:rPr lang="en-US"/>
              <a:pPr>
                <a:defRPr/>
              </a:pPr>
              <a:t>‹#›</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
            <a:ext cx="20574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
            <a:ext cx="60198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6" name="Rectangle 6"/>
          <p:cNvSpPr>
            <a:spLocks noGrp="1" noChangeArrowheads="1"/>
          </p:cNvSpPr>
          <p:nvPr>
            <p:ph type="sldNum" sz="quarter" idx="12"/>
          </p:nvPr>
        </p:nvSpPr>
        <p:spPr/>
        <p:txBody>
          <a:bodyPr/>
          <a:lstStyle>
            <a:lvl1pPr>
              <a:defRPr/>
            </a:lvl1pPr>
          </a:lstStyle>
          <a:p>
            <a:pPr>
              <a:defRPr/>
            </a:pPr>
            <a:fld id="{7B118062-6FAC-6748-AAC8-3D9B221C0328}" type="slidenum">
              <a:rPr lang="en-US"/>
              <a:pPr>
                <a:defRPr/>
              </a:pPr>
              <a:t>‹#›</a:t>
            </a:fld>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p:txBody>
          <a:bodyPr/>
          <a:lstStyle>
            <a:lvl1pPr>
              <a:defRPr/>
            </a:lvl1pPr>
          </a:lstStyle>
          <a:p>
            <a:pPr>
              <a:defRPr/>
            </a:pPr>
            <a:fld id="{1BFAF5E2-1D2F-764D-A265-AEBEFC5C5CE3}" type="slidenum">
              <a:rPr lang="en-US"/>
              <a:pPr>
                <a:defRPr/>
              </a:pPr>
              <a:t>‹#›</a:t>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598021" name="Rectangle 5"/>
          <p:cNvSpPr>
            <a:spLocks noGrp="1" noChangeArrowheads="1"/>
          </p:cNvSpPr>
          <p:nvPr>
            <p:ph type="ctrTitle"/>
          </p:nvPr>
        </p:nvSpPr>
        <p:spPr>
          <a:xfrm>
            <a:off x="990600" y="1905001"/>
            <a:ext cx="7772400" cy="774008"/>
          </a:xfrm>
        </p:spPr>
        <p:txBody>
          <a:bodyPr/>
          <a:lstStyle>
            <a:lvl1pPr algn="r">
              <a:defRPr/>
            </a:lvl1pPr>
          </a:lstStyle>
          <a:p>
            <a:r>
              <a:rPr lang="en-US"/>
              <a:t>Click to edit Master title style</a:t>
            </a:r>
          </a:p>
        </p:txBody>
      </p:sp>
      <p:sp>
        <p:nvSpPr>
          <p:cNvPr id="598022" name="Rectangle 6"/>
          <p:cNvSpPr>
            <a:spLocks noGrp="1" noChangeArrowheads="1"/>
          </p:cNvSpPr>
          <p:nvPr>
            <p:ph type="subTitle" idx="1"/>
          </p:nvPr>
        </p:nvSpPr>
        <p:spPr>
          <a:xfrm>
            <a:off x="2686050" y="3492500"/>
            <a:ext cx="6102350" cy="1752600"/>
          </a:xfrm>
        </p:spPr>
        <p:txBody>
          <a:bodyPr/>
          <a:lstStyle>
            <a:lvl1pPr marL="0" indent="0" algn="r">
              <a:buFont typeface="Wingdings" pitchFamily="-106" charset="2"/>
              <a:buNone/>
              <a:defRPr/>
            </a:lvl1pPr>
          </a:lstStyle>
          <a:p>
            <a:r>
              <a:rPr lang="en-US"/>
              <a:t>Click to edit Master subtitle style</a:t>
            </a:r>
          </a:p>
        </p:txBody>
      </p:sp>
      <p:sp>
        <p:nvSpPr>
          <p:cNvPr id="4" name="Rectangle 7"/>
          <p:cNvSpPr>
            <a:spLocks noGrp="1" noChangeArrowheads="1"/>
          </p:cNvSpPr>
          <p:nvPr>
            <p:ph type="dt" sz="half" idx="10"/>
          </p:nvPr>
        </p:nvSpPr>
        <p:spPr>
          <a:xfrm>
            <a:off x="381000" y="6400800"/>
            <a:ext cx="1905000" cy="457200"/>
          </a:xfrm>
        </p:spPr>
        <p:txBody>
          <a:bodyPr/>
          <a:lstStyle>
            <a:lvl1pPr>
              <a:defRPr sz="1400"/>
            </a:lvl1pPr>
          </a:lstStyle>
          <a:p>
            <a:pPr>
              <a:defRPr/>
            </a:pPr>
            <a:endParaRPr lang="en-US"/>
          </a:p>
        </p:txBody>
      </p:sp>
      <p:sp>
        <p:nvSpPr>
          <p:cNvPr id="5" name="Rectangle 8"/>
          <p:cNvSpPr>
            <a:spLocks noGrp="1" noChangeArrowheads="1"/>
          </p:cNvSpPr>
          <p:nvPr>
            <p:ph type="ftr" sz="quarter" idx="11"/>
          </p:nvPr>
        </p:nvSpPr>
        <p:spPr>
          <a:xfrm>
            <a:off x="3733800" y="6400800"/>
            <a:ext cx="1066800" cy="457200"/>
          </a:xfrm>
        </p:spPr>
        <p:txBody>
          <a:bodyPr/>
          <a:lstStyle>
            <a:lvl1pPr>
              <a:defRPr sz="1400">
                <a:solidFill>
                  <a:schemeClr val="tx1"/>
                </a:solidFill>
              </a:defRPr>
            </a:lvl1pPr>
          </a:lstStyle>
          <a:p>
            <a:pPr>
              <a:defRPr/>
            </a:pPr>
            <a:endParaRPr lang="en-US"/>
          </a:p>
          <a:p>
            <a:pPr>
              <a:defRPr/>
            </a:pPr>
            <a:endParaRPr lang="en-US"/>
          </a:p>
        </p:txBody>
      </p:sp>
      <p:sp>
        <p:nvSpPr>
          <p:cNvPr id="6" name="Rectangle 9"/>
          <p:cNvSpPr>
            <a:spLocks noGrp="1" noChangeArrowheads="1"/>
          </p:cNvSpPr>
          <p:nvPr>
            <p:ph type="sldNum" sz="quarter" idx="12"/>
          </p:nvPr>
        </p:nvSpPr>
        <p:spPr>
          <a:xfrm>
            <a:off x="6629400" y="6400800"/>
            <a:ext cx="1905000" cy="457200"/>
          </a:xfrm>
        </p:spPr>
        <p:txBody>
          <a:bodyPr/>
          <a:lstStyle>
            <a:lvl1pPr>
              <a:defRPr/>
            </a:lvl1pPr>
          </a:lstStyle>
          <a:p>
            <a:pPr>
              <a:defRPr/>
            </a:pPr>
            <a:r>
              <a:rPr lang="en-US"/>
              <a:t>                                     &lt;#&gt;</a:t>
            </a:r>
          </a:p>
        </p:txBody>
      </p:sp>
    </p:spTree>
  </p:cSld>
  <p:clrMapOvr>
    <a:overrideClrMapping bg1="dk2" tx1="lt1" bg2="dk1" tx2="lt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lvl1pPr>
            <a:lvl2pPr marL="457106" indent="0">
              <a:buNone/>
              <a:defRPr sz="1800"/>
            </a:lvl2pPr>
            <a:lvl3pPr marL="914212" indent="0">
              <a:buNone/>
              <a:defRPr sz="1600"/>
            </a:lvl3pPr>
            <a:lvl4pPr marL="1371320" indent="0">
              <a:buNone/>
              <a:defRPr sz="1400"/>
            </a:lvl4pPr>
            <a:lvl5pPr marL="1828426" indent="0">
              <a:buNone/>
              <a:defRPr sz="1400"/>
            </a:lvl5pPr>
            <a:lvl6pPr marL="2285532" indent="0">
              <a:buNone/>
              <a:defRPr sz="1400"/>
            </a:lvl6pPr>
            <a:lvl7pPr marL="2742640" indent="0">
              <a:buNone/>
              <a:defRPr sz="1400"/>
            </a:lvl7pPr>
            <a:lvl8pPr marL="3199744" indent="0">
              <a:buNone/>
              <a:defRPr sz="1400"/>
            </a:lvl8pPr>
            <a:lvl9pPr marL="3656852"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2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lgn="l">
              <a:spcBef>
                <a:spcPct val="0"/>
              </a:spcBef>
              <a:buClrTx/>
              <a:buSzTx/>
              <a:buFontTx/>
              <a:buNone/>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endParaRPr lang="en-US" dirty="0"/>
          </a:p>
        </p:txBody>
      </p:sp>
      <p:pic>
        <p:nvPicPr>
          <p:cNvPr id="6" name="Picture 5"/>
          <p:cNvPicPr>
            <a:picLocks noChangeArrowheads="1"/>
          </p:cNvPicPr>
          <p:nvPr userDrawn="1"/>
        </p:nvPicPr>
        <p:blipFill>
          <a:blip r:embed="rId2"/>
          <a:srcRect/>
          <a:stretch>
            <a:fillRect/>
          </a:stretch>
        </p:blipFill>
        <p:spPr bwMode="auto">
          <a:xfrm>
            <a:off x="0" y="0"/>
            <a:ext cx="914400" cy="1219200"/>
          </a:xfrm>
          <a:prstGeom prst="rect">
            <a:avLst/>
          </a:prstGeom>
          <a:noFill/>
          <a:ln w="9525">
            <a:noFill/>
            <a:miter lim="800000"/>
            <a:headEnd/>
            <a:tailEnd/>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8613" y="1941513"/>
            <a:ext cx="40274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08501" y="1941513"/>
            <a:ext cx="40290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400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707882"/>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400105"/>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2" indent="0">
              <a:buNone/>
              <a:defRPr sz="2400"/>
            </a:lvl3pPr>
            <a:lvl4pPr marL="1371320" indent="0">
              <a:buNone/>
              <a:defRPr sz="2000"/>
            </a:lvl4pPr>
            <a:lvl5pPr marL="1828426" indent="0">
              <a:buNone/>
              <a:defRPr sz="2000"/>
            </a:lvl5pPr>
            <a:lvl6pPr marL="2285532" indent="0">
              <a:buNone/>
              <a:defRPr sz="2000"/>
            </a:lvl6pPr>
            <a:lvl7pPr marL="2742640" indent="0">
              <a:buNone/>
              <a:defRPr sz="2000"/>
            </a:lvl7pPr>
            <a:lvl8pPr marL="3199744" indent="0">
              <a:buNone/>
              <a:defRPr sz="2000"/>
            </a:lvl8pPr>
            <a:lvl9pPr marL="365685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16249" y="722314"/>
            <a:ext cx="1538844"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17501" y="722314"/>
            <a:ext cx="6326188"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7500" y="722314"/>
            <a:ext cx="8637588" cy="774008"/>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328613" y="1941513"/>
            <a:ext cx="4027487" cy="4114800"/>
          </a:xfrm>
        </p:spPr>
        <p:txBody>
          <a:bodyPr/>
          <a:lstStyle/>
          <a:p>
            <a:pPr lvl="0"/>
            <a:endParaRPr lang="en-US" noProof="0"/>
          </a:p>
        </p:txBody>
      </p:sp>
      <p:sp>
        <p:nvSpPr>
          <p:cNvPr id="4" name="Text Placeholder 3"/>
          <p:cNvSpPr>
            <a:spLocks noGrp="1"/>
          </p:cNvSpPr>
          <p:nvPr>
            <p:ph type="body" sz="half" idx="2"/>
          </p:nvPr>
        </p:nvSpPr>
        <p:spPr>
          <a:xfrm>
            <a:off x="4508501" y="1941513"/>
            <a:ext cx="40290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17500" y="722314"/>
            <a:ext cx="8637588" cy="774008"/>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28613" y="1941514"/>
            <a:ext cx="820896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28613" y="4075113"/>
            <a:ext cx="820896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82BD82DE-B634-FC49-B861-B4240986EEF6}"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598021" name="Rectangle 5"/>
          <p:cNvSpPr>
            <a:spLocks noGrp="1" noChangeArrowheads="1"/>
          </p:cNvSpPr>
          <p:nvPr>
            <p:ph type="ctrTitle"/>
          </p:nvPr>
        </p:nvSpPr>
        <p:spPr>
          <a:xfrm>
            <a:off x="990600" y="1905001"/>
            <a:ext cx="7772400" cy="774008"/>
          </a:xfrm>
        </p:spPr>
        <p:txBody>
          <a:bodyPr/>
          <a:lstStyle>
            <a:lvl1pPr algn="r">
              <a:defRPr/>
            </a:lvl1pPr>
          </a:lstStyle>
          <a:p>
            <a:r>
              <a:rPr lang="en-US"/>
              <a:t>Click to edit Master title style</a:t>
            </a:r>
          </a:p>
        </p:txBody>
      </p:sp>
      <p:sp>
        <p:nvSpPr>
          <p:cNvPr id="598022" name="Rectangle 6"/>
          <p:cNvSpPr>
            <a:spLocks noGrp="1" noChangeArrowheads="1"/>
          </p:cNvSpPr>
          <p:nvPr>
            <p:ph type="subTitle" idx="1"/>
          </p:nvPr>
        </p:nvSpPr>
        <p:spPr>
          <a:xfrm>
            <a:off x="2686050" y="3492500"/>
            <a:ext cx="6102350" cy="1752600"/>
          </a:xfrm>
        </p:spPr>
        <p:txBody>
          <a:bodyPr/>
          <a:lstStyle>
            <a:lvl1pPr marL="0" indent="0" algn="r">
              <a:buFont typeface="Wingdings" pitchFamily="-106" charset="2"/>
              <a:buNone/>
              <a:defRPr/>
            </a:lvl1pPr>
          </a:lstStyle>
          <a:p>
            <a:r>
              <a:rPr lang="en-US"/>
              <a:t>Click to edit Master subtitle style</a:t>
            </a:r>
          </a:p>
        </p:txBody>
      </p:sp>
      <p:sp>
        <p:nvSpPr>
          <p:cNvPr id="4" name="Rectangle 7"/>
          <p:cNvSpPr>
            <a:spLocks noGrp="1" noChangeArrowheads="1"/>
          </p:cNvSpPr>
          <p:nvPr>
            <p:ph type="dt" sz="half" idx="10"/>
          </p:nvPr>
        </p:nvSpPr>
        <p:spPr>
          <a:xfrm>
            <a:off x="381000" y="6400800"/>
            <a:ext cx="1905000" cy="457200"/>
          </a:xfrm>
        </p:spPr>
        <p:txBody>
          <a:bodyPr/>
          <a:lstStyle>
            <a:lvl1pPr>
              <a:defRPr sz="1400"/>
            </a:lvl1pPr>
          </a:lstStyle>
          <a:p>
            <a:pPr>
              <a:defRPr/>
            </a:pPr>
            <a:endParaRPr lang="en-US"/>
          </a:p>
        </p:txBody>
      </p:sp>
      <p:sp>
        <p:nvSpPr>
          <p:cNvPr id="5" name="Rectangle 8"/>
          <p:cNvSpPr>
            <a:spLocks noGrp="1" noChangeArrowheads="1"/>
          </p:cNvSpPr>
          <p:nvPr>
            <p:ph type="ftr" sz="quarter" idx="11"/>
          </p:nvPr>
        </p:nvSpPr>
        <p:spPr>
          <a:xfrm>
            <a:off x="3733800" y="6400800"/>
            <a:ext cx="1066800" cy="457200"/>
          </a:xfrm>
        </p:spPr>
        <p:txBody>
          <a:bodyPr/>
          <a:lstStyle>
            <a:lvl1pPr>
              <a:defRPr sz="1400">
                <a:solidFill>
                  <a:schemeClr val="tx1"/>
                </a:solidFill>
              </a:defRPr>
            </a:lvl1pPr>
          </a:lstStyle>
          <a:p>
            <a:pPr>
              <a:defRPr/>
            </a:pPr>
            <a:endParaRPr lang="en-US"/>
          </a:p>
          <a:p>
            <a:pPr>
              <a:defRPr/>
            </a:pPr>
            <a:endParaRPr lang="en-US"/>
          </a:p>
        </p:txBody>
      </p:sp>
      <p:sp>
        <p:nvSpPr>
          <p:cNvPr id="6" name="Rectangle 9"/>
          <p:cNvSpPr>
            <a:spLocks noGrp="1" noChangeArrowheads="1"/>
          </p:cNvSpPr>
          <p:nvPr>
            <p:ph type="sldNum" sz="quarter" idx="12"/>
          </p:nvPr>
        </p:nvSpPr>
        <p:spPr>
          <a:xfrm>
            <a:off x="6629400" y="6400800"/>
            <a:ext cx="1905000" cy="457200"/>
          </a:xfrm>
        </p:spPr>
        <p:txBody>
          <a:bodyPr/>
          <a:lstStyle>
            <a:lvl1pPr>
              <a:defRPr/>
            </a:lvl1pPr>
          </a:lstStyle>
          <a:p>
            <a:pPr>
              <a:defRPr/>
            </a:pPr>
            <a:r>
              <a:rPr lang="en-US"/>
              <a:t>                                     &lt;#&gt;</a:t>
            </a:r>
          </a:p>
        </p:txBody>
      </p:sp>
    </p:spTree>
  </p:cSld>
  <p:clrMapOvr>
    <a:overrideClrMapping bg1="dk2" tx1="lt1" bg2="dk1" tx2="lt2" accent1="accent1" accent2="accent2" accent3="accent3" accent4="accent4" accent5="accent5" accent6="accent6" hlink="hlink" folHlink="folHlink"/>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lvl1pPr>
            <a:lvl2pPr marL="457106" indent="0">
              <a:buNone/>
              <a:defRPr sz="1800"/>
            </a:lvl2pPr>
            <a:lvl3pPr marL="914212" indent="0">
              <a:buNone/>
              <a:defRPr sz="1600"/>
            </a:lvl3pPr>
            <a:lvl4pPr marL="1371320" indent="0">
              <a:buNone/>
              <a:defRPr sz="1400"/>
            </a:lvl4pPr>
            <a:lvl5pPr marL="1828426" indent="0">
              <a:buNone/>
              <a:defRPr sz="1400"/>
            </a:lvl5pPr>
            <a:lvl6pPr marL="2285532" indent="0">
              <a:buNone/>
              <a:defRPr sz="1400"/>
            </a:lvl6pPr>
            <a:lvl7pPr marL="2742640" indent="0">
              <a:buNone/>
              <a:defRPr sz="1400"/>
            </a:lvl7pPr>
            <a:lvl8pPr marL="3199744" indent="0">
              <a:buNone/>
              <a:defRPr sz="1400"/>
            </a:lvl8pPr>
            <a:lvl9pPr marL="3656852"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8613" y="1941513"/>
            <a:ext cx="40274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08501" y="1941513"/>
            <a:ext cx="40290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400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707882"/>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400105"/>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2" indent="0">
              <a:buNone/>
              <a:defRPr sz="2400"/>
            </a:lvl3pPr>
            <a:lvl4pPr marL="1371320" indent="0">
              <a:buNone/>
              <a:defRPr sz="2000"/>
            </a:lvl4pPr>
            <a:lvl5pPr marL="1828426" indent="0">
              <a:buNone/>
              <a:defRPr sz="2000"/>
            </a:lvl5pPr>
            <a:lvl6pPr marL="2285532" indent="0">
              <a:buNone/>
              <a:defRPr sz="2000"/>
            </a:lvl6pPr>
            <a:lvl7pPr marL="2742640" indent="0">
              <a:buNone/>
              <a:defRPr sz="2000"/>
            </a:lvl7pPr>
            <a:lvl8pPr marL="3199744" indent="0">
              <a:buNone/>
              <a:defRPr sz="2000"/>
            </a:lvl8pPr>
            <a:lvl9pPr marL="365685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3FB4F397-917F-B049-8EDB-46AA639ACEA0}"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16249" y="722314"/>
            <a:ext cx="1538844"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17501" y="722314"/>
            <a:ext cx="6326188"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7500" y="722314"/>
            <a:ext cx="8637588" cy="774008"/>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328613" y="1941513"/>
            <a:ext cx="4027487" cy="4114800"/>
          </a:xfrm>
        </p:spPr>
        <p:txBody>
          <a:bodyPr/>
          <a:lstStyle/>
          <a:p>
            <a:pPr lvl="0"/>
            <a:endParaRPr lang="en-US" noProof="0"/>
          </a:p>
        </p:txBody>
      </p:sp>
      <p:sp>
        <p:nvSpPr>
          <p:cNvPr id="4" name="Text Placeholder 3"/>
          <p:cNvSpPr>
            <a:spLocks noGrp="1"/>
          </p:cNvSpPr>
          <p:nvPr>
            <p:ph type="body" sz="half" idx="2"/>
          </p:nvPr>
        </p:nvSpPr>
        <p:spPr>
          <a:xfrm>
            <a:off x="4508501" y="1941513"/>
            <a:ext cx="40290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17500" y="722314"/>
            <a:ext cx="8637588" cy="774008"/>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28613" y="1941514"/>
            <a:ext cx="820896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28613" y="4075113"/>
            <a:ext cx="820896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598021" name="Rectangle 5"/>
          <p:cNvSpPr>
            <a:spLocks noGrp="1" noChangeArrowheads="1"/>
          </p:cNvSpPr>
          <p:nvPr>
            <p:ph type="ctrTitle"/>
          </p:nvPr>
        </p:nvSpPr>
        <p:spPr>
          <a:xfrm>
            <a:off x="990600" y="1905000"/>
            <a:ext cx="7772400" cy="1143000"/>
          </a:xfrm>
        </p:spPr>
        <p:txBody>
          <a:bodyPr/>
          <a:lstStyle>
            <a:lvl1pPr algn="r">
              <a:defRPr/>
            </a:lvl1pPr>
          </a:lstStyle>
          <a:p>
            <a:r>
              <a:rPr lang="en-US"/>
              <a:t>Click to edit Master title style</a:t>
            </a:r>
          </a:p>
        </p:txBody>
      </p:sp>
      <p:sp>
        <p:nvSpPr>
          <p:cNvPr id="598022" name="Rectangle 6"/>
          <p:cNvSpPr>
            <a:spLocks noGrp="1" noChangeArrowheads="1"/>
          </p:cNvSpPr>
          <p:nvPr>
            <p:ph type="subTitle" idx="1"/>
          </p:nvPr>
        </p:nvSpPr>
        <p:spPr>
          <a:xfrm>
            <a:off x="2686050" y="3492500"/>
            <a:ext cx="6102350" cy="1752600"/>
          </a:xfrm>
        </p:spPr>
        <p:txBody>
          <a:bodyPr/>
          <a:lstStyle>
            <a:lvl1pPr marL="0" indent="0" algn="r">
              <a:buFont typeface="Wingdings" pitchFamily="-111" charset="2"/>
              <a:buNone/>
              <a:defRPr/>
            </a:lvl1pPr>
          </a:lstStyle>
          <a:p>
            <a:r>
              <a:rPr lang="en-US"/>
              <a:t>Click to edit Master subtitle style</a:t>
            </a:r>
          </a:p>
        </p:txBody>
      </p:sp>
      <p:sp>
        <p:nvSpPr>
          <p:cNvPr id="4" name="Rectangle 7"/>
          <p:cNvSpPr>
            <a:spLocks noGrp="1" noChangeArrowheads="1"/>
          </p:cNvSpPr>
          <p:nvPr>
            <p:ph type="dt" sz="half" idx="10"/>
          </p:nvPr>
        </p:nvSpPr>
        <p:spPr>
          <a:xfrm>
            <a:off x="381000" y="6400800"/>
            <a:ext cx="1905000" cy="457200"/>
          </a:xfrm>
        </p:spPr>
        <p:txBody>
          <a:bodyPr/>
          <a:lstStyle>
            <a:lvl1pPr>
              <a:defRPr sz="1400"/>
            </a:lvl1pPr>
          </a:lstStyle>
          <a:p>
            <a:pPr>
              <a:defRPr/>
            </a:pPr>
            <a:endParaRPr lang="en-US"/>
          </a:p>
        </p:txBody>
      </p:sp>
      <p:sp>
        <p:nvSpPr>
          <p:cNvPr id="5" name="Rectangle 8"/>
          <p:cNvSpPr>
            <a:spLocks noGrp="1" noChangeArrowheads="1"/>
          </p:cNvSpPr>
          <p:nvPr>
            <p:ph type="ftr" sz="quarter" idx="11"/>
          </p:nvPr>
        </p:nvSpPr>
        <p:spPr>
          <a:xfrm>
            <a:off x="3733800" y="6400800"/>
            <a:ext cx="1066800" cy="457200"/>
          </a:xfrm>
        </p:spPr>
        <p:txBody>
          <a:bodyPr/>
          <a:lstStyle>
            <a:lvl1pPr>
              <a:defRPr sz="1400">
                <a:solidFill>
                  <a:schemeClr val="tx1"/>
                </a:solidFill>
              </a:defRPr>
            </a:lvl1pPr>
          </a:lstStyle>
          <a:p>
            <a:pPr>
              <a:defRPr/>
            </a:pPr>
            <a:endParaRPr lang="en-US"/>
          </a:p>
          <a:p>
            <a:pPr>
              <a:defRPr/>
            </a:pPr>
            <a:endParaRPr lang="en-US"/>
          </a:p>
        </p:txBody>
      </p:sp>
      <p:sp>
        <p:nvSpPr>
          <p:cNvPr id="6" name="Rectangle 9"/>
          <p:cNvSpPr>
            <a:spLocks noGrp="1" noChangeArrowheads="1"/>
          </p:cNvSpPr>
          <p:nvPr>
            <p:ph type="sldNum" sz="quarter" idx="12"/>
          </p:nvPr>
        </p:nvSpPr>
        <p:spPr>
          <a:xfrm>
            <a:off x="6629400" y="6400800"/>
            <a:ext cx="1905000" cy="457200"/>
          </a:xfrm>
        </p:spPr>
        <p:txBody>
          <a:bodyPr/>
          <a:lstStyle>
            <a:lvl1pPr>
              <a:defRPr/>
            </a:lvl1pPr>
          </a:lstStyle>
          <a:p>
            <a:pPr>
              <a:defRPr/>
            </a:pPr>
            <a:r>
              <a:rPr lang="en-US"/>
              <a:t>                                     &lt;#&gt;</a:t>
            </a:r>
          </a:p>
        </p:txBody>
      </p:sp>
    </p:spTree>
  </p:cSld>
  <p:clrMapOvr>
    <a:overrideClrMapping bg1="dk2" tx1="lt1" bg2="dk1" tx2="lt2" accent1="accent1" accent2="accent2" accent3="accent3" accent4="accent4" accent5="accent5" accent6="accent6" hlink="hlink" folHlink="folHlink"/>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8613" y="1941513"/>
            <a:ext cx="40274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08500" y="1941513"/>
            <a:ext cx="40290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5059A090-0721-CB4F-B19B-3EC789438C5A}" type="slidenum">
              <a:rPr lang="en-US"/>
              <a:pPr>
                <a:defRPr/>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6088" y="722313"/>
            <a:ext cx="21590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17500" y="722313"/>
            <a:ext cx="6326188"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7500" y="722313"/>
            <a:ext cx="8637588" cy="762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328613" y="1941513"/>
            <a:ext cx="4027487" cy="4114800"/>
          </a:xfrm>
        </p:spPr>
        <p:txBody>
          <a:bodyPr/>
          <a:lstStyle/>
          <a:p>
            <a:pPr lvl="0"/>
            <a:endParaRPr lang="en-US" noProof="0" smtClean="0"/>
          </a:p>
        </p:txBody>
      </p:sp>
      <p:sp>
        <p:nvSpPr>
          <p:cNvPr id="4" name="Text Placeholder 3"/>
          <p:cNvSpPr>
            <a:spLocks noGrp="1"/>
          </p:cNvSpPr>
          <p:nvPr>
            <p:ph type="body" sz="half" idx="2"/>
          </p:nvPr>
        </p:nvSpPr>
        <p:spPr>
          <a:xfrm>
            <a:off x="4508500" y="1941513"/>
            <a:ext cx="40290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17500" y="722313"/>
            <a:ext cx="8637588" cy="762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28613" y="1941513"/>
            <a:ext cx="820896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28613" y="4075113"/>
            <a:ext cx="820896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8E5B2C5-8A1A-F143-98B7-4D5CC73AE011}" type="datetime1">
              <a:rPr lang="en-US"/>
              <a:pPr>
                <a:defRPr/>
              </a:pPr>
              <a:t>2/1/12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9CB2145E-3B09-8345-837F-87A45734D7C9}" type="slidenum">
              <a:rPr lang="en-US"/>
              <a:pPr>
                <a:defRPr/>
              </a:pPr>
              <a:t>‹#›</a:t>
            </a:fld>
            <a:endParaRPr lang="en-US"/>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EFDDBFD-15F8-C74D-A4D5-AEA74A4936D7}" type="datetime1">
              <a:rPr lang="en-US"/>
              <a:pPr>
                <a:defRPr/>
              </a:pPr>
              <a:t>2/1/12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C8A1E2BD-7FFA-BF44-BF21-A485C692AB85}" type="slidenum">
              <a:rPr lang="en-US"/>
              <a:pPr>
                <a:defRPr/>
              </a:pPr>
              <a:t>‹#›</a:t>
            </a:fld>
            <a:endParaRPr lang="en-US"/>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9F0E48F-1E23-2249-851E-FEDDA22AEE66}" type="datetime1">
              <a:rPr lang="en-US"/>
              <a:pPr>
                <a:defRPr/>
              </a:pPr>
              <a:t>2/1/12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C8237B72-0588-4744-9B86-1C918AB4E87F}" type="slidenum">
              <a:rPr lang="en-US"/>
              <a:pPr>
                <a:defRPr/>
              </a:pPr>
              <a:t>‹#›</a:t>
            </a:fld>
            <a:endParaRPr lang="en-US"/>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8475E98B-E5F7-4447-9712-CB9CDB738A2F}" type="datetime1">
              <a:rPr lang="en-US"/>
              <a:pPr>
                <a:defRPr/>
              </a:pPr>
              <a:t>2/1/12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a:p>
            <a:pPr>
              <a:defRPr/>
            </a:pPr>
            <a:fld id="{E1D31EFF-FFD5-1D43-9F4E-3AF63483A9EC}"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9762D863-53FD-9040-BED1-0EFC38FEC720}" type="slidenum">
              <a:rPr lang="en-US"/>
              <a:pPr>
                <a:defRPr/>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B2808D4D-9F75-B340-9135-C5E1FDAAA7FB}" type="datetime1">
              <a:rPr lang="en-US"/>
              <a:pPr>
                <a:defRPr/>
              </a:pPr>
              <a:t>2/1/12</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endParaRPr lang="en-US"/>
          </a:p>
          <a:p>
            <a:pPr>
              <a:defRPr/>
            </a:pPr>
            <a:fld id="{4834D528-867D-0542-AA71-546907C7F870}" type="slidenum">
              <a:rPr lang="en-US"/>
              <a:pPr>
                <a:defRPr/>
              </a:pPr>
              <a:t>‹#›</a:t>
            </a:fld>
            <a:endParaRPr lang="en-US"/>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71F10D69-A04A-E343-A007-6A90694EF4F0}" type="datetime1">
              <a:rPr lang="en-US"/>
              <a:pPr>
                <a:defRPr/>
              </a:pPr>
              <a:t>2/1/12</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endParaRPr lang="en-US"/>
          </a:p>
          <a:p>
            <a:pPr>
              <a:defRPr/>
            </a:pPr>
            <a:fld id="{36526C07-A7B7-AA4B-BE81-0C3A50B6B565}" type="slidenum">
              <a:rPr lang="en-US"/>
              <a:pPr>
                <a:defRPr/>
              </a:pPr>
              <a:t>‹#›</a:t>
            </a:fld>
            <a:endParaRPr lang="en-US"/>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8E93211-B8C8-E746-A986-5130289B48CD}" type="datetime1">
              <a:rPr lang="en-US"/>
              <a:pPr>
                <a:defRPr/>
              </a:pPr>
              <a:t>2/1/12</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endParaRPr lang="en-US"/>
          </a:p>
          <a:p>
            <a:pPr>
              <a:defRPr/>
            </a:pPr>
            <a:fld id="{76AF473F-BAAB-B64B-BDE2-3C88E2E51816}" type="slidenum">
              <a:rPr lang="en-US"/>
              <a:pPr>
                <a:defRPr/>
              </a:pPr>
              <a:t>‹#›</a:t>
            </a:fld>
            <a:endParaRPr lang="en-US"/>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3C3CFAC-23B0-154F-AE3A-330AD50A8314}" type="datetime1">
              <a:rPr lang="en-US"/>
              <a:pPr>
                <a:defRPr/>
              </a:pPr>
              <a:t>2/1/12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a:p>
            <a:pPr>
              <a:defRPr/>
            </a:pPr>
            <a:fld id="{3F4658E7-2523-3245-A41D-8EF45FC33F28}" type="slidenum">
              <a:rPr lang="en-US"/>
              <a:pPr>
                <a:defRPr/>
              </a:pPr>
              <a:t>‹#›</a:t>
            </a:fld>
            <a:endParaRPr lang="en-US"/>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0950E71-B7CE-F043-8D3B-BAF35FE81368}" type="datetime1">
              <a:rPr lang="en-US"/>
              <a:pPr>
                <a:defRPr/>
              </a:pPr>
              <a:t>2/1/12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a:p>
            <a:pPr>
              <a:defRPr/>
            </a:pPr>
            <a:fld id="{448209D3-7EC4-534F-8E23-77C7DD9670A7}" type="slidenum">
              <a:rPr lang="en-US"/>
              <a:pPr>
                <a:defRPr/>
              </a:pPr>
              <a:t>‹#›</a:t>
            </a:fld>
            <a:endParaRPr lang="en-US"/>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FE216F5-6CB0-B14D-8A9B-7E0DA291A857}" type="datetime1">
              <a:rPr lang="en-US"/>
              <a:pPr>
                <a:defRPr/>
              </a:pPr>
              <a:t>2/1/12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029C99FB-0682-0247-945E-E88124A39372}" type="slidenum">
              <a:rPr lang="en-US"/>
              <a:pPr>
                <a:defRPr/>
              </a:pPr>
              <a:t>‹#›</a:t>
            </a:fld>
            <a:endParaRPr lang="en-US"/>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76202"/>
            <a:ext cx="20574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2"/>
            <a:ext cx="60198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EB730D7-945A-2C4D-A85C-0835FCB0DE55}" type="datetime1">
              <a:rPr lang="en-US"/>
              <a:pPr>
                <a:defRPr/>
              </a:pPr>
              <a:t>2/1/12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43D14191-E12E-BE47-90D5-7E1B4F8AE2DB}" type="slidenum">
              <a:rPr lang="en-US"/>
              <a:pPr>
                <a:defRPr/>
              </a:pPr>
              <a:t>‹#›</a:t>
            </a:fld>
            <a:endParaRPr lang="en-US"/>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2"/>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69070E1A-2AD9-A644-AB41-EF005F00E9A7}" type="datetime1">
              <a:rPr lang="en-US"/>
              <a:pPr>
                <a:defRPr/>
              </a:pPr>
              <a:t>2/1/12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C7BA82B7-487B-E848-A296-DC5805BA9420}" type="slidenum">
              <a:rPr lang="en-US"/>
              <a:pPr>
                <a:defRPr/>
              </a:pPr>
              <a:t>‹#›</a:t>
            </a:fld>
            <a:endParaRPr lang="en-US"/>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110" charset="0"/>
              </a:defRPr>
            </a:lvl1pPr>
          </a:lstStyle>
          <a:p>
            <a:pPr>
              <a:defRPr/>
            </a:pPr>
            <a:r>
              <a:rPr lang="en-US"/>
              <a:t>John Peoples:  Directors’ Review 28 April, 2009</a:t>
            </a:r>
          </a:p>
        </p:txBody>
      </p:sp>
      <p:sp>
        <p:nvSpPr>
          <p:cNvPr id="6" name="Slide Number Placeholder 5"/>
          <p:cNvSpPr>
            <a:spLocks noGrp="1"/>
          </p:cNvSpPr>
          <p:nvPr>
            <p:ph type="sldNum" sz="quarter" idx="12"/>
          </p:nvPr>
        </p:nvSpPr>
        <p:spPr/>
        <p:txBody>
          <a:bodyPr/>
          <a:lstStyle>
            <a:lvl1pPr>
              <a:defRPr/>
            </a:lvl1pPr>
          </a:lstStyle>
          <a:p>
            <a:pPr>
              <a:defRPr/>
            </a:pPr>
            <a:fld id="{E33B9D43-41AC-574A-92B6-D9D3E960E521}" type="slidenum">
              <a:rPr lang="en-US"/>
              <a:pPr>
                <a:defRPr/>
              </a:pPr>
              <a:t>‹#›</a:t>
            </a:fld>
            <a:endParaRPr lang="en-US"/>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John Peoples:  DOE-NSF Review 9 September, 2008</a:t>
            </a:r>
          </a:p>
        </p:txBody>
      </p:sp>
      <p:sp>
        <p:nvSpPr>
          <p:cNvPr id="6" name="Rectangle 6"/>
          <p:cNvSpPr>
            <a:spLocks noGrp="1" noChangeArrowheads="1"/>
          </p:cNvSpPr>
          <p:nvPr>
            <p:ph type="sldNum" sz="quarter" idx="12"/>
          </p:nvPr>
        </p:nvSpPr>
        <p:spPr>
          <a:ln/>
        </p:spPr>
        <p:txBody>
          <a:bodyPr/>
          <a:lstStyle>
            <a:lvl1pPr>
              <a:defRPr/>
            </a:lvl1pPr>
          </a:lstStyle>
          <a:p>
            <a:pPr>
              <a:defRPr/>
            </a:pPr>
            <a:fld id="{99072F21-EB3A-9F44-A46B-CF62051B41B4}"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endParaRPr lang="en-US"/>
          </a:p>
          <a:p>
            <a:pPr>
              <a:defRPr/>
            </a:pPr>
            <a:fld id="{385E7828-5705-A144-B323-BB45239AC99A}" type="slidenum">
              <a:rPr lang="en-US"/>
              <a:pPr>
                <a:defRPr/>
              </a:pPr>
              <a:t>‹#›</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John Peoples:  DOE-NSF Review 9 September, 2008</a:t>
            </a:r>
          </a:p>
        </p:txBody>
      </p:sp>
      <p:sp>
        <p:nvSpPr>
          <p:cNvPr id="6" name="Rectangle 6"/>
          <p:cNvSpPr>
            <a:spLocks noGrp="1" noChangeArrowheads="1"/>
          </p:cNvSpPr>
          <p:nvPr>
            <p:ph type="sldNum" sz="quarter" idx="12"/>
          </p:nvPr>
        </p:nvSpPr>
        <p:spPr>
          <a:ln/>
        </p:spPr>
        <p:txBody>
          <a:bodyPr/>
          <a:lstStyle>
            <a:lvl1pPr>
              <a:defRPr/>
            </a:lvl1pPr>
          </a:lstStyle>
          <a:p>
            <a:pPr>
              <a:defRPr/>
            </a:pPr>
            <a:fld id="{BA55B907-FD7B-E04C-92E5-2B1926904CBC}" type="slidenum">
              <a:rPr lang="en-US"/>
              <a:pPr>
                <a:defRPr/>
              </a:pPr>
              <a:t>‹#›</a:t>
            </a:fld>
            <a:endParaRPr lang="en-US"/>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a:ln/>
        </p:spPr>
        <p:txBody>
          <a:bodyPr/>
          <a:lstStyle>
            <a:lvl1pPr>
              <a:defRPr/>
            </a:lvl1pPr>
          </a:lstStyle>
          <a:p>
            <a:pPr>
              <a:defRPr/>
            </a:pPr>
            <a:fld id="{2CAEB565-E7AD-9F4E-8CF1-379CCEC1E51F}" type="slidenum">
              <a:rPr lang="en-US"/>
              <a:pPr>
                <a:defRPr/>
              </a:pPr>
              <a:t>‹#›</a:t>
            </a:fld>
            <a:endParaRPr lang="en-US"/>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John Peoples:  DOE-NSF Review 9 September, 2008</a:t>
            </a:r>
          </a:p>
        </p:txBody>
      </p:sp>
      <p:sp>
        <p:nvSpPr>
          <p:cNvPr id="9" name="Rectangle 6"/>
          <p:cNvSpPr>
            <a:spLocks noGrp="1" noChangeArrowheads="1"/>
          </p:cNvSpPr>
          <p:nvPr>
            <p:ph type="sldNum" sz="quarter" idx="12"/>
          </p:nvPr>
        </p:nvSpPr>
        <p:spPr>
          <a:ln/>
        </p:spPr>
        <p:txBody>
          <a:bodyPr/>
          <a:lstStyle>
            <a:lvl1pPr>
              <a:defRPr/>
            </a:lvl1pPr>
          </a:lstStyle>
          <a:p>
            <a:pPr>
              <a:defRPr/>
            </a:pPr>
            <a:fld id="{DDC1BB9D-AFA7-0F4B-88B3-AAD652129C6A}" type="slidenum">
              <a:rPr lang="en-US"/>
              <a:pPr>
                <a:defRPr/>
              </a:pPr>
              <a:t>‹#›</a:t>
            </a:fld>
            <a:endParaRPr lang="en-US"/>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John Peoples:  DOE-NSF Review 9 September, 2008</a:t>
            </a:r>
          </a:p>
        </p:txBody>
      </p:sp>
      <p:sp>
        <p:nvSpPr>
          <p:cNvPr id="5" name="Rectangle 6"/>
          <p:cNvSpPr>
            <a:spLocks noGrp="1" noChangeArrowheads="1"/>
          </p:cNvSpPr>
          <p:nvPr>
            <p:ph type="sldNum" sz="quarter" idx="12"/>
          </p:nvPr>
        </p:nvSpPr>
        <p:spPr>
          <a:ln/>
        </p:spPr>
        <p:txBody>
          <a:bodyPr/>
          <a:lstStyle>
            <a:lvl1pPr>
              <a:defRPr/>
            </a:lvl1pPr>
          </a:lstStyle>
          <a:p>
            <a:pPr>
              <a:defRPr/>
            </a:pPr>
            <a:fld id="{8F6842C4-1ACF-B04A-A441-9E4DE71ECF84}" type="slidenum">
              <a:rPr lang="en-US"/>
              <a:pPr>
                <a:defRPr/>
              </a:pPr>
              <a:t>‹#›</a:t>
            </a:fld>
            <a:endParaRPr lang="en-US"/>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John Peoples:  DOE-NSF Review 9 September, 2008</a:t>
            </a:r>
          </a:p>
        </p:txBody>
      </p:sp>
      <p:sp>
        <p:nvSpPr>
          <p:cNvPr id="4" name="Rectangle 6"/>
          <p:cNvSpPr>
            <a:spLocks noGrp="1" noChangeArrowheads="1"/>
          </p:cNvSpPr>
          <p:nvPr>
            <p:ph type="sldNum" sz="quarter" idx="12"/>
          </p:nvPr>
        </p:nvSpPr>
        <p:spPr>
          <a:ln/>
        </p:spPr>
        <p:txBody>
          <a:bodyPr/>
          <a:lstStyle>
            <a:lvl1pPr>
              <a:defRPr/>
            </a:lvl1pPr>
          </a:lstStyle>
          <a:p>
            <a:pPr>
              <a:defRPr/>
            </a:pPr>
            <a:fld id="{19CD72F2-0762-D445-9626-9F9F1BD1C3AC}" type="slidenum">
              <a:rPr lang="en-US"/>
              <a:pPr>
                <a:defRPr/>
              </a:pPr>
              <a:t>‹#›</a:t>
            </a:fld>
            <a:endParaRPr lang="en-US"/>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a:ln/>
        </p:spPr>
        <p:txBody>
          <a:bodyPr/>
          <a:lstStyle>
            <a:lvl1pPr>
              <a:defRPr/>
            </a:lvl1pPr>
          </a:lstStyle>
          <a:p>
            <a:pPr>
              <a:defRPr/>
            </a:pPr>
            <a:fld id="{8C348E99-04B3-7540-A2DF-E8405A8CDE44}" type="slidenum">
              <a:rPr lang="en-US"/>
              <a:pPr>
                <a:defRPr/>
              </a:pPr>
              <a:t>‹#›</a:t>
            </a:fld>
            <a:endParaRPr lang="en-US"/>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a:ln/>
        </p:spPr>
        <p:txBody>
          <a:bodyPr/>
          <a:lstStyle>
            <a:lvl1pPr>
              <a:defRPr/>
            </a:lvl1pPr>
          </a:lstStyle>
          <a:p>
            <a:pPr>
              <a:defRPr/>
            </a:pPr>
            <a:fld id="{F318D557-A904-A349-94B9-D845D2A603F3}" type="slidenum">
              <a:rPr lang="en-US"/>
              <a:pPr>
                <a:defRPr/>
              </a:pPr>
              <a:t>‹#›</a:t>
            </a:fld>
            <a:endParaRPr lang="en-US"/>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John Peoples:  DOE-NSF Review 9 September, 2008</a:t>
            </a:r>
          </a:p>
        </p:txBody>
      </p:sp>
      <p:sp>
        <p:nvSpPr>
          <p:cNvPr id="6" name="Rectangle 6"/>
          <p:cNvSpPr>
            <a:spLocks noGrp="1" noChangeArrowheads="1"/>
          </p:cNvSpPr>
          <p:nvPr>
            <p:ph type="sldNum" sz="quarter" idx="12"/>
          </p:nvPr>
        </p:nvSpPr>
        <p:spPr>
          <a:ln/>
        </p:spPr>
        <p:txBody>
          <a:bodyPr/>
          <a:lstStyle>
            <a:lvl1pPr>
              <a:defRPr/>
            </a:lvl1pPr>
          </a:lstStyle>
          <a:p>
            <a:pPr>
              <a:defRPr/>
            </a:pPr>
            <a:fld id="{72EA4503-8A8B-3A4B-91F2-92BA9501C6E3}" type="slidenum">
              <a:rPr lang="en-US"/>
              <a:pPr>
                <a:defRPr/>
              </a:pPr>
              <a:t>‹#›</a:t>
            </a:fld>
            <a:endParaRPr lang="en-US"/>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
            <a:ext cx="20574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
            <a:ext cx="60198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John Peoples:  DOE-NSF Review 9 September, 2008</a:t>
            </a:r>
          </a:p>
        </p:txBody>
      </p:sp>
      <p:sp>
        <p:nvSpPr>
          <p:cNvPr id="6" name="Rectangle 6"/>
          <p:cNvSpPr>
            <a:spLocks noGrp="1" noChangeArrowheads="1"/>
          </p:cNvSpPr>
          <p:nvPr>
            <p:ph type="sldNum" sz="quarter" idx="12"/>
          </p:nvPr>
        </p:nvSpPr>
        <p:spPr>
          <a:ln/>
        </p:spPr>
        <p:txBody>
          <a:bodyPr/>
          <a:lstStyle>
            <a:lvl1pPr>
              <a:defRPr/>
            </a:lvl1pPr>
          </a:lstStyle>
          <a:p>
            <a:pPr>
              <a:defRPr/>
            </a:pPr>
            <a:fld id="{9F9039F5-CA4C-CE42-B839-8A4DE97BDBF0}" type="slidenum">
              <a:rPr lang="en-US"/>
              <a:pPr>
                <a:defRPr/>
              </a:pPr>
              <a:t>‹#›</a:t>
            </a:fld>
            <a:endParaRPr lang="en-US"/>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a:ln/>
        </p:spPr>
        <p:txBody>
          <a:bodyPr/>
          <a:lstStyle>
            <a:lvl1pPr>
              <a:defRPr/>
            </a:lvl1pPr>
          </a:lstStyle>
          <a:p>
            <a:pPr>
              <a:defRPr/>
            </a:pPr>
            <a:fld id="{F4EC2B6D-A4A5-314C-A0D5-AEEDE51047A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smtClean="0"/>
            </a:lvl1pPr>
          </a:lstStyle>
          <a:p>
            <a:pPr>
              <a:defRPr/>
            </a:pPr>
            <a:r>
              <a:rPr lang="en-US" dirty="0"/>
              <a:t>Your Name, </a:t>
            </a:r>
            <a:r>
              <a:rPr lang="en-US" dirty="0" err="1"/>
              <a:t>Fermilab</a:t>
            </a:r>
            <a:r>
              <a:rPr lang="en-US" dirty="0"/>
              <a:t>  -  DOE Proton Accelerator-Based Physics Review, June 8-11, 2009</a:t>
            </a:r>
          </a:p>
        </p:txBody>
      </p:sp>
      <p:sp>
        <p:nvSpPr>
          <p:cNvPr id="5" name="Slide Number Placeholder 4"/>
          <p:cNvSpPr>
            <a:spLocks noGrp="1"/>
          </p:cNvSpPr>
          <p:nvPr>
            <p:ph type="sldNum" sz="quarter" idx="11"/>
          </p:nvPr>
        </p:nvSpPr>
        <p:spPr/>
        <p:txBody>
          <a:bodyPr/>
          <a:lstStyle>
            <a:lvl1pPr>
              <a:defRPr b="0"/>
            </a:lvl1pPr>
          </a:lstStyle>
          <a:p>
            <a:fld id="{3DD65DA7-1955-9245-8EB2-4945FAA2EBEF}" type="slidenum">
              <a:rPr lang="en-US"/>
              <a:pPr/>
              <a:t>‹#›</a:t>
            </a:fld>
            <a:endParaRPr lang="en-US" dirty="0"/>
          </a:p>
          <a:p>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endParaRPr lang="en-US"/>
          </a:p>
          <a:p>
            <a:pPr>
              <a:defRPr/>
            </a:pPr>
            <a:fld id="{5BEFA92E-F35F-E849-8128-269EE24D157A}" type="slidenum">
              <a:rPr lang="en-US"/>
              <a:pPr>
                <a:defRPr/>
              </a:pPr>
              <a:t>‹#›</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Huan Lin, DOE/NSF Review of DES, Fermilab, Jun 22, 2010</a:t>
            </a:r>
            <a:r>
              <a:rPr lang="en-US" sz="1400"/>
              <a:t>                                   </a:t>
            </a:r>
          </a:p>
        </p:txBody>
      </p:sp>
      <p:sp>
        <p:nvSpPr>
          <p:cNvPr id="6" name="Slide Number Placeholder 5"/>
          <p:cNvSpPr>
            <a:spLocks noGrp="1"/>
          </p:cNvSpPr>
          <p:nvPr>
            <p:ph type="sldNum" sz="quarter" idx="12"/>
          </p:nvPr>
        </p:nvSpPr>
        <p:spPr/>
        <p:txBody>
          <a:bodyPr/>
          <a:lstStyle>
            <a:lvl1pPr>
              <a:defRPr smtClean="0"/>
            </a:lvl1pPr>
          </a:lstStyle>
          <a:p>
            <a:fld id="{BCF04D32-CCC0-744D-812B-0CD2F84EDCA5}" type="slidenum">
              <a:rPr lang="en-US"/>
              <a:pPr/>
              <a:t>‹#›</a:t>
            </a:fld>
            <a:endParaRPr lang="en-US"/>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Huan Lin, DOE/NSF Review of DES, Fermilab, Jun 22, 2010</a:t>
            </a:r>
            <a:r>
              <a:rPr lang="en-US" sz="1400"/>
              <a:t>                                   </a:t>
            </a:r>
          </a:p>
        </p:txBody>
      </p:sp>
      <p:sp>
        <p:nvSpPr>
          <p:cNvPr id="6" name="Slide Number Placeholder 5"/>
          <p:cNvSpPr>
            <a:spLocks noGrp="1"/>
          </p:cNvSpPr>
          <p:nvPr>
            <p:ph type="sldNum" sz="quarter" idx="12"/>
          </p:nvPr>
        </p:nvSpPr>
        <p:spPr/>
        <p:txBody>
          <a:bodyPr/>
          <a:lstStyle>
            <a:lvl1pPr>
              <a:defRPr smtClean="0"/>
            </a:lvl1pPr>
          </a:lstStyle>
          <a:p>
            <a:fld id="{FBDFA594-26A5-C84A-BFD8-6D94D6043FF1}" type="slidenum">
              <a:rPr lang="en-US"/>
              <a:pPr/>
              <a:t>‹#›</a:t>
            </a:fld>
            <a:endParaRPr lang="en-US"/>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Huan Lin, DOE/NSF Review of DES, Fermilab, Jun 22, 2010</a:t>
            </a:r>
            <a:r>
              <a:rPr lang="en-US" sz="1400"/>
              <a:t>                                   </a:t>
            </a:r>
          </a:p>
        </p:txBody>
      </p:sp>
      <p:sp>
        <p:nvSpPr>
          <p:cNvPr id="6" name="Slide Number Placeholder 5"/>
          <p:cNvSpPr>
            <a:spLocks noGrp="1"/>
          </p:cNvSpPr>
          <p:nvPr>
            <p:ph type="sldNum" sz="quarter" idx="12"/>
          </p:nvPr>
        </p:nvSpPr>
        <p:spPr/>
        <p:txBody>
          <a:bodyPr/>
          <a:lstStyle>
            <a:lvl1pPr>
              <a:defRPr smtClean="0"/>
            </a:lvl1pPr>
          </a:lstStyle>
          <a:p>
            <a:fld id="{FC4D95CF-73EA-F548-9621-4EB6B5E82350}" type="slidenum">
              <a:rPr lang="en-US"/>
              <a:pPr/>
              <a:t>‹#›</a:t>
            </a:fld>
            <a:endParaRPr lang="en-US"/>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a:t>Huan Lin, DOE/NSF Review of DES, Fermilab, Jun 22, 2010</a:t>
            </a:r>
            <a:r>
              <a:rPr lang="en-US" sz="1400"/>
              <a:t>                                   </a:t>
            </a:r>
          </a:p>
        </p:txBody>
      </p:sp>
      <p:sp>
        <p:nvSpPr>
          <p:cNvPr id="7" name="Slide Number Placeholder 6"/>
          <p:cNvSpPr>
            <a:spLocks noGrp="1"/>
          </p:cNvSpPr>
          <p:nvPr>
            <p:ph type="sldNum" sz="quarter" idx="12"/>
          </p:nvPr>
        </p:nvSpPr>
        <p:spPr/>
        <p:txBody>
          <a:bodyPr/>
          <a:lstStyle>
            <a:lvl1pPr>
              <a:defRPr smtClean="0"/>
            </a:lvl1pPr>
          </a:lstStyle>
          <a:p>
            <a:fld id="{197B778D-E07A-BF42-9FDB-AD14FED9373E}" type="slidenum">
              <a:rPr lang="en-US"/>
              <a:pPr/>
              <a:t>‹#›</a:t>
            </a:fld>
            <a:endParaRPr lang="en-US"/>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r>
              <a:rPr lang="en-US"/>
              <a:t>Huan Lin, DOE/NSF Review of DES, Fermilab, Jun 22, 2010</a:t>
            </a:r>
            <a:r>
              <a:rPr lang="en-US" sz="1400"/>
              <a:t>                                   </a:t>
            </a:r>
          </a:p>
        </p:txBody>
      </p:sp>
      <p:sp>
        <p:nvSpPr>
          <p:cNvPr id="9" name="Slide Number Placeholder 8"/>
          <p:cNvSpPr>
            <a:spLocks noGrp="1"/>
          </p:cNvSpPr>
          <p:nvPr>
            <p:ph type="sldNum" sz="quarter" idx="12"/>
          </p:nvPr>
        </p:nvSpPr>
        <p:spPr/>
        <p:txBody>
          <a:bodyPr/>
          <a:lstStyle>
            <a:lvl1pPr>
              <a:defRPr smtClean="0"/>
            </a:lvl1pPr>
          </a:lstStyle>
          <a:p>
            <a:fld id="{65B9AF5F-8E1D-E04D-B4F6-8D469D311425}" type="slidenum">
              <a:rPr lang="en-US"/>
              <a:pPr/>
              <a:t>‹#›</a:t>
            </a:fld>
            <a:endParaRPr lang="en-US"/>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r>
              <a:rPr lang="en-US"/>
              <a:t>Huan Lin, DOE/NSF Review of DES, Fermilab, Jun 22, 2010</a:t>
            </a:r>
            <a:r>
              <a:rPr lang="en-US" sz="1400"/>
              <a:t>                                   </a:t>
            </a:r>
          </a:p>
        </p:txBody>
      </p:sp>
      <p:sp>
        <p:nvSpPr>
          <p:cNvPr id="5" name="Slide Number Placeholder 4"/>
          <p:cNvSpPr>
            <a:spLocks noGrp="1"/>
          </p:cNvSpPr>
          <p:nvPr>
            <p:ph type="sldNum" sz="quarter" idx="12"/>
          </p:nvPr>
        </p:nvSpPr>
        <p:spPr/>
        <p:txBody>
          <a:bodyPr/>
          <a:lstStyle>
            <a:lvl1pPr>
              <a:defRPr smtClean="0"/>
            </a:lvl1pPr>
          </a:lstStyle>
          <a:p>
            <a:fld id="{D0DFA9E4-EA91-4742-B494-F7EC6131BF45}" type="slidenum">
              <a:rPr lang="en-US"/>
              <a:pPr/>
              <a:t>‹#›</a:t>
            </a:fld>
            <a:endParaRPr lang="en-US"/>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r>
              <a:rPr lang="en-US"/>
              <a:t>Huan Lin, DOE/NSF Review of DES, Fermilab, Jun 22, 2010</a:t>
            </a:r>
            <a:r>
              <a:rPr lang="en-US" sz="1400"/>
              <a:t>                                   </a:t>
            </a:r>
          </a:p>
        </p:txBody>
      </p:sp>
      <p:sp>
        <p:nvSpPr>
          <p:cNvPr id="4" name="Slide Number Placeholder 3"/>
          <p:cNvSpPr>
            <a:spLocks noGrp="1"/>
          </p:cNvSpPr>
          <p:nvPr>
            <p:ph type="sldNum" sz="quarter" idx="12"/>
          </p:nvPr>
        </p:nvSpPr>
        <p:spPr/>
        <p:txBody>
          <a:bodyPr/>
          <a:lstStyle>
            <a:lvl1pPr>
              <a:defRPr smtClean="0"/>
            </a:lvl1pPr>
          </a:lstStyle>
          <a:p>
            <a:fld id="{4E6E4C76-C80D-F042-9048-F7967330A04B}" type="slidenum">
              <a:rPr lang="en-US"/>
              <a:pPr/>
              <a:t>‹#›</a:t>
            </a:fld>
            <a:endParaRPr lang="en-US"/>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a:t>Huan Lin, DOE/NSF Review of DES, Fermilab, Jun 22, 2010</a:t>
            </a:r>
            <a:r>
              <a:rPr lang="en-US" sz="1400"/>
              <a:t>                                   </a:t>
            </a:r>
          </a:p>
        </p:txBody>
      </p:sp>
      <p:sp>
        <p:nvSpPr>
          <p:cNvPr id="7" name="Slide Number Placeholder 6"/>
          <p:cNvSpPr>
            <a:spLocks noGrp="1"/>
          </p:cNvSpPr>
          <p:nvPr>
            <p:ph type="sldNum" sz="quarter" idx="12"/>
          </p:nvPr>
        </p:nvSpPr>
        <p:spPr/>
        <p:txBody>
          <a:bodyPr/>
          <a:lstStyle>
            <a:lvl1pPr>
              <a:defRPr smtClean="0"/>
            </a:lvl1pPr>
          </a:lstStyle>
          <a:p>
            <a:fld id="{4243B820-3F24-3F45-822C-7EBD6218F197}" type="slidenum">
              <a:rPr lang="en-US"/>
              <a:pPr/>
              <a:t>‹#›</a:t>
            </a:fld>
            <a:endParaRPr lang="en-US"/>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a:t>Huan Lin, DOE/NSF Review of DES, Fermilab, Jun 22, 2010</a:t>
            </a:r>
            <a:r>
              <a:rPr lang="en-US" sz="1400"/>
              <a:t>                                   </a:t>
            </a:r>
          </a:p>
        </p:txBody>
      </p:sp>
      <p:sp>
        <p:nvSpPr>
          <p:cNvPr id="7" name="Slide Number Placeholder 6"/>
          <p:cNvSpPr>
            <a:spLocks noGrp="1"/>
          </p:cNvSpPr>
          <p:nvPr>
            <p:ph type="sldNum" sz="quarter" idx="12"/>
          </p:nvPr>
        </p:nvSpPr>
        <p:spPr/>
        <p:txBody>
          <a:bodyPr/>
          <a:lstStyle>
            <a:lvl1pPr>
              <a:defRPr smtClean="0"/>
            </a:lvl1pPr>
          </a:lstStyle>
          <a:p>
            <a:fld id="{543E26E4-A828-7745-AA52-9820179B368A}" type="slidenum">
              <a:rPr lang="en-US"/>
              <a:pPr/>
              <a:t>‹#›</a:t>
            </a:fld>
            <a:endParaRPr lang="en-US"/>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Huan Lin, DOE/NSF Review of DES, Fermilab, Jun 22, 2010</a:t>
            </a:r>
            <a:r>
              <a:rPr lang="en-US" sz="1400"/>
              <a:t>                                   </a:t>
            </a:r>
          </a:p>
        </p:txBody>
      </p:sp>
      <p:sp>
        <p:nvSpPr>
          <p:cNvPr id="6" name="Slide Number Placeholder 5"/>
          <p:cNvSpPr>
            <a:spLocks noGrp="1"/>
          </p:cNvSpPr>
          <p:nvPr>
            <p:ph type="sldNum" sz="quarter" idx="12"/>
          </p:nvPr>
        </p:nvSpPr>
        <p:spPr/>
        <p:txBody>
          <a:bodyPr/>
          <a:lstStyle>
            <a:lvl1pPr>
              <a:defRPr smtClean="0"/>
            </a:lvl1pPr>
          </a:lstStyle>
          <a:p>
            <a:fld id="{1F225084-C4EB-B549-88E4-A343758B812A}"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n-US"/>
          </a:p>
          <a:p>
            <a:pPr>
              <a:defRPr/>
            </a:pPr>
            <a:fld id="{7910DFFD-8703-DD44-B0D3-2E08ADF8F127}" type="slidenum">
              <a:rPr lang="en-US"/>
              <a:pPr>
                <a:defRPr/>
              </a:pPr>
              <a:t>‹#›</a:t>
            </a:fld>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
            <a:ext cx="20574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
            <a:ext cx="60198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Huan Lin, DOE/NSF Review of DES, Fermilab, Jun 22, 2010</a:t>
            </a:r>
            <a:r>
              <a:rPr lang="en-US" sz="1400"/>
              <a:t>                                   </a:t>
            </a:r>
          </a:p>
        </p:txBody>
      </p:sp>
      <p:sp>
        <p:nvSpPr>
          <p:cNvPr id="6" name="Slide Number Placeholder 5"/>
          <p:cNvSpPr>
            <a:spLocks noGrp="1"/>
          </p:cNvSpPr>
          <p:nvPr>
            <p:ph type="sldNum" sz="quarter" idx="12"/>
          </p:nvPr>
        </p:nvSpPr>
        <p:spPr/>
        <p:txBody>
          <a:bodyPr/>
          <a:lstStyle>
            <a:lvl1pPr>
              <a:defRPr smtClean="0"/>
            </a:lvl1pPr>
          </a:lstStyle>
          <a:p>
            <a:fld id="{AD40D244-0813-F047-9A97-0FE5CEBCC245}" type="slidenum">
              <a:rPr lang="en-US"/>
              <a:pPr/>
              <a:t>‹#›</a:t>
            </a:fld>
            <a:endParaRPr lang="en-US"/>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59" indent="0" algn="ctr">
              <a:buNone/>
              <a:defRPr/>
            </a:lvl2pPr>
            <a:lvl3pPr marL="914117" indent="0" algn="ctr">
              <a:buNone/>
              <a:defRPr/>
            </a:lvl3pPr>
            <a:lvl4pPr marL="1371178" indent="0" algn="ctr">
              <a:buNone/>
              <a:defRPr/>
            </a:lvl4pPr>
            <a:lvl5pPr marL="1828236" indent="0" algn="ctr">
              <a:buNone/>
              <a:defRPr/>
            </a:lvl5pPr>
            <a:lvl6pPr marL="2285295" indent="0" algn="ctr">
              <a:buNone/>
              <a:defRPr/>
            </a:lvl6pPr>
            <a:lvl7pPr marL="2742356" indent="0" algn="ctr">
              <a:buNone/>
              <a:defRPr/>
            </a:lvl7pPr>
            <a:lvl8pPr marL="3199412" indent="0" algn="ctr">
              <a:buNone/>
              <a:defRPr/>
            </a:lvl8pPr>
            <a:lvl9pPr marL="3656473"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88AE31A1-37B0-4341-A04B-8D9D6A81B271}" type="slidenum">
              <a:rPr lang="en-US"/>
              <a:pPr>
                <a:defRPr/>
              </a:pPr>
              <a:t>‹#›</a:t>
            </a:fld>
            <a:endParaRPr lang="en-US"/>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CF5813BB-2426-EB47-BC7B-33572ABE3D96}" type="slidenum">
              <a:rPr lang="en-US"/>
              <a:pPr>
                <a:defRPr/>
              </a:pPr>
              <a:t>‹#›</a:t>
            </a:fld>
            <a:endParaRPr lang="en-US"/>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59" indent="0">
              <a:buNone/>
              <a:defRPr sz="1800"/>
            </a:lvl2pPr>
            <a:lvl3pPr marL="914117" indent="0">
              <a:buNone/>
              <a:defRPr sz="1600"/>
            </a:lvl3pPr>
            <a:lvl4pPr marL="1371178" indent="0">
              <a:buNone/>
              <a:defRPr sz="1400"/>
            </a:lvl4pPr>
            <a:lvl5pPr marL="1828236" indent="0">
              <a:buNone/>
              <a:defRPr sz="1400"/>
            </a:lvl5pPr>
            <a:lvl6pPr marL="2285295" indent="0">
              <a:buNone/>
              <a:defRPr sz="1400"/>
            </a:lvl6pPr>
            <a:lvl7pPr marL="2742356" indent="0">
              <a:buNone/>
              <a:defRPr sz="1400"/>
            </a:lvl7pPr>
            <a:lvl8pPr marL="3199412" indent="0">
              <a:buNone/>
              <a:defRPr sz="1400"/>
            </a:lvl8pPr>
            <a:lvl9pPr marL="3656473"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BDFFED3E-095C-454E-A5CA-BB87480B9D2B}" type="slidenum">
              <a:rPr lang="en-US"/>
              <a:pPr>
                <a:defRPr/>
              </a:pPr>
              <a:t>‹#›</a:t>
            </a:fld>
            <a:endParaRPr lang="en-US"/>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3BD07DE7-3E53-B34A-9405-04E4B6B205EE}" type="slidenum">
              <a:rPr lang="en-US"/>
              <a:pPr>
                <a:defRPr/>
              </a:pPr>
              <a:t>‹#›</a:t>
            </a:fld>
            <a:endParaRPr lang="en-US"/>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059" indent="0">
              <a:buNone/>
              <a:defRPr sz="2000" b="1"/>
            </a:lvl2pPr>
            <a:lvl3pPr marL="914117" indent="0">
              <a:buNone/>
              <a:defRPr sz="1800" b="1"/>
            </a:lvl3pPr>
            <a:lvl4pPr marL="1371178" indent="0">
              <a:buNone/>
              <a:defRPr sz="1600" b="1"/>
            </a:lvl4pPr>
            <a:lvl5pPr marL="1828236" indent="0">
              <a:buNone/>
              <a:defRPr sz="1600" b="1"/>
            </a:lvl5pPr>
            <a:lvl6pPr marL="2285295" indent="0">
              <a:buNone/>
              <a:defRPr sz="1600" b="1"/>
            </a:lvl6pPr>
            <a:lvl7pPr marL="2742356" indent="0">
              <a:buNone/>
              <a:defRPr sz="1600" b="1"/>
            </a:lvl7pPr>
            <a:lvl8pPr marL="3199412" indent="0">
              <a:buNone/>
              <a:defRPr sz="1600" b="1"/>
            </a:lvl8pPr>
            <a:lvl9pPr marL="365647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059" indent="0">
              <a:buNone/>
              <a:defRPr sz="2000" b="1"/>
            </a:lvl2pPr>
            <a:lvl3pPr marL="914117" indent="0">
              <a:buNone/>
              <a:defRPr sz="1800" b="1"/>
            </a:lvl3pPr>
            <a:lvl4pPr marL="1371178" indent="0">
              <a:buNone/>
              <a:defRPr sz="1600" b="1"/>
            </a:lvl4pPr>
            <a:lvl5pPr marL="1828236" indent="0">
              <a:buNone/>
              <a:defRPr sz="1600" b="1"/>
            </a:lvl5pPr>
            <a:lvl6pPr marL="2285295" indent="0">
              <a:buNone/>
              <a:defRPr sz="1600" b="1"/>
            </a:lvl6pPr>
            <a:lvl7pPr marL="2742356" indent="0">
              <a:buNone/>
              <a:defRPr sz="1600" b="1"/>
            </a:lvl7pPr>
            <a:lvl8pPr marL="3199412" indent="0">
              <a:buNone/>
              <a:defRPr sz="1600" b="1"/>
            </a:lvl8pPr>
            <a:lvl9pPr marL="365647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endParaRPr lang="en-US"/>
          </a:p>
          <a:p>
            <a:pPr>
              <a:defRPr/>
            </a:pPr>
            <a:fld id="{6768CC8C-57BA-0842-A934-49D4BD2114A1}" type="slidenum">
              <a:rPr lang="en-US"/>
              <a:pPr>
                <a:defRPr/>
              </a:pPr>
              <a:t>‹#›</a:t>
            </a:fld>
            <a:endParaRPr lang="en-US"/>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endParaRPr lang="en-US"/>
          </a:p>
          <a:p>
            <a:pPr>
              <a:defRPr/>
            </a:pPr>
            <a:fld id="{FBBB2CB9-EEF0-5147-9EA3-40A8AC809737}" type="slidenum">
              <a:rPr lang="en-US"/>
              <a:pPr>
                <a:defRPr/>
              </a:pPr>
              <a:t>‹#›</a:t>
            </a:fld>
            <a:endParaRPr lang="en-US"/>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n-US"/>
          </a:p>
          <a:p>
            <a:pPr>
              <a:defRPr/>
            </a:pPr>
            <a:fld id="{BE5197FF-9982-894C-80BF-DBC2C27742EA}" type="slidenum">
              <a:rPr lang="en-US"/>
              <a:pPr>
                <a:defRPr/>
              </a:pPr>
              <a:t>‹#›</a:t>
            </a:fld>
            <a:endParaRPr lang="en-US"/>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059" indent="0">
              <a:buNone/>
              <a:defRPr sz="1200"/>
            </a:lvl2pPr>
            <a:lvl3pPr marL="914117" indent="0">
              <a:buNone/>
              <a:defRPr sz="1000"/>
            </a:lvl3pPr>
            <a:lvl4pPr marL="1371178" indent="0">
              <a:buNone/>
              <a:defRPr sz="900"/>
            </a:lvl4pPr>
            <a:lvl5pPr marL="1828236" indent="0">
              <a:buNone/>
              <a:defRPr sz="900"/>
            </a:lvl5pPr>
            <a:lvl6pPr marL="2285295" indent="0">
              <a:buNone/>
              <a:defRPr sz="900"/>
            </a:lvl6pPr>
            <a:lvl7pPr marL="2742356" indent="0">
              <a:buNone/>
              <a:defRPr sz="900"/>
            </a:lvl7pPr>
            <a:lvl8pPr marL="3199412" indent="0">
              <a:buNone/>
              <a:defRPr sz="900"/>
            </a:lvl8pPr>
            <a:lvl9pPr marL="3656473"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22782A00-1CC2-7B4F-8A37-E687901ADD34}" type="slidenum">
              <a:rPr lang="en-US"/>
              <a:pPr>
                <a:defRPr/>
              </a:pPr>
              <a:t>‹#›</a:t>
            </a:fld>
            <a:endParaRPr lang="en-US"/>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7" indent="0">
              <a:buNone/>
              <a:defRPr sz="2400"/>
            </a:lvl3pPr>
            <a:lvl4pPr marL="1371178" indent="0">
              <a:buNone/>
              <a:defRPr sz="2000"/>
            </a:lvl4pPr>
            <a:lvl5pPr marL="1828236" indent="0">
              <a:buNone/>
              <a:defRPr sz="2000"/>
            </a:lvl5pPr>
            <a:lvl6pPr marL="2285295" indent="0">
              <a:buNone/>
              <a:defRPr sz="2000"/>
            </a:lvl6pPr>
            <a:lvl7pPr marL="2742356" indent="0">
              <a:buNone/>
              <a:defRPr sz="2000"/>
            </a:lvl7pPr>
            <a:lvl8pPr marL="3199412" indent="0">
              <a:buNone/>
              <a:defRPr sz="2000"/>
            </a:lvl8pPr>
            <a:lvl9pPr marL="365647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7" indent="0">
              <a:buNone/>
              <a:defRPr sz="1000"/>
            </a:lvl3pPr>
            <a:lvl4pPr marL="1371178" indent="0">
              <a:buNone/>
              <a:defRPr sz="900"/>
            </a:lvl4pPr>
            <a:lvl5pPr marL="1828236" indent="0">
              <a:buNone/>
              <a:defRPr sz="900"/>
            </a:lvl5pPr>
            <a:lvl6pPr marL="2285295" indent="0">
              <a:buNone/>
              <a:defRPr sz="900"/>
            </a:lvl6pPr>
            <a:lvl7pPr marL="2742356" indent="0">
              <a:buNone/>
              <a:defRPr sz="900"/>
            </a:lvl7pPr>
            <a:lvl8pPr marL="3199412" indent="0">
              <a:buNone/>
              <a:defRPr sz="900"/>
            </a:lvl8pPr>
            <a:lvl9pPr marL="3656473"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C4C16881-3D26-3E49-89F0-AB3EB3A027A5}"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63301350-95E1-8245-B5B3-47C5041E0D6A}" type="slidenum">
              <a:rPr lang="en-US"/>
              <a:pPr>
                <a:defRPr/>
              </a:pPr>
              <a:t>‹#›</a:t>
            </a:fld>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B21C1E48-423A-8249-A1DA-3E5F5CD6F0BB}" type="slidenum">
              <a:rPr lang="en-US"/>
              <a:pPr>
                <a:defRPr/>
              </a:pPr>
              <a:t>‹#›</a:t>
            </a:fld>
            <a:endParaRPr lang="en-US"/>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C010E817-5016-9F49-93C4-D133DF40C26A}" type="slidenum">
              <a:rPr lang="en-US"/>
              <a:pPr>
                <a:defRPr/>
              </a:pPr>
              <a:t>‹#›</a:t>
            </a:fld>
            <a:endParaRPr lang="en-US"/>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WBS 1.2  Sept. 9, 2008</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Tom Diehl</a:t>
            </a: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a:t>WBS 1.2  June 22, 2010</a:t>
            </a:r>
          </a:p>
        </p:txBody>
      </p:sp>
      <p:sp>
        <p:nvSpPr>
          <p:cNvPr id="5" name="Rectangle 5"/>
          <p:cNvSpPr>
            <a:spLocks noGrp="1" noChangeArrowheads="1"/>
          </p:cNvSpPr>
          <p:nvPr>
            <p:ph type="ftr" sz="quarter" idx="11"/>
          </p:nvPr>
        </p:nvSpPr>
        <p:spPr/>
        <p:txBody>
          <a:bodyPr/>
          <a:lstStyle>
            <a:lvl1pPr>
              <a:defRPr/>
            </a:lvl1pPr>
          </a:lstStyle>
          <a:p>
            <a:pPr>
              <a:defRPr/>
            </a:pPr>
            <a:r>
              <a:rPr lang="en-US"/>
              <a:t>Tom Diehl</a:t>
            </a: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WBS 1.2  Sept. 9, 2008</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Tom Diehl</a:t>
            </a: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WBS 1.2  Sept. 9, 2008</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Tom Diehl</a:t>
            </a: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t>WBS 1.2  Sept. 9, 2008</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Tom Diehl</a:t>
            </a: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t>WBS 1.2  Sept. 9, 2008</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Tom Diehl</a:t>
            </a: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r>
              <a:rPr lang="en-US"/>
              <a:t>WBS 1.2  July 8, 2009</a:t>
            </a:r>
          </a:p>
        </p:txBody>
      </p:sp>
      <p:sp>
        <p:nvSpPr>
          <p:cNvPr id="3" name="Footer Placeholder 2"/>
          <p:cNvSpPr>
            <a:spLocks noGrp="1"/>
          </p:cNvSpPr>
          <p:nvPr>
            <p:ph type="ftr" sz="quarter" idx="11"/>
          </p:nvPr>
        </p:nvSpPr>
        <p:spPr/>
        <p:txBody>
          <a:bodyPr/>
          <a:lstStyle>
            <a:lvl1pPr>
              <a:defRPr/>
            </a:lvl1pPr>
          </a:lstStyle>
          <a:p>
            <a:pPr>
              <a:defRPr/>
            </a:pPr>
            <a:r>
              <a:rPr lang="en-US"/>
              <a:t>Tom Diehl</a:t>
            </a: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WBS 1.2  Sept. 9, 2008</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Tom Diehl</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1538805D-BF30-C84F-8B54-D66F9B1B17E2}" type="slidenum">
              <a:rPr lang="en-US"/>
              <a:pPr>
                <a:defRPr/>
              </a:pPr>
              <a:t>‹#›</a:t>
            </a:fld>
            <a:endParaRPr 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WBS 1.2  Sept. 9, 2008</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Tom Diehl</a:t>
            </a: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WBS 1.2  Sept. 9, 2008</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Tom Diehl</a:t>
            </a: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3048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3048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WBS 1.2  Sept. 9, 2008</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Tom Diehl</a:t>
            </a: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304800"/>
            <a:ext cx="70866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76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76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WBS 1.2  Sept. 9, 2008</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Tom Diehl</a:t>
            </a: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Brenna Flaugher Preliminary Director’s Review June 7 and 8, 2004</a:t>
            </a:r>
          </a:p>
        </p:txBody>
      </p:sp>
      <p:sp>
        <p:nvSpPr>
          <p:cNvPr id="6" name="Rectangle 6"/>
          <p:cNvSpPr>
            <a:spLocks noGrp="1" noChangeArrowheads="1"/>
          </p:cNvSpPr>
          <p:nvPr>
            <p:ph type="sldNum" sz="quarter" idx="12"/>
          </p:nvPr>
        </p:nvSpPr>
        <p:spPr>
          <a:ln/>
        </p:spPr>
        <p:txBody>
          <a:bodyPr/>
          <a:lstStyle>
            <a:lvl1pPr>
              <a:defRPr/>
            </a:lvl1pPr>
          </a:lstStyle>
          <a:p>
            <a:pPr>
              <a:defRPr/>
            </a:pPr>
            <a:fld id="{E9AE2606-0E75-6F44-99B1-BF8CF520B0E3}" type="slidenum">
              <a:rPr lang="en-US"/>
              <a:pPr>
                <a:defRPr/>
              </a:pPr>
              <a:t>‹#›</a:t>
            </a:fld>
            <a:endParaRPr lang="en-US"/>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Brenna Flaugher Preliminary Director’s Review June 7 and 8, 2004</a:t>
            </a:r>
          </a:p>
        </p:txBody>
      </p:sp>
      <p:sp>
        <p:nvSpPr>
          <p:cNvPr id="6" name="Rectangle 6"/>
          <p:cNvSpPr>
            <a:spLocks noGrp="1" noChangeArrowheads="1"/>
          </p:cNvSpPr>
          <p:nvPr>
            <p:ph type="sldNum" sz="quarter" idx="12"/>
          </p:nvPr>
        </p:nvSpPr>
        <p:spPr>
          <a:ln/>
        </p:spPr>
        <p:txBody>
          <a:bodyPr/>
          <a:lstStyle>
            <a:lvl1pPr>
              <a:defRPr/>
            </a:lvl1pPr>
          </a:lstStyle>
          <a:p>
            <a:pPr>
              <a:defRPr/>
            </a:pPr>
            <a:fld id="{7785BB2E-8A91-E34E-A103-D0637E1C92DE}" type="slidenum">
              <a:rPr lang="en-US"/>
              <a:pPr>
                <a:defRPr/>
              </a:pPr>
              <a:t>‹#›</a:t>
            </a:fld>
            <a:endParaRPr lang="en-US"/>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Brenna Flaugher Preliminary Director’s Review June 7 and 8, 2004</a:t>
            </a:r>
          </a:p>
        </p:txBody>
      </p:sp>
      <p:sp>
        <p:nvSpPr>
          <p:cNvPr id="6" name="Rectangle 6"/>
          <p:cNvSpPr>
            <a:spLocks noGrp="1" noChangeArrowheads="1"/>
          </p:cNvSpPr>
          <p:nvPr>
            <p:ph type="sldNum" sz="quarter" idx="12"/>
          </p:nvPr>
        </p:nvSpPr>
        <p:spPr>
          <a:ln/>
        </p:spPr>
        <p:txBody>
          <a:bodyPr/>
          <a:lstStyle>
            <a:lvl1pPr>
              <a:defRPr/>
            </a:lvl1pPr>
          </a:lstStyle>
          <a:p>
            <a:pPr>
              <a:defRPr/>
            </a:pPr>
            <a:fld id="{AE9CE57C-54B3-9B4E-AD3A-1036373C9407}" type="slidenum">
              <a:rPr lang="en-US"/>
              <a:pPr>
                <a:defRPr/>
              </a:pPr>
              <a:t>‹#›</a:t>
            </a:fld>
            <a:endParaRPr lang="en-US"/>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Brenna Flaugher Preliminary Director’s Review June 7 and 8, 2004</a:t>
            </a:r>
          </a:p>
        </p:txBody>
      </p:sp>
      <p:sp>
        <p:nvSpPr>
          <p:cNvPr id="7" name="Rectangle 6"/>
          <p:cNvSpPr>
            <a:spLocks noGrp="1" noChangeArrowheads="1"/>
          </p:cNvSpPr>
          <p:nvPr>
            <p:ph type="sldNum" sz="quarter" idx="12"/>
          </p:nvPr>
        </p:nvSpPr>
        <p:spPr>
          <a:ln/>
        </p:spPr>
        <p:txBody>
          <a:bodyPr/>
          <a:lstStyle>
            <a:lvl1pPr>
              <a:defRPr/>
            </a:lvl1pPr>
          </a:lstStyle>
          <a:p>
            <a:pPr>
              <a:defRPr/>
            </a:pPr>
            <a:fld id="{E7ABD406-D9FB-DC49-8B65-C45F1F88B05F}" type="slidenum">
              <a:rPr lang="en-US"/>
              <a:pPr>
                <a:defRPr/>
              </a:pPr>
              <a:t>‹#›</a:t>
            </a:fld>
            <a:endParaRPr lang="en-US"/>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Brenna Flaugher Preliminary Director’s Review June 7 and 8, 2004</a:t>
            </a:r>
          </a:p>
        </p:txBody>
      </p:sp>
      <p:sp>
        <p:nvSpPr>
          <p:cNvPr id="9" name="Rectangle 6"/>
          <p:cNvSpPr>
            <a:spLocks noGrp="1" noChangeArrowheads="1"/>
          </p:cNvSpPr>
          <p:nvPr>
            <p:ph type="sldNum" sz="quarter" idx="12"/>
          </p:nvPr>
        </p:nvSpPr>
        <p:spPr>
          <a:ln/>
        </p:spPr>
        <p:txBody>
          <a:bodyPr/>
          <a:lstStyle>
            <a:lvl1pPr>
              <a:defRPr/>
            </a:lvl1pPr>
          </a:lstStyle>
          <a:p>
            <a:pPr>
              <a:defRPr/>
            </a:pPr>
            <a:fld id="{C97F9D89-3FEA-C949-8C99-B09778EF9FE3}" type="slidenum">
              <a:rPr lang="en-US"/>
              <a:pPr>
                <a:defRPr/>
              </a:pPr>
              <a:t>‹#›</a:t>
            </a:fld>
            <a:endParaRPr lang="en-US"/>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Brenna Flaugher Preliminary Director’s Review June 7 and 8, 2004</a:t>
            </a:r>
          </a:p>
        </p:txBody>
      </p:sp>
      <p:sp>
        <p:nvSpPr>
          <p:cNvPr id="5" name="Rectangle 6"/>
          <p:cNvSpPr>
            <a:spLocks noGrp="1" noChangeArrowheads="1"/>
          </p:cNvSpPr>
          <p:nvPr>
            <p:ph type="sldNum" sz="quarter" idx="12"/>
          </p:nvPr>
        </p:nvSpPr>
        <p:spPr>
          <a:ln/>
        </p:spPr>
        <p:txBody>
          <a:bodyPr/>
          <a:lstStyle>
            <a:lvl1pPr>
              <a:defRPr/>
            </a:lvl1pPr>
          </a:lstStyle>
          <a:p>
            <a:pPr>
              <a:defRPr/>
            </a:pPr>
            <a:fld id="{3E52F080-4FF7-BF45-8420-9058AD3057E6}"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4AF87E13-E3DB-3646-BA3D-36753967EBAD}" type="slidenum">
              <a:rPr lang="en-US"/>
              <a:pPr>
                <a:defRPr/>
              </a:pPr>
              <a:t>‹#›</a:t>
            </a:fld>
            <a:endParaRPr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Brenna Flaugher Preliminary Director’s Review June 7 and 8, 2004</a:t>
            </a:r>
          </a:p>
        </p:txBody>
      </p:sp>
      <p:sp>
        <p:nvSpPr>
          <p:cNvPr id="4" name="Rectangle 6"/>
          <p:cNvSpPr>
            <a:spLocks noGrp="1" noChangeArrowheads="1"/>
          </p:cNvSpPr>
          <p:nvPr>
            <p:ph type="sldNum" sz="quarter" idx="12"/>
          </p:nvPr>
        </p:nvSpPr>
        <p:spPr>
          <a:ln/>
        </p:spPr>
        <p:txBody>
          <a:bodyPr/>
          <a:lstStyle>
            <a:lvl1pPr>
              <a:defRPr/>
            </a:lvl1pPr>
          </a:lstStyle>
          <a:p>
            <a:pPr>
              <a:defRPr/>
            </a:pPr>
            <a:fld id="{229EF80A-691A-6A43-B8F1-E64689A0B29E}" type="slidenum">
              <a:rPr lang="en-US"/>
              <a:pPr>
                <a:defRPr/>
              </a:pPr>
              <a:t>‹#›</a:t>
            </a:fld>
            <a:endParaRPr lang="en-US"/>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Brenna Flaugher Preliminary Director’s Review June 7 and 8, 2004</a:t>
            </a:r>
          </a:p>
        </p:txBody>
      </p:sp>
      <p:sp>
        <p:nvSpPr>
          <p:cNvPr id="7" name="Rectangle 6"/>
          <p:cNvSpPr>
            <a:spLocks noGrp="1" noChangeArrowheads="1"/>
          </p:cNvSpPr>
          <p:nvPr>
            <p:ph type="sldNum" sz="quarter" idx="12"/>
          </p:nvPr>
        </p:nvSpPr>
        <p:spPr>
          <a:ln/>
        </p:spPr>
        <p:txBody>
          <a:bodyPr/>
          <a:lstStyle>
            <a:lvl1pPr>
              <a:defRPr/>
            </a:lvl1pPr>
          </a:lstStyle>
          <a:p>
            <a:pPr>
              <a:defRPr/>
            </a:pPr>
            <a:fld id="{AD03B025-2C99-CC4B-B00E-8E38C40FA487}" type="slidenum">
              <a:rPr lang="en-US"/>
              <a:pPr>
                <a:defRPr/>
              </a:pPr>
              <a:t>‹#›</a:t>
            </a:fld>
            <a:endParaRPr lang="en-US"/>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Brenna Flaugher Preliminary Director’s Review June 7 and 8, 2004</a:t>
            </a:r>
          </a:p>
        </p:txBody>
      </p:sp>
      <p:sp>
        <p:nvSpPr>
          <p:cNvPr id="7" name="Rectangle 6"/>
          <p:cNvSpPr>
            <a:spLocks noGrp="1" noChangeArrowheads="1"/>
          </p:cNvSpPr>
          <p:nvPr>
            <p:ph type="sldNum" sz="quarter" idx="12"/>
          </p:nvPr>
        </p:nvSpPr>
        <p:spPr>
          <a:ln/>
        </p:spPr>
        <p:txBody>
          <a:bodyPr/>
          <a:lstStyle>
            <a:lvl1pPr>
              <a:defRPr/>
            </a:lvl1pPr>
          </a:lstStyle>
          <a:p>
            <a:pPr>
              <a:defRPr/>
            </a:pPr>
            <a:fld id="{62E7D606-5F32-0945-AC82-FBDAE32F4EF7}" type="slidenum">
              <a:rPr lang="en-US"/>
              <a:pPr>
                <a:defRPr/>
              </a:pPr>
              <a:t>‹#›</a:t>
            </a:fld>
            <a:endParaRPr lang="en-US"/>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Brenna Flaugher Preliminary Director’s Review June 7 and 8, 2004</a:t>
            </a:r>
          </a:p>
        </p:txBody>
      </p:sp>
      <p:sp>
        <p:nvSpPr>
          <p:cNvPr id="6" name="Rectangle 6"/>
          <p:cNvSpPr>
            <a:spLocks noGrp="1" noChangeArrowheads="1"/>
          </p:cNvSpPr>
          <p:nvPr>
            <p:ph type="sldNum" sz="quarter" idx="12"/>
          </p:nvPr>
        </p:nvSpPr>
        <p:spPr>
          <a:ln/>
        </p:spPr>
        <p:txBody>
          <a:bodyPr/>
          <a:lstStyle>
            <a:lvl1pPr>
              <a:defRPr/>
            </a:lvl1pPr>
          </a:lstStyle>
          <a:p>
            <a:pPr>
              <a:defRPr/>
            </a:pPr>
            <a:fld id="{BE319C61-6D04-AA48-A3AF-9E87CEED3768}" type="slidenum">
              <a:rPr lang="en-US"/>
              <a:pPr>
                <a:defRPr/>
              </a:pPr>
              <a:t>‹#›</a:t>
            </a:fld>
            <a:endParaRPr lang="en-US"/>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
            <a:ext cx="2057400" cy="6202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
            <a:ext cx="6019800" cy="6202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Brenna Flaugher Preliminary Director’s Review June 7 and 8, 2004</a:t>
            </a:r>
          </a:p>
        </p:txBody>
      </p:sp>
      <p:sp>
        <p:nvSpPr>
          <p:cNvPr id="6" name="Rectangle 6"/>
          <p:cNvSpPr>
            <a:spLocks noGrp="1" noChangeArrowheads="1"/>
          </p:cNvSpPr>
          <p:nvPr>
            <p:ph type="sldNum" sz="quarter" idx="12"/>
          </p:nvPr>
        </p:nvSpPr>
        <p:spPr>
          <a:ln/>
        </p:spPr>
        <p:txBody>
          <a:bodyPr/>
          <a:lstStyle>
            <a:lvl1pPr>
              <a:defRPr/>
            </a:lvl1pPr>
          </a:lstStyle>
          <a:p>
            <a:pPr>
              <a:defRPr/>
            </a:pPr>
            <a:fld id="{B8A7E267-5105-1A4A-A739-BAE31028E468}" type="slidenum">
              <a:rPr lang="en-US"/>
              <a:pPr>
                <a:defRPr/>
              </a:pPr>
              <a:t>‹#›</a:t>
            </a:fld>
            <a:endParaRPr lang="en-US"/>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5A96176-5666-437C-8E18-5C3C5F6421DF}" type="datetimeFigureOut">
              <a:rPr lang="en-US" smtClean="0"/>
              <a:pPr/>
              <a:t>2/1/12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D04A7-D0A1-45C3-B437-4CC9B554342B}" type="slidenum">
              <a:rPr lang="en-US" smtClean="0"/>
              <a:pPr/>
              <a:t>‹#›</a:t>
            </a:fld>
            <a:endParaRPr lang="en-US"/>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A96176-5666-437C-8E18-5C3C5F6421DF}" type="datetimeFigureOut">
              <a:rPr lang="en-US" smtClean="0"/>
              <a:pPr/>
              <a:t>2/1/12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D04A7-D0A1-45C3-B437-4CC9B554342B}" type="slidenum">
              <a:rPr lang="en-US" smtClean="0"/>
              <a:pPr/>
              <a:t>‹#›</a:t>
            </a:fld>
            <a:endParaRPr lang="en-US"/>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A96176-5666-437C-8E18-5C3C5F6421DF}" type="datetimeFigureOut">
              <a:rPr lang="en-US" smtClean="0"/>
              <a:pPr/>
              <a:t>2/1/12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D04A7-D0A1-45C3-B437-4CC9B554342B}" type="slidenum">
              <a:rPr lang="en-US" smtClean="0"/>
              <a:pPr/>
              <a:t>‹#›</a:t>
            </a:fld>
            <a:endParaRPr lang="en-US"/>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A96176-5666-437C-8E18-5C3C5F6421DF}" type="datetimeFigureOut">
              <a:rPr lang="en-US" smtClean="0"/>
              <a:pPr/>
              <a:t>2/1/12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7D04A7-D0A1-45C3-B437-4CC9B554342B}" type="slidenum">
              <a:rPr lang="en-US" smtClean="0"/>
              <a:pPr/>
              <a:t>‹#›</a:t>
            </a:fld>
            <a:endParaRPr lang="en-US"/>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5A96176-5666-437C-8E18-5C3C5F6421DF}" type="datetimeFigureOut">
              <a:rPr lang="en-US" smtClean="0"/>
              <a:pPr/>
              <a:t>2/1/12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7D04A7-D0A1-45C3-B437-4CC9B554342B}"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BC223180-FCD0-8749-8F73-9EFCA2CF3BE7}" type="slidenum">
              <a:rPr lang="en-US"/>
              <a:pPr>
                <a:defRPr/>
              </a:pPr>
              <a:t>‹#›</a:t>
            </a:fld>
            <a:endParaRPr lang="en-US"/>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A96176-5666-437C-8E18-5C3C5F6421DF}" type="datetimeFigureOut">
              <a:rPr lang="en-US" smtClean="0"/>
              <a:pPr/>
              <a:t>2/1/12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7D04A7-D0A1-45C3-B437-4CC9B554342B}" type="slidenum">
              <a:rPr lang="en-US" smtClean="0"/>
              <a:pPr/>
              <a:t>‹#›</a:t>
            </a:fld>
            <a:endParaRPr lang="en-US"/>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A96176-5666-437C-8E18-5C3C5F6421DF}" type="datetimeFigureOut">
              <a:rPr lang="en-US" smtClean="0"/>
              <a:pPr/>
              <a:t>2/1/12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7D04A7-D0A1-45C3-B437-4CC9B554342B}" type="slidenum">
              <a:rPr lang="en-US" smtClean="0"/>
              <a:pPr/>
              <a:t>‹#›</a:t>
            </a:fld>
            <a:endParaRPr lang="en-US"/>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A96176-5666-437C-8E18-5C3C5F6421DF}" type="datetimeFigureOut">
              <a:rPr lang="en-US" smtClean="0"/>
              <a:pPr/>
              <a:t>2/1/12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7D04A7-D0A1-45C3-B437-4CC9B554342B}" type="slidenum">
              <a:rPr lang="en-US" smtClean="0"/>
              <a:pPr/>
              <a:t>‹#›</a:t>
            </a:fld>
            <a:endParaRPr lang="en-US"/>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A96176-5666-437C-8E18-5C3C5F6421DF}" type="datetimeFigureOut">
              <a:rPr lang="en-US" smtClean="0"/>
              <a:pPr/>
              <a:t>2/1/12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7D04A7-D0A1-45C3-B437-4CC9B554342B}" type="slidenum">
              <a:rPr lang="en-US" smtClean="0"/>
              <a:pPr/>
              <a:t>‹#›</a:t>
            </a:fld>
            <a:endParaRPr lang="en-US"/>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A96176-5666-437C-8E18-5C3C5F6421DF}" type="datetimeFigureOut">
              <a:rPr lang="en-US" smtClean="0"/>
              <a:pPr/>
              <a:t>2/1/12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D04A7-D0A1-45C3-B437-4CC9B554342B}" type="slidenum">
              <a:rPr lang="en-US" smtClean="0"/>
              <a:pPr/>
              <a:t>‹#›</a:t>
            </a:fld>
            <a:endParaRPr lang="en-US"/>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A96176-5666-437C-8E18-5C3C5F6421DF}" type="datetimeFigureOut">
              <a:rPr lang="en-US" smtClean="0"/>
              <a:pPr/>
              <a:t>2/1/12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D04A7-D0A1-45C3-B437-4CC9B554342B}" type="slidenum">
              <a:rPr lang="en-US" smtClean="0"/>
              <a:pPr/>
              <a:t>‹#›</a:t>
            </a:fld>
            <a:endParaRPr lang="en-US"/>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B89CC6-6B57-4F12-A995-B34E2F1E8444}" type="datetimeFigureOut">
              <a:rPr lang="en-US" smtClean="0"/>
              <a:pPr/>
              <a:t>2/1/12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2D96EB-5A0D-4D2C-8084-11D15808BE89}"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69888848"/>
      </p:ext>
    </p:extLst>
  </p:cSld>
  <p:clrMapOvr>
    <a:masterClrMapping/>
  </p:clrMapOvr>
</p:sldLayout>
</file>

<file path=ppt/slideLayouts/slideLayout2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B89CC6-6B57-4F12-A995-B34E2F1E8444}" type="datetimeFigureOut">
              <a:rPr lang="en-US" smtClean="0"/>
              <a:pPr/>
              <a:t>2/1/12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2D96EB-5A0D-4D2C-8084-11D15808BE89}"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49486982"/>
      </p:ext>
    </p:extLst>
  </p:cSld>
  <p:clrMapOvr>
    <a:masterClrMapping/>
  </p:clrMapOvr>
</p:sldLayout>
</file>

<file path=ppt/slideLayouts/slideLayout2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B89CC6-6B57-4F12-A995-B34E2F1E8444}" type="datetimeFigureOut">
              <a:rPr lang="en-US" smtClean="0"/>
              <a:pPr/>
              <a:t>2/1/12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2D96EB-5A0D-4D2C-8084-11D15808BE89}"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71094044"/>
      </p:ext>
    </p:extLst>
  </p:cSld>
  <p:clrMapOvr>
    <a:masterClrMapping/>
  </p:clrMapOvr>
</p:sldLayout>
</file>

<file path=ppt/slideLayouts/slideLayout2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B89CC6-6B57-4F12-A995-B34E2F1E8444}" type="datetimeFigureOut">
              <a:rPr lang="en-US" smtClean="0"/>
              <a:pPr/>
              <a:t>2/1/12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2D96EB-5A0D-4D2C-8084-11D15808BE89}"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44439668"/>
      </p:ext>
    </p:extLst>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CC483F3F-2488-0C4F-BDC9-FEA2B57E0468}" type="slidenum">
              <a:rPr lang="en-US"/>
              <a:pPr>
                <a:defRPr/>
              </a:pPr>
              <a:t>‹#›</a:t>
            </a:fld>
            <a:endParaRPr lang="en-US"/>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B89CC6-6B57-4F12-A995-B34E2F1E8444}" type="datetimeFigureOut">
              <a:rPr lang="en-US" smtClean="0"/>
              <a:pPr/>
              <a:t>2/1/12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2D96EB-5A0D-4D2C-8084-11D15808BE89}"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98150710"/>
      </p:ext>
    </p:extLst>
  </p:cSld>
  <p:clrMapOvr>
    <a:masterClrMapping/>
  </p:clrMapOvr>
</p:sldLayout>
</file>

<file path=ppt/slideLayouts/slideLayout2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B89CC6-6B57-4F12-A995-B34E2F1E8444}" type="datetimeFigureOut">
              <a:rPr lang="en-US" smtClean="0"/>
              <a:pPr/>
              <a:t>2/1/12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2D96EB-5A0D-4D2C-8084-11D15808BE89}"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08243288"/>
      </p:ext>
    </p:extLst>
  </p:cSld>
  <p:clrMapOvr>
    <a:masterClrMapping/>
  </p:clrMapOvr>
</p:sldLayout>
</file>

<file path=ppt/slideLayouts/slideLayout2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B89CC6-6B57-4F12-A995-B34E2F1E8444}" type="datetimeFigureOut">
              <a:rPr lang="en-US" smtClean="0"/>
              <a:pPr/>
              <a:t>2/1/12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2D96EB-5A0D-4D2C-8084-11D15808BE89}"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68622707"/>
      </p:ext>
    </p:extLst>
  </p:cSld>
  <p:clrMapOvr>
    <a:masterClrMapping/>
  </p:clrMapOvr>
</p:sldLayout>
</file>

<file path=ppt/slideLayouts/slideLayout2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B89CC6-6B57-4F12-A995-B34E2F1E8444}" type="datetimeFigureOut">
              <a:rPr lang="en-US" smtClean="0"/>
              <a:pPr/>
              <a:t>2/1/12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2D96EB-5A0D-4D2C-8084-11D15808BE89}"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13250829"/>
      </p:ext>
    </p:extLst>
  </p:cSld>
  <p:clrMapOvr>
    <a:masterClrMapping/>
  </p:clrMapOvr>
</p:sldLayout>
</file>

<file path=ppt/slideLayouts/slideLayout2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B89CC6-6B57-4F12-A995-B34E2F1E8444}" type="datetimeFigureOut">
              <a:rPr lang="en-US" smtClean="0"/>
              <a:pPr/>
              <a:t>2/1/12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2D96EB-5A0D-4D2C-8084-11D15808BE89}"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70363227"/>
      </p:ext>
    </p:extLst>
  </p:cSld>
  <p:clrMapOvr>
    <a:masterClrMapping/>
  </p:clrMapOvr>
</p:sldLayout>
</file>

<file path=ppt/slideLayouts/slideLayout2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B89CC6-6B57-4F12-A995-B34E2F1E8444}" type="datetimeFigureOut">
              <a:rPr lang="en-US" smtClean="0"/>
              <a:pPr/>
              <a:t>2/1/12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2D96EB-5A0D-4D2C-8084-11D15808BE89}"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88980897"/>
      </p:ext>
    </p:extLst>
  </p:cSld>
  <p:clrMapOvr>
    <a:masterClrMapping/>
  </p:clrMapOvr>
</p:sldLayout>
</file>

<file path=ppt/slideLayouts/slideLayout2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B89CC6-6B57-4F12-A995-B34E2F1E8444}" type="datetimeFigureOut">
              <a:rPr lang="en-US" smtClean="0"/>
              <a:pPr/>
              <a:t>2/1/12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2D96EB-5A0D-4D2C-8084-11D15808BE89}"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74999827"/>
      </p:ext>
    </p:extLst>
  </p:cSld>
  <p:clrMapOvr>
    <a:masterClrMapping/>
  </p:clrMapOvr>
</p:sldLayout>
</file>

<file path=ppt/slideLayouts/slideLayout2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9B6D3F1-4BA9-4149-B2BC-3E9EF8714386}" type="datetime1">
              <a:rPr lang="en-US"/>
              <a:pPr>
                <a:defRPr/>
              </a:pPr>
              <a:t>2/1/12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764C1493-9E8A-9B41-B812-BA57EF110C7C}" type="slidenum">
              <a:rPr lang="en-US"/>
              <a:pPr>
                <a:defRPr/>
              </a:pPr>
              <a:t>‹#›</a:t>
            </a:fld>
            <a:endParaRPr lang="en-US"/>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21B5B71-07A0-824E-93D1-1B396178E49D}" type="datetime1">
              <a:rPr lang="en-US"/>
              <a:pPr>
                <a:defRPr/>
              </a:pPr>
              <a:t>2/1/12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C59061CF-82DD-D642-82A5-F581C78E8772}" type="slidenum">
              <a:rPr lang="en-US"/>
              <a:pPr>
                <a:defRPr/>
              </a:pPr>
              <a:t>‹#›</a:t>
            </a:fld>
            <a:endParaRPr lang="en-US"/>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5405D1DA-3D10-D744-B8E0-05B4CF743D5B}" type="datetime1">
              <a:rPr lang="en-US"/>
              <a:pPr>
                <a:defRPr/>
              </a:pPr>
              <a:t>2/1/12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FA99BB93-907F-B64C-A3A4-3BA14CADD01C}"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pic>
        <p:nvPicPr>
          <p:cNvPr id="3" name="Picture 25"/>
          <p:cNvPicPr>
            <a:picLocks noChangeAspect="1" noChangeArrowheads="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lgn="l">
              <a:spcBef>
                <a:spcPct val="0"/>
              </a:spcBef>
              <a:buClrTx/>
              <a:buSzTx/>
              <a:buFontTx/>
              <a:buNone/>
              <a:defRPr/>
            </a:pPr>
            <a:endParaRPr lang="en-US">
              <a:latin typeface="Arial Narrow" pitchFamily="34" charset="0"/>
            </a:endParaRPr>
          </a:p>
        </p:txBody>
      </p:sp>
      <p:sp>
        <p:nvSpPr>
          <p:cNvPr id="537614" name="Rectangle 14"/>
          <p:cNvSpPr>
            <a:spLocks noGrp="1" noChangeArrowheads="1"/>
          </p:cNvSpPr>
          <p:nvPr>
            <p:ph type="ctrTitle"/>
          </p:nvPr>
        </p:nvSpPr>
        <p:spPr>
          <a:xfrm>
            <a:off x="1219200" y="1600200"/>
            <a:ext cx="7772400" cy="1143000"/>
          </a:xfrm>
        </p:spPr>
        <p:txBody>
          <a:bodyPr anchor="b"/>
          <a:lstStyle>
            <a:lvl1pPr algn="r">
              <a:defRPr sz="4000"/>
            </a:lvl1pPr>
          </a:lstStyle>
          <a:p>
            <a:r>
              <a:rPr lang="en-US" dirty="0"/>
              <a:t>Click to edit Master title style</a:t>
            </a: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061024DC-3FB0-E744-AC05-B5F602D33A67}" type="datetime1">
              <a:rPr lang="en-US"/>
              <a:pPr>
                <a:defRPr/>
              </a:pPr>
              <a:t>2/1/12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a:p>
            <a:pPr>
              <a:defRPr/>
            </a:pPr>
            <a:fld id="{6EDACC53-6422-1B42-BABA-442346F03D9F}" type="slidenum">
              <a:rPr lang="en-US"/>
              <a:pPr>
                <a:defRPr/>
              </a:pPr>
              <a:t>‹#›</a:t>
            </a:fld>
            <a:endParaRPr lang="en-US"/>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6ECE4FCB-D085-A34C-B0CC-3591D5D68609}" type="datetime1">
              <a:rPr lang="en-US"/>
              <a:pPr>
                <a:defRPr/>
              </a:pPr>
              <a:t>2/1/12</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endParaRPr lang="en-US"/>
          </a:p>
          <a:p>
            <a:pPr>
              <a:defRPr/>
            </a:pPr>
            <a:fld id="{F36C38E4-C6EC-CB44-B14A-5A84984539A7}" type="slidenum">
              <a:rPr lang="en-US"/>
              <a:pPr>
                <a:defRPr/>
              </a:pPr>
              <a:t>‹#›</a:t>
            </a:fld>
            <a:endParaRPr lang="en-US"/>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F13DFD80-0E38-9341-854D-754CFA5D568D}" type="datetime1">
              <a:rPr lang="en-US"/>
              <a:pPr>
                <a:defRPr/>
              </a:pPr>
              <a:t>2/1/12</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endParaRPr lang="en-US"/>
          </a:p>
          <a:p>
            <a:pPr>
              <a:defRPr/>
            </a:pPr>
            <a:fld id="{EEAE5932-2FC2-1147-9B00-909D7CCE6537}" type="slidenum">
              <a:rPr lang="en-US"/>
              <a:pPr>
                <a:defRPr/>
              </a:pPr>
              <a:t>‹#›</a:t>
            </a:fld>
            <a:endParaRPr lang="en-US"/>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9E875B5-4085-6F47-9FCF-6FEBF95122BC}" type="datetime1">
              <a:rPr lang="en-US"/>
              <a:pPr>
                <a:defRPr/>
              </a:pPr>
              <a:t>2/1/12</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endParaRPr lang="en-US"/>
          </a:p>
          <a:p>
            <a:pPr>
              <a:defRPr/>
            </a:pPr>
            <a:fld id="{90ABB658-446A-E642-AD85-604D634F035B}" type="slidenum">
              <a:rPr lang="en-US"/>
              <a:pPr>
                <a:defRPr/>
              </a:pPr>
              <a:t>‹#›</a:t>
            </a:fld>
            <a:endParaRPr lang="en-US"/>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5D7A2AE-4E22-3446-9C81-F1545260C33C}" type="datetime1">
              <a:rPr lang="en-US"/>
              <a:pPr>
                <a:defRPr/>
              </a:pPr>
              <a:t>2/1/12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a:p>
            <a:pPr>
              <a:defRPr/>
            </a:pPr>
            <a:fld id="{AB82F29C-AD4E-0E47-9A3C-EC0C1CE87A01}" type="slidenum">
              <a:rPr lang="en-US"/>
              <a:pPr>
                <a:defRPr/>
              </a:pPr>
              <a:t>‹#›</a:t>
            </a:fld>
            <a:endParaRPr lang="en-US"/>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26D5AEB-A6D4-484B-A36D-C14FCEA1057D}" type="datetime1">
              <a:rPr lang="en-US"/>
              <a:pPr>
                <a:defRPr/>
              </a:pPr>
              <a:t>2/1/12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a:p>
            <a:pPr>
              <a:defRPr/>
            </a:pPr>
            <a:fld id="{E675C68B-67D2-024D-969B-B378144AC692}" type="slidenum">
              <a:rPr lang="en-US"/>
              <a:pPr>
                <a:defRPr/>
              </a:pPr>
              <a:t>‹#›</a:t>
            </a:fld>
            <a:endParaRPr lang="en-US"/>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6F7E75A-6CDF-1C4D-9973-C021B6BF01B5}" type="datetime1">
              <a:rPr lang="en-US"/>
              <a:pPr>
                <a:defRPr/>
              </a:pPr>
              <a:t>2/1/12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469D7829-2FC5-8249-A90C-760B8018879A}" type="slidenum">
              <a:rPr lang="en-US"/>
              <a:pPr>
                <a:defRPr/>
              </a:pPr>
              <a:t>‹#›</a:t>
            </a:fld>
            <a:endParaRPr lang="en-US"/>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76202"/>
            <a:ext cx="20574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2"/>
            <a:ext cx="60198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FC55C0E-1671-2A4B-8723-5730129AD0F2}" type="datetime1">
              <a:rPr lang="en-US"/>
              <a:pPr>
                <a:defRPr/>
              </a:pPr>
              <a:t>2/1/12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AECCDB39-1D2A-4245-98C7-D6B9BC5830B3}" type="slidenum">
              <a:rPr lang="en-US"/>
              <a:pPr>
                <a:defRPr/>
              </a:pPr>
              <a:t>‹#›</a:t>
            </a:fld>
            <a:endParaRPr lang="en-US"/>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2"/>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022FCC5C-8B1D-2F4B-A63C-DB7EFFA7D475}" type="datetime1">
              <a:rPr lang="en-US"/>
              <a:pPr>
                <a:defRPr/>
              </a:pPr>
              <a:t>2/1/12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AA2B97E1-65D1-D041-AB6C-D208BA1387CE}" type="slidenum">
              <a:rPr lang="en-US"/>
              <a:pPr>
                <a:defRPr/>
              </a:pPr>
              <a:t>‹#›</a:t>
            </a:fld>
            <a:endParaRPr lang="en-US"/>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a:t>Merritt All Experimenters </a:t>
            </a:r>
            <a:r>
              <a:rPr lang="en-US" err="1"/>
              <a:t>Meetting</a:t>
            </a:r>
            <a:r>
              <a:rPr lang="en-US"/>
              <a:t> Dec 12 2011</a:t>
            </a:r>
          </a:p>
        </p:txBody>
      </p:sp>
      <p:sp>
        <p:nvSpPr>
          <p:cNvPr id="6" name="Rectangle 6"/>
          <p:cNvSpPr>
            <a:spLocks noGrp="1" noChangeArrowheads="1"/>
          </p:cNvSpPr>
          <p:nvPr>
            <p:ph type="sldNum" sz="quarter" idx="12"/>
          </p:nvPr>
        </p:nvSpPr>
        <p:spPr/>
        <p:txBody>
          <a:bodyPr/>
          <a:lstStyle>
            <a:lvl1pPr>
              <a:defRPr/>
            </a:lvl1pPr>
          </a:lstStyle>
          <a:p>
            <a:fld id="{6FBE213C-3F60-7045-B4BA-6AB5F3337BBD}" type="slidenum">
              <a:rPr lang="en-US"/>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smtClean="0"/>
            </a:lvl1pPr>
          </a:lstStyle>
          <a:p>
            <a:pPr>
              <a:defRPr/>
            </a:pPr>
            <a:r>
              <a:rPr lang="en-US" dirty="0"/>
              <a:t>Your Name, </a:t>
            </a:r>
            <a:r>
              <a:rPr lang="en-US" dirty="0" err="1"/>
              <a:t>Fermilab</a:t>
            </a:r>
            <a:r>
              <a:rPr lang="en-US" dirty="0"/>
              <a:t>  -  DOE Proton Accelerator-Based Physics Review, June 8-11, 2009</a:t>
            </a:r>
          </a:p>
        </p:txBody>
      </p:sp>
      <p:sp>
        <p:nvSpPr>
          <p:cNvPr id="5" name="Slide Number Placeholder 4"/>
          <p:cNvSpPr>
            <a:spLocks noGrp="1"/>
          </p:cNvSpPr>
          <p:nvPr>
            <p:ph type="sldNum" sz="quarter" idx="11"/>
          </p:nvPr>
        </p:nvSpPr>
        <p:spPr/>
        <p:txBody>
          <a:bodyPr/>
          <a:lstStyle>
            <a:lvl1pPr>
              <a:defRPr b="0"/>
            </a:lvl1pPr>
          </a:lstStyle>
          <a:p>
            <a:fld id="{3DD65DA7-1955-9245-8EB2-4945FAA2EBEF}" type="slidenum">
              <a:rPr lang="en-US"/>
              <a:pPr/>
              <a:t>‹#›</a:t>
            </a:fld>
            <a:endParaRPr lang="en-US" dirty="0"/>
          </a:p>
          <a:p>
            <a:endParaRPr lang="en-US" dirty="0"/>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fld id="{C511F597-75CB-9542-9C0B-95A8E281E11D}" type="slidenum">
              <a:rPr lang="en-US"/>
              <a:pPr/>
              <a:t>‹#›</a:t>
            </a:fld>
            <a:endParaRPr lang="en-US"/>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GB"/>
          </a:p>
        </p:txBody>
      </p:sp>
      <p:sp>
        <p:nvSpPr>
          <p:cNvPr id="5" name="Rectangle 5"/>
          <p:cNvSpPr>
            <a:spLocks noGrp="1" noChangeArrowheads="1"/>
          </p:cNvSpPr>
          <p:nvPr>
            <p:ph type="ftr" sz="quarter" idx="11"/>
          </p:nvPr>
        </p:nvSpPr>
        <p:spPr/>
        <p:txBody>
          <a:bodyPr/>
          <a:lstStyle>
            <a:lvl1pPr>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vl1pPr>
          </a:lstStyle>
          <a:p>
            <a:fld id="{1E1CDBA9-9346-3345-818C-05F17D37B2DA}" type="slidenum">
              <a:rPr lang="en-GB"/>
              <a:pPr/>
              <a:t>‹#›</a:t>
            </a:fld>
            <a:endParaRPr lang="en-GB"/>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011" indent="0" algn="ctr">
              <a:buNone/>
              <a:defRPr/>
            </a:lvl2pPr>
            <a:lvl3pPr marL="914022" indent="0" algn="ctr">
              <a:buNone/>
              <a:defRPr/>
            </a:lvl3pPr>
            <a:lvl4pPr marL="1371036" indent="0" algn="ctr">
              <a:buNone/>
              <a:defRPr/>
            </a:lvl4pPr>
            <a:lvl5pPr marL="1828047" indent="0" algn="ctr">
              <a:buNone/>
              <a:defRPr/>
            </a:lvl5pPr>
            <a:lvl6pPr marL="2285058" indent="0" algn="ctr">
              <a:buNone/>
              <a:defRPr/>
            </a:lvl6pPr>
            <a:lvl7pPr marL="2742072" indent="0" algn="ctr">
              <a:buNone/>
              <a:defRPr/>
            </a:lvl7pPr>
            <a:lvl8pPr marL="3199080" indent="0" algn="ctr">
              <a:buNone/>
              <a:defRPr/>
            </a:lvl8pPr>
            <a:lvl9pPr marL="3656094"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11" indent="0">
              <a:buNone/>
              <a:defRPr sz="1800"/>
            </a:lvl2pPr>
            <a:lvl3pPr marL="914022" indent="0">
              <a:buNone/>
              <a:defRPr sz="1600"/>
            </a:lvl3pPr>
            <a:lvl4pPr marL="1371036" indent="0">
              <a:buNone/>
              <a:defRPr sz="1400"/>
            </a:lvl4pPr>
            <a:lvl5pPr marL="1828047" indent="0">
              <a:buNone/>
              <a:defRPr sz="1400"/>
            </a:lvl5pPr>
            <a:lvl6pPr marL="2285058" indent="0">
              <a:buNone/>
              <a:defRPr sz="1400"/>
            </a:lvl6pPr>
            <a:lvl7pPr marL="2742072" indent="0">
              <a:buNone/>
              <a:defRPr sz="1400"/>
            </a:lvl7pPr>
            <a:lvl8pPr marL="3199080" indent="0">
              <a:buNone/>
              <a:defRPr sz="1400"/>
            </a:lvl8pPr>
            <a:lvl9pPr marL="3656094"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47802"/>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2"/>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011" indent="0">
              <a:buNone/>
              <a:defRPr sz="2000" b="1"/>
            </a:lvl2pPr>
            <a:lvl3pPr marL="914022" indent="0">
              <a:buNone/>
              <a:defRPr sz="1800" b="1"/>
            </a:lvl3pPr>
            <a:lvl4pPr marL="1371036" indent="0">
              <a:buNone/>
              <a:defRPr sz="1600" b="1"/>
            </a:lvl4pPr>
            <a:lvl5pPr marL="1828047" indent="0">
              <a:buNone/>
              <a:defRPr sz="1600" b="1"/>
            </a:lvl5pPr>
            <a:lvl6pPr marL="2285058" indent="0">
              <a:buNone/>
              <a:defRPr sz="1600" b="1"/>
            </a:lvl6pPr>
            <a:lvl7pPr marL="2742072" indent="0">
              <a:buNone/>
              <a:defRPr sz="1600" b="1"/>
            </a:lvl7pPr>
            <a:lvl8pPr marL="3199080" indent="0">
              <a:buNone/>
              <a:defRPr sz="1600" b="1"/>
            </a:lvl8pPr>
            <a:lvl9pPr marL="365609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011" indent="0">
              <a:buNone/>
              <a:defRPr sz="2000" b="1"/>
            </a:lvl2pPr>
            <a:lvl3pPr marL="914022" indent="0">
              <a:buNone/>
              <a:defRPr sz="1800" b="1"/>
            </a:lvl3pPr>
            <a:lvl4pPr marL="1371036" indent="0">
              <a:buNone/>
              <a:defRPr sz="1600" b="1"/>
            </a:lvl4pPr>
            <a:lvl5pPr marL="1828047" indent="0">
              <a:buNone/>
              <a:defRPr sz="1600" b="1"/>
            </a:lvl5pPr>
            <a:lvl6pPr marL="2285058" indent="0">
              <a:buNone/>
              <a:defRPr sz="1600" b="1"/>
            </a:lvl6pPr>
            <a:lvl7pPr marL="2742072" indent="0">
              <a:buNone/>
              <a:defRPr sz="1600" b="1"/>
            </a:lvl7pPr>
            <a:lvl8pPr marL="3199080" indent="0">
              <a:buNone/>
              <a:defRPr sz="1600" b="1"/>
            </a:lvl8pPr>
            <a:lvl9pPr marL="365609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011" indent="0">
              <a:buNone/>
              <a:defRPr sz="1200"/>
            </a:lvl2pPr>
            <a:lvl3pPr marL="914022" indent="0">
              <a:buNone/>
              <a:defRPr sz="1000"/>
            </a:lvl3pPr>
            <a:lvl4pPr marL="1371036" indent="0">
              <a:buNone/>
              <a:defRPr sz="900"/>
            </a:lvl4pPr>
            <a:lvl5pPr marL="1828047" indent="0">
              <a:buNone/>
              <a:defRPr sz="900"/>
            </a:lvl5pPr>
            <a:lvl6pPr marL="2285058" indent="0">
              <a:buNone/>
              <a:defRPr sz="900"/>
            </a:lvl6pPr>
            <a:lvl7pPr marL="2742072" indent="0">
              <a:buNone/>
              <a:defRPr sz="900"/>
            </a:lvl7pPr>
            <a:lvl8pPr marL="3199080" indent="0">
              <a:buNone/>
              <a:defRPr sz="900"/>
            </a:lvl8pPr>
            <a:lvl9pPr marL="3656094"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5" name="Slide Number Placeholder 4"/>
          <p:cNvSpPr>
            <a:spLocks noGrp="1"/>
          </p:cNvSpPr>
          <p:nvPr>
            <p:ph type="sldNum" sz="quarter" idx="11"/>
          </p:nvPr>
        </p:nvSpPr>
        <p:spPr/>
        <p:txBody>
          <a:bodyPr/>
          <a:lstStyle>
            <a:lvl1pPr>
              <a:defRPr b="0"/>
            </a:lvl1pPr>
          </a:lstStyle>
          <a:p>
            <a:fld id="{8465EA62-8D80-F648-A2CF-03941FEEEF40}" type="slidenum">
              <a:rPr lang="en-US"/>
              <a:pPr/>
              <a:t>‹#›</a:t>
            </a:fld>
            <a:endParaRPr lang="en-US"/>
          </a:p>
          <a:p>
            <a:endParaRPr lang="en-US"/>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2" indent="0">
              <a:buNone/>
              <a:defRPr sz="2400"/>
            </a:lvl3pPr>
            <a:lvl4pPr marL="1371036" indent="0">
              <a:buNone/>
              <a:defRPr sz="2000"/>
            </a:lvl4pPr>
            <a:lvl5pPr marL="1828047" indent="0">
              <a:buNone/>
              <a:defRPr sz="2000"/>
            </a:lvl5pPr>
            <a:lvl6pPr marL="2285058" indent="0">
              <a:buNone/>
              <a:defRPr sz="2000"/>
            </a:lvl6pPr>
            <a:lvl7pPr marL="2742072" indent="0">
              <a:buNone/>
              <a:defRPr sz="2000"/>
            </a:lvl7pPr>
            <a:lvl8pPr marL="3199080" indent="0">
              <a:buNone/>
              <a:defRPr sz="2000"/>
            </a:lvl8pPr>
            <a:lvl9pPr marL="365609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2" indent="0">
              <a:buNone/>
              <a:defRPr sz="1000"/>
            </a:lvl3pPr>
            <a:lvl4pPr marL="1371036" indent="0">
              <a:buNone/>
              <a:defRPr sz="900"/>
            </a:lvl4pPr>
            <a:lvl5pPr marL="1828047" indent="0">
              <a:buNone/>
              <a:defRPr sz="900"/>
            </a:lvl5pPr>
            <a:lvl6pPr marL="2285058" indent="0">
              <a:buNone/>
              <a:defRPr sz="900"/>
            </a:lvl6pPr>
            <a:lvl7pPr marL="2742072" indent="0">
              <a:buNone/>
              <a:defRPr sz="900"/>
            </a:lvl7pPr>
            <a:lvl8pPr marL="3199080" indent="0">
              <a:buNone/>
              <a:defRPr sz="900"/>
            </a:lvl8pPr>
            <a:lvl9pPr marL="3656094"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2" y="228600"/>
            <a:ext cx="20574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60198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5" name="Slide Number Placeholder 4"/>
          <p:cNvSpPr>
            <a:spLocks noGrp="1"/>
          </p:cNvSpPr>
          <p:nvPr>
            <p:ph type="sldNum" sz="quarter" idx="11"/>
          </p:nvPr>
        </p:nvSpPr>
        <p:spPr/>
        <p:txBody>
          <a:bodyPr/>
          <a:lstStyle>
            <a:lvl1pPr>
              <a:defRPr b="0"/>
            </a:lvl1pPr>
          </a:lstStyle>
          <a:p>
            <a:fld id="{8465EA62-8D80-F648-A2CF-03941FEEEF40}" type="slidenum">
              <a:rPr lang="en-US"/>
              <a:pPr/>
              <a:t>‹#›</a:t>
            </a:fld>
            <a:endParaRPr lang="en-US"/>
          </a:p>
          <a:p>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0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6" name="Slide Number Placeholder 5"/>
          <p:cNvSpPr>
            <a:spLocks noGrp="1"/>
          </p:cNvSpPr>
          <p:nvPr>
            <p:ph type="sldNum" sz="quarter" idx="11"/>
          </p:nvPr>
        </p:nvSpPr>
        <p:spPr/>
        <p:txBody>
          <a:bodyPr/>
          <a:lstStyle>
            <a:lvl1pPr>
              <a:defRPr b="0"/>
            </a:lvl1pPr>
          </a:lstStyle>
          <a:p>
            <a:fld id="{CF7A74A8-B30E-B84B-8290-586C12EC7B8A}" type="slidenum">
              <a:rPr lang="en-US"/>
              <a:pPr/>
              <a:t>‹#›</a:t>
            </a:fld>
            <a:endParaRPr lang="en-US"/>
          </a:p>
          <a:p>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8" name="Slide Number Placeholder 7"/>
          <p:cNvSpPr>
            <a:spLocks noGrp="1"/>
          </p:cNvSpPr>
          <p:nvPr>
            <p:ph type="sldNum" sz="quarter" idx="11"/>
          </p:nvPr>
        </p:nvSpPr>
        <p:spPr/>
        <p:txBody>
          <a:bodyPr/>
          <a:lstStyle>
            <a:lvl1pPr>
              <a:defRPr b="0"/>
            </a:lvl1pPr>
          </a:lstStyle>
          <a:p>
            <a:fld id="{CAB5731F-1611-5849-9639-D34521C4BB6D}" type="slidenum">
              <a:rPr lang="en-US"/>
              <a:pPr/>
              <a:t>‹#›</a:t>
            </a:fld>
            <a:endParaRPr lang="en-US"/>
          </a:p>
          <a:p>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4" name="Slide Number Placeholder 3"/>
          <p:cNvSpPr>
            <a:spLocks noGrp="1"/>
          </p:cNvSpPr>
          <p:nvPr>
            <p:ph type="sldNum" sz="quarter" idx="11"/>
          </p:nvPr>
        </p:nvSpPr>
        <p:spPr/>
        <p:txBody>
          <a:bodyPr/>
          <a:lstStyle>
            <a:lvl1pPr>
              <a:defRPr b="0"/>
            </a:lvl1pPr>
          </a:lstStyle>
          <a:p>
            <a:fld id="{3C8E7300-1118-134C-A850-139FA5955810}" type="slidenum">
              <a:rPr lang="en-US"/>
              <a:pPr/>
              <a:t>‹#›</a:t>
            </a:fld>
            <a:endParaRPr lang="en-US"/>
          </a:p>
          <a:p>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3" name="Slide Number Placeholder 2"/>
          <p:cNvSpPr>
            <a:spLocks noGrp="1"/>
          </p:cNvSpPr>
          <p:nvPr>
            <p:ph type="sldNum" sz="quarter" idx="11"/>
          </p:nvPr>
        </p:nvSpPr>
        <p:spPr/>
        <p:txBody>
          <a:bodyPr/>
          <a:lstStyle>
            <a:lvl1pPr>
              <a:defRPr b="0"/>
            </a:lvl1pPr>
          </a:lstStyle>
          <a:p>
            <a:fld id="{0FCAF22D-5A70-3846-AF40-7BCCC6C3E692}" type="slidenum">
              <a:rPr lang="en-US"/>
              <a:pPr/>
              <a:t>‹#›</a:t>
            </a:fld>
            <a:endParaRPr lang="en-US"/>
          </a:p>
          <a:p>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6" name="Slide Number Placeholder 5"/>
          <p:cNvSpPr>
            <a:spLocks noGrp="1"/>
          </p:cNvSpPr>
          <p:nvPr>
            <p:ph type="sldNum" sz="quarter" idx="11"/>
          </p:nvPr>
        </p:nvSpPr>
        <p:spPr/>
        <p:txBody>
          <a:bodyPr/>
          <a:lstStyle>
            <a:lvl1pPr>
              <a:defRPr b="0"/>
            </a:lvl1pPr>
          </a:lstStyle>
          <a:p>
            <a:fld id="{B2E36529-05ED-4248-9B60-BDE8C134EE96}" type="slidenum">
              <a:rPr lang="en-US"/>
              <a:pPr/>
              <a:t>‹#›</a:t>
            </a:fld>
            <a:endParaRPr lang="en-US"/>
          </a:p>
          <a:p>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6" name="Slide Number Placeholder 5"/>
          <p:cNvSpPr>
            <a:spLocks noGrp="1"/>
          </p:cNvSpPr>
          <p:nvPr>
            <p:ph type="sldNum" sz="quarter" idx="11"/>
          </p:nvPr>
        </p:nvSpPr>
        <p:spPr/>
        <p:txBody>
          <a:bodyPr/>
          <a:lstStyle>
            <a:lvl1pPr>
              <a:defRPr b="0"/>
            </a:lvl1pPr>
          </a:lstStyle>
          <a:p>
            <a:fld id="{145C7414-24DC-DC4E-8524-038C13A367A0}" type="slidenum">
              <a:rPr lang="en-US"/>
              <a:pPr/>
              <a:t>‹#›</a:t>
            </a:fld>
            <a:endParaRPr lang="en-US"/>
          </a:p>
          <a:p>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5" name="Slide Number Placeholder 4"/>
          <p:cNvSpPr>
            <a:spLocks noGrp="1"/>
          </p:cNvSpPr>
          <p:nvPr>
            <p:ph type="sldNum" sz="quarter" idx="11"/>
          </p:nvPr>
        </p:nvSpPr>
        <p:spPr/>
        <p:txBody>
          <a:bodyPr/>
          <a:lstStyle>
            <a:lvl1pPr>
              <a:defRPr b="0"/>
            </a:lvl1pPr>
          </a:lstStyle>
          <a:p>
            <a:fld id="{0DEAA986-C63F-B64F-BA46-DBA0F18BAB61}" type="slidenum">
              <a:rPr lang="en-US"/>
              <a:pPr/>
              <a:t>‹#›</a:t>
            </a:fld>
            <a:endParaRPr lang="en-US"/>
          </a:p>
          <a:p>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17145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00200" y="609600"/>
            <a:ext cx="49911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5" name="Slide Number Placeholder 4"/>
          <p:cNvSpPr>
            <a:spLocks noGrp="1"/>
          </p:cNvSpPr>
          <p:nvPr>
            <p:ph type="sldNum" sz="quarter" idx="11"/>
          </p:nvPr>
        </p:nvSpPr>
        <p:spPr/>
        <p:txBody>
          <a:bodyPr/>
          <a:lstStyle>
            <a:lvl1pPr>
              <a:defRPr b="0"/>
            </a:lvl1pPr>
          </a:lstStyle>
          <a:p>
            <a:fld id="{56EC1FC7-2675-304F-81B1-CBF763799A22}" type="slidenum">
              <a:rPr lang="en-US"/>
              <a:pPr/>
              <a:t>‹#›</a:t>
            </a:fld>
            <a:endParaRPr lang="en-US"/>
          </a:p>
          <a:p>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en-US" smtClean="0"/>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endParaRPr lang="en-US"/>
          </a:p>
        </p:txBody>
      </p:sp>
      <p:sp>
        <p:nvSpPr>
          <p:cNvPr id="5" name="Rectangle 7"/>
          <p:cNvSpPr>
            <a:spLocks noGrp="1" noChangeArrowheads="1"/>
          </p:cNvSpPr>
          <p:nvPr>
            <p:ph type="dt" sz="half" idx="11"/>
          </p:nvPr>
        </p:nvSpPr>
        <p:spPr>
          <a:ln/>
        </p:spPr>
        <p:txBody>
          <a:bodyPr/>
          <a:lstStyle>
            <a:lvl1pPr>
              <a:defRPr/>
            </a:lvl1pPr>
          </a:lstStyle>
          <a:p>
            <a:pPr>
              <a:defRPr/>
            </a:pPr>
            <a:endParaRPr lang="en-US"/>
          </a:p>
          <a:p>
            <a:pPr>
              <a:defRPr/>
            </a:pPr>
            <a:r>
              <a:rPr lang="en-US"/>
              <a:t>Nov. 2, 2005</a:t>
            </a:r>
          </a:p>
        </p:txBody>
      </p:sp>
      <p:sp>
        <p:nvSpPr>
          <p:cNvPr id="6" name="Rectangle 8"/>
          <p:cNvSpPr>
            <a:spLocks noGrp="1" noChangeArrowheads="1"/>
          </p:cNvSpPr>
          <p:nvPr>
            <p:ph type="ftr" sz="quarter" idx="12"/>
          </p:nvPr>
        </p:nvSpPr>
        <p:spPr>
          <a:ln/>
        </p:spPr>
        <p:txBody>
          <a:bodyPr/>
          <a:lstStyle>
            <a:lvl1pPr>
              <a:defRPr/>
            </a:lvl1pPr>
          </a:lstStyle>
          <a:p>
            <a:pPr>
              <a:defRPr/>
            </a:pPr>
            <a:endParaRPr lang="en-US"/>
          </a:p>
          <a:p>
            <a:pPr>
              <a:defRPr/>
            </a:pPr>
            <a:r>
              <a:rPr lang="en-US"/>
              <a:t>University of Pennsylvania</a:t>
            </a:r>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endParaRPr lang="en-US"/>
          </a:p>
        </p:txBody>
      </p:sp>
      <p:sp>
        <p:nvSpPr>
          <p:cNvPr id="5" name="Rectangle 7"/>
          <p:cNvSpPr>
            <a:spLocks noGrp="1" noChangeArrowheads="1"/>
          </p:cNvSpPr>
          <p:nvPr>
            <p:ph type="dt" sz="half" idx="11"/>
          </p:nvPr>
        </p:nvSpPr>
        <p:spPr>
          <a:ln/>
        </p:spPr>
        <p:txBody>
          <a:bodyPr/>
          <a:lstStyle>
            <a:lvl1pPr>
              <a:defRPr/>
            </a:lvl1pPr>
          </a:lstStyle>
          <a:p>
            <a:pPr>
              <a:defRPr/>
            </a:pPr>
            <a:endParaRPr lang="en-US"/>
          </a:p>
          <a:p>
            <a:pPr>
              <a:defRPr/>
            </a:pPr>
            <a:r>
              <a:rPr lang="en-US"/>
              <a:t>Nov. 2, 2005</a:t>
            </a:r>
          </a:p>
        </p:txBody>
      </p:sp>
      <p:sp>
        <p:nvSpPr>
          <p:cNvPr id="6" name="Rectangle 8"/>
          <p:cNvSpPr>
            <a:spLocks noGrp="1" noChangeArrowheads="1"/>
          </p:cNvSpPr>
          <p:nvPr>
            <p:ph type="ftr" sz="quarter" idx="12"/>
          </p:nvPr>
        </p:nvSpPr>
        <p:spPr>
          <a:ln/>
        </p:spPr>
        <p:txBody>
          <a:bodyPr/>
          <a:lstStyle>
            <a:lvl1pPr>
              <a:defRPr/>
            </a:lvl1pPr>
          </a:lstStyle>
          <a:p>
            <a:pPr>
              <a:defRPr/>
            </a:pPr>
            <a:endParaRPr lang="en-US"/>
          </a:p>
          <a:p>
            <a:pPr>
              <a:defRPr/>
            </a:pPr>
            <a:r>
              <a:rPr lang="en-US"/>
              <a:t>University of Pennsylvania</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0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6" name="Slide Number Placeholder 5"/>
          <p:cNvSpPr>
            <a:spLocks noGrp="1"/>
          </p:cNvSpPr>
          <p:nvPr>
            <p:ph type="sldNum" sz="quarter" idx="11"/>
          </p:nvPr>
        </p:nvSpPr>
        <p:spPr/>
        <p:txBody>
          <a:bodyPr/>
          <a:lstStyle>
            <a:lvl1pPr>
              <a:defRPr b="0"/>
            </a:lvl1pPr>
          </a:lstStyle>
          <a:p>
            <a:fld id="{CF7A74A8-B30E-B84B-8290-586C12EC7B8A}" type="slidenum">
              <a:rPr lang="en-US"/>
              <a:pPr/>
              <a:t>‹#›</a:t>
            </a:fld>
            <a:endParaRPr lang="en-US"/>
          </a:p>
          <a:p>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pPr>
              <a:defRPr/>
            </a:pPr>
            <a:endParaRPr lang="en-US"/>
          </a:p>
        </p:txBody>
      </p:sp>
      <p:sp>
        <p:nvSpPr>
          <p:cNvPr id="5" name="Rectangle 7"/>
          <p:cNvSpPr>
            <a:spLocks noGrp="1" noChangeArrowheads="1"/>
          </p:cNvSpPr>
          <p:nvPr>
            <p:ph type="dt" sz="half" idx="11"/>
          </p:nvPr>
        </p:nvSpPr>
        <p:spPr>
          <a:ln/>
        </p:spPr>
        <p:txBody>
          <a:bodyPr/>
          <a:lstStyle>
            <a:lvl1pPr>
              <a:defRPr/>
            </a:lvl1pPr>
          </a:lstStyle>
          <a:p>
            <a:pPr>
              <a:defRPr/>
            </a:pPr>
            <a:endParaRPr lang="en-US"/>
          </a:p>
          <a:p>
            <a:pPr>
              <a:defRPr/>
            </a:pPr>
            <a:r>
              <a:rPr lang="en-US"/>
              <a:t>Nov. 2, 2005</a:t>
            </a:r>
          </a:p>
        </p:txBody>
      </p:sp>
      <p:sp>
        <p:nvSpPr>
          <p:cNvPr id="6" name="Rectangle 8"/>
          <p:cNvSpPr>
            <a:spLocks noGrp="1" noChangeArrowheads="1"/>
          </p:cNvSpPr>
          <p:nvPr>
            <p:ph type="ftr" sz="quarter" idx="12"/>
          </p:nvPr>
        </p:nvSpPr>
        <p:spPr>
          <a:ln/>
        </p:spPr>
        <p:txBody>
          <a:bodyPr/>
          <a:lstStyle>
            <a:lvl1pPr>
              <a:defRPr/>
            </a:lvl1pPr>
          </a:lstStyle>
          <a:p>
            <a:pPr>
              <a:defRPr/>
            </a:pPr>
            <a:endParaRPr lang="en-US"/>
          </a:p>
          <a:p>
            <a:pPr>
              <a:defRPr/>
            </a:pPr>
            <a:r>
              <a:rPr lang="en-US"/>
              <a:t>University of Pennsylvania</a:t>
            </a:r>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08100" y="1435101"/>
            <a:ext cx="38354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95900" y="1435101"/>
            <a:ext cx="38354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pPr>
              <a:defRPr/>
            </a:pPr>
            <a:endParaRPr lang="en-US"/>
          </a:p>
        </p:txBody>
      </p:sp>
      <p:sp>
        <p:nvSpPr>
          <p:cNvPr id="6" name="Rectangle 7"/>
          <p:cNvSpPr>
            <a:spLocks noGrp="1" noChangeArrowheads="1"/>
          </p:cNvSpPr>
          <p:nvPr>
            <p:ph type="dt" sz="half" idx="11"/>
          </p:nvPr>
        </p:nvSpPr>
        <p:spPr>
          <a:ln/>
        </p:spPr>
        <p:txBody>
          <a:bodyPr/>
          <a:lstStyle>
            <a:lvl1pPr>
              <a:defRPr/>
            </a:lvl1pPr>
          </a:lstStyle>
          <a:p>
            <a:pPr>
              <a:defRPr/>
            </a:pPr>
            <a:endParaRPr lang="en-US"/>
          </a:p>
          <a:p>
            <a:pPr>
              <a:defRPr/>
            </a:pPr>
            <a:r>
              <a:rPr lang="en-US"/>
              <a:t>Nov. 2, 2005</a:t>
            </a:r>
          </a:p>
        </p:txBody>
      </p:sp>
      <p:sp>
        <p:nvSpPr>
          <p:cNvPr id="7" name="Rectangle 8"/>
          <p:cNvSpPr>
            <a:spLocks noGrp="1" noChangeArrowheads="1"/>
          </p:cNvSpPr>
          <p:nvPr>
            <p:ph type="ftr" sz="quarter" idx="12"/>
          </p:nvPr>
        </p:nvSpPr>
        <p:spPr>
          <a:ln/>
        </p:spPr>
        <p:txBody>
          <a:bodyPr/>
          <a:lstStyle>
            <a:lvl1pPr>
              <a:defRPr/>
            </a:lvl1pPr>
          </a:lstStyle>
          <a:p>
            <a:pPr>
              <a:defRPr/>
            </a:pPr>
            <a:endParaRPr lang="en-US"/>
          </a:p>
          <a:p>
            <a:pPr>
              <a:defRPr/>
            </a:pPr>
            <a:r>
              <a:rPr lang="en-US"/>
              <a:t>University of Pennsylvania</a:t>
            </a: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pPr>
              <a:defRPr/>
            </a:pPr>
            <a:endParaRPr lang="en-US"/>
          </a:p>
        </p:txBody>
      </p:sp>
      <p:sp>
        <p:nvSpPr>
          <p:cNvPr id="8" name="Rectangle 7"/>
          <p:cNvSpPr>
            <a:spLocks noGrp="1" noChangeArrowheads="1"/>
          </p:cNvSpPr>
          <p:nvPr>
            <p:ph type="dt" sz="half" idx="11"/>
          </p:nvPr>
        </p:nvSpPr>
        <p:spPr>
          <a:ln/>
        </p:spPr>
        <p:txBody>
          <a:bodyPr/>
          <a:lstStyle>
            <a:lvl1pPr>
              <a:defRPr/>
            </a:lvl1pPr>
          </a:lstStyle>
          <a:p>
            <a:pPr>
              <a:defRPr/>
            </a:pPr>
            <a:endParaRPr lang="en-US"/>
          </a:p>
          <a:p>
            <a:pPr>
              <a:defRPr/>
            </a:pPr>
            <a:r>
              <a:rPr lang="en-US"/>
              <a:t>Nov. 2, 2005</a:t>
            </a:r>
          </a:p>
        </p:txBody>
      </p:sp>
      <p:sp>
        <p:nvSpPr>
          <p:cNvPr id="9" name="Rectangle 8"/>
          <p:cNvSpPr>
            <a:spLocks noGrp="1" noChangeArrowheads="1"/>
          </p:cNvSpPr>
          <p:nvPr>
            <p:ph type="ftr" sz="quarter" idx="12"/>
          </p:nvPr>
        </p:nvSpPr>
        <p:spPr>
          <a:ln/>
        </p:spPr>
        <p:txBody>
          <a:bodyPr/>
          <a:lstStyle>
            <a:lvl1pPr>
              <a:defRPr/>
            </a:lvl1pPr>
          </a:lstStyle>
          <a:p>
            <a:pPr>
              <a:defRPr/>
            </a:pPr>
            <a:endParaRPr lang="en-US"/>
          </a:p>
          <a:p>
            <a:pPr>
              <a:defRPr/>
            </a:pPr>
            <a:r>
              <a:rPr lang="en-US"/>
              <a:t>University of Pennsylvania</a:t>
            </a: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pPr>
              <a:defRPr/>
            </a:pPr>
            <a:endParaRPr lang="en-US"/>
          </a:p>
        </p:txBody>
      </p:sp>
      <p:sp>
        <p:nvSpPr>
          <p:cNvPr id="4" name="Rectangle 7"/>
          <p:cNvSpPr>
            <a:spLocks noGrp="1" noChangeArrowheads="1"/>
          </p:cNvSpPr>
          <p:nvPr>
            <p:ph type="dt" sz="half" idx="11"/>
          </p:nvPr>
        </p:nvSpPr>
        <p:spPr>
          <a:ln/>
        </p:spPr>
        <p:txBody>
          <a:bodyPr/>
          <a:lstStyle>
            <a:lvl1pPr>
              <a:defRPr/>
            </a:lvl1pPr>
          </a:lstStyle>
          <a:p>
            <a:pPr>
              <a:defRPr/>
            </a:pPr>
            <a:endParaRPr lang="en-US"/>
          </a:p>
          <a:p>
            <a:pPr>
              <a:defRPr/>
            </a:pPr>
            <a:r>
              <a:rPr lang="en-US"/>
              <a:t>Nov. 2, 2005</a:t>
            </a:r>
          </a:p>
        </p:txBody>
      </p:sp>
      <p:sp>
        <p:nvSpPr>
          <p:cNvPr id="5" name="Rectangle 8"/>
          <p:cNvSpPr>
            <a:spLocks noGrp="1" noChangeArrowheads="1"/>
          </p:cNvSpPr>
          <p:nvPr>
            <p:ph type="ftr" sz="quarter" idx="12"/>
          </p:nvPr>
        </p:nvSpPr>
        <p:spPr>
          <a:ln/>
        </p:spPr>
        <p:txBody>
          <a:bodyPr/>
          <a:lstStyle>
            <a:lvl1pPr>
              <a:defRPr/>
            </a:lvl1pPr>
          </a:lstStyle>
          <a:p>
            <a:pPr>
              <a:defRPr/>
            </a:pPr>
            <a:endParaRPr lang="en-US"/>
          </a:p>
          <a:p>
            <a:pPr>
              <a:defRPr/>
            </a:pPr>
            <a:r>
              <a:rPr lang="en-US"/>
              <a:t>University of Pennsylvania</a:t>
            </a:r>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endParaRPr lang="en-US"/>
          </a:p>
        </p:txBody>
      </p:sp>
      <p:sp>
        <p:nvSpPr>
          <p:cNvPr id="3" name="Rectangle 7"/>
          <p:cNvSpPr>
            <a:spLocks noGrp="1" noChangeArrowheads="1"/>
          </p:cNvSpPr>
          <p:nvPr>
            <p:ph type="dt" sz="half" idx="11"/>
          </p:nvPr>
        </p:nvSpPr>
        <p:spPr>
          <a:ln/>
        </p:spPr>
        <p:txBody>
          <a:bodyPr/>
          <a:lstStyle>
            <a:lvl1pPr>
              <a:defRPr/>
            </a:lvl1pPr>
          </a:lstStyle>
          <a:p>
            <a:pPr>
              <a:defRPr/>
            </a:pPr>
            <a:endParaRPr lang="en-US"/>
          </a:p>
          <a:p>
            <a:pPr>
              <a:defRPr/>
            </a:pPr>
            <a:r>
              <a:rPr lang="en-US"/>
              <a:t>Nov. 2, 2005</a:t>
            </a:r>
          </a:p>
        </p:txBody>
      </p:sp>
      <p:sp>
        <p:nvSpPr>
          <p:cNvPr id="4" name="Rectangle 8"/>
          <p:cNvSpPr>
            <a:spLocks noGrp="1" noChangeArrowheads="1"/>
          </p:cNvSpPr>
          <p:nvPr>
            <p:ph type="ftr" sz="quarter" idx="12"/>
          </p:nvPr>
        </p:nvSpPr>
        <p:spPr>
          <a:ln/>
        </p:spPr>
        <p:txBody>
          <a:bodyPr/>
          <a:lstStyle>
            <a:lvl1pPr>
              <a:defRPr/>
            </a:lvl1pPr>
          </a:lstStyle>
          <a:p>
            <a:pPr>
              <a:defRPr/>
            </a:pPr>
            <a:endParaRPr lang="en-US"/>
          </a:p>
          <a:p>
            <a:pPr>
              <a:defRPr/>
            </a:pPr>
            <a:r>
              <a:rPr lang="en-US"/>
              <a:t>University of Pennsylvania</a:t>
            </a:r>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endParaRPr lang="en-US"/>
          </a:p>
        </p:txBody>
      </p:sp>
      <p:sp>
        <p:nvSpPr>
          <p:cNvPr id="6" name="Rectangle 7"/>
          <p:cNvSpPr>
            <a:spLocks noGrp="1" noChangeArrowheads="1"/>
          </p:cNvSpPr>
          <p:nvPr>
            <p:ph type="dt" sz="half" idx="11"/>
          </p:nvPr>
        </p:nvSpPr>
        <p:spPr>
          <a:ln/>
        </p:spPr>
        <p:txBody>
          <a:bodyPr/>
          <a:lstStyle>
            <a:lvl1pPr>
              <a:defRPr/>
            </a:lvl1pPr>
          </a:lstStyle>
          <a:p>
            <a:pPr>
              <a:defRPr/>
            </a:pPr>
            <a:endParaRPr lang="en-US"/>
          </a:p>
          <a:p>
            <a:pPr>
              <a:defRPr/>
            </a:pPr>
            <a:r>
              <a:rPr lang="en-US"/>
              <a:t>Nov. 2, 2005</a:t>
            </a:r>
          </a:p>
        </p:txBody>
      </p:sp>
      <p:sp>
        <p:nvSpPr>
          <p:cNvPr id="7" name="Rectangle 8"/>
          <p:cNvSpPr>
            <a:spLocks noGrp="1" noChangeArrowheads="1"/>
          </p:cNvSpPr>
          <p:nvPr>
            <p:ph type="ftr" sz="quarter" idx="12"/>
          </p:nvPr>
        </p:nvSpPr>
        <p:spPr>
          <a:ln/>
        </p:spPr>
        <p:txBody>
          <a:bodyPr/>
          <a:lstStyle>
            <a:lvl1pPr>
              <a:defRPr/>
            </a:lvl1pPr>
          </a:lstStyle>
          <a:p>
            <a:pPr>
              <a:defRPr/>
            </a:pPr>
            <a:endParaRPr lang="en-US"/>
          </a:p>
          <a:p>
            <a:pPr>
              <a:defRPr/>
            </a:pPr>
            <a:r>
              <a:rPr lang="en-US"/>
              <a:t>University of Pennsylvania</a:t>
            </a:r>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endParaRPr lang="en-US"/>
          </a:p>
        </p:txBody>
      </p:sp>
      <p:sp>
        <p:nvSpPr>
          <p:cNvPr id="6" name="Rectangle 7"/>
          <p:cNvSpPr>
            <a:spLocks noGrp="1" noChangeArrowheads="1"/>
          </p:cNvSpPr>
          <p:nvPr>
            <p:ph type="dt" sz="half" idx="11"/>
          </p:nvPr>
        </p:nvSpPr>
        <p:spPr>
          <a:ln/>
        </p:spPr>
        <p:txBody>
          <a:bodyPr/>
          <a:lstStyle>
            <a:lvl1pPr>
              <a:defRPr/>
            </a:lvl1pPr>
          </a:lstStyle>
          <a:p>
            <a:pPr>
              <a:defRPr/>
            </a:pPr>
            <a:endParaRPr lang="en-US"/>
          </a:p>
          <a:p>
            <a:pPr>
              <a:defRPr/>
            </a:pPr>
            <a:r>
              <a:rPr lang="en-US"/>
              <a:t>Nov. 2, 2005</a:t>
            </a:r>
          </a:p>
        </p:txBody>
      </p:sp>
      <p:sp>
        <p:nvSpPr>
          <p:cNvPr id="7" name="Rectangle 8"/>
          <p:cNvSpPr>
            <a:spLocks noGrp="1" noChangeArrowheads="1"/>
          </p:cNvSpPr>
          <p:nvPr>
            <p:ph type="ftr" sz="quarter" idx="12"/>
          </p:nvPr>
        </p:nvSpPr>
        <p:spPr>
          <a:ln/>
        </p:spPr>
        <p:txBody>
          <a:bodyPr/>
          <a:lstStyle>
            <a:lvl1pPr>
              <a:defRPr/>
            </a:lvl1pPr>
          </a:lstStyle>
          <a:p>
            <a:pPr>
              <a:defRPr/>
            </a:pPr>
            <a:endParaRPr lang="en-US"/>
          </a:p>
          <a:p>
            <a:pPr>
              <a:defRPr/>
            </a:pPr>
            <a:r>
              <a:rPr lang="en-US"/>
              <a:t>University of Pennsylvania</a:t>
            </a:r>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endParaRPr lang="en-US"/>
          </a:p>
        </p:txBody>
      </p:sp>
      <p:sp>
        <p:nvSpPr>
          <p:cNvPr id="5" name="Rectangle 7"/>
          <p:cNvSpPr>
            <a:spLocks noGrp="1" noChangeArrowheads="1"/>
          </p:cNvSpPr>
          <p:nvPr>
            <p:ph type="dt" sz="half" idx="11"/>
          </p:nvPr>
        </p:nvSpPr>
        <p:spPr>
          <a:ln/>
        </p:spPr>
        <p:txBody>
          <a:bodyPr/>
          <a:lstStyle>
            <a:lvl1pPr>
              <a:defRPr/>
            </a:lvl1pPr>
          </a:lstStyle>
          <a:p>
            <a:pPr>
              <a:defRPr/>
            </a:pPr>
            <a:endParaRPr lang="en-US"/>
          </a:p>
          <a:p>
            <a:pPr>
              <a:defRPr/>
            </a:pPr>
            <a:r>
              <a:rPr lang="en-US"/>
              <a:t>Nov. 2, 2005</a:t>
            </a:r>
          </a:p>
        </p:txBody>
      </p:sp>
      <p:sp>
        <p:nvSpPr>
          <p:cNvPr id="6" name="Rectangle 8"/>
          <p:cNvSpPr>
            <a:spLocks noGrp="1" noChangeArrowheads="1"/>
          </p:cNvSpPr>
          <p:nvPr>
            <p:ph type="ftr" sz="quarter" idx="12"/>
          </p:nvPr>
        </p:nvSpPr>
        <p:spPr>
          <a:ln/>
        </p:spPr>
        <p:txBody>
          <a:bodyPr/>
          <a:lstStyle>
            <a:lvl1pPr>
              <a:defRPr/>
            </a:lvl1pPr>
          </a:lstStyle>
          <a:p>
            <a:pPr>
              <a:defRPr/>
            </a:pPr>
            <a:endParaRPr lang="en-US"/>
          </a:p>
          <a:p>
            <a:pPr>
              <a:defRPr/>
            </a:pPr>
            <a:r>
              <a:rPr lang="en-US"/>
              <a:t>University of Pennsylvania</a:t>
            </a: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1527" y="52389"/>
            <a:ext cx="2009775" cy="6640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92200" y="52389"/>
            <a:ext cx="5876925" cy="6640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endParaRPr lang="en-US"/>
          </a:p>
        </p:txBody>
      </p:sp>
      <p:sp>
        <p:nvSpPr>
          <p:cNvPr id="5" name="Rectangle 7"/>
          <p:cNvSpPr>
            <a:spLocks noGrp="1" noChangeArrowheads="1"/>
          </p:cNvSpPr>
          <p:nvPr>
            <p:ph type="dt" sz="half" idx="11"/>
          </p:nvPr>
        </p:nvSpPr>
        <p:spPr>
          <a:ln/>
        </p:spPr>
        <p:txBody>
          <a:bodyPr/>
          <a:lstStyle>
            <a:lvl1pPr>
              <a:defRPr/>
            </a:lvl1pPr>
          </a:lstStyle>
          <a:p>
            <a:pPr>
              <a:defRPr/>
            </a:pPr>
            <a:endParaRPr lang="en-US"/>
          </a:p>
          <a:p>
            <a:pPr>
              <a:defRPr/>
            </a:pPr>
            <a:r>
              <a:rPr lang="en-US"/>
              <a:t>Nov. 2, 2005</a:t>
            </a:r>
          </a:p>
        </p:txBody>
      </p:sp>
      <p:sp>
        <p:nvSpPr>
          <p:cNvPr id="6" name="Rectangle 8"/>
          <p:cNvSpPr>
            <a:spLocks noGrp="1" noChangeArrowheads="1"/>
          </p:cNvSpPr>
          <p:nvPr>
            <p:ph type="ftr" sz="quarter" idx="12"/>
          </p:nvPr>
        </p:nvSpPr>
        <p:spPr>
          <a:ln/>
        </p:spPr>
        <p:txBody>
          <a:bodyPr/>
          <a:lstStyle>
            <a:lvl1pPr>
              <a:defRPr/>
            </a:lvl1pPr>
          </a:lstStyle>
          <a:p>
            <a:pPr>
              <a:defRPr/>
            </a:pPr>
            <a:endParaRPr lang="en-US"/>
          </a:p>
          <a:p>
            <a:pPr>
              <a:defRPr/>
            </a:pPr>
            <a:r>
              <a:rPr lang="en-US"/>
              <a:t>University of Pennsylvania</a:t>
            </a:r>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a:prstGeom prst="rect">
            <a:avLst/>
          </a:prstGeom>
        </p:spPr>
        <p:txBody>
          <a:bodyPr vert="horz" lIns="91420" tIns="45711" rIns="91420" bIns="45711"/>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en-US" smtClean="0"/>
              <a:t>Click to edit Master subtitle style</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endParaRPr lang="en-US"/>
          </a:p>
          <a:p>
            <a:pPr>
              <a:defRPr/>
            </a:pPr>
            <a:fld id="{E6EDEFC7-55FA-C24D-9D9C-3C680E134A24}" type="slidenum">
              <a:rPr lang="en-US"/>
              <a:pPr>
                <a:defRPr/>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8" name="Slide Number Placeholder 7"/>
          <p:cNvSpPr>
            <a:spLocks noGrp="1"/>
          </p:cNvSpPr>
          <p:nvPr>
            <p:ph type="sldNum" sz="quarter" idx="11"/>
          </p:nvPr>
        </p:nvSpPr>
        <p:spPr/>
        <p:txBody>
          <a:bodyPr/>
          <a:lstStyle>
            <a:lvl1pPr>
              <a:defRPr b="0"/>
            </a:lvl1pPr>
          </a:lstStyle>
          <a:p>
            <a:fld id="{CAB5731F-1611-5849-9639-D34521C4BB6D}" type="slidenum">
              <a:rPr lang="en-US"/>
              <a:pPr/>
              <a:t>‹#›</a:t>
            </a:fld>
            <a:endParaRPr lang="en-US"/>
          </a:p>
          <a:p>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2"/>
            <a:ext cx="8229600" cy="4525963"/>
          </a:xfrm>
          <a:prstGeom prst="rect">
            <a:avLst/>
          </a:prstGeom>
        </p:spPr>
        <p:txBody>
          <a:bodyPr vert="horz" lIns="91420" tIns="45711" rIns="91420"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endParaRPr lang="en-US"/>
          </a:p>
          <a:p>
            <a:pPr>
              <a:defRPr/>
            </a:pPr>
            <a:fld id="{8EB24068-22D9-C048-B874-0C373A488738}" type="slidenum">
              <a:rPr lang="en-US"/>
              <a:pPr>
                <a:defRPr/>
              </a:pPr>
              <a:t>‹#›</a:t>
            </a:fld>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a:prstGeom prst="rect">
            <a:avLst/>
          </a:prstGeom>
        </p:spPr>
        <p:txBody>
          <a:bodyPr vert="horz" lIns="91420" tIns="45711" rIns="91420" bIns="45711"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endParaRPr lang="en-US"/>
          </a:p>
          <a:p>
            <a:pPr>
              <a:defRPr/>
            </a:pPr>
            <a:fld id="{681A5DFA-3B2B-DC48-9633-B39B2A2B888A}" type="slidenum">
              <a:rPr lang="en-US"/>
              <a:pPr>
                <a:defRPr/>
              </a:pPr>
              <a:t>‹#›</a:t>
            </a:fld>
            <a:endParaRPr 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a:prstGeom prst="rect">
            <a:avLst/>
          </a:prstGeom>
        </p:spPr>
        <p:txBody>
          <a:bodyPr vert="horz" lIns="91420" tIns="45711" rIns="91420" bIns="4571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a:prstGeom prst="rect">
            <a:avLst/>
          </a:prstGeom>
        </p:spPr>
        <p:txBody>
          <a:bodyPr vert="horz" lIns="91420" tIns="45711" rIns="91420" bIns="4571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a:ln/>
        </p:spPr>
        <p:txBody>
          <a:bodyPr/>
          <a:lstStyle>
            <a:lvl1pPr>
              <a:defRPr/>
            </a:lvl1pPr>
          </a:lstStyle>
          <a:p>
            <a:pPr>
              <a:defRPr/>
            </a:pPr>
            <a:endParaRPr lang="en-US"/>
          </a:p>
          <a:p>
            <a:pPr>
              <a:defRPr/>
            </a:pPr>
            <a:fld id="{5FD80321-91CB-5148-AFA5-0FA6A4A07B0F}" type="slidenum">
              <a:rPr lang="en-US"/>
              <a:pPr>
                <a:defRPr/>
              </a:pPr>
              <a:t>‹#›</a:t>
            </a:fld>
            <a:endParaRPr lang="en-US"/>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a:prstGeom prst="rect">
            <a:avLst/>
          </a:prstGeom>
        </p:spPr>
        <p:txBody>
          <a:bodyPr vert="horz" lIns="91420" tIns="45711" rIns="91420" bIns="45711"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420" tIns="45711" rIns="91420" bIns="4571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a:prstGeom prst="rect">
            <a:avLst/>
          </a:prstGeom>
        </p:spPr>
        <p:txBody>
          <a:bodyPr vert="horz" lIns="91420" tIns="45711" rIns="91420" bIns="45711"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lIns="91420" tIns="45711" rIns="91420" bIns="4571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sz="quarter" idx="10"/>
          </p:nvPr>
        </p:nvSpPr>
        <p:spPr>
          <a:ln/>
        </p:spPr>
        <p:txBody>
          <a:bodyPr/>
          <a:lstStyle>
            <a:lvl1pPr>
              <a:defRPr/>
            </a:lvl1pPr>
          </a:lstStyle>
          <a:p>
            <a:pPr>
              <a:defRPr/>
            </a:pPr>
            <a:endParaRPr lang="en-US"/>
          </a:p>
          <a:p>
            <a:pPr>
              <a:defRPr/>
            </a:pPr>
            <a:fld id="{782EBB13-330D-7E4E-954B-949458A08606}" type="slidenum">
              <a:rPr lang="en-US"/>
              <a:pPr>
                <a:defRPr/>
              </a:pPr>
              <a:t>‹#›</a:t>
            </a:fld>
            <a:endParaRPr lang="en-US"/>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a:ln/>
        </p:spPr>
        <p:txBody>
          <a:bodyPr/>
          <a:lstStyle>
            <a:lvl1pPr>
              <a:defRPr/>
            </a:lvl1pPr>
          </a:lstStyle>
          <a:p>
            <a:pPr>
              <a:defRPr/>
            </a:pPr>
            <a:endParaRPr lang="en-US"/>
          </a:p>
          <a:p>
            <a:pPr>
              <a:defRPr/>
            </a:pPr>
            <a:fld id="{A784FB3E-8072-1442-8457-BC3B344F1B96}" type="slidenum">
              <a:rPr lang="en-US"/>
              <a:pPr>
                <a:defRPr/>
              </a:pPr>
              <a:t>‹#›</a:t>
            </a:fld>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endParaRPr lang="en-US"/>
          </a:p>
          <a:p>
            <a:pPr>
              <a:defRPr/>
            </a:pPr>
            <a:fld id="{4D9223E5-C18F-534F-BD0F-9CD480BAC4BA}" type="slidenum">
              <a:rPr lang="en-US"/>
              <a:pPr>
                <a:defRPr/>
              </a:pPr>
              <a:t>‹#›</a:t>
            </a:fld>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a:prstGeom prst="rect">
            <a:avLst/>
          </a:prstGeom>
        </p:spPr>
        <p:txBody>
          <a:bodyPr vert="horz" lIns="91420" tIns="45711" rIns="91420" bIns="4571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a:prstGeom prst="rect">
            <a:avLst/>
          </a:prstGeom>
        </p:spPr>
        <p:txBody>
          <a:bodyPr vert="horz" lIns="91420" tIns="45711" rIns="91420" bIns="45711"/>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endParaRPr lang="en-US"/>
          </a:p>
          <a:p>
            <a:pPr>
              <a:defRPr/>
            </a:pPr>
            <a:fld id="{BB6933E1-3950-9946-94F1-30AF0074CCB9}" type="slidenum">
              <a:rPr lang="en-US"/>
              <a:pPr>
                <a:defRPr/>
              </a:pPr>
              <a:t>‹#›</a:t>
            </a:fld>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lIns="91420" tIns="45711" rIns="91420" bIns="45711"/>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sym typeface="Times New Roman" pitchFamily="30"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lIns="91420" tIns="45711" rIns="91420" bIns="45711"/>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endParaRPr lang="en-US"/>
          </a:p>
          <a:p>
            <a:pPr>
              <a:defRPr/>
            </a:pPr>
            <a:fld id="{DD0889AF-A11F-6D45-B6BB-660B9BF6B564}" type="slidenum">
              <a:rPr lang="en-US"/>
              <a:pPr>
                <a:defRPr/>
              </a:pPr>
              <a:t>‹#›</a:t>
            </a:fld>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2"/>
            <a:ext cx="8229600" cy="4525963"/>
          </a:xfrm>
          <a:prstGeom prst="rect">
            <a:avLst/>
          </a:prstGeom>
        </p:spPr>
        <p:txBody>
          <a:bodyPr vert="eaVert" lIns="91420" tIns="45711" rIns="91420"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endParaRPr lang="en-US"/>
          </a:p>
          <a:p>
            <a:pPr>
              <a:defRPr/>
            </a:pPr>
            <a:fld id="{8AC37E26-2E37-8341-A573-D9AC23C7683C}" type="slidenum">
              <a:rPr lang="en-US"/>
              <a:pPr>
                <a:defRPr/>
              </a:pPr>
              <a:t>‹#›</a:t>
            </a:fld>
            <a:endParaRPr 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568325"/>
            <a:ext cx="2057400" cy="5557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68325"/>
            <a:ext cx="6019800" cy="5557838"/>
          </a:xfrm>
          <a:prstGeom prst="rect">
            <a:avLst/>
          </a:prstGeom>
        </p:spPr>
        <p:txBody>
          <a:bodyPr vert="eaVert" lIns="91420" tIns="45711" rIns="91420"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endParaRPr lang="en-US"/>
          </a:p>
          <a:p>
            <a:pPr>
              <a:defRPr/>
            </a:pPr>
            <a:fld id="{0E02225A-802E-0645-A1EA-373BC05DDFA5}"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4" name="Slide Number Placeholder 3"/>
          <p:cNvSpPr>
            <a:spLocks noGrp="1"/>
          </p:cNvSpPr>
          <p:nvPr>
            <p:ph type="sldNum" sz="quarter" idx="11"/>
          </p:nvPr>
        </p:nvSpPr>
        <p:spPr/>
        <p:txBody>
          <a:bodyPr/>
          <a:lstStyle>
            <a:lvl1pPr>
              <a:defRPr b="0"/>
            </a:lvl1pPr>
          </a:lstStyle>
          <a:p>
            <a:fld id="{3C8E7300-1118-134C-A850-139FA5955810}" type="slidenum">
              <a:rPr lang="en-US"/>
              <a:pPr/>
              <a:t>‹#›</a:t>
            </a:fld>
            <a:endParaRPr lang="en-US"/>
          </a:p>
          <a:p>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71515" y="568325"/>
            <a:ext cx="7805737" cy="1144588"/>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5988"/>
          </a:xfrm>
          <a:prstGeom prst="rect">
            <a:avLst/>
          </a:prstGeom>
        </p:spPr>
        <p:txBody>
          <a:bodyPr vert="horz" lIns="91420" tIns="45711" rIns="91420"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90"/>
            <a:ext cx="8229600" cy="2187575"/>
          </a:xfrm>
          <a:prstGeom prst="rect">
            <a:avLst/>
          </a:prstGeom>
        </p:spPr>
        <p:txBody>
          <a:bodyPr vert="horz" lIns="91420" tIns="45711" rIns="91420"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a:ln/>
        </p:spPr>
        <p:txBody>
          <a:bodyPr/>
          <a:lstStyle>
            <a:lvl1pPr>
              <a:defRPr/>
            </a:lvl1pPr>
          </a:lstStyle>
          <a:p>
            <a:pPr>
              <a:defRPr/>
            </a:pPr>
            <a:endParaRPr lang="en-US"/>
          </a:p>
          <a:p>
            <a:pPr>
              <a:defRPr/>
            </a:pPr>
            <a:fld id="{6D13B46F-8A28-C145-A75A-AC091E97197F}" type="slidenum">
              <a:rPr lang="en-US"/>
              <a:pPr>
                <a:defRPr/>
              </a:pPr>
              <a:t>‹#›</a:t>
            </a:fld>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6E2E3B36-07E3-7041-867C-B505C3D48710}"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BA51B9DE-96B3-1F47-B720-D8A79A52008C}"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CFAABB9F-3D0D-6F4D-A542-AF8C01A51A4C}"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A2F97879-8720-2B45-B328-88D9E9B10F1E}"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endParaRPr lang="en-US"/>
          </a:p>
          <a:p>
            <a:pPr>
              <a:defRPr/>
            </a:pPr>
            <a:fld id="{5C7380C8-B17D-D04B-B47D-3498C8FA5C78}"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endParaRPr lang="en-US"/>
          </a:p>
          <a:p>
            <a:pPr>
              <a:defRPr/>
            </a:pPr>
            <a:fld id="{19D5A766-7078-FA41-88A3-431D9C67C937}"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n-US"/>
          </a:p>
          <a:p>
            <a:pPr>
              <a:defRPr/>
            </a:pPr>
            <a:fld id="{7B38850D-CB60-314B-B9FB-17FF0E8313A5}"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8F230013-DFC3-F641-9A90-B33076CF2D75}"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23A9FF77-DFDC-DA43-83A6-3B0C261F36F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3" name="Slide Number Placeholder 2"/>
          <p:cNvSpPr>
            <a:spLocks noGrp="1"/>
          </p:cNvSpPr>
          <p:nvPr>
            <p:ph type="sldNum" sz="quarter" idx="11"/>
          </p:nvPr>
        </p:nvSpPr>
        <p:spPr/>
        <p:txBody>
          <a:bodyPr/>
          <a:lstStyle>
            <a:lvl1pPr>
              <a:defRPr b="0"/>
            </a:lvl1pPr>
          </a:lstStyle>
          <a:p>
            <a:fld id="{0FCAF22D-5A70-3846-AF40-7BCCC6C3E692}" type="slidenum">
              <a:rPr lang="en-US"/>
              <a:pPr/>
              <a:t>‹#›</a:t>
            </a:fld>
            <a:endParaRPr lang="en-US"/>
          </a:p>
          <a:p>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94771A90-D48B-274C-9AF3-EDBA39A7F0A1}"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E85CFF53-2861-CB46-A4AB-3E29284A2F01}"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086BCFD0-2FED-B342-8865-659A6763685B}"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48990B8-B491-2244-B6F3-BF97CAD8E3AB}" type="datetime1">
              <a:rPr lang="en-US"/>
              <a:pPr>
                <a:defRPr/>
              </a:pPr>
              <a:t>2/1/12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22198952-F85F-6F4C-B0B9-5C4180C28486}"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513B5A0-AD6A-3D47-88CC-C0A25D597F04}" type="datetime1">
              <a:rPr lang="en-US"/>
              <a:pPr>
                <a:defRPr/>
              </a:pPr>
              <a:t>2/1/12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33E60A86-AF01-D142-826B-1A4BF579E554}"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9A6730D1-261A-BD4C-8BBB-EB29FB8E3E2E}" type="datetime1">
              <a:rPr lang="en-US"/>
              <a:pPr>
                <a:defRPr/>
              </a:pPr>
              <a:t>2/1/12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FD5975CA-C949-7241-8DEC-7C5195BEA9A7}"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943DFAB-6EDD-EA46-A64F-9E694AA2B8E4}" type="datetime1">
              <a:rPr lang="en-US"/>
              <a:pPr>
                <a:defRPr/>
              </a:pPr>
              <a:t>2/1/12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a:p>
            <a:pPr>
              <a:defRPr/>
            </a:pPr>
            <a:fld id="{748F4439-D74D-3147-B2DF-907149BC147C}"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10C77709-417D-1E49-A226-6B017A9FC10C}" type="datetime1">
              <a:rPr lang="en-US"/>
              <a:pPr>
                <a:defRPr/>
              </a:pPr>
              <a:t>2/1/12</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endParaRPr lang="en-US"/>
          </a:p>
          <a:p>
            <a:pPr>
              <a:defRPr/>
            </a:pPr>
            <a:fld id="{5383594E-C277-6A45-B816-39FC072DAEBA}"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0CF385E7-28ED-AC49-9F46-16EA1C4F86DB}" type="datetime1">
              <a:rPr lang="en-US"/>
              <a:pPr>
                <a:defRPr/>
              </a:pPr>
              <a:t>2/1/12</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endParaRPr lang="en-US"/>
          </a:p>
          <a:p>
            <a:pPr>
              <a:defRPr/>
            </a:pPr>
            <a:fld id="{4730186D-BF57-E348-9DF6-AEC636DA31C1}"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F25DD8D-7C0F-EC41-B070-3EFAD99861AB}" type="datetime1">
              <a:rPr lang="en-US"/>
              <a:pPr>
                <a:defRPr/>
              </a:pPr>
              <a:t>2/1/12</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endParaRPr lang="en-US"/>
          </a:p>
          <a:p>
            <a:pPr>
              <a:defRPr/>
            </a:pPr>
            <a:fld id="{98864B17-0AEA-7849-984A-98CB4871E80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6" name="Slide Number Placeholder 5"/>
          <p:cNvSpPr>
            <a:spLocks noGrp="1"/>
          </p:cNvSpPr>
          <p:nvPr>
            <p:ph type="sldNum" sz="quarter" idx="11"/>
          </p:nvPr>
        </p:nvSpPr>
        <p:spPr/>
        <p:txBody>
          <a:bodyPr/>
          <a:lstStyle>
            <a:lvl1pPr>
              <a:defRPr b="0"/>
            </a:lvl1pPr>
          </a:lstStyle>
          <a:p>
            <a:fld id="{B2E36529-05ED-4248-9B60-BDE8C134EE96}" type="slidenum">
              <a:rPr lang="en-US"/>
              <a:pPr/>
              <a:t>‹#›</a:t>
            </a:fld>
            <a:endParaRPr lang="en-US"/>
          </a:p>
          <a:p>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0199915-7AE2-304F-AE0E-6E5ED2E95C30}" type="datetime1">
              <a:rPr lang="en-US"/>
              <a:pPr>
                <a:defRPr/>
              </a:pPr>
              <a:t>2/1/12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a:p>
            <a:pPr>
              <a:defRPr/>
            </a:pPr>
            <a:fld id="{6C024BFF-29F4-C342-86C6-AF2EF9E07768}"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4201E53-BACF-454E-9DBC-A4488D1040A8}" type="datetime1">
              <a:rPr lang="en-US"/>
              <a:pPr>
                <a:defRPr/>
              </a:pPr>
              <a:t>2/1/12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a:p>
            <a:pPr>
              <a:defRPr/>
            </a:pPr>
            <a:fld id="{2F26AFA1-0710-2649-8313-75E1D204DCA0}"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6C50A1C-93D8-F547-A26F-55D2A683D820}" type="datetime1">
              <a:rPr lang="en-US"/>
              <a:pPr>
                <a:defRPr/>
              </a:pPr>
              <a:t>2/1/12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D1FE8720-5A65-9A47-AD33-FE6CA2382CC2}"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
            <a:ext cx="20574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
            <a:ext cx="60198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B96B2E0-5708-6242-90D9-13D19FE01353}" type="datetime1">
              <a:rPr lang="en-US"/>
              <a:pPr>
                <a:defRPr/>
              </a:pPr>
              <a:t>2/1/12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44CF6148-FC86-DE4E-8CD3-0FBB2DCCC44E}"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7DC7DD48-C216-924C-A760-FD491A30708A}" type="datetime1">
              <a:rPr lang="en-US"/>
              <a:pPr>
                <a:defRPr/>
              </a:pPr>
              <a:t>2/1/12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7060B7CB-7E3F-334B-906A-EEB78A8582E1}"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23850" y="1557338"/>
            <a:ext cx="4171950"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557338"/>
            <a:ext cx="4171950" cy="2443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52900"/>
            <a:ext cx="4171950" cy="2444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10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C2778CE-85B7-BA4A-B88D-14C4B55CFFFE}"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970716C-C22C-444B-AC41-0E965285816C}"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91ADBCA-EA56-3341-A46E-FCD540F8AF99}"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p:txBody>
          <a:bodyPr/>
          <a:lstStyle>
            <a:lvl1pPr>
              <a:defRPr/>
            </a:lvl1pPr>
          </a:lstStyle>
          <a:p>
            <a:pPr>
              <a:defRPr/>
            </a:pPr>
            <a:fld id="{1BA9F2DA-EF46-C445-BA95-277B406396A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6" name="Slide Number Placeholder 5"/>
          <p:cNvSpPr>
            <a:spLocks noGrp="1"/>
          </p:cNvSpPr>
          <p:nvPr>
            <p:ph type="sldNum" sz="quarter" idx="11"/>
          </p:nvPr>
        </p:nvSpPr>
        <p:spPr/>
        <p:txBody>
          <a:bodyPr/>
          <a:lstStyle>
            <a:lvl1pPr>
              <a:defRPr b="0"/>
            </a:lvl1pPr>
          </a:lstStyle>
          <a:p>
            <a:fld id="{145C7414-24DC-DC4E-8524-038C13A367A0}" type="slidenum">
              <a:rPr lang="en-US"/>
              <a:pPr/>
              <a:t>‹#›</a:t>
            </a:fld>
            <a:endParaRPr lang="en-US"/>
          </a:p>
          <a:p>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9" name="Rectangle 6"/>
          <p:cNvSpPr>
            <a:spLocks noGrp="1" noChangeArrowheads="1"/>
          </p:cNvSpPr>
          <p:nvPr>
            <p:ph type="sldNum" sz="quarter" idx="12"/>
          </p:nvPr>
        </p:nvSpPr>
        <p:spPr/>
        <p:txBody>
          <a:bodyPr/>
          <a:lstStyle>
            <a:lvl1pPr>
              <a:defRPr/>
            </a:lvl1pPr>
          </a:lstStyle>
          <a:p>
            <a:pPr>
              <a:defRPr/>
            </a:pPr>
            <a:fld id="{1A3787CD-D036-A340-AD77-9ABAF1CA2BC6}" type="slidenum">
              <a:rPr lang="en-US"/>
              <a:pPr>
                <a:defRPr/>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5" name="Rectangle 6"/>
          <p:cNvSpPr>
            <a:spLocks noGrp="1" noChangeArrowheads="1"/>
          </p:cNvSpPr>
          <p:nvPr>
            <p:ph type="sldNum" sz="quarter" idx="12"/>
          </p:nvPr>
        </p:nvSpPr>
        <p:spPr/>
        <p:txBody>
          <a:bodyPr/>
          <a:lstStyle>
            <a:lvl1pPr>
              <a:defRPr/>
            </a:lvl1pPr>
          </a:lstStyle>
          <a:p>
            <a:pPr>
              <a:defRPr/>
            </a:pPr>
            <a:fld id="{04BB3CE7-D3D1-7D40-A655-67947D69875F}" type="slidenum">
              <a:rPr lang="en-US"/>
              <a:pPr>
                <a:defRPr/>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4" name="Rectangle 6"/>
          <p:cNvSpPr>
            <a:spLocks noGrp="1" noChangeArrowheads="1"/>
          </p:cNvSpPr>
          <p:nvPr>
            <p:ph type="sldNum" sz="quarter" idx="12"/>
          </p:nvPr>
        </p:nvSpPr>
        <p:spPr/>
        <p:txBody>
          <a:bodyPr/>
          <a:lstStyle>
            <a:lvl1pPr>
              <a:defRPr/>
            </a:lvl1pPr>
          </a:lstStyle>
          <a:p>
            <a:pPr>
              <a:defRPr/>
            </a:pPr>
            <a:fld id="{28FF4CA0-10BE-144F-A628-1AA1C6A2196C}" type="slidenum">
              <a:rPr lang="en-US"/>
              <a:pPr>
                <a:defRPr/>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p:txBody>
          <a:bodyPr/>
          <a:lstStyle>
            <a:lvl1pPr>
              <a:defRPr/>
            </a:lvl1pPr>
          </a:lstStyle>
          <a:p>
            <a:pPr>
              <a:defRPr/>
            </a:pPr>
            <a:fld id="{DF849079-59E2-A844-9EB4-15C5425D4325}" type="slidenum">
              <a:rPr lang="en-US"/>
              <a:pPr>
                <a:defRPr/>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p:txBody>
          <a:bodyPr/>
          <a:lstStyle>
            <a:lvl1pPr>
              <a:defRPr/>
            </a:lvl1pPr>
          </a:lstStyle>
          <a:p>
            <a:pPr>
              <a:defRPr/>
            </a:pPr>
            <a:fld id="{43D305EB-C3CF-6B47-B542-237698BD40D4}" type="slidenum">
              <a:rPr lang="en-US"/>
              <a:pPr>
                <a:defRPr/>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6" name="Rectangle 6"/>
          <p:cNvSpPr>
            <a:spLocks noGrp="1" noChangeArrowheads="1"/>
          </p:cNvSpPr>
          <p:nvPr>
            <p:ph type="sldNum" sz="quarter" idx="12"/>
          </p:nvPr>
        </p:nvSpPr>
        <p:spPr/>
        <p:txBody>
          <a:bodyPr/>
          <a:lstStyle>
            <a:lvl1pPr>
              <a:defRPr/>
            </a:lvl1pPr>
          </a:lstStyle>
          <a:p>
            <a:pPr>
              <a:defRPr/>
            </a:pPr>
            <a:fld id="{01444D09-FBCE-A949-B25A-307BBC15749E}" type="slidenum">
              <a:rPr lang="en-US"/>
              <a:pPr>
                <a:defRPr/>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
            <a:ext cx="20574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
            <a:ext cx="60198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6" name="Rectangle 6"/>
          <p:cNvSpPr>
            <a:spLocks noGrp="1" noChangeArrowheads="1"/>
          </p:cNvSpPr>
          <p:nvPr>
            <p:ph type="sldNum" sz="quarter" idx="12"/>
          </p:nvPr>
        </p:nvSpPr>
        <p:spPr/>
        <p:txBody>
          <a:bodyPr/>
          <a:lstStyle>
            <a:lvl1pPr>
              <a:defRPr/>
            </a:lvl1pPr>
          </a:lstStyle>
          <a:p>
            <a:pPr>
              <a:defRPr/>
            </a:pPr>
            <a:fld id="{0A157953-A66E-5A40-A6B1-4F6A8A99263E}" type="slidenum">
              <a:rPr lang="en-US"/>
              <a:pPr>
                <a:defRPr/>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p:txBody>
          <a:bodyPr/>
          <a:lstStyle>
            <a:lvl1pPr>
              <a:defRPr/>
            </a:lvl1pPr>
          </a:lstStyle>
          <a:p>
            <a:pPr>
              <a:defRPr/>
            </a:pPr>
            <a:fld id="{AC2DA71F-1FCC-CE49-B1DD-37145DB149F0}" type="slidenum">
              <a:rPr lang="en-US"/>
              <a:pPr>
                <a:defRPr/>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image" Target="../media/image1.jpeg"/><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theme" Target="../theme/theme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_rels/slideMaster10.xml.rels><?xml version="1.0" encoding="UTF-8" standalone="yes"?>
<Relationships xmlns="http://schemas.openxmlformats.org/package/2006/relationships"><Relationship Id="rId14" Type="http://schemas.openxmlformats.org/officeDocument/2006/relationships/slideLayout" Target="../slideLayouts/slideLayout122.xml"/><Relationship Id="rId4" Type="http://schemas.openxmlformats.org/officeDocument/2006/relationships/slideLayout" Target="../slideLayouts/slideLayout112.xml"/><Relationship Id="rId7" Type="http://schemas.openxmlformats.org/officeDocument/2006/relationships/slideLayout" Target="../slideLayouts/slideLayout115.xml"/><Relationship Id="rId11" Type="http://schemas.openxmlformats.org/officeDocument/2006/relationships/slideLayout" Target="../slideLayouts/slideLayout119.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6" Type="http://schemas.openxmlformats.org/officeDocument/2006/relationships/slideLayout" Target="../slideLayouts/slideLayout124.xml"/><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0" Type="http://schemas.openxmlformats.org/officeDocument/2006/relationships/slideLayout" Target="../slideLayouts/slideLayout118.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12" Type="http://schemas.openxmlformats.org/officeDocument/2006/relationships/slideLayout" Target="../slideLayouts/slideLayout120.xml"/><Relationship Id="rId17" Type="http://schemas.openxmlformats.org/officeDocument/2006/relationships/theme" Target="../theme/theme10.xml"/><Relationship Id="rId2" Type="http://schemas.openxmlformats.org/officeDocument/2006/relationships/slideLayout" Target="../slideLayouts/slideLayout110.xml"/><Relationship Id="rId9" Type="http://schemas.openxmlformats.org/officeDocument/2006/relationships/slideLayout" Target="../slideLayouts/slideLayout117.xml"/><Relationship Id="rId3" Type="http://schemas.openxmlformats.org/officeDocument/2006/relationships/slideLayout" Target="../slideLayouts/slideLayout111.xml"/><Relationship Id="rId18" Type="http://schemas.openxmlformats.org/officeDocument/2006/relationships/image" Target="../media/image3.jpeg"/></Relationships>
</file>

<file path=ppt/slideMasters/_rels/slideMaster11.xml.rels><?xml version="1.0" encoding="UTF-8" standalone="yes"?>
<Relationships xmlns="http://schemas.openxmlformats.org/package/2006/relationships"><Relationship Id="rId14" Type="http://schemas.openxmlformats.org/officeDocument/2006/relationships/image" Target="../media/image3.jpeg"/><Relationship Id="rId4" Type="http://schemas.openxmlformats.org/officeDocument/2006/relationships/slideLayout" Target="../slideLayouts/slideLayout128.xml"/><Relationship Id="rId7" Type="http://schemas.openxmlformats.org/officeDocument/2006/relationships/slideLayout" Target="../slideLayouts/slideLayout131.xml"/><Relationship Id="rId11" Type="http://schemas.openxmlformats.org/officeDocument/2006/relationships/slideLayout" Target="../slideLayouts/slideLayout135.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8" Type="http://schemas.openxmlformats.org/officeDocument/2006/relationships/slideLayout" Target="../slideLayouts/slideLayout132.xml"/><Relationship Id="rId13" Type="http://schemas.openxmlformats.org/officeDocument/2006/relationships/theme" Target="../theme/theme11.xml"/><Relationship Id="rId10" Type="http://schemas.openxmlformats.org/officeDocument/2006/relationships/slideLayout" Target="../slideLayouts/slideLayout134.xml"/><Relationship Id="rId5" Type="http://schemas.openxmlformats.org/officeDocument/2006/relationships/slideLayout" Target="../slideLayouts/slideLayout129.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9" Type="http://schemas.openxmlformats.org/officeDocument/2006/relationships/slideLayout" Target="../slideLayouts/slideLayout133.xml"/><Relationship Id="rId3"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14" Type="http://schemas.openxmlformats.org/officeDocument/2006/relationships/theme" Target="../theme/theme12.xml"/><Relationship Id="rId4" Type="http://schemas.openxmlformats.org/officeDocument/2006/relationships/slideLayout" Target="../slideLayouts/slideLayout140.xml"/><Relationship Id="rId7" Type="http://schemas.openxmlformats.org/officeDocument/2006/relationships/slideLayout" Target="../slideLayouts/slideLayout143.xml"/><Relationship Id="rId11" Type="http://schemas.openxmlformats.org/officeDocument/2006/relationships/slideLayout" Target="../slideLayouts/slideLayout147.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0" Type="http://schemas.openxmlformats.org/officeDocument/2006/relationships/slideLayout" Target="../slideLayouts/slideLayout146.xml"/><Relationship Id="rId5" Type="http://schemas.openxmlformats.org/officeDocument/2006/relationships/slideLayout" Target="../slideLayouts/slideLayout141.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9" Type="http://schemas.openxmlformats.org/officeDocument/2006/relationships/slideLayout" Target="../slideLayouts/slideLayout145.xml"/><Relationship Id="rId3"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14" Type="http://schemas.openxmlformats.org/officeDocument/2006/relationships/theme" Target="../theme/theme13.xml"/><Relationship Id="rId4" Type="http://schemas.openxmlformats.org/officeDocument/2006/relationships/slideLayout" Target="../slideLayouts/slideLayout153.xml"/><Relationship Id="rId7" Type="http://schemas.openxmlformats.org/officeDocument/2006/relationships/slideLayout" Target="../slideLayouts/slideLayout156.xml"/><Relationship Id="rId11" Type="http://schemas.openxmlformats.org/officeDocument/2006/relationships/slideLayout" Target="../slideLayouts/slideLayout160.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8" Type="http://schemas.openxmlformats.org/officeDocument/2006/relationships/slideLayout" Target="../slideLayouts/slideLayout157.xml"/><Relationship Id="rId13" Type="http://schemas.openxmlformats.org/officeDocument/2006/relationships/slideLayout" Target="../slideLayouts/slideLayout162.xml"/><Relationship Id="rId10" Type="http://schemas.openxmlformats.org/officeDocument/2006/relationships/slideLayout" Target="../slideLayouts/slideLayout159.xml"/><Relationship Id="rId5" Type="http://schemas.openxmlformats.org/officeDocument/2006/relationships/slideLayout" Target="../slideLayouts/slideLayout154.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9" Type="http://schemas.openxmlformats.org/officeDocument/2006/relationships/slideLayout" Target="../slideLayouts/slideLayout158.xml"/><Relationship Id="rId3" Type="http://schemas.openxmlformats.org/officeDocument/2006/relationships/slideLayout" Target="../slideLayouts/slideLayout152.xml"/></Relationships>
</file>

<file path=ppt/slideMasters/_rels/slideMaster14.xml.rels><?xml version="1.0" encoding="UTF-8" standalone="yes"?>
<Relationships xmlns="http://schemas.openxmlformats.org/package/2006/relationships"><Relationship Id="rId14" Type="http://schemas.openxmlformats.org/officeDocument/2006/relationships/theme" Target="../theme/theme14.xml"/><Relationship Id="rId4" Type="http://schemas.openxmlformats.org/officeDocument/2006/relationships/slideLayout" Target="../slideLayouts/slideLayout166.xml"/><Relationship Id="rId7" Type="http://schemas.openxmlformats.org/officeDocument/2006/relationships/slideLayout" Target="../slideLayouts/slideLayout169.xml"/><Relationship Id="rId11" Type="http://schemas.openxmlformats.org/officeDocument/2006/relationships/slideLayout" Target="../slideLayouts/slideLayout173.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8" Type="http://schemas.openxmlformats.org/officeDocument/2006/relationships/slideLayout" Target="../slideLayouts/slideLayout170.xml"/><Relationship Id="rId13" Type="http://schemas.openxmlformats.org/officeDocument/2006/relationships/slideLayout" Target="../slideLayouts/slideLayout175.xml"/><Relationship Id="rId10" Type="http://schemas.openxmlformats.org/officeDocument/2006/relationships/slideLayout" Target="../slideLayouts/slideLayout172.xml"/><Relationship Id="rId5" Type="http://schemas.openxmlformats.org/officeDocument/2006/relationships/slideLayout" Target="../slideLayouts/slideLayout167.xml"/><Relationship Id="rId12" Type="http://schemas.openxmlformats.org/officeDocument/2006/relationships/slideLayout" Target="../slideLayouts/slideLayout174.xml"/><Relationship Id="rId2" Type="http://schemas.openxmlformats.org/officeDocument/2006/relationships/slideLayout" Target="../slideLayouts/slideLayout164.xml"/><Relationship Id="rId9" Type="http://schemas.openxmlformats.org/officeDocument/2006/relationships/slideLayout" Target="../slideLayouts/slideLayout171.xml"/><Relationship Id="rId3" Type="http://schemas.openxmlformats.org/officeDocument/2006/relationships/slideLayout" Target="../slideLayouts/slideLayout165.xml"/></Relationships>
</file>

<file path=ppt/slideMasters/_rels/slideMaster15.xml.rels><?xml version="1.0" encoding="UTF-8" standalone="yes"?>
<Relationships xmlns="http://schemas.openxmlformats.org/package/2006/relationships"><Relationship Id="rId14" Type="http://schemas.openxmlformats.org/officeDocument/2006/relationships/image" Target="../media/image3.jpeg"/><Relationship Id="rId4" Type="http://schemas.openxmlformats.org/officeDocument/2006/relationships/slideLayout" Target="../slideLayouts/slideLayout179.xml"/><Relationship Id="rId7" Type="http://schemas.openxmlformats.org/officeDocument/2006/relationships/slideLayout" Target="../slideLayouts/slideLayout182.xml"/><Relationship Id="rId11" Type="http://schemas.openxmlformats.org/officeDocument/2006/relationships/slideLayout" Target="../slideLayouts/slideLayout186.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8" Type="http://schemas.openxmlformats.org/officeDocument/2006/relationships/slideLayout" Target="../slideLayouts/slideLayout183.xml"/><Relationship Id="rId13" Type="http://schemas.openxmlformats.org/officeDocument/2006/relationships/theme" Target="../theme/theme15.xml"/><Relationship Id="rId10" Type="http://schemas.openxmlformats.org/officeDocument/2006/relationships/slideLayout" Target="../slideLayouts/slideLayout185.xml"/><Relationship Id="rId5" Type="http://schemas.openxmlformats.org/officeDocument/2006/relationships/slideLayout" Target="../slideLayouts/slideLayout180.xml"/><Relationship Id="rId12" Type="http://schemas.openxmlformats.org/officeDocument/2006/relationships/slideLayout" Target="../slideLayouts/slideLayout187.xml"/><Relationship Id="rId2" Type="http://schemas.openxmlformats.org/officeDocument/2006/relationships/slideLayout" Target="../slideLayouts/slideLayout177.xml"/><Relationship Id="rId9" Type="http://schemas.openxmlformats.org/officeDocument/2006/relationships/slideLayout" Target="../slideLayouts/slideLayout184.xml"/><Relationship Id="rId3" Type="http://schemas.openxmlformats.org/officeDocument/2006/relationships/slideLayout" Target="../slideLayouts/slideLayout178.xml"/></Relationships>
</file>

<file path=ppt/slideMasters/_rels/slideMaster16.xml.rels><?xml version="1.0" encoding="UTF-8" standalone="yes"?>
<Relationships xmlns="http://schemas.openxmlformats.org/package/2006/relationships"><Relationship Id="rId14" Type="http://schemas.openxmlformats.org/officeDocument/2006/relationships/image" Target="../media/image3.jpeg"/><Relationship Id="rId4" Type="http://schemas.openxmlformats.org/officeDocument/2006/relationships/slideLayout" Target="../slideLayouts/slideLayout191.xml"/><Relationship Id="rId7" Type="http://schemas.openxmlformats.org/officeDocument/2006/relationships/slideLayout" Target="../slideLayouts/slideLayout194.xml"/><Relationship Id="rId11" Type="http://schemas.openxmlformats.org/officeDocument/2006/relationships/slideLayout" Target="../slideLayouts/slideLayout198.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8" Type="http://schemas.openxmlformats.org/officeDocument/2006/relationships/slideLayout" Target="../slideLayouts/slideLayout195.xml"/><Relationship Id="rId13" Type="http://schemas.openxmlformats.org/officeDocument/2006/relationships/theme" Target="../theme/theme16.xml"/><Relationship Id="rId10" Type="http://schemas.openxmlformats.org/officeDocument/2006/relationships/slideLayout" Target="../slideLayouts/slideLayout197.xml"/><Relationship Id="rId5" Type="http://schemas.openxmlformats.org/officeDocument/2006/relationships/slideLayout" Target="../slideLayouts/slideLayout192.xml"/><Relationship Id="rId12" Type="http://schemas.openxmlformats.org/officeDocument/2006/relationships/slideLayout" Target="../slideLayouts/slideLayout199.xml"/><Relationship Id="rId2" Type="http://schemas.openxmlformats.org/officeDocument/2006/relationships/slideLayout" Target="../slideLayouts/slideLayout189.xml"/><Relationship Id="rId9" Type="http://schemas.openxmlformats.org/officeDocument/2006/relationships/slideLayout" Target="../slideLayouts/slideLayout196.xml"/><Relationship Id="rId3" Type="http://schemas.openxmlformats.org/officeDocument/2006/relationships/slideLayout" Target="../slideLayouts/slideLayout190.xml"/></Relationships>
</file>

<file path=ppt/slideMasters/_rels/slideMaster17.xml.rels><?xml version="1.0" encoding="UTF-8" standalone="yes"?>
<Relationships xmlns="http://schemas.openxmlformats.org/package/2006/relationships"><Relationship Id="rId4" Type="http://schemas.openxmlformats.org/officeDocument/2006/relationships/slideLayout" Target="../slideLayouts/slideLayout203.xml"/><Relationship Id="rId7" Type="http://schemas.openxmlformats.org/officeDocument/2006/relationships/slideLayout" Target="../slideLayouts/slideLayout206.xml"/><Relationship Id="rId11" Type="http://schemas.openxmlformats.org/officeDocument/2006/relationships/slideLayout" Target="../slideLayouts/slideLayout210.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8" Type="http://schemas.openxmlformats.org/officeDocument/2006/relationships/slideLayout" Target="../slideLayouts/slideLayout207.xml"/><Relationship Id="rId13" Type="http://schemas.openxmlformats.org/officeDocument/2006/relationships/image" Target="../media/image3.jpeg"/><Relationship Id="rId10" Type="http://schemas.openxmlformats.org/officeDocument/2006/relationships/slideLayout" Target="../slideLayouts/slideLayout209.xml"/><Relationship Id="rId5" Type="http://schemas.openxmlformats.org/officeDocument/2006/relationships/slideLayout" Target="../slideLayouts/slideLayout204.xml"/><Relationship Id="rId12" Type="http://schemas.openxmlformats.org/officeDocument/2006/relationships/theme" Target="../theme/theme17.xml"/><Relationship Id="rId2" Type="http://schemas.openxmlformats.org/officeDocument/2006/relationships/slideLayout" Target="../slideLayouts/slideLayout201.xml"/><Relationship Id="rId9" Type="http://schemas.openxmlformats.org/officeDocument/2006/relationships/slideLayout" Target="../slideLayouts/slideLayout208.xml"/><Relationship Id="rId3" Type="http://schemas.openxmlformats.org/officeDocument/2006/relationships/slideLayout" Target="../slideLayouts/slideLayout20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8.xml"/><Relationship Id="rId4" Type="http://schemas.openxmlformats.org/officeDocument/2006/relationships/slideLayout" Target="../slideLayouts/slideLayout214.xml"/><Relationship Id="rId10" Type="http://schemas.openxmlformats.org/officeDocument/2006/relationships/slideLayout" Target="../slideLayouts/slideLayout220.xml"/><Relationship Id="rId5" Type="http://schemas.openxmlformats.org/officeDocument/2006/relationships/slideLayout" Target="../slideLayouts/slideLayout215.xml"/><Relationship Id="rId7" Type="http://schemas.openxmlformats.org/officeDocument/2006/relationships/slideLayout" Target="../slideLayouts/slideLayout217.xml"/><Relationship Id="rId11" Type="http://schemas.openxmlformats.org/officeDocument/2006/relationships/slideLayout" Target="../slideLayouts/slideLayout221.xml"/><Relationship Id="rId12" Type="http://schemas.openxmlformats.org/officeDocument/2006/relationships/theme" Target="../theme/theme18.xml"/><Relationship Id="rId1" Type="http://schemas.openxmlformats.org/officeDocument/2006/relationships/slideLayout" Target="../slideLayouts/slideLayout211.xml"/><Relationship Id="rId2" Type="http://schemas.openxmlformats.org/officeDocument/2006/relationships/slideLayout" Target="../slideLayouts/slideLayout212.xml"/><Relationship Id="rId9" Type="http://schemas.openxmlformats.org/officeDocument/2006/relationships/slideLayout" Target="../slideLayouts/slideLayout219.xml"/><Relationship Id="rId3" Type="http://schemas.openxmlformats.org/officeDocument/2006/relationships/slideLayout" Target="../slideLayouts/slideLayout213.xml"/><Relationship Id="rId6" Type="http://schemas.openxmlformats.org/officeDocument/2006/relationships/slideLayout" Target="../slideLayouts/slideLayout216.xml"/></Relationships>
</file>

<file path=ppt/slideMasters/_rels/slideMaster19.xml.rels><?xml version="1.0" encoding="UTF-8" standalone="yes"?>
<Relationships xmlns="http://schemas.openxmlformats.org/package/2006/relationships"><Relationship Id="rId14" Type="http://schemas.openxmlformats.org/officeDocument/2006/relationships/image" Target="../media/image3.jpeg"/><Relationship Id="rId4" Type="http://schemas.openxmlformats.org/officeDocument/2006/relationships/slideLayout" Target="../slideLayouts/slideLayout225.xml"/><Relationship Id="rId7" Type="http://schemas.openxmlformats.org/officeDocument/2006/relationships/slideLayout" Target="../slideLayouts/slideLayout228.xml"/><Relationship Id="rId11" Type="http://schemas.openxmlformats.org/officeDocument/2006/relationships/slideLayout" Target="../slideLayouts/slideLayout232.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8" Type="http://schemas.openxmlformats.org/officeDocument/2006/relationships/slideLayout" Target="../slideLayouts/slideLayout229.xml"/><Relationship Id="rId13" Type="http://schemas.openxmlformats.org/officeDocument/2006/relationships/theme" Target="../theme/theme19.xml"/><Relationship Id="rId10" Type="http://schemas.openxmlformats.org/officeDocument/2006/relationships/slideLayout" Target="../slideLayouts/slideLayout231.xml"/><Relationship Id="rId5" Type="http://schemas.openxmlformats.org/officeDocument/2006/relationships/slideLayout" Target="../slideLayouts/slideLayout226.xml"/><Relationship Id="rId12" Type="http://schemas.openxmlformats.org/officeDocument/2006/relationships/slideLayout" Target="../slideLayouts/slideLayout233.xml"/><Relationship Id="rId2" Type="http://schemas.openxmlformats.org/officeDocument/2006/relationships/slideLayout" Target="../slideLayouts/slideLayout223.xml"/><Relationship Id="rId9" Type="http://schemas.openxmlformats.org/officeDocument/2006/relationships/slideLayout" Target="../slideLayouts/slideLayout230.xml"/><Relationship Id="rId3" Type="http://schemas.openxmlformats.org/officeDocument/2006/relationships/slideLayout" Target="../slideLayouts/slideLayout224.xml"/></Relationships>
</file>

<file path=ppt/slideMasters/_rels/slideMaster2.xml.rels><?xml version="1.0" encoding="UTF-8" standalone="yes"?>
<Relationships xmlns="http://schemas.openxmlformats.org/package/2006/relationships"><Relationship Id="rId14" Type="http://schemas.openxmlformats.org/officeDocument/2006/relationships/slideLayout" Target="../slideLayouts/slideLayout25.xml"/><Relationship Id="rId4" Type="http://schemas.openxmlformats.org/officeDocument/2006/relationships/slideLayout" Target="../slideLayouts/slideLayout15.xml"/><Relationship Id="rId7" Type="http://schemas.openxmlformats.org/officeDocument/2006/relationships/slideLayout" Target="../slideLayouts/slideLayout18.xml"/><Relationship Id="rId11" Type="http://schemas.openxmlformats.org/officeDocument/2006/relationships/slideLayout" Target="../slideLayouts/slideLayout2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6" Type="http://schemas.openxmlformats.org/officeDocument/2006/relationships/theme" Target="../theme/theme2.xml"/><Relationship Id="rId8" Type="http://schemas.openxmlformats.org/officeDocument/2006/relationships/slideLayout" Target="../slideLayouts/slideLayout19.xml"/><Relationship Id="rId13" Type="http://schemas.openxmlformats.org/officeDocument/2006/relationships/slideLayout" Target="../slideLayouts/slideLayout24.xml"/><Relationship Id="rId10" Type="http://schemas.openxmlformats.org/officeDocument/2006/relationships/slideLayout" Target="../slideLayouts/slideLayout2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9" Type="http://schemas.openxmlformats.org/officeDocument/2006/relationships/slideLayout" Target="../slideLayouts/slideLayout20.xml"/><Relationship Id="rId3" Type="http://schemas.openxmlformats.org/officeDocument/2006/relationships/slideLayout" Target="../slideLayouts/slideLayout14.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1.xml"/><Relationship Id="rId4" Type="http://schemas.openxmlformats.org/officeDocument/2006/relationships/slideLayout" Target="../slideLayouts/slideLayout237.xml"/><Relationship Id="rId10" Type="http://schemas.openxmlformats.org/officeDocument/2006/relationships/slideLayout" Target="../slideLayouts/slideLayout243.xml"/><Relationship Id="rId5" Type="http://schemas.openxmlformats.org/officeDocument/2006/relationships/slideLayout" Target="../slideLayouts/slideLayout238.xml"/><Relationship Id="rId7" Type="http://schemas.openxmlformats.org/officeDocument/2006/relationships/slideLayout" Target="../slideLayouts/slideLayout240.xml"/><Relationship Id="rId11" Type="http://schemas.openxmlformats.org/officeDocument/2006/relationships/slideLayout" Target="../slideLayouts/slideLayout244.xml"/><Relationship Id="rId12" Type="http://schemas.openxmlformats.org/officeDocument/2006/relationships/theme" Target="../theme/theme20.xml"/><Relationship Id="rId1" Type="http://schemas.openxmlformats.org/officeDocument/2006/relationships/slideLayout" Target="../slideLayouts/slideLayout234.xml"/><Relationship Id="rId2" Type="http://schemas.openxmlformats.org/officeDocument/2006/relationships/slideLayout" Target="../slideLayouts/slideLayout235.xml"/><Relationship Id="rId9" Type="http://schemas.openxmlformats.org/officeDocument/2006/relationships/slideLayout" Target="../slideLayouts/slideLayout242.xml"/><Relationship Id="rId3" Type="http://schemas.openxmlformats.org/officeDocument/2006/relationships/slideLayout" Target="../slideLayouts/slideLayout236.xml"/><Relationship Id="rId6" Type="http://schemas.openxmlformats.org/officeDocument/2006/relationships/slideLayout" Target="../slideLayouts/slideLayout23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52.xml"/><Relationship Id="rId4" Type="http://schemas.openxmlformats.org/officeDocument/2006/relationships/slideLayout" Target="../slideLayouts/slideLayout248.xml"/><Relationship Id="rId10" Type="http://schemas.openxmlformats.org/officeDocument/2006/relationships/slideLayout" Target="../slideLayouts/slideLayout254.xml"/><Relationship Id="rId5" Type="http://schemas.openxmlformats.org/officeDocument/2006/relationships/slideLayout" Target="../slideLayouts/slideLayout249.xml"/><Relationship Id="rId7" Type="http://schemas.openxmlformats.org/officeDocument/2006/relationships/slideLayout" Target="../slideLayouts/slideLayout251.xml"/><Relationship Id="rId11" Type="http://schemas.openxmlformats.org/officeDocument/2006/relationships/slideLayout" Target="../slideLayouts/slideLayout255.xml"/><Relationship Id="rId12" Type="http://schemas.openxmlformats.org/officeDocument/2006/relationships/theme" Target="../theme/theme21.xml"/><Relationship Id="rId1" Type="http://schemas.openxmlformats.org/officeDocument/2006/relationships/slideLayout" Target="../slideLayouts/slideLayout245.xml"/><Relationship Id="rId2" Type="http://schemas.openxmlformats.org/officeDocument/2006/relationships/slideLayout" Target="../slideLayouts/slideLayout246.xml"/><Relationship Id="rId9" Type="http://schemas.openxmlformats.org/officeDocument/2006/relationships/slideLayout" Target="../slideLayouts/slideLayout253.xml"/><Relationship Id="rId3" Type="http://schemas.openxmlformats.org/officeDocument/2006/relationships/slideLayout" Target="../slideLayouts/slideLayout247.xml"/><Relationship Id="rId6" Type="http://schemas.openxmlformats.org/officeDocument/2006/relationships/slideLayout" Target="../slideLayouts/slideLayout25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63.xml"/><Relationship Id="rId4" Type="http://schemas.openxmlformats.org/officeDocument/2006/relationships/slideLayout" Target="../slideLayouts/slideLayout259.xml"/><Relationship Id="rId10" Type="http://schemas.openxmlformats.org/officeDocument/2006/relationships/slideLayout" Target="../slideLayouts/slideLayout265.xml"/><Relationship Id="rId5" Type="http://schemas.openxmlformats.org/officeDocument/2006/relationships/slideLayout" Target="../slideLayouts/slideLayout260.xml"/><Relationship Id="rId7" Type="http://schemas.openxmlformats.org/officeDocument/2006/relationships/slideLayout" Target="../slideLayouts/slideLayout262.xml"/><Relationship Id="rId11" Type="http://schemas.openxmlformats.org/officeDocument/2006/relationships/slideLayout" Target="../slideLayouts/slideLayout266.xml"/><Relationship Id="rId12" Type="http://schemas.openxmlformats.org/officeDocument/2006/relationships/theme" Target="../theme/theme22.xml"/><Relationship Id="rId1" Type="http://schemas.openxmlformats.org/officeDocument/2006/relationships/slideLayout" Target="../slideLayouts/slideLayout256.xml"/><Relationship Id="rId2" Type="http://schemas.openxmlformats.org/officeDocument/2006/relationships/slideLayout" Target="../slideLayouts/slideLayout257.xml"/><Relationship Id="rId9" Type="http://schemas.openxmlformats.org/officeDocument/2006/relationships/slideLayout" Target="../slideLayouts/slideLayout264.xml"/><Relationship Id="rId3" Type="http://schemas.openxmlformats.org/officeDocument/2006/relationships/slideLayout" Target="../slideLayouts/slideLayout258.xml"/><Relationship Id="rId6" Type="http://schemas.openxmlformats.org/officeDocument/2006/relationships/slideLayout" Target="../slideLayouts/slideLayout261.xml"/></Relationships>
</file>

<file path=ppt/slideMasters/_rels/slideMaster23.xml.rels><?xml version="1.0" encoding="UTF-8" standalone="yes"?>
<Relationships xmlns="http://schemas.openxmlformats.org/package/2006/relationships"><Relationship Id="rId14" Type="http://schemas.openxmlformats.org/officeDocument/2006/relationships/image" Target="../media/image3.jpeg"/><Relationship Id="rId4" Type="http://schemas.openxmlformats.org/officeDocument/2006/relationships/slideLayout" Target="../slideLayouts/slideLayout270.xml"/><Relationship Id="rId7" Type="http://schemas.openxmlformats.org/officeDocument/2006/relationships/slideLayout" Target="../slideLayouts/slideLayout273.xml"/><Relationship Id="rId11" Type="http://schemas.openxmlformats.org/officeDocument/2006/relationships/slideLayout" Target="../slideLayouts/slideLayout277.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8" Type="http://schemas.openxmlformats.org/officeDocument/2006/relationships/slideLayout" Target="../slideLayouts/slideLayout274.xml"/><Relationship Id="rId13" Type="http://schemas.openxmlformats.org/officeDocument/2006/relationships/theme" Target="../theme/theme23.xml"/><Relationship Id="rId10" Type="http://schemas.openxmlformats.org/officeDocument/2006/relationships/slideLayout" Target="../slideLayouts/slideLayout276.xml"/><Relationship Id="rId5" Type="http://schemas.openxmlformats.org/officeDocument/2006/relationships/slideLayout" Target="../slideLayouts/slideLayout271.xml"/><Relationship Id="rId12" Type="http://schemas.openxmlformats.org/officeDocument/2006/relationships/slideLayout" Target="../slideLayouts/slideLayout278.xml"/><Relationship Id="rId2" Type="http://schemas.openxmlformats.org/officeDocument/2006/relationships/slideLayout" Target="../slideLayouts/slideLayout268.xml"/><Relationship Id="rId9" Type="http://schemas.openxmlformats.org/officeDocument/2006/relationships/slideLayout" Target="../slideLayouts/slideLayout275.xml"/><Relationship Id="rId3" Type="http://schemas.openxmlformats.org/officeDocument/2006/relationships/slideLayout" Target="../slideLayouts/slideLayout269.xml"/></Relationships>
</file>

<file path=ppt/slideMasters/_rels/slideMaster24.xml.rels><?xml version="1.0" encoding="UTF-8" standalone="yes"?>
<Relationships xmlns="http://schemas.openxmlformats.org/package/2006/relationships"><Relationship Id="rId4" Type="http://schemas.openxmlformats.org/officeDocument/2006/relationships/theme" Target="../theme/theme24.xml"/><Relationship Id="rId1" Type="http://schemas.openxmlformats.org/officeDocument/2006/relationships/slideLayout" Target="../slideLayouts/slideLayout279.xml"/><Relationship Id="rId2" Type="http://schemas.openxmlformats.org/officeDocument/2006/relationships/slideLayout" Target="../slideLayouts/slideLayout280.xml"/><Relationship Id="rId3" Type="http://schemas.openxmlformats.org/officeDocument/2006/relationships/slideLayout" Target="../slideLayouts/slideLayout281.xml"/><Relationship Id="rId5" Type="http://schemas.openxmlformats.org/officeDocument/2006/relationships/image" Target="../media/image3.jpe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9.xml"/><Relationship Id="rId4" Type="http://schemas.openxmlformats.org/officeDocument/2006/relationships/slideLayout" Target="../slideLayouts/slideLayout285.xml"/><Relationship Id="rId10" Type="http://schemas.openxmlformats.org/officeDocument/2006/relationships/slideLayout" Target="../slideLayouts/slideLayout291.xml"/><Relationship Id="rId5" Type="http://schemas.openxmlformats.org/officeDocument/2006/relationships/slideLayout" Target="../slideLayouts/slideLayout286.xml"/><Relationship Id="rId7" Type="http://schemas.openxmlformats.org/officeDocument/2006/relationships/slideLayout" Target="../slideLayouts/slideLayout288.xml"/><Relationship Id="rId11" Type="http://schemas.openxmlformats.org/officeDocument/2006/relationships/slideLayout" Target="../slideLayouts/slideLayout292.xml"/><Relationship Id="rId12" Type="http://schemas.openxmlformats.org/officeDocument/2006/relationships/theme" Target="../theme/theme25.xml"/><Relationship Id="rId1" Type="http://schemas.openxmlformats.org/officeDocument/2006/relationships/slideLayout" Target="../slideLayouts/slideLayout282.xml"/><Relationship Id="rId2" Type="http://schemas.openxmlformats.org/officeDocument/2006/relationships/slideLayout" Target="../slideLayouts/slideLayout283.xml"/><Relationship Id="rId9" Type="http://schemas.openxmlformats.org/officeDocument/2006/relationships/slideLayout" Target="../slideLayouts/slideLayout290.xml"/><Relationship Id="rId3" Type="http://schemas.openxmlformats.org/officeDocument/2006/relationships/slideLayout" Target="../slideLayouts/slideLayout284.xml"/><Relationship Id="rId6" Type="http://schemas.openxmlformats.org/officeDocument/2006/relationships/slideLayout" Target="../slideLayouts/slideLayout287.xml"/></Relationships>
</file>

<file path=ppt/slideMasters/_rels/slideMaster3.xml.rels><?xml version="1.0" encoding="UTF-8" standalone="yes"?>
<Relationships xmlns="http://schemas.openxmlformats.org/package/2006/relationships"><Relationship Id="rId4" Type="http://schemas.openxmlformats.org/officeDocument/2006/relationships/slideLayout" Target="../slideLayouts/slideLayout30.xml"/><Relationship Id="rId7" Type="http://schemas.openxmlformats.org/officeDocument/2006/relationships/slideLayout" Target="../slideLayouts/slideLayout33.xml"/><Relationship Id="rId11" Type="http://schemas.openxmlformats.org/officeDocument/2006/relationships/slideLayout" Target="../slideLayouts/slideLayout37.xml"/><Relationship Id="rId1" Type="http://schemas.openxmlformats.org/officeDocument/2006/relationships/slideLayout" Target="../slideLayouts/slideLayout27.xml"/><Relationship Id="rId6" Type="http://schemas.openxmlformats.org/officeDocument/2006/relationships/slideLayout" Target="../slideLayouts/slideLayout32.xml"/><Relationship Id="rId8" Type="http://schemas.openxmlformats.org/officeDocument/2006/relationships/slideLayout" Target="../slideLayouts/slideLayout34.xml"/><Relationship Id="rId13" Type="http://schemas.openxmlformats.org/officeDocument/2006/relationships/image" Target="../media/image1.jpeg"/><Relationship Id="rId10" Type="http://schemas.openxmlformats.org/officeDocument/2006/relationships/slideLayout" Target="../slideLayouts/slideLayout36.xml"/><Relationship Id="rId5"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8.xml"/><Relationship Id="rId9" Type="http://schemas.openxmlformats.org/officeDocument/2006/relationships/slideLayout" Target="../slideLayouts/slideLayout35.xml"/><Relationship Id="rId3"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4" Type="http://schemas.openxmlformats.org/officeDocument/2006/relationships/slideLayout" Target="../slideLayouts/slideLayout41.xml"/><Relationship Id="rId7" Type="http://schemas.openxmlformats.org/officeDocument/2006/relationships/slideLayout" Target="../slideLayouts/slideLayout44.xml"/><Relationship Id="rId11" Type="http://schemas.openxmlformats.org/officeDocument/2006/relationships/slideLayout" Target="../slideLayouts/slideLayout48.xml"/><Relationship Id="rId1" Type="http://schemas.openxmlformats.org/officeDocument/2006/relationships/slideLayout" Target="../slideLayouts/slideLayout38.xml"/><Relationship Id="rId6" Type="http://schemas.openxmlformats.org/officeDocument/2006/relationships/slideLayout" Target="../slideLayouts/slideLayout43.xml"/><Relationship Id="rId8" Type="http://schemas.openxmlformats.org/officeDocument/2006/relationships/slideLayout" Target="../slideLayouts/slideLayout45.xml"/><Relationship Id="rId13" Type="http://schemas.openxmlformats.org/officeDocument/2006/relationships/image" Target="../media/image3.jpeg"/><Relationship Id="rId10" Type="http://schemas.openxmlformats.org/officeDocument/2006/relationships/slideLayout" Target="../slideLayouts/slideLayout47.xml"/><Relationship Id="rId5"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9.xml"/><Relationship Id="rId9" Type="http://schemas.openxmlformats.org/officeDocument/2006/relationships/slideLayout" Target="../slideLayouts/slideLayout46.xml"/><Relationship Id="rId3"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4" Type="http://schemas.openxmlformats.org/officeDocument/2006/relationships/slideLayout" Target="../slideLayouts/slideLayout52.xml"/><Relationship Id="rId7" Type="http://schemas.openxmlformats.org/officeDocument/2006/relationships/slideLayout" Target="../slideLayouts/slideLayout55.xml"/><Relationship Id="rId11" Type="http://schemas.openxmlformats.org/officeDocument/2006/relationships/slideLayout" Target="../slideLayouts/slideLayout59.xml"/><Relationship Id="rId1" Type="http://schemas.openxmlformats.org/officeDocument/2006/relationships/slideLayout" Target="../slideLayouts/slideLayout49.xml"/><Relationship Id="rId6" Type="http://schemas.openxmlformats.org/officeDocument/2006/relationships/slideLayout" Target="../slideLayouts/slideLayout54.xml"/><Relationship Id="rId8" Type="http://schemas.openxmlformats.org/officeDocument/2006/relationships/slideLayout" Target="../slideLayouts/slideLayout56.xml"/><Relationship Id="rId13" Type="http://schemas.openxmlformats.org/officeDocument/2006/relationships/theme" Target="../theme/theme5.xml"/><Relationship Id="rId10" Type="http://schemas.openxmlformats.org/officeDocument/2006/relationships/slideLayout" Target="../slideLayouts/slideLayout58.xml"/><Relationship Id="rId5" Type="http://schemas.openxmlformats.org/officeDocument/2006/relationships/slideLayout" Target="../slideLayouts/slideLayout53.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9" Type="http://schemas.openxmlformats.org/officeDocument/2006/relationships/slideLayout" Target="../slideLayouts/slideLayout57.xml"/><Relationship Id="rId3"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14" Type="http://schemas.openxmlformats.org/officeDocument/2006/relationships/image" Target="../media/image3.jpeg"/><Relationship Id="rId4" Type="http://schemas.openxmlformats.org/officeDocument/2006/relationships/slideLayout" Target="../slideLayouts/slideLayout64.xml"/><Relationship Id="rId7" Type="http://schemas.openxmlformats.org/officeDocument/2006/relationships/slideLayout" Target="../slideLayouts/slideLayout67.xml"/><Relationship Id="rId11" Type="http://schemas.openxmlformats.org/officeDocument/2006/relationships/slideLayout" Target="../slideLayouts/slideLayout71.xml"/><Relationship Id="rId1" Type="http://schemas.openxmlformats.org/officeDocument/2006/relationships/slideLayout" Target="../slideLayouts/slideLayout61.xml"/><Relationship Id="rId6" Type="http://schemas.openxmlformats.org/officeDocument/2006/relationships/slideLayout" Target="../slideLayouts/slideLayout66.xml"/><Relationship Id="rId8" Type="http://schemas.openxmlformats.org/officeDocument/2006/relationships/slideLayout" Target="../slideLayouts/slideLayout68.xml"/><Relationship Id="rId13" Type="http://schemas.openxmlformats.org/officeDocument/2006/relationships/theme" Target="../theme/theme6.xml"/><Relationship Id="rId10" Type="http://schemas.openxmlformats.org/officeDocument/2006/relationships/slideLayout" Target="../slideLayouts/slideLayout70.xml"/><Relationship Id="rId5" Type="http://schemas.openxmlformats.org/officeDocument/2006/relationships/slideLayout" Target="../slideLayouts/slideLayout65.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9" Type="http://schemas.openxmlformats.org/officeDocument/2006/relationships/slideLayout" Target="../slideLayouts/slideLayout69.xml"/><Relationship Id="rId3"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14" Type="http://schemas.openxmlformats.org/officeDocument/2006/relationships/theme" Target="../theme/theme7.xml"/><Relationship Id="rId4" Type="http://schemas.openxmlformats.org/officeDocument/2006/relationships/slideLayout" Target="../slideLayouts/slideLayout76.xml"/><Relationship Id="rId7" Type="http://schemas.openxmlformats.org/officeDocument/2006/relationships/slideLayout" Target="../slideLayouts/slideLayout79.xml"/><Relationship Id="rId11" Type="http://schemas.openxmlformats.org/officeDocument/2006/relationships/slideLayout" Target="../slideLayouts/slideLayout83.xml"/><Relationship Id="rId1" Type="http://schemas.openxmlformats.org/officeDocument/2006/relationships/slideLayout" Target="../slideLayouts/slideLayout73.xml"/><Relationship Id="rId6" Type="http://schemas.openxmlformats.org/officeDocument/2006/relationships/slideLayout" Target="../slideLayouts/slideLayout78.xml"/><Relationship Id="rId8" Type="http://schemas.openxmlformats.org/officeDocument/2006/relationships/slideLayout" Target="../slideLayouts/slideLayout80.xml"/><Relationship Id="rId13" Type="http://schemas.openxmlformats.org/officeDocument/2006/relationships/slideLayout" Target="../slideLayouts/slideLayout85.xml"/><Relationship Id="rId10" Type="http://schemas.openxmlformats.org/officeDocument/2006/relationships/slideLayout" Target="../slideLayouts/slideLayout82.xml"/><Relationship Id="rId5" Type="http://schemas.openxmlformats.org/officeDocument/2006/relationships/slideLayout" Target="../slideLayouts/slideLayout77.xml"/><Relationship Id="rId15" Type="http://schemas.openxmlformats.org/officeDocument/2006/relationships/image" Target="../media/image3.jpeg"/><Relationship Id="rId12" Type="http://schemas.openxmlformats.org/officeDocument/2006/relationships/slideLayout" Target="../slideLayouts/slideLayout84.xml"/><Relationship Id="rId2" Type="http://schemas.openxmlformats.org/officeDocument/2006/relationships/slideLayout" Target="../slideLayouts/slideLayout74.xml"/><Relationship Id="rId9" Type="http://schemas.openxmlformats.org/officeDocument/2006/relationships/slideLayout" Target="../slideLayouts/slideLayout81.xml"/><Relationship Id="rId3"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14" Type="http://schemas.openxmlformats.org/officeDocument/2006/relationships/image" Target="../media/image3.jpeg"/><Relationship Id="rId4" Type="http://schemas.openxmlformats.org/officeDocument/2006/relationships/slideLayout" Target="../slideLayouts/slideLayout89.xml"/><Relationship Id="rId7" Type="http://schemas.openxmlformats.org/officeDocument/2006/relationships/slideLayout" Target="../slideLayouts/slideLayout92.xml"/><Relationship Id="rId11" Type="http://schemas.openxmlformats.org/officeDocument/2006/relationships/slideLayout" Target="../slideLayouts/slideLayout96.xml"/><Relationship Id="rId1" Type="http://schemas.openxmlformats.org/officeDocument/2006/relationships/slideLayout" Target="../slideLayouts/slideLayout86.xml"/><Relationship Id="rId6" Type="http://schemas.openxmlformats.org/officeDocument/2006/relationships/slideLayout" Target="../slideLayouts/slideLayout91.xml"/><Relationship Id="rId8" Type="http://schemas.openxmlformats.org/officeDocument/2006/relationships/slideLayout" Target="../slideLayouts/slideLayout93.xml"/><Relationship Id="rId13" Type="http://schemas.openxmlformats.org/officeDocument/2006/relationships/theme" Target="../theme/theme8.xml"/><Relationship Id="rId10" Type="http://schemas.openxmlformats.org/officeDocument/2006/relationships/slideLayout" Target="../slideLayouts/slideLayout95.xml"/><Relationship Id="rId5" Type="http://schemas.openxmlformats.org/officeDocument/2006/relationships/slideLayout" Target="../slideLayouts/slideLayout90.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9" Type="http://schemas.openxmlformats.org/officeDocument/2006/relationships/slideLayout" Target="../slideLayouts/slideLayout94.xml"/><Relationship Id="rId3"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4" Type="http://schemas.openxmlformats.org/officeDocument/2006/relationships/slideLayout" Target="../slideLayouts/slideLayout101.xml"/><Relationship Id="rId7" Type="http://schemas.openxmlformats.org/officeDocument/2006/relationships/slideLayout" Target="../slideLayouts/slideLayout104.xml"/><Relationship Id="rId11" Type="http://schemas.openxmlformats.org/officeDocument/2006/relationships/slideLayout" Target="../slideLayouts/slideLayout108.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8" Type="http://schemas.openxmlformats.org/officeDocument/2006/relationships/slideLayout" Target="../slideLayouts/slideLayout105.xml"/><Relationship Id="rId13" Type="http://schemas.openxmlformats.org/officeDocument/2006/relationships/image" Target="../media/image4.jpeg"/><Relationship Id="rId10" Type="http://schemas.openxmlformats.org/officeDocument/2006/relationships/slideLayout" Target="../slideLayouts/slideLayout107.xml"/><Relationship Id="rId5"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9.xml"/><Relationship Id="rId9" Type="http://schemas.openxmlformats.org/officeDocument/2006/relationships/slideLayout" Target="../slideLayouts/slideLayout106.xml"/><Relationship Id="rId3"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bg1"/>
        </a:solidFill>
        <a:effectLst/>
      </p:bgPr>
    </p:bg>
    <p:spTree>
      <p:nvGrpSpPr>
        <p:cNvPr id="1" name=""/>
        <p:cNvGrpSpPr/>
        <p:nvPr/>
      </p:nvGrpSpPr>
      <p:grpSpPr>
        <a:xfrm>
          <a:off x="0" y="0"/>
          <a:ext cx="0" cy="0"/>
          <a:chOff x="0" y="0"/>
          <a:chExt cx="0" cy="0"/>
        </a:xfrm>
      </p:grpSpPr>
      <p:pic>
        <p:nvPicPr>
          <p:cNvPr id="1026" name="Picture 31" descr="Fermi_white_subpage"/>
          <p:cNvPicPr>
            <a:picLocks noChangeAspect="1" noChangeArrowheads="1"/>
          </p:cNvPicPr>
          <p:nvPr/>
        </p:nvPicPr>
        <p:blipFill>
          <a:blip r:embed="rId13"/>
          <a:srcRect/>
          <a:stretch>
            <a:fillRect/>
          </a:stretch>
        </p:blipFill>
        <p:spPr bwMode="auto">
          <a:xfrm>
            <a:off x="0" y="0"/>
            <a:ext cx="8991600" cy="6743700"/>
          </a:xfrm>
          <a:prstGeom prst="rect">
            <a:avLst/>
          </a:prstGeom>
          <a:noFill/>
          <a:ln w="9525">
            <a:noFill/>
            <a:miter lim="800000"/>
            <a:headEnd/>
            <a:tailEnd/>
          </a:ln>
        </p:spPr>
      </p:pic>
      <p:sp>
        <p:nvSpPr>
          <p:cNvPr id="536592" name="Rectangle 16"/>
          <p:cNvSpPr>
            <a:spLocks noGrp="1" noChangeArrowheads="1"/>
          </p:cNvSpPr>
          <p:nvPr>
            <p:ph type="ftr" sz="quarter" idx="3"/>
          </p:nvPr>
        </p:nvSpPr>
        <p:spPr bwMode="auto">
          <a:xfrm>
            <a:off x="2133600" y="6172200"/>
            <a:ext cx="5181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200" b="1" smtClean="0"/>
            </a:lvl1pPr>
          </a:lstStyle>
          <a:p>
            <a:pPr>
              <a:defRPr/>
            </a:pPr>
            <a:r>
              <a:rPr lang="en-US" dirty="0" smtClean="0"/>
              <a:t>Josh Frieman, </a:t>
            </a:r>
            <a:r>
              <a:rPr lang="en-US" dirty="0" err="1" smtClean="0"/>
              <a:t>Fermilab</a:t>
            </a:r>
            <a:r>
              <a:rPr lang="en-US" dirty="0" smtClean="0"/>
              <a:t>, DOE Non-Accelerator Review, Sep 29, 2010</a:t>
            </a:r>
            <a:endParaRPr lang="en-US" dirty="0"/>
          </a:p>
        </p:txBody>
      </p:sp>
      <p:sp>
        <p:nvSpPr>
          <p:cNvPr id="536593" name="Rectangle 17"/>
          <p:cNvSpPr>
            <a:spLocks noGrp="1" noChangeArrowheads="1"/>
          </p:cNvSpPr>
          <p:nvPr>
            <p:ph type="sldNum" sz="quarter" idx="4"/>
          </p:nvPr>
        </p:nvSpPr>
        <p:spPr bwMode="auto">
          <a:xfrm>
            <a:off x="381000" y="630555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200" b="1">
                <a:solidFill>
                  <a:srgbClr val="111111"/>
                </a:solidFill>
              </a:defRPr>
            </a:lvl1pPr>
          </a:lstStyle>
          <a:p>
            <a:fld id="{64707A48-094C-FA4D-ADB6-D0B6249CDE4D}" type="slidenum">
              <a:rPr lang="en-US"/>
              <a:pPr/>
              <a:t>‹#›</a:t>
            </a:fld>
            <a:endParaRPr lang="en-US"/>
          </a:p>
          <a:p>
            <a:endParaRPr lang="en-US"/>
          </a:p>
        </p:txBody>
      </p:sp>
      <p:sp>
        <p:nvSpPr>
          <p:cNvPr id="1029" name="Rectangle 25"/>
          <p:cNvSpPr>
            <a:spLocks noGrp="1" noChangeArrowheads="1"/>
          </p:cNvSpPr>
          <p:nvPr>
            <p:ph type="title"/>
          </p:nvPr>
        </p:nvSpPr>
        <p:spPr bwMode="auto">
          <a:xfrm>
            <a:off x="1600200" y="609600"/>
            <a:ext cx="6858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26"/>
          <p:cNvSpPr>
            <a:spLocks noGrp="1" noChangeArrowheads="1"/>
          </p:cNvSpPr>
          <p:nvPr>
            <p:ph type="body" idx="1"/>
          </p:nvPr>
        </p:nvSpPr>
        <p:spPr bwMode="auto">
          <a:xfrm>
            <a:off x="1600200" y="1981200"/>
            <a:ext cx="68580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Laksdjfalkjfds</a:t>
            </a:r>
          </a:p>
          <a:p>
            <a:pPr lvl="1"/>
            <a:r>
              <a:rPr lang="en-US"/>
              <a:t>;slkjfda;slkjfd</a:t>
            </a:r>
          </a:p>
          <a:p>
            <a:pPr lvl="3"/>
            <a:r>
              <a:rPr lang="en-US"/>
              <a:t>A;slkjfda;slkjfd</a:t>
            </a:r>
          </a:p>
          <a:p>
            <a:pPr lvl="3"/>
            <a:r>
              <a:rPr lang="en-US"/>
              <a:t>	a;lksdjf;lsakjfd</a:t>
            </a:r>
          </a:p>
          <a:p>
            <a:pPr lvl="4"/>
            <a:r>
              <a:rPr lang="en-US"/>
              <a:t>slkdflsdkjflsdkjflsdkjf</a:t>
            </a:r>
          </a:p>
        </p:txBody>
      </p:sp>
    </p:spTree>
  </p:cSld>
  <p:clrMap bg1="lt1" tx1="dk1" bg2="lt2" tx2="dk2" accent1="accent1" accent2="accent2" accent3="accent3" accent4="accent4" accent5="accent5" accent6="accent6" hlink="hlink" folHlink="folHlink"/>
  <p:sldLayoutIdLst>
    <p:sldLayoutId id="2147487232" r:id="rId1"/>
    <p:sldLayoutId id="2147487233" r:id="rId2"/>
    <p:sldLayoutId id="2147487234" r:id="rId3"/>
    <p:sldLayoutId id="2147487235" r:id="rId4"/>
    <p:sldLayoutId id="2147487236" r:id="rId5"/>
    <p:sldLayoutId id="2147487237" r:id="rId6"/>
    <p:sldLayoutId id="2147487238" r:id="rId7"/>
    <p:sldLayoutId id="2147487239" r:id="rId8"/>
    <p:sldLayoutId id="2147487240" r:id="rId9"/>
    <p:sldLayoutId id="2147487241" r:id="rId10"/>
    <p:sldLayoutId id="2147487242" r:id="rId11"/>
  </p:sldLayoutIdLst>
  <p:hf hdr="0" dt="0"/>
  <p:txStyles>
    <p:titleStyle>
      <a:lvl1pPr algn="l" rtl="0" eaLnBrk="0" fontAlgn="base" hangingPunct="0">
        <a:spcBef>
          <a:spcPct val="0"/>
        </a:spcBef>
        <a:spcAft>
          <a:spcPct val="0"/>
        </a:spcAft>
        <a:defRPr sz="2800">
          <a:solidFill>
            <a:srgbClr val="003399"/>
          </a:solidFill>
          <a:latin typeface="+mj-lt"/>
          <a:ea typeface="+mj-ea"/>
          <a:cs typeface="+mj-cs"/>
        </a:defRPr>
      </a:lvl1pPr>
      <a:lvl2pPr algn="l" rtl="0" eaLnBrk="0" fontAlgn="base" hangingPunct="0">
        <a:spcBef>
          <a:spcPct val="0"/>
        </a:spcBef>
        <a:spcAft>
          <a:spcPct val="0"/>
        </a:spcAft>
        <a:defRPr sz="2800">
          <a:solidFill>
            <a:srgbClr val="003399"/>
          </a:solidFill>
          <a:latin typeface="Arial" charset="0"/>
        </a:defRPr>
      </a:lvl2pPr>
      <a:lvl3pPr algn="l" rtl="0" eaLnBrk="0" fontAlgn="base" hangingPunct="0">
        <a:spcBef>
          <a:spcPct val="0"/>
        </a:spcBef>
        <a:spcAft>
          <a:spcPct val="0"/>
        </a:spcAft>
        <a:defRPr sz="2800">
          <a:solidFill>
            <a:srgbClr val="003399"/>
          </a:solidFill>
          <a:latin typeface="Arial" charset="0"/>
        </a:defRPr>
      </a:lvl3pPr>
      <a:lvl4pPr algn="l" rtl="0" eaLnBrk="0" fontAlgn="base" hangingPunct="0">
        <a:spcBef>
          <a:spcPct val="0"/>
        </a:spcBef>
        <a:spcAft>
          <a:spcPct val="0"/>
        </a:spcAft>
        <a:defRPr sz="2800">
          <a:solidFill>
            <a:srgbClr val="003399"/>
          </a:solidFill>
          <a:latin typeface="Arial" charset="0"/>
        </a:defRPr>
      </a:lvl4pPr>
      <a:lvl5pPr algn="l" rtl="0" eaLnBrk="0" fontAlgn="base" hangingPunct="0">
        <a:spcBef>
          <a:spcPct val="0"/>
        </a:spcBef>
        <a:spcAft>
          <a:spcPct val="0"/>
        </a:spcAft>
        <a:defRPr sz="2800">
          <a:solidFill>
            <a:srgbClr val="003399"/>
          </a:solidFill>
          <a:latin typeface="Arial" charset="0"/>
        </a:defRPr>
      </a:lvl5pPr>
      <a:lvl6pPr marL="457200" algn="l" rtl="0" fontAlgn="base">
        <a:spcBef>
          <a:spcPct val="0"/>
        </a:spcBef>
        <a:spcAft>
          <a:spcPct val="0"/>
        </a:spcAft>
        <a:defRPr sz="2800">
          <a:solidFill>
            <a:srgbClr val="003399"/>
          </a:solidFill>
          <a:latin typeface="Arial" charset="0"/>
        </a:defRPr>
      </a:lvl6pPr>
      <a:lvl7pPr marL="914400" algn="l" rtl="0" fontAlgn="base">
        <a:spcBef>
          <a:spcPct val="0"/>
        </a:spcBef>
        <a:spcAft>
          <a:spcPct val="0"/>
        </a:spcAft>
        <a:defRPr sz="2800">
          <a:solidFill>
            <a:srgbClr val="003399"/>
          </a:solidFill>
          <a:latin typeface="Arial" charset="0"/>
        </a:defRPr>
      </a:lvl7pPr>
      <a:lvl8pPr marL="1371600" algn="l" rtl="0" fontAlgn="base">
        <a:spcBef>
          <a:spcPct val="0"/>
        </a:spcBef>
        <a:spcAft>
          <a:spcPct val="0"/>
        </a:spcAft>
        <a:defRPr sz="2800">
          <a:solidFill>
            <a:srgbClr val="003399"/>
          </a:solidFill>
          <a:latin typeface="Arial" charset="0"/>
        </a:defRPr>
      </a:lvl8pPr>
      <a:lvl9pPr marL="1828800" algn="l" rtl="0" fontAlgn="base">
        <a:spcBef>
          <a:spcPct val="0"/>
        </a:spcBef>
        <a:spcAft>
          <a:spcPct val="0"/>
        </a:spcAft>
        <a:defRPr sz="2800">
          <a:solidFill>
            <a:srgbClr val="003399"/>
          </a:solidFill>
          <a:latin typeface="Arial" charset="0"/>
        </a:defRPr>
      </a:lvl9pPr>
    </p:titleStyle>
    <p:bodyStyle>
      <a:lvl1pPr marL="342900" indent="-342900" algn="l" rtl="0" eaLnBrk="0" fontAlgn="base" hangingPunct="0">
        <a:spcBef>
          <a:spcPct val="20000"/>
        </a:spcBef>
        <a:spcAft>
          <a:spcPct val="0"/>
        </a:spcAft>
        <a:buClr>
          <a:srgbClr val="0033CC"/>
        </a:buClr>
        <a:buSzPct val="80000"/>
        <a:buChar char="•"/>
        <a:defRPr sz="2400">
          <a:solidFill>
            <a:srgbClr val="111111"/>
          </a:solidFill>
          <a:latin typeface="+mn-lt"/>
          <a:ea typeface="+mn-ea"/>
          <a:cs typeface="+mn-cs"/>
        </a:defRPr>
      </a:lvl1pPr>
      <a:lvl2pPr marL="742950" indent="-285750" algn="l" rtl="0" eaLnBrk="0" fontAlgn="base" hangingPunct="0">
        <a:spcBef>
          <a:spcPct val="20000"/>
        </a:spcBef>
        <a:spcAft>
          <a:spcPct val="0"/>
        </a:spcAft>
        <a:buClr>
          <a:srgbClr val="6666FF"/>
        </a:buClr>
        <a:buSzPct val="70000"/>
        <a:buFont typeface="Wingdings" charset="2"/>
        <a:buChar char="§"/>
        <a:defRPr sz="2000">
          <a:solidFill>
            <a:srgbClr val="111111"/>
          </a:solidFill>
          <a:latin typeface="+mn-lt"/>
          <a:ea typeface="ＭＳ Ｐゴシック" charset="-128"/>
        </a:defRPr>
      </a:lvl2pPr>
      <a:lvl3pPr marL="1143000" indent="-228600" algn="l" rtl="0" eaLnBrk="0" fontAlgn="base" hangingPunct="0">
        <a:spcBef>
          <a:spcPct val="20000"/>
        </a:spcBef>
        <a:spcAft>
          <a:spcPct val="0"/>
        </a:spcAft>
        <a:buClr>
          <a:srgbClr val="009900"/>
        </a:buClr>
        <a:buSzPct val="60000"/>
        <a:buFont typeface="Wingdings"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35000"/>
        <a:buFont typeface="Wingdings" charset="2"/>
        <a:buChar char="q"/>
        <a:defRPr sz="2000">
          <a:solidFill>
            <a:srgbClr val="111111"/>
          </a:solidFill>
          <a:latin typeface="+mn-lt"/>
          <a:ea typeface="ＭＳ Ｐゴシック" charset="-128"/>
        </a:defRPr>
      </a:lvl4pPr>
      <a:lvl5pPr marL="2057400" indent="-228600" algn="l" rtl="0" eaLnBrk="0" fontAlgn="base" hangingPunct="0">
        <a:spcBef>
          <a:spcPct val="20000"/>
        </a:spcBef>
        <a:spcAft>
          <a:spcPct val="0"/>
        </a:spcAft>
        <a:buClr>
          <a:schemeClr val="bg2"/>
        </a:buClr>
        <a:buSzPct val="40000"/>
        <a:buFont typeface="Wingdings" charset="2"/>
        <a:buChar char="l"/>
        <a:defRPr sz="2000">
          <a:solidFill>
            <a:srgbClr val="111111"/>
          </a:solidFill>
          <a:latin typeface="+mn-lt"/>
          <a:ea typeface="ＭＳ Ｐゴシック" charset="-128"/>
        </a:defRPr>
      </a:lvl5pPr>
      <a:lvl6pPr marL="2514600" indent="-228600" algn="l" rtl="0" fontAlgn="base">
        <a:spcBef>
          <a:spcPct val="20000"/>
        </a:spcBef>
        <a:spcAft>
          <a:spcPct val="0"/>
        </a:spcAft>
        <a:buClr>
          <a:schemeClr val="bg2"/>
        </a:buClr>
        <a:buSzPct val="40000"/>
        <a:buFont typeface="Wingdings" pitchFamily="2" charset="2"/>
        <a:buChar char="l"/>
        <a:defRPr sz="2000">
          <a:solidFill>
            <a:srgbClr val="111111"/>
          </a:solidFill>
          <a:latin typeface="+mn-lt"/>
        </a:defRPr>
      </a:lvl6pPr>
      <a:lvl7pPr marL="2971800" indent="-228600" algn="l" rtl="0" fontAlgn="base">
        <a:spcBef>
          <a:spcPct val="20000"/>
        </a:spcBef>
        <a:spcAft>
          <a:spcPct val="0"/>
        </a:spcAft>
        <a:buClr>
          <a:schemeClr val="bg2"/>
        </a:buClr>
        <a:buSzPct val="40000"/>
        <a:buFont typeface="Wingdings" pitchFamily="2" charset="2"/>
        <a:buChar char="l"/>
        <a:defRPr sz="2000">
          <a:solidFill>
            <a:srgbClr val="111111"/>
          </a:solidFill>
          <a:latin typeface="+mn-lt"/>
        </a:defRPr>
      </a:lvl7pPr>
      <a:lvl8pPr marL="3429000" indent="-228600" algn="l" rtl="0" fontAlgn="base">
        <a:spcBef>
          <a:spcPct val="20000"/>
        </a:spcBef>
        <a:spcAft>
          <a:spcPct val="0"/>
        </a:spcAft>
        <a:buClr>
          <a:schemeClr val="bg2"/>
        </a:buClr>
        <a:buSzPct val="40000"/>
        <a:buFont typeface="Wingdings" pitchFamily="2" charset="2"/>
        <a:buChar char="l"/>
        <a:defRPr sz="2000">
          <a:solidFill>
            <a:srgbClr val="111111"/>
          </a:solidFill>
          <a:latin typeface="+mn-lt"/>
        </a:defRPr>
      </a:lvl8pPr>
      <a:lvl9pPr marL="3886200" indent="-228600" algn="l" rtl="0" fontAlgn="base">
        <a:spcBef>
          <a:spcPct val="20000"/>
        </a:spcBef>
        <a:spcAft>
          <a:spcPct val="0"/>
        </a:spcAft>
        <a:buClr>
          <a:schemeClr val="bg2"/>
        </a:buClr>
        <a:buSzPct val="40000"/>
        <a:buFont typeface="Wingdings" pitchFamily="2" charset="2"/>
        <a:buChar char="l"/>
        <a:defRPr sz="2000">
          <a:solidFill>
            <a:srgbClr val="11111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bwMode="auto">
          <a:xfrm>
            <a:off x="1219200" y="76200"/>
            <a:ext cx="5867400" cy="1143000"/>
          </a:xfrm>
          <a:prstGeom prst="rect">
            <a:avLst/>
          </a:prstGeom>
          <a:noFill/>
          <a:ln w="9525">
            <a:noFill/>
            <a:miter lim="800000"/>
            <a:headEnd/>
            <a:tailEnd/>
          </a:ln>
        </p:spPr>
        <p:txBody>
          <a:bodyPr vert="horz" wrap="square" lIns="91332" tIns="45666" rIns="91332" bIns="45666" numCol="1" anchor="ctr" anchorCtr="0" compatLnSpc="1">
            <a:prstTxWarp prst="textNoShape">
              <a:avLst/>
            </a:prstTxWarp>
          </a:bodyPr>
          <a:lstStyle/>
          <a:p>
            <a:pPr lvl="0"/>
            <a:r>
              <a:rPr lang="en-US"/>
              <a:t>Click to edit Master title style</a:t>
            </a:r>
          </a:p>
        </p:txBody>
      </p:sp>
      <p:sp>
        <p:nvSpPr>
          <p:cNvPr id="22323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332" tIns="45666" rIns="91332" bIns="4566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8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defRPr sz="1400">
                <a:solidFill>
                  <a:schemeClr val="tx1"/>
                </a:solidFill>
                <a:latin typeface="Arial" charset="0"/>
                <a:ea typeface="+mn-ea"/>
                <a:cs typeface="Arial" charset="0"/>
                <a:sym typeface="Arial" charset="0"/>
              </a:defRPr>
            </a:lvl1pPr>
          </a:lstStyle>
          <a:p>
            <a:pPr>
              <a:defRPr/>
            </a:pPr>
            <a:endParaRPr lang="en-US"/>
          </a:p>
        </p:txBody>
      </p:sp>
      <p:sp>
        <p:nvSpPr>
          <p:cNvPr id="488453" name="Rectangle 5"/>
          <p:cNvSpPr>
            <a:spLocks noGrp="1" noChangeArrowheads="1"/>
          </p:cNvSpPr>
          <p:nvPr>
            <p:ph type="ftr" sz="quarter" idx="3"/>
          </p:nvPr>
        </p:nvSpPr>
        <p:spPr bwMode="auto">
          <a:xfrm>
            <a:off x="533400" y="5638800"/>
            <a:ext cx="8077200" cy="476250"/>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lgn="ctr">
              <a:defRPr sz="1400">
                <a:solidFill>
                  <a:schemeClr val="tx1"/>
                </a:solidFill>
                <a:latin typeface="Arial" charset="0"/>
                <a:ea typeface="+mn-ea"/>
                <a:cs typeface="Arial" charset="0"/>
                <a:sym typeface="Arial" charset="0"/>
              </a:defRPr>
            </a:lvl1pPr>
          </a:lstStyle>
          <a:p>
            <a:pPr>
              <a:defRPr/>
            </a:pPr>
            <a:endParaRPr lang="en-US"/>
          </a:p>
        </p:txBody>
      </p:sp>
      <p:sp>
        <p:nvSpPr>
          <p:cNvPr id="488454" name="Rectangle 6"/>
          <p:cNvSpPr>
            <a:spLocks noGrp="1" noChangeArrowheads="1"/>
          </p:cNvSpPr>
          <p:nvPr>
            <p:ph type="sldNum" sz="quarter" idx="4"/>
          </p:nvPr>
        </p:nvSpPr>
        <p:spPr bwMode="auto">
          <a:xfrm>
            <a:off x="6705600" y="6305550"/>
            <a:ext cx="2133600" cy="476250"/>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lgn="r">
              <a:defRPr sz="1400">
                <a:solidFill>
                  <a:schemeClr val="tx1"/>
                </a:solidFill>
                <a:latin typeface="Arial" pitchFamily="-110" charset="0"/>
                <a:ea typeface="Arial" pitchFamily="-110" charset="0"/>
                <a:cs typeface="Arial" pitchFamily="-110" charset="0"/>
                <a:sym typeface="Arial" pitchFamily="-110" charset="0"/>
              </a:defRPr>
            </a:lvl1pPr>
          </a:lstStyle>
          <a:p>
            <a:pPr>
              <a:defRPr/>
            </a:pPr>
            <a:endParaRPr lang="en-US"/>
          </a:p>
          <a:p>
            <a:pPr>
              <a:defRPr/>
            </a:pPr>
            <a:fld id="{ABDD126D-1DD4-BF42-A202-EEAB7590541F}" type="slidenum">
              <a:rPr lang="en-US"/>
              <a:pPr>
                <a:defRPr/>
              </a:pPr>
              <a:t>‹#›</a:t>
            </a:fld>
            <a:endParaRPr lang="en-US"/>
          </a:p>
        </p:txBody>
      </p:sp>
      <p:sp>
        <p:nvSpPr>
          <p:cNvPr id="488455" name="Line 7"/>
          <p:cNvSpPr>
            <a:spLocks noChangeShapeType="1"/>
          </p:cNvSpPr>
          <p:nvPr/>
        </p:nvSpPr>
        <p:spPr bwMode="auto">
          <a:xfrm>
            <a:off x="533400" y="1295400"/>
            <a:ext cx="8077200" cy="0"/>
          </a:xfrm>
          <a:prstGeom prst="line">
            <a:avLst/>
          </a:prstGeom>
          <a:noFill/>
          <a:ln w="28575">
            <a:solidFill>
              <a:schemeClr val="tx1"/>
            </a:solidFill>
            <a:round/>
            <a:headEnd/>
            <a:tailEnd/>
          </a:ln>
          <a:effectLst/>
        </p:spPr>
        <p:txBody>
          <a:bodyPr/>
          <a:lstStyle/>
          <a:p>
            <a:pPr>
              <a:defRPr/>
            </a:pPr>
            <a:endParaRPr lang="en-US">
              <a:latin typeface="Arial" charset="0"/>
              <a:ea typeface="+mn-ea"/>
              <a:cs typeface="Arial" charset="0"/>
              <a:sym typeface="Arial" charset="0"/>
            </a:endParaRPr>
          </a:p>
        </p:txBody>
      </p:sp>
      <p:sp>
        <p:nvSpPr>
          <p:cNvPr id="488456" name="Line 8"/>
          <p:cNvSpPr>
            <a:spLocks noChangeShapeType="1"/>
          </p:cNvSpPr>
          <p:nvPr/>
        </p:nvSpPr>
        <p:spPr bwMode="auto">
          <a:xfrm>
            <a:off x="533400" y="1371600"/>
            <a:ext cx="8077200" cy="0"/>
          </a:xfrm>
          <a:prstGeom prst="line">
            <a:avLst/>
          </a:prstGeom>
          <a:noFill/>
          <a:ln w="28575">
            <a:solidFill>
              <a:srgbClr val="FF0000"/>
            </a:solidFill>
            <a:round/>
            <a:headEnd/>
            <a:tailEnd/>
          </a:ln>
          <a:effectLst/>
        </p:spPr>
        <p:txBody>
          <a:bodyPr/>
          <a:lstStyle/>
          <a:p>
            <a:pPr>
              <a:defRPr/>
            </a:pPr>
            <a:endParaRPr lang="en-US">
              <a:latin typeface="Arial" charset="0"/>
              <a:ea typeface="+mn-ea"/>
              <a:cs typeface="Arial" charset="0"/>
              <a:sym typeface="Arial" charset="0"/>
            </a:endParaRPr>
          </a:p>
        </p:txBody>
      </p:sp>
      <p:sp>
        <p:nvSpPr>
          <p:cNvPr id="488457" name="Line 9"/>
          <p:cNvSpPr>
            <a:spLocks noChangeShapeType="1"/>
          </p:cNvSpPr>
          <p:nvPr/>
        </p:nvSpPr>
        <p:spPr bwMode="auto">
          <a:xfrm>
            <a:off x="533400" y="1219200"/>
            <a:ext cx="8077200" cy="0"/>
          </a:xfrm>
          <a:prstGeom prst="line">
            <a:avLst/>
          </a:prstGeom>
          <a:noFill/>
          <a:ln w="28575">
            <a:solidFill>
              <a:srgbClr val="FF0000"/>
            </a:solidFill>
            <a:round/>
            <a:headEnd/>
            <a:tailEnd/>
          </a:ln>
          <a:effectLst/>
        </p:spPr>
        <p:txBody>
          <a:bodyPr/>
          <a:lstStyle/>
          <a:p>
            <a:pPr>
              <a:defRPr/>
            </a:pPr>
            <a:endParaRPr lang="en-US">
              <a:latin typeface="Arial" charset="0"/>
              <a:ea typeface="+mn-ea"/>
              <a:cs typeface="Arial" charset="0"/>
              <a:sym typeface="Arial" charset="0"/>
            </a:endParaRPr>
          </a:p>
        </p:txBody>
      </p:sp>
      <p:pic>
        <p:nvPicPr>
          <p:cNvPr id="223242" name="Picture 10" descr="DES-Logo-cropped"/>
          <p:cNvPicPr>
            <a:picLocks noChangeAspect="1" noChangeArrowheads="1"/>
          </p:cNvPicPr>
          <p:nvPr/>
        </p:nvPicPr>
        <p:blipFill>
          <a:blip r:embed="rId18"/>
          <a:srcRect/>
          <a:stretch>
            <a:fillRect/>
          </a:stretch>
        </p:blipFill>
        <p:spPr bwMode="auto">
          <a:xfrm>
            <a:off x="0" y="0"/>
            <a:ext cx="1200150" cy="1524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6824" r:id="rId1"/>
    <p:sldLayoutId id="2147487008" r:id="rId2"/>
    <p:sldLayoutId id="2147486825" r:id="rId3"/>
    <p:sldLayoutId id="2147486826" r:id="rId4"/>
    <p:sldLayoutId id="2147486827" r:id="rId5"/>
    <p:sldLayoutId id="2147486828" r:id="rId6"/>
    <p:sldLayoutId id="2147486829" r:id="rId7"/>
    <p:sldLayoutId id="2147486830" r:id="rId8"/>
    <p:sldLayoutId id="2147486831" r:id="rId9"/>
    <p:sldLayoutId id="2147486832" r:id="rId10"/>
    <p:sldLayoutId id="2147486833" r:id="rId11"/>
    <p:sldLayoutId id="2147486834" r:id="rId12"/>
    <p:sldLayoutId id="2147486835" r:id="rId13"/>
    <p:sldLayoutId id="2147486836" r:id="rId14"/>
    <p:sldLayoutId id="2147486837" r:id="rId15"/>
    <p:sldLayoutId id="2147487009" r:id="rId16"/>
  </p:sldLayoutIdLst>
  <p:hf hdr="0" ftr="0" dt="0"/>
  <p:txStyles>
    <p:titleStyle>
      <a:lvl1pPr algn="ctr" rtl="0" eaLnBrk="0" fontAlgn="base" hangingPunct="0">
        <a:spcBef>
          <a:spcPct val="0"/>
        </a:spcBef>
        <a:spcAft>
          <a:spcPct val="0"/>
        </a:spcAft>
        <a:defRPr sz="32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32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32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32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32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3200">
          <a:solidFill>
            <a:schemeClr val="tx2"/>
          </a:solidFill>
          <a:latin typeface="Arial" charset="0"/>
        </a:defRPr>
      </a:lvl6pPr>
      <a:lvl7pPr marL="914400" algn="ctr" rtl="0" fontAlgn="base">
        <a:spcBef>
          <a:spcPct val="0"/>
        </a:spcBef>
        <a:spcAft>
          <a:spcPct val="0"/>
        </a:spcAft>
        <a:defRPr sz="3200">
          <a:solidFill>
            <a:schemeClr val="tx2"/>
          </a:solidFill>
          <a:latin typeface="Arial" charset="0"/>
        </a:defRPr>
      </a:lvl7pPr>
      <a:lvl8pPr marL="1371600" algn="ctr" rtl="0" fontAlgn="base">
        <a:spcBef>
          <a:spcPct val="0"/>
        </a:spcBef>
        <a:spcAft>
          <a:spcPct val="0"/>
        </a:spcAft>
        <a:defRPr sz="3200">
          <a:solidFill>
            <a:schemeClr val="tx2"/>
          </a:solidFill>
          <a:latin typeface="Arial" charset="0"/>
        </a:defRPr>
      </a:lvl8pPr>
      <a:lvl9pPr marL="1828800" algn="ctr" rtl="0" fontAlgn="base">
        <a:spcBef>
          <a:spcPct val="0"/>
        </a:spcBef>
        <a:spcAft>
          <a:spcPct val="0"/>
        </a:spcAft>
        <a:defRPr sz="3200">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bwMode="auto">
          <a:xfrm>
            <a:off x="1219200" y="76200"/>
            <a:ext cx="5867400" cy="1143000"/>
          </a:xfrm>
          <a:prstGeom prst="rect">
            <a:avLst/>
          </a:prstGeom>
          <a:noFill/>
          <a:ln w="9525">
            <a:noFill/>
            <a:miter lim="800000"/>
            <a:headEnd/>
            <a:tailEnd/>
          </a:ln>
        </p:spPr>
        <p:txBody>
          <a:bodyPr vert="horz" wrap="square" lIns="91332" tIns="45666" rIns="91332" bIns="45666" numCol="1" anchor="ctr" anchorCtr="0" compatLnSpc="1">
            <a:prstTxWarp prst="textNoShape">
              <a:avLst/>
            </a:prstTxWarp>
          </a:bodyPr>
          <a:lstStyle/>
          <a:p>
            <a:pPr lvl="0"/>
            <a:r>
              <a:rPr lang="en-US"/>
              <a:t>Click to edit Master title style</a:t>
            </a:r>
          </a:p>
        </p:txBody>
      </p:sp>
      <p:sp>
        <p:nvSpPr>
          <p:cNvPr id="25293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332" tIns="45666" rIns="91332" bIns="4566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defRPr sz="1400">
                <a:latin typeface="Arial" charset="0"/>
                <a:ea typeface="Arial" pitchFamily="-110" charset="0"/>
                <a:cs typeface="Arial" pitchFamily="-110" charset="0"/>
                <a:sym typeface="Arial" pitchFamily="-110" charset="0"/>
              </a:defRPr>
            </a:lvl1pPr>
          </a:lstStyle>
          <a:p>
            <a:pPr>
              <a:defRPr/>
            </a:pPr>
            <a:endParaRPr lang="en-US"/>
          </a:p>
        </p:txBody>
      </p:sp>
      <p:sp>
        <p:nvSpPr>
          <p:cNvPr id="1029" name="Rectangle 5"/>
          <p:cNvSpPr>
            <a:spLocks noGrp="1" noChangeArrowheads="1"/>
          </p:cNvSpPr>
          <p:nvPr>
            <p:ph type="ftr" sz="quarter" idx="3"/>
          </p:nvPr>
        </p:nvSpPr>
        <p:spPr bwMode="auto">
          <a:xfrm>
            <a:off x="533400" y="6381750"/>
            <a:ext cx="8077200" cy="476250"/>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lgn="ctr">
              <a:defRPr sz="1400">
                <a:latin typeface="Arial" charset="0"/>
                <a:ea typeface="Arial" pitchFamily="-110" charset="0"/>
                <a:cs typeface="Arial" pitchFamily="-110" charset="0"/>
                <a:sym typeface="Arial" pitchFamily="-110" charset="0"/>
              </a:defRPr>
            </a:lvl1pPr>
          </a:lstStyle>
          <a:p>
            <a:pPr>
              <a:defRPr/>
            </a:pPr>
            <a:r>
              <a:rPr lang="en-US"/>
              <a:t>Josh Frieman:  Madrid Collaboration Meeting, May 2010</a:t>
            </a:r>
          </a:p>
        </p:txBody>
      </p:sp>
      <p:sp>
        <p:nvSpPr>
          <p:cNvPr id="1032" name="Line 8"/>
          <p:cNvSpPr>
            <a:spLocks noChangeShapeType="1"/>
          </p:cNvSpPr>
          <p:nvPr userDrawn="1"/>
        </p:nvSpPr>
        <p:spPr bwMode="auto">
          <a:xfrm>
            <a:off x="533400" y="1295400"/>
            <a:ext cx="8077200" cy="0"/>
          </a:xfrm>
          <a:prstGeom prst="line">
            <a:avLst/>
          </a:prstGeom>
          <a:noFill/>
          <a:ln w="28575">
            <a:solidFill>
              <a:schemeClr val="tx1"/>
            </a:solidFill>
            <a:round/>
            <a:headEnd/>
            <a:tailEnd/>
          </a:ln>
          <a:effectLst/>
        </p:spPr>
        <p:txBody>
          <a:bodyPr/>
          <a:lstStyle/>
          <a:p>
            <a:pPr>
              <a:defRPr/>
            </a:pPr>
            <a:endParaRPr lang="en-US" dirty="0">
              <a:latin typeface="Arial" charset="0"/>
              <a:ea typeface="Arial" pitchFamily="-110" charset="0"/>
              <a:cs typeface="Arial" pitchFamily="-110" charset="0"/>
              <a:sym typeface="Arial" pitchFamily="-110" charset="0"/>
            </a:endParaRPr>
          </a:p>
        </p:txBody>
      </p:sp>
      <p:sp>
        <p:nvSpPr>
          <p:cNvPr id="1033" name="Line 9"/>
          <p:cNvSpPr>
            <a:spLocks noChangeShapeType="1"/>
          </p:cNvSpPr>
          <p:nvPr userDrawn="1"/>
        </p:nvSpPr>
        <p:spPr bwMode="auto">
          <a:xfrm>
            <a:off x="533400" y="1371600"/>
            <a:ext cx="8077200" cy="0"/>
          </a:xfrm>
          <a:prstGeom prst="line">
            <a:avLst/>
          </a:prstGeom>
          <a:noFill/>
          <a:ln w="28575">
            <a:solidFill>
              <a:srgbClr val="FF0000"/>
            </a:solidFill>
            <a:round/>
            <a:headEnd/>
            <a:tailEnd/>
          </a:ln>
          <a:effectLst/>
        </p:spPr>
        <p:txBody>
          <a:bodyPr/>
          <a:lstStyle/>
          <a:p>
            <a:pPr>
              <a:defRPr/>
            </a:pPr>
            <a:endParaRPr lang="en-US" dirty="0">
              <a:latin typeface="Arial" charset="0"/>
              <a:ea typeface="Arial" pitchFamily="-110" charset="0"/>
              <a:cs typeface="Arial" pitchFamily="-110" charset="0"/>
              <a:sym typeface="Arial" pitchFamily="-110" charset="0"/>
            </a:endParaRPr>
          </a:p>
        </p:txBody>
      </p:sp>
      <p:sp>
        <p:nvSpPr>
          <p:cNvPr id="1034" name="Line 10"/>
          <p:cNvSpPr>
            <a:spLocks noChangeShapeType="1"/>
          </p:cNvSpPr>
          <p:nvPr userDrawn="1"/>
        </p:nvSpPr>
        <p:spPr bwMode="auto">
          <a:xfrm>
            <a:off x="533400" y="1219200"/>
            <a:ext cx="8077200" cy="0"/>
          </a:xfrm>
          <a:prstGeom prst="line">
            <a:avLst/>
          </a:prstGeom>
          <a:noFill/>
          <a:ln w="28575">
            <a:solidFill>
              <a:srgbClr val="FF0000"/>
            </a:solidFill>
            <a:round/>
            <a:headEnd/>
            <a:tailEnd/>
          </a:ln>
          <a:effectLst/>
        </p:spPr>
        <p:txBody>
          <a:bodyPr/>
          <a:lstStyle/>
          <a:p>
            <a:pPr>
              <a:defRPr/>
            </a:pPr>
            <a:endParaRPr lang="en-US" dirty="0">
              <a:latin typeface="Arial" charset="0"/>
              <a:ea typeface="Arial" pitchFamily="-110" charset="0"/>
              <a:cs typeface="Arial" pitchFamily="-110" charset="0"/>
              <a:sym typeface="Arial" pitchFamily="-110" charset="0"/>
            </a:endParaRPr>
          </a:p>
        </p:txBody>
      </p:sp>
      <p:pic>
        <p:nvPicPr>
          <p:cNvPr id="252937" name="Picture 12" descr="DES-Logo-cropped"/>
          <p:cNvPicPr>
            <a:picLocks noChangeAspect="1" noChangeArrowheads="1"/>
          </p:cNvPicPr>
          <p:nvPr userDrawn="1"/>
        </p:nvPicPr>
        <p:blipFill>
          <a:blip r:embed="rId14"/>
          <a:srcRect/>
          <a:stretch>
            <a:fillRect/>
          </a:stretch>
        </p:blipFill>
        <p:spPr bwMode="auto">
          <a:xfrm>
            <a:off x="0" y="0"/>
            <a:ext cx="1200150" cy="1524000"/>
          </a:xfrm>
          <a:prstGeom prst="rect">
            <a:avLst/>
          </a:prstGeom>
          <a:noFill/>
          <a:ln w="9525">
            <a:noFill/>
            <a:miter lim="800000"/>
            <a:headEnd/>
            <a:tailEnd/>
          </a:ln>
        </p:spPr>
      </p:pic>
      <p:sp>
        <p:nvSpPr>
          <p:cNvPr id="11" name="Rectangle 6"/>
          <p:cNvSpPr txBox="1">
            <a:spLocks noChangeArrowheads="1"/>
          </p:cNvSpPr>
          <p:nvPr userDrawn="1"/>
        </p:nvSpPr>
        <p:spPr bwMode="auto">
          <a:xfrm>
            <a:off x="6705600" y="6397625"/>
            <a:ext cx="2133600" cy="476250"/>
          </a:xfrm>
          <a:prstGeom prst="rect">
            <a:avLst/>
          </a:prstGeom>
          <a:noFill/>
          <a:ln w="9525">
            <a:noFill/>
            <a:miter lim="800000"/>
            <a:headEnd/>
            <a:tailEnd/>
          </a:ln>
          <a:effectLst/>
        </p:spPr>
        <p:txBody>
          <a:bodyPr lIns="91332" tIns="45666" rIns="91332" bIns="45666">
            <a:prstTxWarp prst="textNoShape">
              <a:avLst/>
            </a:prstTxWarp>
          </a:bodyPr>
          <a:lstStyle>
            <a:lvl1pPr algn="r">
              <a:defRPr sz="1400">
                <a:latin typeface="Arial" pitchFamily="-108" charset="0"/>
              </a:defRPr>
            </a:lvl1pPr>
          </a:lstStyle>
          <a:p>
            <a:pPr>
              <a:defRPr/>
            </a:pPr>
            <a:endParaRPr lang="en-US" dirty="0">
              <a:ea typeface="Arial" pitchFamily="-110" charset="0"/>
              <a:cs typeface="Arial" pitchFamily="-110" charset="0"/>
              <a:sym typeface="Arial" pitchFamily="-110" charset="0"/>
            </a:endParaRPr>
          </a:p>
        </p:txBody>
      </p:sp>
      <p:sp>
        <p:nvSpPr>
          <p:cNvPr id="12" name="Rectangle 6"/>
          <p:cNvSpPr txBox="1">
            <a:spLocks noChangeArrowheads="1"/>
          </p:cNvSpPr>
          <p:nvPr userDrawn="1"/>
        </p:nvSpPr>
        <p:spPr bwMode="auto">
          <a:xfrm>
            <a:off x="6858000" y="6550025"/>
            <a:ext cx="2133600" cy="476250"/>
          </a:xfrm>
          <a:prstGeom prst="rect">
            <a:avLst/>
          </a:prstGeom>
          <a:noFill/>
          <a:ln w="9525">
            <a:noFill/>
            <a:miter lim="800000"/>
            <a:headEnd/>
            <a:tailEnd/>
          </a:ln>
          <a:effectLst/>
        </p:spPr>
        <p:txBody>
          <a:bodyPr lIns="91332" tIns="45666" rIns="91332" bIns="45666">
            <a:prstTxWarp prst="textNoShape">
              <a:avLst/>
            </a:prstTxWarp>
          </a:bodyPr>
          <a:lstStyle>
            <a:lvl1pPr algn="r">
              <a:defRPr sz="1400">
                <a:latin typeface="Arial" pitchFamily="-108" charset="0"/>
              </a:defRPr>
            </a:lvl1pPr>
          </a:lstStyle>
          <a:p>
            <a:pPr>
              <a:defRPr/>
            </a:pPr>
            <a:endParaRPr lang="en-US" dirty="0">
              <a:ea typeface="Arial" pitchFamily="-110" charset="0"/>
              <a:cs typeface="Arial" pitchFamily="-110" charset="0"/>
              <a:sym typeface="Arial" pitchFamily="-110" charset="0"/>
            </a:endParaRPr>
          </a:p>
        </p:txBody>
      </p:sp>
      <p:sp>
        <p:nvSpPr>
          <p:cNvPr id="13"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lgn="r">
              <a:defRPr sz="1400">
                <a:latin typeface="Arial" pitchFamily="-108" charset="0"/>
                <a:ea typeface="Arial" pitchFamily="-110" charset="0"/>
                <a:cs typeface="Arial" pitchFamily="-110" charset="0"/>
                <a:sym typeface="Arial" pitchFamily="-110" charset="0"/>
              </a:defRPr>
            </a:lvl1pPr>
          </a:lstStyle>
          <a:p>
            <a:pPr>
              <a:defRPr/>
            </a:pPr>
            <a:fld id="{47371A17-AA9A-E04C-8FEE-FBDF28FC16AE}"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7010" r:id="rId1"/>
    <p:sldLayoutId id="2147487011" r:id="rId2"/>
    <p:sldLayoutId id="2147487012" r:id="rId3"/>
    <p:sldLayoutId id="2147487013" r:id="rId4"/>
    <p:sldLayoutId id="2147487014" r:id="rId5"/>
    <p:sldLayoutId id="2147487015" r:id="rId6"/>
    <p:sldLayoutId id="2147487016" r:id="rId7"/>
    <p:sldLayoutId id="2147487017" r:id="rId8"/>
    <p:sldLayoutId id="2147487018" r:id="rId9"/>
    <p:sldLayoutId id="2147487019" r:id="rId10"/>
    <p:sldLayoutId id="2147487020" r:id="rId11"/>
    <p:sldLayoutId id="2147487021" r:id="rId12"/>
  </p:sldLayoutIdLst>
  <p:hf hdr="0" dt="0"/>
  <p:txStyles>
    <p:titleStyle>
      <a:lvl1pPr algn="ctr" rtl="0" eaLnBrk="0" fontAlgn="base" hangingPunct="0">
        <a:spcBef>
          <a:spcPct val="0"/>
        </a:spcBef>
        <a:spcAft>
          <a:spcPct val="0"/>
        </a:spcAft>
        <a:defRPr sz="32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5pPr>
      <a:lvl6pPr marL="457200" algn="ctr" rtl="0" fontAlgn="base">
        <a:spcBef>
          <a:spcPct val="0"/>
        </a:spcBef>
        <a:spcAft>
          <a:spcPct val="0"/>
        </a:spcAft>
        <a:defRPr sz="3200">
          <a:solidFill>
            <a:schemeClr val="tx2"/>
          </a:solidFill>
          <a:latin typeface="Arial" charset="0"/>
        </a:defRPr>
      </a:lvl6pPr>
      <a:lvl7pPr marL="914400" algn="ctr" rtl="0" fontAlgn="base">
        <a:spcBef>
          <a:spcPct val="0"/>
        </a:spcBef>
        <a:spcAft>
          <a:spcPct val="0"/>
        </a:spcAft>
        <a:defRPr sz="3200">
          <a:solidFill>
            <a:schemeClr val="tx2"/>
          </a:solidFill>
          <a:latin typeface="Arial" charset="0"/>
        </a:defRPr>
      </a:lvl7pPr>
      <a:lvl8pPr marL="1371600" algn="ctr" rtl="0" fontAlgn="base">
        <a:spcBef>
          <a:spcPct val="0"/>
        </a:spcBef>
        <a:spcAft>
          <a:spcPct val="0"/>
        </a:spcAft>
        <a:defRPr sz="3200">
          <a:solidFill>
            <a:schemeClr val="tx2"/>
          </a:solidFill>
          <a:latin typeface="Arial" charset="0"/>
        </a:defRPr>
      </a:lvl8pPr>
      <a:lvl9pPr marL="1828800" algn="ctr" rtl="0" fontAlgn="base">
        <a:spcBef>
          <a:spcPct val="0"/>
        </a:spcBef>
        <a:spcAft>
          <a:spcPct val="0"/>
        </a:spcAft>
        <a:defRPr sz="3200">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33333"/>
        </a:solidFill>
        <a:effectLst/>
      </p:bgPr>
    </p:bg>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bwMode="auto">
          <a:xfrm>
            <a:off x="317500" y="722313"/>
            <a:ext cx="8637588" cy="774700"/>
          </a:xfrm>
          <a:prstGeom prst="rect">
            <a:avLst/>
          </a:prstGeom>
          <a:noFill/>
          <a:ln w="9525">
            <a:noFill/>
            <a:miter lim="800000"/>
            <a:headEnd/>
            <a:tailEnd/>
          </a:ln>
        </p:spPr>
        <p:txBody>
          <a:bodyPr vert="horz" wrap="square" lIns="91421" tIns="45711" rIns="91421" bIns="45711" numCol="1" anchor="b" anchorCtr="0" compatLnSpc="1">
            <a:prstTxWarp prst="textNoShape">
              <a:avLst/>
            </a:prstTxWarp>
            <a:spAutoFit/>
          </a:bodyPr>
          <a:lstStyle/>
          <a:p>
            <a:pPr lvl="0"/>
            <a:r>
              <a:rPr lang="en-US"/>
              <a:t>Click to edit Master title style</a:t>
            </a:r>
          </a:p>
        </p:txBody>
      </p:sp>
      <p:sp>
        <p:nvSpPr>
          <p:cNvPr id="266243" name="Rectangle 3"/>
          <p:cNvSpPr>
            <a:spLocks noGrp="1" noChangeArrowheads="1"/>
          </p:cNvSpPr>
          <p:nvPr>
            <p:ph type="body" idx="1"/>
          </p:nvPr>
        </p:nvSpPr>
        <p:spPr bwMode="auto">
          <a:xfrm>
            <a:off x="328613" y="1941513"/>
            <a:ext cx="8208962" cy="4114800"/>
          </a:xfrm>
          <a:prstGeom prst="rect">
            <a:avLst/>
          </a:prstGeom>
          <a:noFill/>
          <a:ln w="9525">
            <a:noFill/>
            <a:miter lim="800000"/>
            <a:headEnd/>
            <a:tailEnd/>
          </a:ln>
        </p:spPr>
        <p:txBody>
          <a:bodyPr vert="horz" wrap="square" lIns="91421" tIns="45711" rIns="91421"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6996" name="Rectangle 4"/>
          <p:cNvSpPr>
            <a:spLocks noGrp="1" noChangeArrowheads="1"/>
          </p:cNvSpPr>
          <p:nvPr>
            <p:ph type="dt" sz="half" idx="2"/>
          </p:nvPr>
        </p:nvSpPr>
        <p:spPr bwMode="auto">
          <a:xfrm>
            <a:off x="3429000" y="6400800"/>
            <a:ext cx="1905000" cy="457200"/>
          </a:xfrm>
          <a:prstGeom prst="rect">
            <a:avLst/>
          </a:prstGeom>
          <a:noFill/>
          <a:ln w="9525">
            <a:noFill/>
            <a:miter lim="800000"/>
            <a:headEnd/>
            <a:tailEnd/>
          </a:ln>
          <a:effectLst/>
        </p:spPr>
        <p:txBody>
          <a:bodyPr vert="horz" wrap="square" lIns="91421" tIns="45711" rIns="91421" bIns="45711" numCol="1" anchor="b" anchorCtr="0" compatLnSpc="1">
            <a:prstTxWarp prst="textNoShape">
              <a:avLst/>
            </a:prstTxWarp>
          </a:bodyPr>
          <a:lstStyle>
            <a:lvl1pPr algn="ctr">
              <a:defRPr sz="1200">
                <a:solidFill>
                  <a:schemeClr val="tx1"/>
                </a:solidFill>
                <a:latin typeface="+mn-lt"/>
                <a:ea typeface="Arial" pitchFamily="-110" charset="0"/>
                <a:cs typeface="Arial" pitchFamily="-110" charset="0"/>
                <a:sym typeface="Arial" pitchFamily="-110" charset="0"/>
              </a:defRPr>
            </a:lvl1pPr>
          </a:lstStyle>
          <a:p>
            <a:pPr>
              <a:defRPr/>
            </a:pPr>
            <a:endParaRPr lang="en-US"/>
          </a:p>
        </p:txBody>
      </p:sp>
      <p:sp>
        <p:nvSpPr>
          <p:cNvPr id="596997" name="Rectangle 5"/>
          <p:cNvSpPr>
            <a:spLocks noGrp="1" noChangeArrowheads="1"/>
          </p:cNvSpPr>
          <p:nvPr>
            <p:ph type="ftr" sz="quarter" idx="3"/>
          </p:nvPr>
        </p:nvSpPr>
        <p:spPr bwMode="auto">
          <a:xfrm>
            <a:off x="5943600" y="6400800"/>
            <a:ext cx="2895600" cy="457200"/>
          </a:xfrm>
          <a:prstGeom prst="rect">
            <a:avLst/>
          </a:prstGeom>
          <a:noFill/>
          <a:ln w="9525">
            <a:noFill/>
            <a:miter lim="800000"/>
            <a:headEnd/>
            <a:tailEnd/>
          </a:ln>
          <a:effectLst/>
        </p:spPr>
        <p:txBody>
          <a:bodyPr vert="horz" wrap="square" lIns="91421" tIns="45711" rIns="91421" bIns="45711" numCol="1" anchor="b" anchorCtr="0" compatLnSpc="1">
            <a:prstTxWarp prst="textNoShape">
              <a:avLst/>
            </a:prstTxWarp>
          </a:bodyPr>
          <a:lstStyle>
            <a:lvl1pPr algn="r">
              <a:defRPr sz="1200">
                <a:solidFill>
                  <a:schemeClr val="bg1"/>
                </a:solidFill>
                <a:latin typeface="+mn-lt"/>
                <a:ea typeface="Arial" pitchFamily="-110" charset="0"/>
                <a:cs typeface="Arial" pitchFamily="-110" charset="0"/>
                <a:sym typeface="Arial" pitchFamily="-110" charset="0"/>
              </a:defRPr>
            </a:lvl1pPr>
          </a:lstStyle>
          <a:p>
            <a:pPr>
              <a:defRPr/>
            </a:pPr>
            <a:endParaRPr lang="en-US"/>
          </a:p>
        </p:txBody>
      </p:sp>
      <p:sp>
        <p:nvSpPr>
          <p:cNvPr id="596998" name="Rectangle 6"/>
          <p:cNvSpPr>
            <a:spLocks noGrp="1" noChangeArrowheads="1"/>
          </p:cNvSpPr>
          <p:nvPr>
            <p:ph type="sldNum" sz="quarter" idx="4"/>
          </p:nvPr>
        </p:nvSpPr>
        <p:spPr bwMode="auto">
          <a:xfrm>
            <a:off x="381000" y="6400800"/>
            <a:ext cx="1905000" cy="457200"/>
          </a:xfrm>
          <a:prstGeom prst="rect">
            <a:avLst/>
          </a:prstGeom>
          <a:noFill/>
          <a:ln w="9525">
            <a:noFill/>
            <a:miter lim="800000"/>
            <a:headEnd/>
            <a:tailEnd/>
          </a:ln>
          <a:effectLst/>
        </p:spPr>
        <p:txBody>
          <a:bodyPr vert="horz" wrap="square" lIns="91421" tIns="45711" rIns="91421" bIns="45711" numCol="1" anchor="b" anchorCtr="0" compatLnSpc="1">
            <a:prstTxWarp prst="textNoShape">
              <a:avLst/>
            </a:prstTxWarp>
          </a:bodyPr>
          <a:lstStyle>
            <a:lvl1pPr>
              <a:defRPr sz="1200">
                <a:solidFill>
                  <a:schemeClr val="tx1"/>
                </a:solidFill>
                <a:latin typeface="+mn-lt"/>
                <a:ea typeface="Arial" pitchFamily="-110" charset="0"/>
                <a:cs typeface="Arial" pitchFamily="-110" charset="0"/>
                <a:sym typeface="Arial" pitchFamily="-110" charset="0"/>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7022" r:id="rId1"/>
    <p:sldLayoutId id="2147486849" r:id="rId2"/>
    <p:sldLayoutId id="2147486850" r:id="rId3"/>
    <p:sldLayoutId id="2147486851" r:id="rId4"/>
    <p:sldLayoutId id="2147486852" r:id="rId5"/>
    <p:sldLayoutId id="2147486853" r:id="rId6"/>
    <p:sldLayoutId id="2147486854" r:id="rId7"/>
    <p:sldLayoutId id="2147486855" r:id="rId8"/>
    <p:sldLayoutId id="2147486856" r:id="rId9"/>
    <p:sldLayoutId id="2147486857" r:id="rId10"/>
    <p:sldLayoutId id="2147486858" r:id="rId11"/>
    <p:sldLayoutId id="2147486859" r:id="rId12"/>
    <p:sldLayoutId id="2147486860" r:id="rId13"/>
  </p:sldLayoutIdLst>
  <p:txStyles>
    <p:titleStyle>
      <a:lvl1pPr algn="ctr" rtl="0" eaLnBrk="0" fontAlgn="base" hangingPunct="0">
        <a:spcBef>
          <a:spcPct val="0"/>
        </a:spcBef>
        <a:spcAft>
          <a:spcPct val="0"/>
        </a:spcAft>
        <a:defRPr sz="4400">
          <a:solidFill>
            <a:srgbClr val="FFFF00"/>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rgbClr val="FFFF00"/>
          </a:solidFill>
          <a:latin typeface="Times" pitchFamily="-106"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FFFF00"/>
          </a:solidFill>
          <a:latin typeface="Times" pitchFamily="-106"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FFFF00"/>
          </a:solidFill>
          <a:latin typeface="Times" pitchFamily="-106"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FFFF00"/>
          </a:solidFill>
          <a:latin typeface="Times" pitchFamily="-106" charset="0"/>
          <a:ea typeface="ＭＳ Ｐゴシック" pitchFamily="-110" charset="-128"/>
          <a:cs typeface="ＭＳ Ｐゴシック" pitchFamily="-110" charset="-128"/>
        </a:defRPr>
      </a:lvl5pPr>
      <a:lvl6pPr marL="457106" algn="ctr" rtl="0" fontAlgn="base">
        <a:spcBef>
          <a:spcPct val="0"/>
        </a:spcBef>
        <a:spcAft>
          <a:spcPct val="0"/>
        </a:spcAft>
        <a:defRPr sz="4400">
          <a:solidFill>
            <a:srgbClr val="FFFF00"/>
          </a:solidFill>
          <a:latin typeface="Times" pitchFamily="-106" charset="0"/>
        </a:defRPr>
      </a:lvl6pPr>
      <a:lvl7pPr marL="914212" algn="ctr" rtl="0" fontAlgn="base">
        <a:spcBef>
          <a:spcPct val="0"/>
        </a:spcBef>
        <a:spcAft>
          <a:spcPct val="0"/>
        </a:spcAft>
        <a:defRPr sz="4400">
          <a:solidFill>
            <a:srgbClr val="FFFF00"/>
          </a:solidFill>
          <a:latin typeface="Times" pitchFamily="-106" charset="0"/>
        </a:defRPr>
      </a:lvl7pPr>
      <a:lvl8pPr marL="1371320" algn="ctr" rtl="0" fontAlgn="base">
        <a:spcBef>
          <a:spcPct val="0"/>
        </a:spcBef>
        <a:spcAft>
          <a:spcPct val="0"/>
        </a:spcAft>
        <a:defRPr sz="4400">
          <a:solidFill>
            <a:srgbClr val="FFFF00"/>
          </a:solidFill>
          <a:latin typeface="Times" pitchFamily="-106" charset="0"/>
        </a:defRPr>
      </a:lvl8pPr>
      <a:lvl9pPr marL="1828426" algn="ctr" rtl="0" fontAlgn="base">
        <a:spcBef>
          <a:spcPct val="0"/>
        </a:spcBef>
        <a:spcAft>
          <a:spcPct val="0"/>
        </a:spcAft>
        <a:defRPr sz="4400">
          <a:solidFill>
            <a:srgbClr val="FFFF00"/>
          </a:solidFill>
          <a:latin typeface="Times" pitchFamily="-106" charset="0"/>
        </a:defRPr>
      </a:lvl9pPr>
    </p:titleStyle>
    <p:bodyStyle>
      <a:lvl1pPr marL="341313" indent="-341313" algn="l" rtl="0" eaLnBrk="0" fontAlgn="base" hangingPunct="0">
        <a:spcBef>
          <a:spcPct val="20000"/>
        </a:spcBef>
        <a:spcAft>
          <a:spcPct val="0"/>
        </a:spcAft>
        <a:buClr>
          <a:srgbClr val="CCFF33"/>
        </a:buClr>
        <a:buSzPct val="70000"/>
        <a:buFont typeface="Wingdings" pitchFamily="27" charset="2"/>
        <a:buChar char="n"/>
        <a:defRPr sz="3200">
          <a:solidFill>
            <a:schemeClr val="tx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lr>
          <a:schemeClr val="accent2"/>
        </a:buClr>
        <a:buSzPct val="65000"/>
        <a:buFont typeface="Wingdings" pitchFamily="27" charset="2"/>
        <a:buChar char="n"/>
        <a:defRPr sz="2800">
          <a:solidFill>
            <a:schemeClr val="tx1"/>
          </a:solidFill>
          <a:latin typeface="+mn-lt"/>
          <a:ea typeface="ＭＳ Ｐゴシック" pitchFamily="-106" charset="-128"/>
        </a:defRPr>
      </a:lvl2pPr>
      <a:lvl3pPr marL="1141413" indent="-227013" algn="l" rtl="0" eaLnBrk="0" fontAlgn="base" hangingPunct="0">
        <a:spcBef>
          <a:spcPct val="20000"/>
        </a:spcBef>
        <a:spcAft>
          <a:spcPct val="0"/>
        </a:spcAft>
        <a:buClr>
          <a:srgbClr val="0099CC"/>
        </a:buClr>
        <a:buSzPct val="65000"/>
        <a:buFont typeface="Wingdings" pitchFamily="27" charset="2"/>
        <a:buChar char="n"/>
        <a:defRPr sz="2400">
          <a:solidFill>
            <a:schemeClr val="tx1"/>
          </a:solidFill>
          <a:latin typeface="+mn-lt"/>
          <a:ea typeface="ＭＳ Ｐゴシック" pitchFamily="-106" charset="-128"/>
        </a:defRPr>
      </a:lvl3pPr>
      <a:lvl4pPr marL="1598613" indent="-227013" algn="l" rtl="0" eaLnBrk="0" fontAlgn="base" hangingPunct="0">
        <a:spcBef>
          <a:spcPct val="20000"/>
        </a:spcBef>
        <a:spcAft>
          <a:spcPct val="0"/>
        </a:spcAft>
        <a:buClr>
          <a:schemeClr val="tx2"/>
        </a:buClr>
        <a:buSzPct val="75000"/>
        <a:buFont typeface="Wingdings" pitchFamily="27" charset="2"/>
        <a:buChar char="n"/>
        <a:defRPr sz="2000">
          <a:solidFill>
            <a:schemeClr val="tx1"/>
          </a:solidFill>
          <a:latin typeface="+mn-lt"/>
          <a:ea typeface="ＭＳ Ｐゴシック" pitchFamily="-106" charset="-128"/>
        </a:defRPr>
      </a:lvl4pPr>
      <a:lvl5pPr marL="2055813" indent="-227013" algn="l" rtl="0" eaLnBrk="0" fontAlgn="base" hangingPunct="0">
        <a:spcBef>
          <a:spcPct val="20000"/>
        </a:spcBef>
        <a:spcAft>
          <a:spcPct val="0"/>
        </a:spcAft>
        <a:buClr>
          <a:schemeClr val="hlink"/>
        </a:buClr>
        <a:buSzPct val="65000"/>
        <a:buFont typeface="Wingdings" pitchFamily="27" charset="2"/>
        <a:buChar char="n"/>
        <a:defRPr sz="2000">
          <a:solidFill>
            <a:schemeClr val="tx1"/>
          </a:solidFill>
          <a:latin typeface="+mn-lt"/>
          <a:ea typeface="ＭＳ Ｐゴシック" pitchFamily="-106" charset="-128"/>
        </a:defRPr>
      </a:lvl5pPr>
      <a:lvl6pPr marL="2514087" indent="-228552" algn="l" rtl="0" fontAlgn="base">
        <a:spcBef>
          <a:spcPct val="20000"/>
        </a:spcBef>
        <a:spcAft>
          <a:spcPct val="0"/>
        </a:spcAft>
        <a:buClr>
          <a:schemeClr val="hlink"/>
        </a:buClr>
        <a:buSzPct val="65000"/>
        <a:buFont typeface="Wingdings" pitchFamily="-106" charset="2"/>
        <a:buChar char="n"/>
        <a:defRPr sz="2000">
          <a:solidFill>
            <a:schemeClr val="tx1"/>
          </a:solidFill>
          <a:latin typeface="+mn-lt"/>
          <a:ea typeface="ＭＳ Ｐゴシック" pitchFamily="-106" charset="-128"/>
        </a:defRPr>
      </a:lvl6pPr>
      <a:lvl7pPr marL="2971192" indent="-228552" algn="l" rtl="0" fontAlgn="base">
        <a:spcBef>
          <a:spcPct val="20000"/>
        </a:spcBef>
        <a:spcAft>
          <a:spcPct val="0"/>
        </a:spcAft>
        <a:buClr>
          <a:schemeClr val="hlink"/>
        </a:buClr>
        <a:buSzPct val="65000"/>
        <a:buFont typeface="Wingdings" pitchFamily="-106" charset="2"/>
        <a:buChar char="n"/>
        <a:defRPr sz="2000">
          <a:solidFill>
            <a:schemeClr val="tx1"/>
          </a:solidFill>
          <a:latin typeface="+mn-lt"/>
          <a:ea typeface="ＭＳ Ｐゴシック" pitchFamily="-106" charset="-128"/>
        </a:defRPr>
      </a:lvl7pPr>
      <a:lvl8pPr marL="3428299" indent="-228552" algn="l" rtl="0" fontAlgn="base">
        <a:spcBef>
          <a:spcPct val="20000"/>
        </a:spcBef>
        <a:spcAft>
          <a:spcPct val="0"/>
        </a:spcAft>
        <a:buClr>
          <a:schemeClr val="hlink"/>
        </a:buClr>
        <a:buSzPct val="65000"/>
        <a:buFont typeface="Wingdings" pitchFamily="-106" charset="2"/>
        <a:buChar char="n"/>
        <a:defRPr sz="2000">
          <a:solidFill>
            <a:schemeClr val="tx1"/>
          </a:solidFill>
          <a:latin typeface="+mn-lt"/>
          <a:ea typeface="ＭＳ Ｐゴシック" pitchFamily="-106" charset="-128"/>
        </a:defRPr>
      </a:lvl8pPr>
      <a:lvl9pPr marL="3885404" indent="-228552" algn="l" rtl="0" fontAlgn="base">
        <a:spcBef>
          <a:spcPct val="20000"/>
        </a:spcBef>
        <a:spcAft>
          <a:spcPct val="0"/>
        </a:spcAft>
        <a:buClr>
          <a:schemeClr val="hlink"/>
        </a:buClr>
        <a:buSzPct val="65000"/>
        <a:buFont typeface="Wingdings" pitchFamily="-106" charset="2"/>
        <a:buChar char="n"/>
        <a:defRPr sz="2000">
          <a:solidFill>
            <a:schemeClr val="tx1"/>
          </a:solidFill>
          <a:latin typeface="+mn-lt"/>
          <a:ea typeface="ＭＳ Ｐゴシック" pitchFamily="-106" charset="-128"/>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2" algn="l" defTabSz="457106" rtl="0" eaLnBrk="1" latinLnBrk="0" hangingPunct="1">
        <a:defRPr sz="1800" kern="1200">
          <a:solidFill>
            <a:schemeClr val="tx1"/>
          </a:solidFill>
          <a:latin typeface="+mn-lt"/>
          <a:ea typeface="+mn-ea"/>
          <a:cs typeface="+mn-cs"/>
        </a:defRPr>
      </a:lvl3pPr>
      <a:lvl4pPr marL="1371320" algn="l" defTabSz="457106" rtl="0" eaLnBrk="1" latinLnBrk="0" hangingPunct="1">
        <a:defRPr sz="1800" kern="1200">
          <a:solidFill>
            <a:schemeClr val="tx1"/>
          </a:solidFill>
          <a:latin typeface="+mn-lt"/>
          <a:ea typeface="+mn-ea"/>
          <a:cs typeface="+mn-cs"/>
        </a:defRPr>
      </a:lvl4pPr>
      <a:lvl5pPr marL="1828426" algn="l" defTabSz="457106" rtl="0" eaLnBrk="1" latinLnBrk="0" hangingPunct="1">
        <a:defRPr sz="1800" kern="1200">
          <a:solidFill>
            <a:schemeClr val="tx1"/>
          </a:solidFill>
          <a:latin typeface="+mn-lt"/>
          <a:ea typeface="+mn-ea"/>
          <a:cs typeface="+mn-cs"/>
        </a:defRPr>
      </a:lvl5pPr>
      <a:lvl6pPr marL="2285532" algn="l" defTabSz="457106" rtl="0" eaLnBrk="1" latinLnBrk="0" hangingPunct="1">
        <a:defRPr sz="1800" kern="1200">
          <a:solidFill>
            <a:schemeClr val="tx1"/>
          </a:solidFill>
          <a:latin typeface="+mn-lt"/>
          <a:ea typeface="+mn-ea"/>
          <a:cs typeface="+mn-cs"/>
        </a:defRPr>
      </a:lvl6pPr>
      <a:lvl7pPr marL="2742640" algn="l" defTabSz="457106" rtl="0" eaLnBrk="1" latinLnBrk="0" hangingPunct="1">
        <a:defRPr sz="1800" kern="1200">
          <a:solidFill>
            <a:schemeClr val="tx1"/>
          </a:solidFill>
          <a:latin typeface="+mn-lt"/>
          <a:ea typeface="+mn-ea"/>
          <a:cs typeface="+mn-cs"/>
        </a:defRPr>
      </a:lvl7pPr>
      <a:lvl8pPr marL="3199744" algn="l" defTabSz="457106" rtl="0" eaLnBrk="1" latinLnBrk="0" hangingPunct="1">
        <a:defRPr sz="1800" kern="1200">
          <a:solidFill>
            <a:schemeClr val="tx1"/>
          </a:solidFill>
          <a:latin typeface="+mn-lt"/>
          <a:ea typeface="+mn-ea"/>
          <a:cs typeface="+mn-cs"/>
        </a:defRPr>
      </a:lvl8pPr>
      <a:lvl9pPr marL="3656852" algn="l" defTabSz="457106"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33333"/>
        </a:solidFill>
        <a:effectLst/>
      </p:bgPr>
    </p:bg>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bwMode="auto">
          <a:xfrm>
            <a:off x="317500" y="722313"/>
            <a:ext cx="8637588" cy="774700"/>
          </a:xfrm>
          <a:prstGeom prst="rect">
            <a:avLst/>
          </a:prstGeom>
          <a:noFill/>
          <a:ln w="9525">
            <a:noFill/>
            <a:miter lim="800000"/>
            <a:headEnd/>
            <a:tailEnd/>
          </a:ln>
        </p:spPr>
        <p:txBody>
          <a:bodyPr vert="horz" wrap="square" lIns="91421" tIns="45711" rIns="91421" bIns="45711" numCol="1" anchor="b" anchorCtr="0" compatLnSpc="1">
            <a:prstTxWarp prst="textNoShape">
              <a:avLst/>
            </a:prstTxWarp>
            <a:spAutoFit/>
          </a:bodyPr>
          <a:lstStyle/>
          <a:p>
            <a:pPr lvl="0"/>
            <a:r>
              <a:rPr lang="en-US"/>
              <a:t>Click to edit Master title style</a:t>
            </a:r>
          </a:p>
        </p:txBody>
      </p:sp>
      <p:sp>
        <p:nvSpPr>
          <p:cNvPr id="322563" name="Rectangle 3"/>
          <p:cNvSpPr>
            <a:spLocks noGrp="1" noChangeArrowheads="1"/>
          </p:cNvSpPr>
          <p:nvPr>
            <p:ph type="body" idx="1"/>
          </p:nvPr>
        </p:nvSpPr>
        <p:spPr bwMode="auto">
          <a:xfrm>
            <a:off x="328613" y="1941513"/>
            <a:ext cx="8208962" cy="4114800"/>
          </a:xfrm>
          <a:prstGeom prst="rect">
            <a:avLst/>
          </a:prstGeom>
          <a:noFill/>
          <a:ln w="9525">
            <a:noFill/>
            <a:miter lim="800000"/>
            <a:headEnd/>
            <a:tailEnd/>
          </a:ln>
        </p:spPr>
        <p:txBody>
          <a:bodyPr vert="horz" wrap="square" lIns="91421" tIns="45711" rIns="91421"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6996" name="Rectangle 4"/>
          <p:cNvSpPr>
            <a:spLocks noGrp="1" noChangeArrowheads="1"/>
          </p:cNvSpPr>
          <p:nvPr>
            <p:ph type="dt" sz="half" idx="2"/>
          </p:nvPr>
        </p:nvSpPr>
        <p:spPr bwMode="auto">
          <a:xfrm>
            <a:off x="3429000" y="6400800"/>
            <a:ext cx="1905000" cy="457200"/>
          </a:xfrm>
          <a:prstGeom prst="rect">
            <a:avLst/>
          </a:prstGeom>
          <a:noFill/>
          <a:ln w="9525">
            <a:noFill/>
            <a:miter lim="800000"/>
            <a:headEnd/>
            <a:tailEnd/>
          </a:ln>
          <a:effectLst/>
        </p:spPr>
        <p:txBody>
          <a:bodyPr vert="horz" wrap="square" lIns="91421" tIns="45711" rIns="91421" bIns="45711" numCol="1" anchor="b" anchorCtr="0" compatLnSpc="1">
            <a:prstTxWarp prst="textNoShape">
              <a:avLst/>
            </a:prstTxWarp>
          </a:bodyPr>
          <a:lstStyle>
            <a:lvl1pPr algn="ctr">
              <a:defRPr sz="1200">
                <a:solidFill>
                  <a:schemeClr val="tx1"/>
                </a:solidFill>
                <a:latin typeface="+mn-lt"/>
                <a:ea typeface="Arial" pitchFamily="-111" charset="0"/>
                <a:cs typeface="Arial" pitchFamily="-111" charset="0"/>
                <a:sym typeface="Arial" pitchFamily="-111" charset="0"/>
              </a:defRPr>
            </a:lvl1pPr>
          </a:lstStyle>
          <a:p>
            <a:pPr>
              <a:defRPr/>
            </a:pPr>
            <a:endParaRPr lang="en-US"/>
          </a:p>
        </p:txBody>
      </p:sp>
      <p:sp>
        <p:nvSpPr>
          <p:cNvPr id="596997" name="Rectangle 5"/>
          <p:cNvSpPr>
            <a:spLocks noGrp="1" noChangeArrowheads="1"/>
          </p:cNvSpPr>
          <p:nvPr>
            <p:ph type="ftr" sz="quarter" idx="3"/>
          </p:nvPr>
        </p:nvSpPr>
        <p:spPr bwMode="auto">
          <a:xfrm>
            <a:off x="5943600" y="6400800"/>
            <a:ext cx="2895600" cy="457200"/>
          </a:xfrm>
          <a:prstGeom prst="rect">
            <a:avLst/>
          </a:prstGeom>
          <a:noFill/>
          <a:ln w="9525">
            <a:noFill/>
            <a:miter lim="800000"/>
            <a:headEnd/>
            <a:tailEnd/>
          </a:ln>
          <a:effectLst/>
        </p:spPr>
        <p:txBody>
          <a:bodyPr vert="horz" wrap="square" lIns="91421" tIns="45711" rIns="91421" bIns="45711" numCol="1" anchor="b" anchorCtr="0" compatLnSpc="1">
            <a:prstTxWarp prst="textNoShape">
              <a:avLst/>
            </a:prstTxWarp>
          </a:bodyPr>
          <a:lstStyle>
            <a:lvl1pPr algn="r">
              <a:defRPr sz="1200">
                <a:solidFill>
                  <a:schemeClr val="bg1"/>
                </a:solidFill>
                <a:latin typeface="+mn-lt"/>
                <a:ea typeface="Arial" pitchFamily="-111" charset="0"/>
                <a:cs typeface="Arial" pitchFamily="-111" charset="0"/>
                <a:sym typeface="Arial" pitchFamily="-111" charset="0"/>
              </a:defRPr>
            </a:lvl1pPr>
          </a:lstStyle>
          <a:p>
            <a:pPr>
              <a:defRPr/>
            </a:pPr>
            <a:endParaRPr lang="en-US"/>
          </a:p>
        </p:txBody>
      </p:sp>
      <p:sp>
        <p:nvSpPr>
          <p:cNvPr id="596998" name="Rectangle 6"/>
          <p:cNvSpPr>
            <a:spLocks noGrp="1" noChangeArrowheads="1"/>
          </p:cNvSpPr>
          <p:nvPr>
            <p:ph type="sldNum" sz="quarter" idx="4"/>
          </p:nvPr>
        </p:nvSpPr>
        <p:spPr bwMode="auto">
          <a:xfrm>
            <a:off x="381000" y="6400800"/>
            <a:ext cx="1905000" cy="457200"/>
          </a:xfrm>
          <a:prstGeom prst="rect">
            <a:avLst/>
          </a:prstGeom>
          <a:noFill/>
          <a:ln w="9525">
            <a:noFill/>
            <a:miter lim="800000"/>
            <a:headEnd/>
            <a:tailEnd/>
          </a:ln>
          <a:effectLst/>
        </p:spPr>
        <p:txBody>
          <a:bodyPr vert="horz" wrap="square" lIns="91421" tIns="45711" rIns="91421" bIns="45711" numCol="1" anchor="b" anchorCtr="0" compatLnSpc="1">
            <a:prstTxWarp prst="textNoShape">
              <a:avLst/>
            </a:prstTxWarp>
          </a:bodyPr>
          <a:lstStyle>
            <a:lvl1pPr>
              <a:defRPr sz="1200">
                <a:solidFill>
                  <a:schemeClr val="tx1"/>
                </a:solidFill>
                <a:latin typeface="+mn-lt"/>
                <a:ea typeface="Arial" pitchFamily="-111" charset="0"/>
                <a:cs typeface="Arial" pitchFamily="-111" charset="0"/>
                <a:sym typeface="Arial" pitchFamily="-111" charset="0"/>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7036" r:id="rId1"/>
    <p:sldLayoutId id="2147486886" r:id="rId2"/>
    <p:sldLayoutId id="2147486887" r:id="rId3"/>
    <p:sldLayoutId id="2147486888" r:id="rId4"/>
    <p:sldLayoutId id="2147486889" r:id="rId5"/>
    <p:sldLayoutId id="2147486890" r:id="rId6"/>
    <p:sldLayoutId id="2147486891" r:id="rId7"/>
    <p:sldLayoutId id="2147486892" r:id="rId8"/>
    <p:sldLayoutId id="2147486893" r:id="rId9"/>
    <p:sldLayoutId id="2147486894" r:id="rId10"/>
    <p:sldLayoutId id="2147486895" r:id="rId11"/>
    <p:sldLayoutId id="2147486896" r:id="rId12"/>
    <p:sldLayoutId id="2147486897" r:id="rId13"/>
  </p:sldLayoutIdLst>
  <p:txStyles>
    <p:titleStyle>
      <a:lvl1pPr algn="ctr" rtl="0" eaLnBrk="0" fontAlgn="base" hangingPunct="0">
        <a:spcBef>
          <a:spcPct val="0"/>
        </a:spcBef>
        <a:spcAft>
          <a:spcPct val="0"/>
        </a:spcAft>
        <a:defRPr sz="4400">
          <a:solidFill>
            <a:srgbClr val="FFFF00"/>
          </a:solidFill>
          <a:latin typeface="+mj-lt"/>
          <a:ea typeface="ＭＳ Ｐゴシック" pitchFamily="27" charset="-128"/>
          <a:cs typeface="ＭＳ Ｐゴシック" pitchFamily="27" charset="-128"/>
        </a:defRPr>
      </a:lvl1pPr>
      <a:lvl2pPr algn="ctr" rtl="0" eaLnBrk="0" fontAlgn="base" hangingPunct="0">
        <a:spcBef>
          <a:spcPct val="0"/>
        </a:spcBef>
        <a:spcAft>
          <a:spcPct val="0"/>
        </a:spcAft>
        <a:defRPr sz="4400">
          <a:solidFill>
            <a:srgbClr val="FFFF00"/>
          </a:solidFill>
          <a:latin typeface="Times" pitchFamily="-106" charset="0"/>
          <a:ea typeface="ＭＳ Ｐゴシック" pitchFamily="27" charset="-128"/>
          <a:cs typeface="ＭＳ Ｐゴシック" pitchFamily="27" charset="-128"/>
        </a:defRPr>
      </a:lvl2pPr>
      <a:lvl3pPr algn="ctr" rtl="0" eaLnBrk="0" fontAlgn="base" hangingPunct="0">
        <a:spcBef>
          <a:spcPct val="0"/>
        </a:spcBef>
        <a:spcAft>
          <a:spcPct val="0"/>
        </a:spcAft>
        <a:defRPr sz="4400">
          <a:solidFill>
            <a:srgbClr val="FFFF00"/>
          </a:solidFill>
          <a:latin typeface="Times" pitchFamily="-106" charset="0"/>
          <a:ea typeface="ＭＳ Ｐゴシック" pitchFamily="27" charset="-128"/>
          <a:cs typeface="ＭＳ Ｐゴシック" pitchFamily="27" charset="-128"/>
        </a:defRPr>
      </a:lvl3pPr>
      <a:lvl4pPr algn="ctr" rtl="0" eaLnBrk="0" fontAlgn="base" hangingPunct="0">
        <a:spcBef>
          <a:spcPct val="0"/>
        </a:spcBef>
        <a:spcAft>
          <a:spcPct val="0"/>
        </a:spcAft>
        <a:defRPr sz="4400">
          <a:solidFill>
            <a:srgbClr val="FFFF00"/>
          </a:solidFill>
          <a:latin typeface="Times" pitchFamily="-106" charset="0"/>
          <a:ea typeface="ＭＳ Ｐゴシック" pitchFamily="27" charset="-128"/>
          <a:cs typeface="ＭＳ Ｐゴシック" pitchFamily="27" charset="-128"/>
        </a:defRPr>
      </a:lvl4pPr>
      <a:lvl5pPr algn="ctr" rtl="0" eaLnBrk="0" fontAlgn="base" hangingPunct="0">
        <a:spcBef>
          <a:spcPct val="0"/>
        </a:spcBef>
        <a:spcAft>
          <a:spcPct val="0"/>
        </a:spcAft>
        <a:defRPr sz="4400">
          <a:solidFill>
            <a:srgbClr val="FFFF00"/>
          </a:solidFill>
          <a:latin typeface="Times" pitchFamily="-106" charset="0"/>
          <a:ea typeface="ＭＳ Ｐゴシック" pitchFamily="27" charset="-128"/>
          <a:cs typeface="ＭＳ Ｐゴシック" pitchFamily="27" charset="-128"/>
        </a:defRPr>
      </a:lvl5pPr>
      <a:lvl6pPr marL="457106" algn="ctr" rtl="0" fontAlgn="base">
        <a:spcBef>
          <a:spcPct val="0"/>
        </a:spcBef>
        <a:spcAft>
          <a:spcPct val="0"/>
        </a:spcAft>
        <a:defRPr sz="4400">
          <a:solidFill>
            <a:srgbClr val="FFFF00"/>
          </a:solidFill>
          <a:latin typeface="Times" pitchFamily="-106" charset="0"/>
        </a:defRPr>
      </a:lvl6pPr>
      <a:lvl7pPr marL="914212" algn="ctr" rtl="0" fontAlgn="base">
        <a:spcBef>
          <a:spcPct val="0"/>
        </a:spcBef>
        <a:spcAft>
          <a:spcPct val="0"/>
        </a:spcAft>
        <a:defRPr sz="4400">
          <a:solidFill>
            <a:srgbClr val="FFFF00"/>
          </a:solidFill>
          <a:latin typeface="Times" pitchFamily="-106" charset="0"/>
        </a:defRPr>
      </a:lvl7pPr>
      <a:lvl8pPr marL="1371320" algn="ctr" rtl="0" fontAlgn="base">
        <a:spcBef>
          <a:spcPct val="0"/>
        </a:spcBef>
        <a:spcAft>
          <a:spcPct val="0"/>
        </a:spcAft>
        <a:defRPr sz="4400">
          <a:solidFill>
            <a:srgbClr val="FFFF00"/>
          </a:solidFill>
          <a:latin typeface="Times" pitchFamily="-106" charset="0"/>
        </a:defRPr>
      </a:lvl8pPr>
      <a:lvl9pPr marL="1828426" algn="ctr" rtl="0" fontAlgn="base">
        <a:spcBef>
          <a:spcPct val="0"/>
        </a:spcBef>
        <a:spcAft>
          <a:spcPct val="0"/>
        </a:spcAft>
        <a:defRPr sz="4400">
          <a:solidFill>
            <a:srgbClr val="FFFF00"/>
          </a:solidFill>
          <a:latin typeface="Times" pitchFamily="-106" charset="0"/>
        </a:defRPr>
      </a:lvl9pPr>
    </p:titleStyle>
    <p:bodyStyle>
      <a:lvl1pPr marL="341313" indent="-341313" algn="l" rtl="0" eaLnBrk="0" fontAlgn="base" hangingPunct="0">
        <a:spcBef>
          <a:spcPct val="20000"/>
        </a:spcBef>
        <a:spcAft>
          <a:spcPct val="0"/>
        </a:spcAft>
        <a:buClr>
          <a:srgbClr val="CCFF33"/>
        </a:buClr>
        <a:buSzPct val="70000"/>
        <a:buFont typeface="Wingdings" pitchFamily="27" charset="2"/>
        <a:buChar char="n"/>
        <a:defRPr sz="3200">
          <a:solidFill>
            <a:schemeClr val="tx1"/>
          </a:solidFill>
          <a:latin typeface="+mn-lt"/>
          <a:ea typeface="ＭＳ Ｐゴシック" pitchFamily="27" charset="-128"/>
          <a:cs typeface="ＭＳ Ｐゴシック" pitchFamily="27" charset="-128"/>
        </a:defRPr>
      </a:lvl1pPr>
      <a:lvl2pPr marL="741363" indent="-284163" algn="l" rtl="0" eaLnBrk="0" fontAlgn="base" hangingPunct="0">
        <a:spcBef>
          <a:spcPct val="20000"/>
        </a:spcBef>
        <a:spcAft>
          <a:spcPct val="0"/>
        </a:spcAft>
        <a:buClr>
          <a:schemeClr val="accent2"/>
        </a:buClr>
        <a:buSzPct val="65000"/>
        <a:buFont typeface="Wingdings" pitchFamily="27" charset="2"/>
        <a:buChar char="n"/>
        <a:defRPr sz="2800">
          <a:solidFill>
            <a:schemeClr val="tx1"/>
          </a:solidFill>
          <a:latin typeface="+mn-lt"/>
          <a:ea typeface="ＭＳ Ｐゴシック" pitchFamily="-106" charset="-128"/>
        </a:defRPr>
      </a:lvl2pPr>
      <a:lvl3pPr marL="1141413" indent="-227013" algn="l" rtl="0" eaLnBrk="0" fontAlgn="base" hangingPunct="0">
        <a:spcBef>
          <a:spcPct val="20000"/>
        </a:spcBef>
        <a:spcAft>
          <a:spcPct val="0"/>
        </a:spcAft>
        <a:buClr>
          <a:srgbClr val="0099CC"/>
        </a:buClr>
        <a:buSzPct val="65000"/>
        <a:buFont typeface="Wingdings" pitchFamily="27" charset="2"/>
        <a:buChar char="n"/>
        <a:defRPr sz="2400">
          <a:solidFill>
            <a:schemeClr val="tx1"/>
          </a:solidFill>
          <a:latin typeface="+mn-lt"/>
          <a:ea typeface="ＭＳ Ｐゴシック" pitchFamily="-106" charset="-128"/>
        </a:defRPr>
      </a:lvl3pPr>
      <a:lvl4pPr marL="1598613" indent="-227013" algn="l" rtl="0" eaLnBrk="0" fontAlgn="base" hangingPunct="0">
        <a:spcBef>
          <a:spcPct val="20000"/>
        </a:spcBef>
        <a:spcAft>
          <a:spcPct val="0"/>
        </a:spcAft>
        <a:buClr>
          <a:schemeClr val="tx2"/>
        </a:buClr>
        <a:buSzPct val="75000"/>
        <a:buFont typeface="Wingdings" pitchFamily="27" charset="2"/>
        <a:buChar char="n"/>
        <a:defRPr sz="2000">
          <a:solidFill>
            <a:schemeClr val="tx1"/>
          </a:solidFill>
          <a:latin typeface="+mn-lt"/>
          <a:ea typeface="ＭＳ Ｐゴシック" pitchFamily="-106" charset="-128"/>
        </a:defRPr>
      </a:lvl4pPr>
      <a:lvl5pPr marL="2055813" indent="-227013" algn="l" rtl="0" eaLnBrk="0" fontAlgn="base" hangingPunct="0">
        <a:spcBef>
          <a:spcPct val="20000"/>
        </a:spcBef>
        <a:spcAft>
          <a:spcPct val="0"/>
        </a:spcAft>
        <a:buClr>
          <a:schemeClr val="hlink"/>
        </a:buClr>
        <a:buSzPct val="65000"/>
        <a:buFont typeface="Wingdings" pitchFamily="27" charset="2"/>
        <a:buChar char="n"/>
        <a:defRPr sz="2000">
          <a:solidFill>
            <a:schemeClr val="tx1"/>
          </a:solidFill>
          <a:latin typeface="+mn-lt"/>
          <a:ea typeface="ＭＳ Ｐゴシック" pitchFamily="-106" charset="-128"/>
        </a:defRPr>
      </a:lvl5pPr>
      <a:lvl6pPr marL="2514087" indent="-228552" algn="l" rtl="0" fontAlgn="base">
        <a:spcBef>
          <a:spcPct val="20000"/>
        </a:spcBef>
        <a:spcAft>
          <a:spcPct val="0"/>
        </a:spcAft>
        <a:buClr>
          <a:schemeClr val="hlink"/>
        </a:buClr>
        <a:buSzPct val="65000"/>
        <a:buFont typeface="Wingdings" pitchFamily="-106" charset="2"/>
        <a:buChar char="n"/>
        <a:defRPr sz="2000">
          <a:solidFill>
            <a:schemeClr val="tx1"/>
          </a:solidFill>
          <a:latin typeface="+mn-lt"/>
          <a:ea typeface="ＭＳ Ｐゴシック" pitchFamily="-106" charset="-128"/>
        </a:defRPr>
      </a:lvl6pPr>
      <a:lvl7pPr marL="2971192" indent="-228552" algn="l" rtl="0" fontAlgn="base">
        <a:spcBef>
          <a:spcPct val="20000"/>
        </a:spcBef>
        <a:spcAft>
          <a:spcPct val="0"/>
        </a:spcAft>
        <a:buClr>
          <a:schemeClr val="hlink"/>
        </a:buClr>
        <a:buSzPct val="65000"/>
        <a:buFont typeface="Wingdings" pitchFamily="-106" charset="2"/>
        <a:buChar char="n"/>
        <a:defRPr sz="2000">
          <a:solidFill>
            <a:schemeClr val="tx1"/>
          </a:solidFill>
          <a:latin typeface="+mn-lt"/>
          <a:ea typeface="ＭＳ Ｐゴシック" pitchFamily="-106" charset="-128"/>
        </a:defRPr>
      </a:lvl7pPr>
      <a:lvl8pPr marL="3428299" indent="-228552" algn="l" rtl="0" fontAlgn="base">
        <a:spcBef>
          <a:spcPct val="20000"/>
        </a:spcBef>
        <a:spcAft>
          <a:spcPct val="0"/>
        </a:spcAft>
        <a:buClr>
          <a:schemeClr val="hlink"/>
        </a:buClr>
        <a:buSzPct val="65000"/>
        <a:buFont typeface="Wingdings" pitchFamily="-106" charset="2"/>
        <a:buChar char="n"/>
        <a:defRPr sz="2000">
          <a:solidFill>
            <a:schemeClr val="tx1"/>
          </a:solidFill>
          <a:latin typeface="+mn-lt"/>
          <a:ea typeface="ＭＳ Ｐゴシック" pitchFamily="-106" charset="-128"/>
        </a:defRPr>
      </a:lvl8pPr>
      <a:lvl9pPr marL="3885404" indent="-228552" algn="l" rtl="0" fontAlgn="base">
        <a:spcBef>
          <a:spcPct val="20000"/>
        </a:spcBef>
        <a:spcAft>
          <a:spcPct val="0"/>
        </a:spcAft>
        <a:buClr>
          <a:schemeClr val="hlink"/>
        </a:buClr>
        <a:buSzPct val="65000"/>
        <a:buFont typeface="Wingdings" pitchFamily="-106" charset="2"/>
        <a:buChar char="n"/>
        <a:defRPr sz="2000">
          <a:solidFill>
            <a:schemeClr val="tx1"/>
          </a:solidFill>
          <a:latin typeface="+mn-lt"/>
          <a:ea typeface="ＭＳ Ｐゴシック" pitchFamily="-106" charset="-128"/>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2" algn="l" defTabSz="457106" rtl="0" eaLnBrk="1" latinLnBrk="0" hangingPunct="1">
        <a:defRPr sz="1800" kern="1200">
          <a:solidFill>
            <a:schemeClr val="tx1"/>
          </a:solidFill>
          <a:latin typeface="+mn-lt"/>
          <a:ea typeface="+mn-ea"/>
          <a:cs typeface="+mn-cs"/>
        </a:defRPr>
      </a:lvl3pPr>
      <a:lvl4pPr marL="1371320" algn="l" defTabSz="457106" rtl="0" eaLnBrk="1" latinLnBrk="0" hangingPunct="1">
        <a:defRPr sz="1800" kern="1200">
          <a:solidFill>
            <a:schemeClr val="tx1"/>
          </a:solidFill>
          <a:latin typeface="+mn-lt"/>
          <a:ea typeface="+mn-ea"/>
          <a:cs typeface="+mn-cs"/>
        </a:defRPr>
      </a:lvl4pPr>
      <a:lvl5pPr marL="1828426" algn="l" defTabSz="457106" rtl="0" eaLnBrk="1" latinLnBrk="0" hangingPunct="1">
        <a:defRPr sz="1800" kern="1200">
          <a:solidFill>
            <a:schemeClr val="tx1"/>
          </a:solidFill>
          <a:latin typeface="+mn-lt"/>
          <a:ea typeface="+mn-ea"/>
          <a:cs typeface="+mn-cs"/>
        </a:defRPr>
      </a:lvl5pPr>
      <a:lvl6pPr marL="2285532" algn="l" defTabSz="457106" rtl="0" eaLnBrk="1" latinLnBrk="0" hangingPunct="1">
        <a:defRPr sz="1800" kern="1200">
          <a:solidFill>
            <a:schemeClr val="tx1"/>
          </a:solidFill>
          <a:latin typeface="+mn-lt"/>
          <a:ea typeface="+mn-ea"/>
          <a:cs typeface="+mn-cs"/>
        </a:defRPr>
      </a:lvl6pPr>
      <a:lvl7pPr marL="2742640" algn="l" defTabSz="457106" rtl="0" eaLnBrk="1" latinLnBrk="0" hangingPunct="1">
        <a:defRPr sz="1800" kern="1200">
          <a:solidFill>
            <a:schemeClr val="tx1"/>
          </a:solidFill>
          <a:latin typeface="+mn-lt"/>
          <a:ea typeface="+mn-ea"/>
          <a:cs typeface="+mn-cs"/>
        </a:defRPr>
      </a:lvl7pPr>
      <a:lvl8pPr marL="3199744" algn="l" defTabSz="457106" rtl="0" eaLnBrk="1" latinLnBrk="0" hangingPunct="1">
        <a:defRPr sz="1800" kern="1200">
          <a:solidFill>
            <a:schemeClr val="tx1"/>
          </a:solidFill>
          <a:latin typeface="+mn-lt"/>
          <a:ea typeface="+mn-ea"/>
          <a:cs typeface="+mn-cs"/>
        </a:defRPr>
      </a:lvl8pPr>
      <a:lvl9pPr marL="3656852" algn="l" defTabSz="45710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33333"/>
        </a:solidFill>
        <a:effectLst/>
      </p:bgPr>
    </p:bg>
    <p:spTree>
      <p:nvGrpSpPr>
        <p:cNvPr id="1" name=""/>
        <p:cNvGrpSpPr/>
        <p:nvPr/>
      </p:nvGrpSpPr>
      <p:grpSpPr>
        <a:xfrm>
          <a:off x="0" y="0"/>
          <a:ext cx="0" cy="0"/>
          <a:chOff x="0" y="0"/>
          <a:chExt cx="0" cy="0"/>
        </a:xfrm>
      </p:grpSpPr>
      <p:sp>
        <p:nvSpPr>
          <p:cNvPr id="428034" name="Rectangle 2"/>
          <p:cNvSpPr>
            <a:spLocks noGrp="1" noChangeArrowheads="1"/>
          </p:cNvSpPr>
          <p:nvPr>
            <p:ph type="title"/>
          </p:nvPr>
        </p:nvSpPr>
        <p:spPr bwMode="auto">
          <a:xfrm>
            <a:off x="317500" y="722313"/>
            <a:ext cx="8637588"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lvl="0"/>
            <a:r>
              <a:rPr lang="en-US"/>
              <a:t>Click to edit Master title style</a:t>
            </a:r>
          </a:p>
        </p:txBody>
      </p:sp>
      <p:sp>
        <p:nvSpPr>
          <p:cNvPr id="428035" name="Rectangle 3"/>
          <p:cNvSpPr>
            <a:spLocks noGrp="1" noChangeArrowheads="1"/>
          </p:cNvSpPr>
          <p:nvPr>
            <p:ph type="body" idx="1"/>
          </p:nvPr>
        </p:nvSpPr>
        <p:spPr bwMode="auto">
          <a:xfrm>
            <a:off x="328613" y="1941513"/>
            <a:ext cx="8208962"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6996" name="Rectangle 4"/>
          <p:cNvSpPr>
            <a:spLocks noGrp="1" noChangeArrowheads="1"/>
          </p:cNvSpPr>
          <p:nvPr>
            <p:ph type="dt" sz="half" idx="2"/>
          </p:nvPr>
        </p:nvSpPr>
        <p:spPr bwMode="auto">
          <a:xfrm>
            <a:off x="3429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chemeClr val="tx1"/>
                </a:solidFill>
                <a:latin typeface="+mn-lt"/>
                <a:ea typeface="Arial" pitchFamily="-111" charset="0"/>
                <a:cs typeface="Arial" pitchFamily="-111" charset="0"/>
                <a:sym typeface="Arial" pitchFamily="-111" charset="0"/>
              </a:defRPr>
            </a:lvl1pPr>
          </a:lstStyle>
          <a:p>
            <a:pPr>
              <a:defRPr/>
            </a:pPr>
            <a:endParaRPr lang="en-US"/>
          </a:p>
        </p:txBody>
      </p:sp>
      <p:sp>
        <p:nvSpPr>
          <p:cNvPr id="596997" name="Rectangle 5"/>
          <p:cNvSpPr>
            <a:spLocks noGrp="1" noChangeArrowheads="1"/>
          </p:cNvSpPr>
          <p:nvPr>
            <p:ph type="ftr" sz="quarter" idx="3"/>
          </p:nvPr>
        </p:nvSpPr>
        <p:spPr bwMode="auto">
          <a:xfrm>
            <a:off x="59436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bg1"/>
                </a:solidFill>
                <a:latin typeface="+mn-lt"/>
                <a:ea typeface="Arial" pitchFamily="-111" charset="0"/>
                <a:cs typeface="Arial" pitchFamily="-111" charset="0"/>
                <a:sym typeface="Arial" pitchFamily="-111" charset="0"/>
              </a:defRPr>
            </a:lvl1pPr>
          </a:lstStyle>
          <a:p>
            <a:pPr>
              <a:defRPr/>
            </a:pPr>
            <a:endParaRPr lang="en-US"/>
          </a:p>
        </p:txBody>
      </p:sp>
      <p:sp>
        <p:nvSpPr>
          <p:cNvPr id="596998" name="Rectangle 6"/>
          <p:cNvSpPr>
            <a:spLocks noGrp="1" noChangeArrowheads="1"/>
          </p:cNvSpPr>
          <p:nvPr>
            <p:ph type="sldNum" sz="quarter" idx="4"/>
          </p:nvPr>
        </p:nvSpPr>
        <p:spPr bwMode="auto">
          <a:xfrm>
            <a:off x="381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mn-lt"/>
                <a:ea typeface="Arial" pitchFamily="-111" charset="0"/>
                <a:cs typeface="Arial" pitchFamily="-111" charset="0"/>
                <a:sym typeface="Arial" pitchFamily="-111" charset="0"/>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7072" r:id="rId1"/>
    <p:sldLayoutId id="2147486945" r:id="rId2"/>
    <p:sldLayoutId id="2147486946" r:id="rId3"/>
    <p:sldLayoutId id="2147486947" r:id="rId4"/>
    <p:sldLayoutId id="2147486948" r:id="rId5"/>
    <p:sldLayoutId id="2147486949" r:id="rId6"/>
    <p:sldLayoutId id="2147486950" r:id="rId7"/>
    <p:sldLayoutId id="2147486951" r:id="rId8"/>
    <p:sldLayoutId id="2147486952" r:id="rId9"/>
    <p:sldLayoutId id="2147486953" r:id="rId10"/>
    <p:sldLayoutId id="2147486954" r:id="rId11"/>
    <p:sldLayoutId id="2147486955" r:id="rId12"/>
    <p:sldLayoutId id="2147486956" r:id="rId13"/>
  </p:sldLayoutIdLst>
  <p:txStyles>
    <p:titleStyle>
      <a:lvl1pPr algn="ctr" rtl="0" eaLnBrk="0" fontAlgn="base" hangingPunct="0">
        <a:spcBef>
          <a:spcPct val="0"/>
        </a:spcBef>
        <a:spcAft>
          <a:spcPct val="0"/>
        </a:spcAft>
        <a:defRPr sz="4400">
          <a:solidFill>
            <a:srgbClr val="FFFF00"/>
          </a:solidFill>
          <a:latin typeface="+mj-lt"/>
          <a:ea typeface="ＭＳ Ｐゴシック" pitchFamily="27" charset="-128"/>
          <a:cs typeface="ＭＳ Ｐゴシック" pitchFamily="27" charset="-128"/>
        </a:defRPr>
      </a:lvl1pPr>
      <a:lvl2pPr algn="ctr" rtl="0" eaLnBrk="0" fontAlgn="base" hangingPunct="0">
        <a:spcBef>
          <a:spcPct val="0"/>
        </a:spcBef>
        <a:spcAft>
          <a:spcPct val="0"/>
        </a:spcAft>
        <a:defRPr sz="4400">
          <a:solidFill>
            <a:srgbClr val="FFFF00"/>
          </a:solidFill>
          <a:latin typeface="Times" pitchFamily="-111" charset="0"/>
          <a:ea typeface="ＭＳ Ｐゴシック" pitchFamily="27" charset="-128"/>
          <a:cs typeface="ＭＳ Ｐゴシック" pitchFamily="27" charset="-128"/>
        </a:defRPr>
      </a:lvl2pPr>
      <a:lvl3pPr algn="ctr" rtl="0" eaLnBrk="0" fontAlgn="base" hangingPunct="0">
        <a:spcBef>
          <a:spcPct val="0"/>
        </a:spcBef>
        <a:spcAft>
          <a:spcPct val="0"/>
        </a:spcAft>
        <a:defRPr sz="4400">
          <a:solidFill>
            <a:srgbClr val="FFFF00"/>
          </a:solidFill>
          <a:latin typeface="Times" pitchFamily="-111" charset="0"/>
          <a:ea typeface="ＭＳ Ｐゴシック" pitchFamily="27" charset="-128"/>
          <a:cs typeface="ＭＳ Ｐゴシック" pitchFamily="27" charset="-128"/>
        </a:defRPr>
      </a:lvl3pPr>
      <a:lvl4pPr algn="ctr" rtl="0" eaLnBrk="0" fontAlgn="base" hangingPunct="0">
        <a:spcBef>
          <a:spcPct val="0"/>
        </a:spcBef>
        <a:spcAft>
          <a:spcPct val="0"/>
        </a:spcAft>
        <a:defRPr sz="4400">
          <a:solidFill>
            <a:srgbClr val="FFFF00"/>
          </a:solidFill>
          <a:latin typeface="Times" pitchFamily="-111" charset="0"/>
          <a:ea typeface="ＭＳ Ｐゴシック" pitchFamily="27" charset="-128"/>
          <a:cs typeface="ＭＳ Ｐゴシック" pitchFamily="27" charset="-128"/>
        </a:defRPr>
      </a:lvl4pPr>
      <a:lvl5pPr algn="ctr" rtl="0" eaLnBrk="0" fontAlgn="base" hangingPunct="0">
        <a:spcBef>
          <a:spcPct val="0"/>
        </a:spcBef>
        <a:spcAft>
          <a:spcPct val="0"/>
        </a:spcAft>
        <a:defRPr sz="4400">
          <a:solidFill>
            <a:srgbClr val="FFFF00"/>
          </a:solidFill>
          <a:latin typeface="Times" pitchFamily="-111" charset="0"/>
          <a:ea typeface="ＭＳ Ｐゴシック" pitchFamily="27" charset="-128"/>
          <a:cs typeface="ＭＳ Ｐゴシック" pitchFamily="27" charset="-128"/>
        </a:defRPr>
      </a:lvl5pPr>
      <a:lvl6pPr marL="457200" algn="ctr" rtl="0" fontAlgn="base">
        <a:spcBef>
          <a:spcPct val="0"/>
        </a:spcBef>
        <a:spcAft>
          <a:spcPct val="0"/>
        </a:spcAft>
        <a:defRPr sz="4400">
          <a:solidFill>
            <a:srgbClr val="FFFF00"/>
          </a:solidFill>
          <a:latin typeface="Times" pitchFamily="-111" charset="0"/>
        </a:defRPr>
      </a:lvl6pPr>
      <a:lvl7pPr marL="914400" algn="ctr" rtl="0" fontAlgn="base">
        <a:spcBef>
          <a:spcPct val="0"/>
        </a:spcBef>
        <a:spcAft>
          <a:spcPct val="0"/>
        </a:spcAft>
        <a:defRPr sz="4400">
          <a:solidFill>
            <a:srgbClr val="FFFF00"/>
          </a:solidFill>
          <a:latin typeface="Times" pitchFamily="-111" charset="0"/>
        </a:defRPr>
      </a:lvl7pPr>
      <a:lvl8pPr marL="1371600" algn="ctr" rtl="0" fontAlgn="base">
        <a:spcBef>
          <a:spcPct val="0"/>
        </a:spcBef>
        <a:spcAft>
          <a:spcPct val="0"/>
        </a:spcAft>
        <a:defRPr sz="4400">
          <a:solidFill>
            <a:srgbClr val="FFFF00"/>
          </a:solidFill>
          <a:latin typeface="Times" pitchFamily="-111" charset="0"/>
        </a:defRPr>
      </a:lvl8pPr>
      <a:lvl9pPr marL="1828800" algn="ctr" rtl="0" fontAlgn="base">
        <a:spcBef>
          <a:spcPct val="0"/>
        </a:spcBef>
        <a:spcAft>
          <a:spcPct val="0"/>
        </a:spcAft>
        <a:defRPr sz="4400">
          <a:solidFill>
            <a:srgbClr val="FFFF00"/>
          </a:solidFill>
          <a:latin typeface="Times" pitchFamily="-111" charset="0"/>
        </a:defRPr>
      </a:lvl9pPr>
    </p:titleStyle>
    <p:bodyStyle>
      <a:lvl1pPr marL="342900" indent="-342900" algn="l" rtl="0" eaLnBrk="0" fontAlgn="base" hangingPunct="0">
        <a:spcBef>
          <a:spcPct val="20000"/>
        </a:spcBef>
        <a:spcAft>
          <a:spcPct val="0"/>
        </a:spcAft>
        <a:buClr>
          <a:srgbClr val="CCFF33"/>
        </a:buClr>
        <a:buSzPct val="70000"/>
        <a:buFont typeface="Wingdings" pitchFamily="27" charset="2"/>
        <a:buChar char="n"/>
        <a:defRPr sz="3200">
          <a:solidFill>
            <a:schemeClr val="tx1"/>
          </a:solidFill>
          <a:latin typeface="+mn-lt"/>
          <a:ea typeface="ＭＳ Ｐゴシック" pitchFamily="27" charset="-128"/>
          <a:cs typeface="ＭＳ Ｐゴシック" pitchFamily="27" charset="-128"/>
        </a:defRPr>
      </a:lvl1pPr>
      <a:lvl2pPr marL="742950" indent="-285750" algn="l" rtl="0" eaLnBrk="0" fontAlgn="base" hangingPunct="0">
        <a:spcBef>
          <a:spcPct val="20000"/>
        </a:spcBef>
        <a:spcAft>
          <a:spcPct val="0"/>
        </a:spcAft>
        <a:buClr>
          <a:schemeClr val="accent2"/>
        </a:buClr>
        <a:buSzPct val="65000"/>
        <a:buFont typeface="Wingdings" pitchFamily="27" charset="2"/>
        <a:buChar char="n"/>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rgbClr val="0099CC"/>
        </a:buClr>
        <a:buSzPct val="65000"/>
        <a:buFont typeface="Wingdings" pitchFamily="27" charset="2"/>
        <a:buChar char="n"/>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SzPct val="75000"/>
        <a:buFont typeface="Wingdings" pitchFamily="27" charset="2"/>
        <a:buChar char="n"/>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65000"/>
        <a:buFont typeface="Wingdings" pitchFamily="27" charset="2"/>
        <a:buChar char="n"/>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1219200" y="76200"/>
            <a:ext cx="5867400" cy="1143000"/>
          </a:xfrm>
          <a:prstGeom prst="rect">
            <a:avLst/>
          </a:prstGeom>
          <a:noFill/>
          <a:ln w="9525">
            <a:noFill/>
            <a:miter lim="800000"/>
            <a:headEnd/>
            <a:tailEnd/>
          </a:ln>
        </p:spPr>
        <p:txBody>
          <a:bodyPr vert="horz" wrap="square" lIns="91312" tIns="45657" rIns="91312" bIns="45657"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312" tIns="45657" rIns="91312" bIns="4565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68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12" tIns="45657" rIns="91312" bIns="45657" numCol="1" anchor="t" anchorCtr="0" compatLnSpc="1">
            <a:prstTxWarp prst="textNoShape">
              <a:avLst/>
            </a:prstTxWarp>
          </a:bodyPr>
          <a:lstStyle>
            <a:lvl1pPr>
              <a:defRPr sz="1400">
                <a:solidFill>
                  <a:schemeClr val="tx1"/>
                </a:solidFill>
                <a:latin typeface="Arial" pitchFamily="30" charset="0"/>
                <a:ea typeface="Arial" pitchFamily="30" charset="0"/>
                <a:cs typeface="Arial" pitchFamily="30" charset="0"/>
                <a:sym typeface="Arial" pitchFamily="30" charset="0"/>
              </a:defRPr>
            </a:lvl1pPr>
          </a:lstStyle>
          <a:p>
            <a:pPr>
              <a:defRPr/>
            </a:pPr>
            <a:fld id="{5112C34D-62C9-E642-8635-7A1DA3704583}" type="datetime1">
              <a:rPr lang="en-US"/>
              <a:pPr>
                <a:defRPr/>
              </a:pPr>
              <a:t>2/1/12</a:t>
            </a:fld>
            <a:endParaRPr lang="en-US"/>
          </a:p>
        </p:txBody>
      </p:sp>
      <p:sp>
        <p:nvSpPr>
          <p:cNvPr id="846853" name="Rectangle 5"/>
          <p:cNvSpPr>
            <a:spLocks noGrp="1" noChangeArrowheads="1"/>
          </p:cNvSpPr>
          <p:nvPr>
            <p:ph type="ftr" sz="quarter" idx="3"/>
          </p:nvPr>
        </p:nvSpPr>
        <p:spPr bwMode="auto">
          <a:xfrm>
            <a:off x="533400" y="5638800"/>
            <a:ext cx="8077200" cy="476250"/>
          </a:xfrm>
          <a:prstGeom prst="rect">
            <a:avLst/>
          </a:prstGeom>
          <a:noFill/>
          <a:ln w="9525">
            <a:noFill/>
            <a:miter lim="800000"/>
            <a:headEnd/>
            <a:tailEnd/>
          </a:ln>
          <a:effectLst/>
        </p:spPr>
        <p:txBody>
          <a:bodyPr vert="horz" wrap="square" lIns="91312" tIns="45657" rIns="91312" bIns="45657" numCol="1" anchor="t" anchorCtr="0" compatLnSpc="1">
            <a:prstTxWarp prst="textNoShape">
              <a:avLst/>
            </a:prstTxWarp>
          </a:bodyPr>
          <a:lstStyle>
            <a:lvl1pPr algn="ctr">
              <a:defRPr sz="1400">
                <a:solidFill>
                  <a:schemeClr val="tx1"/>
                </a:solidFill>
                <a:latin typeface="Arial" pitchFamily="30" charset="0"/>
                <a:ea typeface="Arial" pitchFamily="30" charset="0"/>
                <a:cs typeface="Arial" pitchFamily="30" charset="0"/>
                <a:sym typeface="Arial" pitchFamily="30" charset="0"/>
              </a:defRPr>
            </a:lvl1pPr>
          </a:lstStyle>
          <a:p>
            <a:pPr>
              <a:defRPr/>
            </a:pPr>
            <a:endParaRPr lang="en-US"/>
          </a:p>
        </p:txBody>
      </p:sp>
      <p:sp>
        <p:nvSpPr>
          <p:cNvPr id="846854" name="Rectangle 6"/>
          <p:cNvSpPr>
            <a:spLocks noGrp="1" noChangeArrowheads="1"/>
          </p:cNvSpPr>
          <p:nvPr>
            <p:ph type="sldNum" sz="quarter" idx="4"/>
          </p:nvPr>
        </p:nvSpPr>
        <p:spPr bwMode="auto">
          <a:xfrm>
            <a:off x="6705600" y="6305550"/>
            <a:ext cx="2133600" cy="476250"/>
          </a:xfrm>
          <a:prstGeom prst="rect">
            <a:avLst/>
          </a:prstGeom>
          <a:noFill/>
          <a:ln w="9525">
            <a:noFill/>
            <a:miter lim="800000"/>
            <a:headEnd/>
            <a:tailEnd/>
          </a:ln>
          <a:effectLst/>
        </p:spPr>
        <p:txBody>
          <a:bodyPr vert="horz" wrap="square" lIns="91312" tIns="45657" rIns="91312" bIns="45657" numCol="1" anchor="t" anchorCtr="0" compatLnSpc="1">
            <a:prstTxWarp prst="textNoShape">
              <a:avLst/>
            </a:prstTxWarp>
          </a:bodyPr>
          <a:lstStyle>
            <a:lvl1pPr algn="r">
              <a:defRPr sz="1400">
                <a:solidFill>
                  <a:schemeClr val="tx1"/>
                </a:solidFill>
                <a:latin typeface="Arial" pitchFamily="30" charset="0"/>
                <a:ea typeface="Arial" pitchFamily="30" charset="0"/>
                <a:cs typeface="Arial" pitchFamily="30" charset="0"/>
                <a:sym typeface="Arial" pitchFamily="30" charset="0"/>
              </a:defRPr>
            </a:lvl1pPr>
          </a:lstStyle>
          <a:p>
            <a:pPr>
              <a:defRPr/>
            </a:pPr>
            <a:endParaRPr lang="en-US"/>
          </a:p>
          <a:p>
            <a:pPr>
              <a:defRPr/>
            </a:pPr>
            <a:fld id="{427E618D-6F87-F34F-B4CD-D724DA06CF84}" type="slidenum">
              <a:rPr lang="en-US"/>
              <a:pPr>
                <a:defRPr/>
              </a:pPr>
              <a:t>‹#›</a:t>
            </a:fld>
            <a:endParaRPr lang="en-US"/>
          </a:p>
        </p:txBody>
      </p:sp>
      <p:sp>
        <p:nvSpPr>
          <p:cNvPr id="846855" name="Line 7"/>
          <p:cNvSpPr>
            <a:spLocks noChangeShapeType="1"/>
          </p:cNvSpPr>
          <p:nvPr/>
        </p:nvSpPr>
        <p:spPr bwMode="auto">
          <a:xfrm>
            <a:off x="533400" y="1295400"/>
            <a:ext cx="8077200" cy="0"/>
          </a:xfrm>
          <a:prstGeom prst="line">
            <a:avLst/>
          </a:prstGeom>
          <a:noFill/>
          <a:ln w="28575">
            <a:solidFill>
              <a:schemeClr val="tx1"/>
            </a:solidFill>
            <a:round/>
            <a:headEnd/>
            <a:tailEnd/>
          </a:ln>
          <a:effectLst/>
        </p:spPr>
        <p:txBody>
          <a:bodyPr lIns="91420" tIns="45711" rIns="91420" bIns="45711">
            <a:prstTxWarp prst="textNoShape">
              <a:avLst/>
            </a:prstTxWarp>
          </a:bodyPr>
          <a:lstStyle/>
          <a:p>
            <a:pPr>
              <a:defRPr/>
            </a:pPr>
            <a:endParaRPr lang="en-US">
              <a:latin typeface="Arial" pitchFamily="30" charset="0"/>
              <a:ea typeface="Arial" pitchFamily="30" charset="0"/>
              <a:cs typeface="Arial" pitchFamily="30" charset="0"/>
              <a:sym typeface="Arial" pitchFamily="30" charset="0"/>
            </a:endParaRPr>
          </a:p>
        </p:txBody>
      </p:sp>
      <p:sp>
        <p:nvSpPr>
          <p:cNvPr id="846856" name="Line 8"/>
          <p:cNvSpPr>
            <a:spLocks noChangeShapeType="1"/>
          </p:cNvSpPr>
          <p:nvPr/>
        </p:nvSpPr>
        <p:spPr bwMode="auto">
          <a:xfrm>
            <a:off x="533400" y="1371600"/>
            <a:ext cx="8077200" cy="0"/>
          </a:xfrm>
          <a:prstGeom prst="line">
            <a:avLst/>
          </a:prstGeom>
          <a:noFill/>
          <a:ln w="28575">
            <a:solidFill>
              <a:srgbClr val="FF0000"/>
            </a:solidFill>
            <a:round/>
            <a:headEnd/>
            <a:tailEnd/>
          </a:ln>
          <a:effectLst/>
        </p:spPr>
        <p:txBody>
          <a:bodyPr lIns="91420" tIns="45711" rIns="91420" bIns="45711">
            <a:prstTxWarp prst="textNoShape">
              <a:avLst/>
            </a:prstTxWarp>
          </a:bodyPr>
          <a:lstStyle/>
          <a:p>
            <a:pPr>
              <a:defRPr/>
            </a:pPr>
            <a:endParaRPr lang="en-US">
              <a:latin typeface="Arial" pitchFamily="30" charset="0"/>
              <a:ea typeface="Arial" pitchFamily="30" charset="0"/>
              <a:cs typeface="Arial" pitchFamily="30" charset="0"/>
              <a:sym typeface="Arial" pitchFamily="30" charset="0"/>
            </a:endParaRPr>
          </a:p>
        </p:txBody>
      </p:sp>
      <p:sp>
        <p:nvSpPr>
          <p:cNvPr id="846857" name="Line 9"/>
          <p:cNvSpPr>
            <a:spLocks noChangeShapeType="1"/>
          </p:cNvSpPr>
          <p:nvPr/>
        </p:nvSpPr>
        <p:spPr bwMode="auto">
          <a:xfrm>
            <a:off x="533400" y="1219200"/>
            <a:ext cx="8077200" cy="0"/>
          </a:xfrm>
          <a:prstGeom prst="line">
            <a:avLst/>
          </a:prstGeom>
          <a:noFill/>
          <a:ln w="28575">
            <a:solidFill>
              <a:srgbClr val="FF0000"/>
            </a:solidFill>
            <a:round/>
            <a:headEnd/>
            <a:tailEnd/>
          </a:ln>
          <a:effectLst/>
        </p:spPr>
        <p:txBody>
          <a:bodyPr lIns="91420" tIns="45711" rIns="91420" bIns="45711">
            <a:prstTxWarp prst="textNoShape">
              <a:avLst/>
            </a:prstTxWarp>
          </a:bodyPr>
          <a:lstStyle/>
          <a:p>
            <a:pPr>
              <a:defRPr/>
            </a:pPr>
            <a:endParaRPr lang="en-US">
              <a:latin typeface="Arial" pitchFamily="30" charset="0"/>
              <a:ea typeface="Arial" pitchFamily="30" charset="0"/>
              <a:cs typeface="Arial" pitchFamily="30" charset="0"/>
              <a:sym typeface="Arial" pitchFamily="30" charset="0"/>
            </a:endParaRPr>
          </a:p>
        </p:txBody>
      </p:sp>
      <p:pic>
        <p:nvPicPr>
          <p:cNvPr id="26634" name="Picture 10" descr="DES-Logo-cropped"/>
          <p:cNvPicPr>
            <a:picLocks noChangeAspect="1" noChangeArrowheads="1"/>
          </p:cNvPicPr>
          <p:nvPr/>
        </p:nvPicPr>
        <p:blipFill>
          <a:blip r:embed="rId14"/>
          <a:srcRect/>
          <a:stretch>
            <a:fillRect/>
          </a:stretch>
        </p:blipFill>
        <p:spPr bwMode="auto">
          <a:xfrm>
            <a:off x="0" y="0"/>
            <a:ext cx="1200150" cy="1524000"/>
          </a:xfrm>
          <a:prstGeom prst="rect">
            <a:avLst/>
          </a:prstGeom>
          <a:noFill/>
          <a:ln w="9525">
            <a:noFill/>
            <a:miter lim="800000"/>
            <a:headEnd/>
            <a:tailEnd/>
          </a:ln>
        </p:spPr>
      </p:pic>
      <p:sp>
        <p:nvSpPr>
          <p:cNvPr id="846859" name="Text Box 11"/>
          <p:cNvSpPr txBox="1">
            <a:spLocks noChangeArrowheads="1"/>
          </p:cNvSpPr>
          <p:nvPr/>
        </p:nvSpPr>
        <p:spPr bwMode="auto">
          <a:xfrm>
            <a:off x="2879725" y="6500813"/>
            <a:ext cx="184150" cy="274637"/>
          </a:xfrm>
          <a:prstGeom prst="rect">
            <a:avLst/>
          </a:prstGeom>
          <a:noFill/>
          <a:ln w="9525">
            <a:noFill/>
            <a:miter lim="800000"/>
            <a:headEnd/>
            <a:tailEnd/>
          </a:ln>
          <a:effectLst/>
        </p:spPr>
        <p:txBody>
          <a:bodyPr wrap="none" lIns="91420" tIns="45711" rIns="91420" bIns="45711">
            <a:prstTxWarp prst="textNoShape">
              <a:avLst/>
            </a:prstTxWarp>
            <a:spAutoFit/>
          </a:bodyPr>
          <a:lstStyle/>
          <a:p>
            <a:pPr>
              <a:defRPr/>
            </a:pPr>
            <a:endParaRPr lang="en-US" sz="1200" dirty="0">
              <a:solidFill>
                <a:schemeClr val="tx1"/>
              </a:solidFill>
              <a:latin typeface="Arial"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7100" r:id="rId1"/>
    <p:sldLayoutId id="2147487101" r:id="rId2"/>
    <p:sldLayoutId id="2147487102" r:id="rId3"/>
    <p:sldLayoutId id="2147487103" r:id="rId4"/>
    <p:sldLayoutId id="2147487104" r:id="rId5"/>
    <p:sldLayoutId id="2147487105" r:id="rId6"/>
    <p:sldLayoutId id="2147487106" r:id="rId7"/>
    <p:sldLayoutId id="2147487107" r:id="rId8"/>
    <p:sldLayoutId id="2147487108" r:id="rId9"/>
    <p:sldLayoutId id="2147487109" r:id="rId10"/>
    <p:sldLayoutId id="2147487110" r:id="rId11"/>
    <p:sldLayoutId id="2147487111" r:id="rId12"/>
  </p:sldLayoutIdLst>
  <p:hf hdr="0" ftr="0" dt="0"/>
  <p:txStyles>
    <p:titleStyle>
      <a:lvl1pPr algn="ctr" rtl="0" eaLnBrk="0" fontAlgn="base" hangingPunct="0">
        <a:spcBef>
          <a:spcPct val="0"/>
        </a:spcBef>
        <a:spcAft>
          <a:spcPct val="0"/>
        </a:spcAft>
        <a:defRPr sz="32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3200">
          <a:solidFill>
            <a:schemeClr val="tx2"/>
          </a:solidFill>
          <a:latin typeface="Arial" pitchFamily="30" charset="0"/>
          <a:ea typeface="ＭＳ Ｐゴシック" pitchFamily="-110" charset="-128"/>
          <a:cs typeface="ＭＳ Ｐゴシック" pitchFamily="-110" charset="-128"/>
        </a:defRPr>
      </a:lvl2pPr>
      <a:lvl3pPr algn="ctr" rtl="0" eaLnBrk="0" fontAlgn="base" hangingPunct="0">
        <a:spcBef>
          <a:spcPct val="0"/>
        </a:spcBef>
        <a:spcAft>
          <a:spcPct val="0"/>
        </a:spcAft>
        <a:defRPr sz="3200">
          <a:solidFill>
            <a:schemeClr val="tx2"/>
          </a:solidFill>
          <a:latin typeface="Arial" pitchFamily="30" charset="0"/>
          <a:ea typeface="ＭＳ Ｐゴシック" pitchFamily="-110" charset="-128"/>
          <a:cs typeface="ＭＳ Ｐゴシック" pitchFamily="-110" charset="-128"/>
        </a:defRPr>
      </a:lvl3pPr>
      <a:lvl4pPr algn="ctr" rtl="0" eaLnBrk="0" fontAlgn="base" hangingPunct="0">
        <a:spcBef>
          <a:spcPct val="0"/>
        </a:spcBef>
        <a:spcAft>
          <a:spcPct val="0"/>
        </a:spcAft>
        <a:defRPr sz="3200">
          <a:solidFill>
            <a:schemeClr val="tx2"/>
          </a:solidFill>
          <a:latin typeface="Arial" pitchFamily="30" charset="0"/>
          <a:ea typeface="ＭＳ Ｐゴシック" pitchFamily="-110" charset="-128"/>
          <a:cs typeface="ＭＳ Ｐゴシック" pitchFamily="-110" charset="-128"/>
        </a:defRPr>
      </a:lvl4pPr>
      <a:lvl5pPr algn="ctr" rtl="0" eaLnBrk="0" fontAlgn="base" hangingPunct="0">
        <a:spcBef>
          <a:spcPct val="0"/>
        </a:spcBef>
        <a:spcAft>
          <a:spcPct val="0"/>
        </a:spcAft>
        <a:defRPr sz="3200">
          <a:solidFill>
            <a:schemeClr val="tx2"/>
          </a:solidFill>
          <a:latin typeface="Arial" pitchFamily="30" charset="0"/>
          <a:ea typeface="ＭＳ Ｐゴシック" pitchFamily="-110" charset="-128"/>
          <a:cs typeface="ＭＳ Ｐゴシック" pitchFamily="-110" charset="-128"/>
        </a:defRPr>
      </a:lvl5pPr>
      <a:lvl6pPr marL="457106" algn="ctr" rtl="0" fontAlgn="base">
        <a:spcBef>
          <a:spcPct val="0"/>
        </a:spcBef>
        <a:spcAft>
          <a:spcPct val="0"/>
        </a:spcAft>
        <a:defRPr sz="3200">
          <a:solidFill>
            <a:schemeClr val="tx2"/>
          </a:solidFill>
          <a:latin typeface="Arial" pitchFamily="30" charset="0"/>
        </a:defRPr>
      </a:lvl6pPr>
      <a:lvl7pPr marL="914210" algn="ctr" rtl="0" fontAlgn="base">
        <a:spcBef>
          <a:spcPct val="0"/>
        </a:spcBef>
        <a:spcAft>
          <a:spcPct val="0"/>
        </a:spcAft>
        <a:defRPr sz="3200">
          <a:solidFill>
            <a:schemeClr val="tx2"/>
          </a:solidFill>
          <a:latin typeface="Arial" pitchFamily="30" charset="0"/>
        </a:defRPr>
      </a:lvl7pPr>
      <a:lvl8pPr marL="1371316" algn="ctr" rtl="0" fontAlgn="base">
        <a:spcBef>
          <a:spcPct val="0"/>
        </a:spcBef>
        <a:spcAft>
          <a:spcPct val="0"/>
        </a:spcAft>
        <a:defRPr sz="3200">
          <a:solidFill>
            <a:schemeClr val="tx2"/>
          </a:solidFill>
          <a:latin typeface="Arial" pitchFamily="30" charset="0"/>
        </a:defRPr>
      </a:lvl8pPr>
      <a:lvl9pPr marL="1828421" algn="ctr" rtl="0" fontAlgn="base">
        <a:spcBef>
          <a:spcPct val="0"/>
        </a:spcBef>
        <a:spcAft>
          <a:spcPct val="0"/>
        </a:spcAft>
        <a:defRPr sz="3200">
          <a:solidFill>
            <a:schemeClr val="tx2"/>
          </a:solidFill>
          <a:latin typeface="Arial" pitchFamily="30" charset="0"/>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000">
          <a:solidFill>
            <a:schemeClr val="tx1"/>
          </a:solidFill>
          <a:latin typeface="+mn-lt"/>
          <a:ea typeface="ＭＳ Ｐゴシック" pitchFamily="30" charset="-128"/>
        </a:defRPr>
      </a:lvl2pPr>
      <a:lvl3pPr marL="1141413" indent="-227013" algn="l" rtl="0" eaLnBrk="0" fontAlgn="base" hangingPunct="0">
        <a:spcBef>
          <a:spcPct val="20000"/>
        </a:spcBef>
        <a:spcAft>
          <a:spcPct val="0"/>
        </a:spcAft>
        <a:buChar char="•"/>
        <a:defRPr>
          <a:solidFill>
            <a:schemeClr val="tx1"/>
          </a:solidFill>
          <a:latin typeface="+mn-lt"/>
          <a:ea typeface="ＭＳ Ｐゴシック" pitchFamily="30" charset="-128"/>
        </a:defRPr>
      </a:lvl3pPr>
      <a:lvl4pPr marL="1598613" indent="-227013" algn="l" rtl="0" eaLnBrk="0" fontAlgn="base" hangingPunct="0">
        <a:spcBef>
          <a:spcPct val="20000"/>
        </a:spcBef>
        <a:spcAft>
          <a:spcPct val="0"/>
        </a:spcAft>
        <a:buChar char="–"/>
        <a:defRPr sz="1600">
          <a:solidFill>
            <a:schemeClr val="tx1"/>
          </a:solidFill>
          <a:latin typeface="+mn-lt"/>
          <a:ea typeface="ＭＳ Ｐゴシック" pitchFamily="30" charset="-128"/>
        </a:defRPr>
      </a:lvl4pPr>
      <a:lvl5pPr marL="2055813" indent="-227013" algn="l" rtl="0" eaLnBrk="0" fontAlgn="base" hangingPunct="0">
        <a:spcBef>
          <a:spcPct val="20000"/>
        </a:spcBef>
        <a:spcAft>
          <a:spcPct val="0"/>
        </a:spcAft>
        <a:buChar char="»"/>
        <a:defRPr sz="1400">
          <a:solidFill>
            <a:schemeClr val="tx1"/>
          </a:solidFill>
          <a:latin typeface="+mn-lt"/>
          <a:ea typeface="ＭＳ Ｐゴシック" pitchFamily="30" charset="-128"/>
        </a:defRPr>
      </a:lvl5pPr>
      <a:lvl6pPr marL="2514079" indent="-228553" algn="l" rtl="0" fontAlgn="base">
        <a:spcBef>
          <a:spcPct val="20000"/>
        </a:spcBef>
        <a:spcAft>
          <a:spcPct val="0"/>
        </a:spcAft>
        <a:buChar char="»"/>
        <a:defRPr sz="1400">
          <a:solidFill>
            <a:schemeClr val="tx1"/>
          </a:solidFill>
          <a:latin typeface="+mn-lt"/>
          <a:ea typeface="ＭＳ Ｐゴシック" pitchFamily="30" charset="-128"/>
        </a:defRPr>
      </a:lvl6pPr>
      <a:lvl7pPr marL="2971184" indent="-228553" algn="l" rtl="0" fontAlgn="base">
        <a:spcBef>
          <a:spcPct val="20000"/>
        </a:spcBef>
        <a:spcAft>
          <a:spcPct val="0"/>
        </a:spcAft>
        <a:buChar char="»"/>
        <a:defRPr sz="1400">
          <a:solidFill>
            <a:schemeClr val="tx1"/>
          </a:solidFill>
          <a:latin typeface="+mn-lt"/>
          <a:ea typeface="ＭＳ Ｐゴシック" pitchFamily="30" charset="-128"/>
        </a:defRPr>
      </a:lvl7pPr>
      <a:lvl8pPr marL="3428289" indent="-228553" algn="l" rtl="0" fontAlgn="base">
        <a:spcBef>
          <a:spcPct val="20000"/>
        </a:spcBef>
        <a:spcAft>
          <a:spcPct val="0"/>
        </a:spcAft>
        <a:buChar char="»"/>
        <a:defRPr sz="1400">
          <a:solidFill>
            <a:schemeClr val="tx1"/>
          </a:solidFill>
          <a:latin typeface="+mn-lt"/>
          <a:ea typeface="ＭＳ Ｐゴシック" pitchFamily="30" charset="-128"/>
        </a:defRPr>
      </a:lvl8pPr>
      <a:lvl9pPr marL="3885394" indent="-228553" algn="l" rtl="0" fontAlgn="base">
        <a:spcBef>
          <a:spcPct val="20000"/>
        </a:spcBef>
        <a:spcAft>
          <a:spcPct val="0"/>
        </a:spcAft>
        <a:buChar char="»"/>
        <a:defRPr sz="1400">
          <a:solidFill>
            <a:schemeClr val="tx1"/>
          </a:solidFill>
          <a:latin typeface="+mn-lt"/>
          <a:ea typeface="ＭＳ Ｐゴシック" pitchFamily="30" charset="-128"/>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1219200" y="76200"/>
            <a:ext cx="5867400" cy="1143000"/>
          </a:xfrm>
          <a:prstGeom prst="rect">
            <a:avLst/>
          </a:prstGeom>
          <a:noFill/>
          <a:ln w="9525">
            <a:noFill/>
            <a:miter lim="800000"/>
            <a:headEnd/>
            <a:tailEnd/>
          </a:ln>
        </p:spPr>
        <p:txBody>
          <a:bodyPr vert="horz" wrap="square" lIns="91332" tIns="45666" rIns="91332" bIns="45666"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332" tIns="45666" rIns="91332" bIns="4566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33400" y="6381750"/>
            <a:ext cx="8077200" cy="476250"/>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lgn="ctr">
              <a:defRPr sz="1400">
                <a:latin typeface="Arial" charset="0"/>
              </a:defRPr>
            </a:lvl1pPr>
          </a:lstStyle>
          <a:p>
            <a:pPr>
              <a:defRPr/>
            </a:pPr>
            <a:r>
              <a:rPr lang="en-US"/>
              <a:t>John Peoples:  DOE-NSF Review 9 September, 2008</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lgn="r">
              <a:defRPr sz="1400">
                <a:latin typeface="Arial" pitchFamily="-110" charset="0"/>
              </a:defRPr>
            </a:lvl1pPr>
          </a:lstStyle>
          <a:p>
            <a:pPr>
              <a:defRPr/>
            </a:pPr>
            <a:fld id="{38857780-2546-FE4E-A16C-CB1E0A53019F}" type="slidenum">
              <a:rPr lang="en-US"/>
              <a:pPr>
                <a:defRPr/>
              </a:pPr>
              <a:t>‹#›</a:t>
            </a:fld>
            <a:endParaRPr lang="en-US"/>
          </a:p>
        </p:txBody>
      </p:sp>
      <p:sp>
        <p:nvSpPr>
          <p:cNvPr id="1032" name="Line 8"/>
          <p:cNvSpPr>
            <a:spLocks noChangeShapeType="1"/>
          </p:cNvSpPr>
          <p:nvPr userDrawn="1"/>
        </p:nvSpPr>
        <p:spPr bwMode="auto">
          <a:xfrm>
            <a:off x="533400" y="1295400"/>
            <a:ext cx="8077200" cy="0"/>
          </a:xfrm>
          <a:prstGeom prst="line">
            <a:avLst/>
          </a:prstGeom>
          <a:noFill/>
          <a:ln w="28575">
            <a:solidFill>
              <a:schemeClr val="tx1"/>
            </a:solidFill>
            <a:round/>
            <a:headEnd/>
            <a:tailEnd/>
          </a:ln>
          <a:effectLst/>
        </p:spPr>
        <p:txBody>
          <a:bodyPr/>
          <a:lstStyle/>
          <a:p>
            <a:pPr>
              <a:defRPr/>
            </a:pPr>
            <a:endParaRPr lang="en-US" dirty="0">
              <a:latin typeface="Arial" charset="0"/>
            </a:endParaRPr>
          </a:p>
        </p:txBody>
      </p:sp>
      <p:sp>
        <p:nvSpPr>
          <p:cNvPr id="1033" name="Line 9"/>
          <p:cNvSpPr>
            <a:spLocks noChangeShapeType="1"/>
          </p:cNvSpPr>
          <p:nvPr userDrawn="1"/>
        </p:nvSpPr>
        <p:spPr bwMode="auto">
          <a:xfrm>
            <a:off x="533400" y="1371600"/>
            <a:ext cx="8077200" cy="0"/>
          </a:xfrm>
          <a:prstGeom prst="line">
            <a:avLst/>
          </a:prstGeom>
          <a:noFill/>
          <a:ln w="28575">
            <a:solidFill>
              <a:srgbClr val="FF0000"/>
            </a:solidFill>
            <a:round/>
            <a:headEnd/>
            <a:tailEnd/>
          </a:ln>
          <a:effectLst/>
        </p:spPr>
        <p:txBody>
          <a:bodyPr/>
          <a:lstStyle/>
          <a:p>
            <a:pPr>
              <a:defRPr/>
            </a:pPr>
            <a:endParaRPr lang="en-US" dirty="0">
              <a:latin typeface="Arial" charset="0"/>
            </a:endParaRPr>
          </a:p>
        </p:txBody>
      </p:sp>
      <p:sp>
        <p:nvSpPr>
          <p:cNvPr id="1034" name="Line 10"/>
          <p:cNvSpPr>
            <a:spLocks noChangeShapeType="1"/>
          </p:cNvSpPr>
          <p:nvPr userDrawn="1"/>
        </p:nvSpPr>
        <p:spPr bwMode="auto">
          <a:xfrm>
            <a:off x="533400" y="1219200"/>
            <a:ext cx="8077200" cy="0"/>
          </a:xfrm>
          <a:prstGeom prst="line">
            <a:avLst/>
          </a:prstGeom>
          <a:noFill/>
          <a:ln w="28575">
            <a:solidFill>
              <a:srgbClr val="FF0000"/>
            </a:solidFill>
            <a:round/>
            <a:headEnd/>
            <a:tailEnd/>
          </a:ln>
          <a:effectLst/>
        </p:spPr>
        <p:txBody>
          <a:bodyPr/>
          <a:lstStyle/>
          <a:p>
            <a:pPr>
              <a:defRPr/>
            </a:pPr>
            <a:endParaRPr lang="en-US" dirty="0">
              <a:latin typeface="Arial" charset="0"/>
            </a:endParaRPr>
          </a:p>
        </p:txBody>
      </p:sp>
      <p:pic>
        <p:nvPicPr>
          <p:cNvPr id="14346" name="Picture 12" descr="DES-Logo-cropped"/>
          <p:cNvPicPr>
            <a:picLocks noChangeAspect="1" noChangeArrowheads="1"/>
          </p:cNvPicPr>
          <p:nvPr userDrawn="1"/>
        </p:nvPicPr>
        <p:blipFill>
          <a:blip r:embed="rId14"/>
          <a:srcRect/>
          <a:stretch>
            <a:fillRect/>
          </a:stretch>
        </p:blipFill>
        <p:spPr bwMode="auto">
          <a:xfrm>
            <a:off x="0" y="0"/>
            <a:ext cx="1200150" cy="1524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7169" r:id="rId1"/>
    <p:sldLayoutId id="2147487170" r:id="rId2"/>
    <p:sldLayoutId id="2147487171" r:id="rId3"/>
    <p:sldLayoutId id="2147487172" r:id="rId4"/>
    <p:sldLayoutId id="2147487173" r:id="rId5"/>
    <p:sldLayoutId id="2147487174" r:id="rId6"/>
    <p:sldLayoutId id="2147487175" r:id="rId7"/>
    <p:sldLayoutId id="2147487176" r:id="rId8"/>
    <p:sldLayoutId id="2147487177" r:id="rId9"/>
    <p:sldLayoutId id="2147487178" r:id="rId10"/>
    <p:sldLayoutId id="2147487179" r:id="rId11"/>
    <p:sldLayoutId id="2147487180" r:id="rId12"/>
  </p:sldLayoutIdLst>
  <p:hf hdr="0" dt="0"/>
  <p:txStyles>
    <p:titleStyle>
      <a:lvl1pPr algn="ctr" rtl="0" eaLnBrk="0" fontAlgn="base" hangingPunct="0">
        <a:spcBef>
          <a:spcPct val="0"/>
        </a:spcBef>
        <a:spcAft>
          <a:spcPct val="0"/>
        </a:spcAft>
        <a:defRPr sz="32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5pPr>
      <a:lvl6pPr marL="457200" algn="ctr" rtl="0" fontAlgn="base">
        <a:spcBef>
          <a:spcPct val="0"/>
        </a:spcBef>
        <a:spcAft>
          <a:spcPct val="0"/>
        </a:spcAft>
        <a:defRPr sz="3200">
          <a:solidFill>
            <a:schemeClr val="tx2"/>
          </a:solidFill>
          <a:latin typeface="Arial" charset="0"/>
        </a:defRPr>
      </a:lvl6pPr>
      <a:lvl7pPr marL="914400" algn="ctr" rtl="0" fontAlgn="base">
        <a:spcBef>
          <a:spcPct val="0"/>
        </a:spcBef>
        <a:spcAft>
          <a:spcPct val="0"/>
        </a:spcAft>
        <a:defRPr sz="3200">
          <a:solidFill>
            <a:schemeClr val="tx2"/>
          </a:solidFill>
          <a:latin typeface="Arial" charset="0"/>
        </a:defRPr>
      </a:lvl7pPr>
      <a:lvl8pPr marL="1371600" algn="ctr" rtl="0" fontAlgn="base">
        <a:spcBef>
          <a:spcPct val="0"/>
        </a:spcBef>
        <a:spcAft>
          <a:spcPct val="0"/>
        </a:spcAft>
        <a:defRPr sz="3200">
          <a:solidFill>
            <a:schemeClr val="tx2"/>
          </a:solidFill>
          <a:latin typeface="Arial" charset="0"/>
        </a:defRPr>
      </a:lvl8pPr>
      <a:lvl9pPr marL="1828800" algn="ctr" rtl="0" fontAlgn="base">
        <a:spcBef>
          <a:spcPct val="0"/>
        </a:spcBef>
        <a:spcAft>
          <a:spcPct val="0"/>
        </a:spcAft>
        <a:defRPr sz="3200">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19200" y="76200"/>
            <a:ext cx="5867400" cy="1143000"/>
          </a:xfrm>
          <a:prstGeom prst="rect">
            <a:avLst/>
          </a:prstGeom>
          <a:noFill/>
          <a:ln w="9525">
            <a:noFill/>
            <a:miter lim="800000"/>
            <a:headEnd/>
            <a:tailEnd/>
          </a:ln>
          <a:effectLst/>
        </p:spPr>
        <p:txBody>
          <a:bodyPr vert="horz" wrap="square" lIns="91332" tIns="45666" rIns="91332" bIns="4566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533400" y="6381750"/>
            <a:ext cx="8077200" cy="476250"/>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defRPr sz="1200"/>
            </a:lvl1pPr>
          </a:lstStyle>
          <a:p>
            <a:r>
              <a:rPr lang="en-US"/>
              <a:t>Huan Lin, DOE/NSF Review of DES, Fermilab, Jun 22, 2010</a:t>
            </a:r>
            <a:r>
              <a:rPr lang="en-US" sz="1400"/>
              <a:t>                                   </a:t>
            </a:r>
          </a:p>
        </p:txBody>
      </p:sp>
      <p:sp>
        <p:nvSpPr>
          <p:cNvPr id="1030" name="Rectangle 6"/>
          <p:cNvSpPr>
            <a:spLocks noGrp="1" noChangeArrowheads="1"/>
          </p:cNvSpPr>
          <p:nvPr>
            <p:ph type="sldNum" sz="quarter" idx="4"/>
          </p:nvPr>
        </p:nvSpPr>
        <p:spPr bwMode="auto">
          <a:xfrm>
            <a:off x="6553200" y="6351588"/>
            <a:ext cx="2133600" cy="476250"/>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lgn="r">
              <a:defRPr sz="1400"/>
            </a:lvl1pPr>
          </a:lstStyle>
          <a:p>
            <a:fld id="{19455028-CCE4-594B-9BE0-68F56E02DC7F}" type="slidenum">
              <a:rPr lang="en-US"/>
              <a:pPr/>
              <a:t>‹#›</a:t>
            </a:fld>
            <a:endParaRPr lang="en-US"/>
          </a:p>
        </p:txBody>
      </p:sp>
      <p:sp>
        <p:nvSpPr>
          <p:cNvPr id="1032" name="Line 8"/>
          <p:cNvSpPr>
            <a:spLocks noChangeShapeType="1"/>
          </p:cNvSpPr>
          <p:nvPr userDrawn="1"/>
        </p:nvSpPr>
        <p:spPr bwMode="auto">
          <a:xfrm>
            <a:off x="533400" y="1295400"/>
            <a:ext cx="8077200" cy="0"/>
          </a:xfrm>
          <a:prstGeom prst="line">
            <a:avLst/>
          </a:prstGeom>
          <a:noFill/>
          <a:ln w="28575">
            <a:solidFill>
              <a:schemeClr val="tx1"/>
            </a:solidFill>
            <a:round/>
            <a:headEnd/>
            <a:tailEnd/>
          </a:ln>
          <a:effectLst/>
        </p:spPr>
        <p:txBody>
          <a:bodyPr>
            <a:prstTxWarp prst="textNoShape">
              <a:avLst/>
            </a:prstTxWarp>
          </a:bodyPr>
          <a:lstStyle/>
          <a:p>
            <a:endParaRPr lang="en-US"/>
          </a:p>
        </p:txBody>
      </p:sp>
      <p:sp>
        <p:nvSpPr>
          <p:cNvPr id="1033" name="Line 9"/>
          <p:cNvSpPr>
            <a:spLocks noChangeShapeType="1"/>
          </p:cNvSpPr>
          <p:nvPr userDrawn="1"/>
        </p:nvSpPr>
        <p:spPr bwMode="auto">
          <a:xfrm>
            <a:off x="533400" y="1371600"/>
            <a:ext cx="8077200" cy="0"/>
          </a:xfrm>
          <a:prstGeom prst="line">
            <a:avLst/>
          </a:prstGeom>
          <a:noFill/>
          <a:ln w="28575">
            <a:solidFill>
              <a:srgbClr val="FF0000"/>
            </a:solidFill>
            <a:round/>
            <a:headEnd/>
            <a:tailEnd/>
          </a:ln>
          <a:effectLst/>
        </p:spPr>
        <p:txBody>
          <a:bodyPr>
            <a:prstTxWarp prst="textNoShape">
              <a:avLst/>
            </a:prstTxWarp>
          </a:bodyPr>
          <a:lstStyle/>
          <a:p>
            <a:endParaRPr lang="en-US"/>
          </a:p>
        </p:txBody>
      </p:sp>
      <p:sp>
        <p:nvSpPr>
          <p:cNvPr id="1034" name="Line 10"/>
          <p:cNvSpPr>
            <a:spLocks noChangeShapeType="1"/>
          </p:cNvSpPr>
          <p:nvPr userDrawn="1"/>
        </p:nvSpPr>
        <p:spPr bwMode="auto">
          <a:xfrm>
            <a:off x="533400" y="1219200"/>
            <a:ext cx="8077200" cy="0"/>
          </a:xfrm>
          <a:prstGeom prst="line">
            <a:avLst/>
          </a:prstGeom>
          <a:noFill/>
          <a:ln w="28575">
            <a:solidFill>
              <a:srgbClr val="FF0000"/>
            </a:solidFill>
            <a:round/>
            <a:headEnd/>
            <a:tailEnd/>
          </a:ln>
          <a:effectLst/>
        </p:spPr>
        <p:txBody>
          <a:bodyPr>
            <a:prstTxWarp prst="textNoShape">
              <a:avLst/>
            </a:prstTxWarp>
          </a:bodyPr>
          <a:lstStyle/>
          <a:p>
            <a:endParaRPr lang="en-US"/>
          </a:p>
        </p:txBody>
      </p:sp>
      <p:pic>
        <p:nvPicPr>
          <p:cNvPr id="1036" name="Picture 12" descr="DES-Logo-cropped"/>
          <p:cNvPicPr>
            <a:picLocks noChangeAspect="1" noChangeArrowheads="1"/>
          </p:cNvPicPr>
          <p:nvPr userDrawn="1"/>
        </p:nvPicPr>
        <p:blipFill>
          <a:blip r:embed="rId13"/>
          <a:srcRect/>
          <a:stretch>
            <a:fillRect/>
          </a:stretch>
        </p:blipFill>
        <p:spPr bwMode="auto">
          <a:xfrm>
            <a:off x="0" y="0"/>
            <a:ext cx="1200150" cy="1524000"/>
          </a:xfrm>
          <a:prstGeom prst="rect">
            <a:avLst/>
          </a:prstGeom>
          <a:noFill/>
        </p:spPr>
      </p:pic>
    </p:spTree>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p:hf hdr="0" dt="0"/>
  <p:txStyles>
    <p:titleStyle>
      <a:lvl1pPr algn="ctr" rtl="0" fontAlgn="base">
        <a:spcBef>
          <a:spcPct val="0"/>
        </a:spcBef>
        <a:spcAft>
          <a:spcPct val="0"/>
        </a:spcAft>
        <a:defRPr sz="3200">
          <a:solidFill>
            <a:schemeClr val="tx2"/>
          </a:solidFill>
          <a:latin typeface="+mj-lt"/>
          <a:ea typeface="+mj-ea"/>
          <a:cs typeface="+mj-cs"/>
        </a:defRPr>
      </a:lvl1pPr>
      <a:lvl2pPr algn="ctr" rtl="0" fontAlgn="base">
        <a:spcBef>
          <a:spcPct val="0"/>
        </a:spcBef>
        <a:spcAft>
          <a:spcPct val="0"/>
        </a:spcAft>
        <a:defRPr sz="3200">
          <a:solidFill>
            <a:schemeClr val="tx2"/>
          </a:solidFill>
          <a:latin typeface="Arial" pitchFamily="27" charset="0"/>
        </a:defRPr>
      </a:lvl2pPr>
      <a:lvl3pPr algn="ctr" rtl="0" fontAlgn="base">
        <a:spcBef>
          <a:spcPct val="0"/>
        </a:spcBef>
        <a:spcAft>
          <a:spcPct val="0"/>
        </a:spcAft>
        <a:defRPr sz="3200">
          <a:solidFill>
            <a:schemeClr val="tx2"/>
          </a:solidFill>
          <a:latin typeface="Arial" pitchFamily="27" charset="0"/>
        </a:defRPr>
      </a:lvl3pPr>
      <a:lvl4pPr algn="ctr" rtl="0" fontAlgn="base">
        <a:spcBef>
          <a:spcPct val="0"/>
        </a:spcBef>
        <a:spcAft>
          <a:spcPct val="0"/>
        </a:spcAft>
        <a:defRPr sz="3200">
          <a:solidFill>
            <a:schemeClr val="tx2"/>
          </a:solidFill>
          <a:latin typeface="Arial" pitchFamily="27" charset="0"/>
        </a:defRPr>
      </a:lvl4pPr>
      <a:lvl5pPr algn="ctr" rtl="0" fontAlgn="base">
        <a:spcBef>
          <a:spcPct val="0"/>
        </a:spcBef>
        <a:spcAft>
          <a:spcPct val="0"/>
        </a:spcAft>
        <a:defRPr sz="3200">
          <a:solidFill>
            <a:schemeClr val="tx2"/>
          </a:solidFill>
          <a:latin typeface="Arial" pitchFamily="27" charset="0"/>
        </a:defRPr>
      </a:lvl5pPr>
      <a:lvl6pPr marL="457200" algn="ctr" rtl="0" fontAlgn="base">
        <a:spcBef>
          <a:spcPct val="0"/>
        </a:spcBef>
        <a:spcAft>
          <a:spcPct val="0"/>
        </a:spcAft>
        <a:defRPr sz="3200">
          <a:solidFill>
            <a:schemeClr val="tx2"/>
          </a:solidFill>
          <a:latin typeface="Arial" pitchFamily="27" charset="0"/>
        </a:defRPr>
      </a:lvl6pPr>
      <a:lvl7pPr marL="914400" algn="ctr" rtl="0" fontAlgn="base">
        <a:spcBef>
          <a:spcPct val="0"/>
        </a:spcBef>
        <a:spcAft>
          <a:spcPct val="0"/>
        </a:spcAft>
        <a:defRPr sz="3200">
          <a:solidFill>
            <a:schemeClr val="tx2"/>
          </a:solidFill>
          <a:latin typeface="Arial" pitchFamily="27" charset="0"/>
        </a:defRPr>
      </a:lvl7pPr>
      <a:lvl8pPr marL="1371600" algn="ctr" rtl="0" fontAlgn="base">
        <a:spcBef>
          <a:spcPct val="0"/>
        </a:spcBef>
        <a:spcAft>
          <a:spcPct val="0"/>
        </a:spcAft>
        <a:defRPr sz="3200">
          <a:solidFill>
            <a:schemeClr val="tx2"/>
          </a:solidFill>
          <a:latin typeface="Arial" pitchFamily="27" charset="0"/>
        </a:defRPr>
      </a:lvl8pPr>
      <a:lvl9pPr marL="1828800" algn="ctr" rtl="0" fontAlgn="base">
        <a:spcBef>
          <a:spcPct val="0"/>
        </a:spcBef>
        <a:spcAft>
          <a:spcPct val="0"/>
        </a:spcAft>
        <a:defRPr sz="3200">
          <a:solidFill>
            <a:schemeClr val="tx2"/>
          </a:solidFill>
          <a:latin typeface="Arial" pitchFamily="27" charset="0"/>
        </a:defRPr>
      </a:lvl9pPr>
    </p:titleStyle>
    <p:body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ＭＳ Ｐゴシック" pitchFamily="27" charset="-128"/>
        </a:defRPr>
      </a:lvl2pPr>
      <a:lvl3pPr marL="1143000" indent="-228600" algn="l" rtl="0" fontAlgn="base">
        <a:spcBef>
          <a:spcPct val="20000"/>
        </a:spcBef>
        <a:spcAft>
          <a:spcPct val="0"/>
        </a:spcAft>
        <a:buChar char="•"/>
        <a:defRPr>
          <a:solidFill>
            <a:schemeClr val="tx1"/>
          </a:solidFill>
          <a:latin typeface="+mn-lt"/>
          <a:ea typeface="ＭＳ Ｐゴシック" pitchFamily="27" charset="-128"/>
        </a:defRPr>
      </a:lvl3pPr>
      <a:lvl4pPr marL="1600200" indent="-228600" algn="l" rtl="0" fontAlgn="base">
        <a:spcBef>
          <a:spcPct val="20000"/>
        </a:spcBef>
        <a:spcAft>
          <a:spcPct val="0"/>
        </a:spcAft>
        <a:buChar char="–"/>
        <a:defRPr sz="1600">
          <a:solidFill>
            <a:schemeClr val="tx1"/>
          </a:solidFill>
          <a:latin typeface="+mn-lt"/>
          <a:ea typeface="ＭＳ Ｐゴシック" pitchFamily="27" charset="-128"/>
        </a:defRPr>
      </a:lvl4pPr>
      <a:lvl5pPr marL="2057400" indent="-228600" algn="l" rtl="0" fontAlgn="base">
        <a:spcBef>
          <a:spcPct val="20000"/>
        </a:spcBef>
        <a:spcAft>
          <a:spcPct val="0"/>
        </a:spcAft>
        <a:buChar char="»"/>
        <a:defRPr sz="1400">
          <a:solidFill>
            <a:schemeClr val="tx1"/>
          </a:solidFill>
          <a:latin typeface="+mn-lt"/>
          <a:ea typeface="ＭＳ Ｐゴシック" pitchFamily="27" charset="-128"/>
        </a:defRPr>
      </a:lvl5pPr>
      <a:lvl6pPr marL="2514600" indent="-228600" algn="l" rtl="0" fontAlgn="base">
        <a:spcBef>
          <a:spcPct val="20000"/>
        </a:spcBef>
        <a:spcAft>
          <a:spcPct val="0"/>
        </a:spcAft>
        <a:buChar char="»"/>
        <a:defRPr sz="1400">
          <a:solidFill>
            <a:schemeClr val="tx1"/>
          </a:solidFill>
          <a:latin typeface="+mn-lt"/>
          <a:ea typeface="ＭＳ Ｐゴシック" pitchFamily="27" charset="-128"/>
        </a:defRPr>
      </a:lvl6pPr>
      <a:lvl7pPr marL="2971800" indent="-228600" algn="l" rtl="0" fontAlgn="base">
        <a:spcBef>
          <a:spcPct val="20000"/>
        </a:spcBef>
        <a:spcAft>
          <a:spcPct val="0"/>
        </a:spcAft>
        <a:buChar char="»"/>
        <a:defRPr sz="1400">
          <a:solidFill>
            <a:schemeClr val="tx1"/>
          </a:solidFill>
          <a:latin typeface="+mn-lt"/>
          <a:ea typeface="ＭＳ Ｐゴシック" pitchFamily="27" charset="-128"/>
        </a:defRPr>
      </a:lvl7pPr>
      <a:lvl8pPr marL="3429000" indent="-228600" algn="l" rtl="0" fontAlgn="base">
        <a:spcBef>
          <a:spcPct val="20000"/>
        </a:spcBef>
        <a:spcAft>
          <a:spcPct val="0"/>
        </a:spcAft>
        <a:buChar char="»"/>
        <a:defRPr sz="1400">
          <a:solidFill>
            <a:schemeClr val="tx1"/>
          </a:solidFill>
          <a:latin typeface="+mn-lt"/>
          <a:ea typeface="ＭＳ Ｐゴシック" pitchFamily="27" charset="-128"/>
        </a:defRPr>
      </a:lvl8pPr>
      <a:lvl9pPr marL="3886200" indent="-228600" algn="l" rtl="0" fontAlgn="base">
        <a:spcBef>
          <a:spcPct val="20000"/>
        </a:spcBef>
        <a:spcAft>
          <a:spcPct val="0"/>
        </a:spcAft>
        <a:buChar char="»"/>
        <a:defRPr sz="1400">
          <a:solidFill>
            <a:schemeClr val="tx1"/>
          </a:solidFill>
          <a:latin typeface="+mn-lt"/>
          <a:ea typeface="ＭＳ Ｐゴシック" pitchFamily="2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3F3B3D"/>
            </a:gs>
            <a:gs pos="100000">
              <a:srgbClr val="383436"/>
            </a:gs>
          </a:gsLst>
          <a:lin ang="5400000" scaled="1"/>
        </a:gradFill>
        <a:effectLst/>
      </p:bgPr>
    </p:bg>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11" tIns="45706" rIns="91411" bIns="45706" numCol="1" anchor="ctr" anchorCtr="0" compatLnSpc="1">
            <a:prstTxWarp prst="textNoShape">
              <a:avLst/>
            </a:prstTxWarp>
          </a:bodyPr>
          <a:lstStyle/>
          <a:p>
            <a:pPr lvl="0"/>
            <a:r>
              <a:rPr lang="en-US"/>
              <a:t>Click to edit Master title style</a:t>
            </a:r>
          </a:p>
        </p:txBody>
      </p:sp>
      <p:sp>
        <p:nvSpPr>
          <p:cNvPr id="24064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11" tIns="45706" rIns="91411" bIns="4570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11" tIns="45706" rIns="91411" bIns="45706" numCol="1" anchor="t" anchorCtr="0" compatLnSpc="1">
            <a:prstTxWarp prst="textNoShape">
              <a:avLst/>
            </a:prstTxWarp>
          </a:bodyPr>
          <a:lstStyle>
            <a:lvl1pPr algn="r" eaLnBrk="0" hangingPunct="0">
              <a:defRPr sz="1400">
                <a:solidFill>
                  <a:schemeClr val="tx1"/>
                </a:solidFill>
                <a:latin typeface="+mn-lt"/>
                <a:ea typeface="Arial" pitchFamily="-110" charset="0"/>
                <a:cs typeface="Arial" pitchFamily="-110" charset="0"/>
                <a:sym typeface="Arial" pitchFamily="-110" charset="0"/>
              </a:defRPr>
            </a:lvl1pPr>
          </a:lstStyle>
          <a:p>
            <a:pPr>
              <a:defRPr/>
            </a:pPr>
            <a:endParaRPr lang="en-US"/>
          </a:p>
          <a:p>
            <a:pPr>
              <a:defRPr/>
            </a:pPr>
            <a:fld id="{2B4340F6-FE95-7643-9C09-68EA725ADFE2}" type="slidenum">
              <a:rPr lang="en-US"/>
              <a:pPr>
                <a:defRPr/>
              </a:pPr>
              <a:t>‹#›</a:t>
            </a:fld>
            <a:endParaRPr lang="en-US"/>
          </a:p>
        </p:txBody>
      </p:sp>
      <p:sp>
        <p:nvSpPr>
          <p:cNvPr id="82959" name="Rectangle 15"/>
          <p:cNvSpPr>
            <a:spLocks/>
          </p:cNvSpPr>
          <p:nvPr userDrawn="1"/>
        </p:nvSpPr>
        <p:spPr bwMode="auto">
          <a:xfrm>
            <a:off x="3513138" y="6553200"/>
            <a:ext cx="184150" cy="307975"/>
          </a:xfrm>
          <a:prstGeom prst="rect">
            <a:avLst/>
          </a:prstGeom>
          <a:noFill/>
          <a:ln w="12700">
            <a:noFill/>
            <a:miter lim="800000"/>
            <a:headEnd/>
            <a:tailEnd/>
          </a:ln>
          <a:effectLst/>
        </p:spPr>
        <p:txBody>
          <a:bodyPr wrap="none" lIns="91411" tIns="45706" rIns="91411" bIns="45706">
            <a:prstTxWarp prst="textNoShape">
              <a:avLst/>
            </a:prstTxWarp>
            <a:spAutoFit/>
          </a:bodyPr>
          <a:lstStyle/>
          <a:p>
            <a:pPr>
              <a:defRPr/>
            </a:pPr>
            <a:endParaRPr lang="en-US" sz="1400" dirty="0">
              <a:solidFill>
                <a:srgbClr val="09E60A"/>
              </a:solidFill>
              <a:latin typeface="Times New Roman" pitchFamily="-106" charset="0"/>
              <a:ea typeface="Arial" pitchFamily="-110" charset="0"/>
              <a:cs typeface="Arial" pitchFamily="-110" charset="0"/>
              <a:sym typeface="Arial" pitchFamily="-110" charset="0"/>
            </a:endParaRPr>
          </a:p>
        </p:txBody>
      </p:sp>
    </p:spTree>
  </p:cSld>
  <p:clrMap bg1="lt1" tx1="dk1" bg2="lt2" tx2="dk2" accent1="accent1" accent2="accent2" accent3="accent3" accent4="accent4" accent5="accent5" accent6="accent6" hlink="hlink" folHlink="folHlink"/>
  <p:sldLayoutIdLst>
    <p:sldLayoutId id="2147487247" r:id="rId1"/>
    <p:sldLayoutId id="2147487248" r:id="rId2"/>
    <p:sldLayoutId id="2147487249" r:id="rId3"/>
    <p:sldLayoutId id="2147487250" r:id="rId4"/>
    <p:sldLayoutId id="2147487251" r:id="rId5"/>
    <p:sldLayoutId id="2147487252" r:id="rId6"/>
    <p:sldLayoutId id="2147487253" r:id="rId7"/>
    <p:sldLayoutId id="2147487254" r:id="rId8"/>
    <p:sldLayoutId id="2147487255" r:id="rId9"/>
    <p:sldLayoutId id="2147487256" r:id="rId10"/>
    <p:sldLayoutId id="2147487257" r:id="rId11"/>
  </p:sldLayoutIdLst>
  <p:hf hdr="0" ftr="0" dt="0"/>
  <p:txStyles>
    <p:titleStyle>
      <a:lvl1pPr algn="ctr" rtl="0" eaLnBrk="0" fontAlgn="base" hangingPunct="0">
        <a:spcBef>
          <a:spcPct val="0"/>
        </a:spcBef>
        <a:spcAft>
          <a:spcPct val="0"/>
        </a:spcAft>
        <a:defRPr sz="4400">
          <a:solidFill>
            <a:srgbClr val="FFFF00"/>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rgbClr val="FFFF00"/>
          </a:solidFill>
          <a:latin typeface="Times" pitchFamily="-106"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00"/>
          </a:solidFill>
          <a:latin typeface="Times" pitchFamily="-106"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00"/>
          </a:solidFill>
          <a:latin typeface="Times" pitchFamily="-106"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00"/>
          </a:solidFill>
          <a:latin typeface="Times" pitchFamily="-106" charset="0"/>
          <a:ea typeface="ＭＳ Ｐゴシック" pitchFamily="-111" charset="-128"/>
          <a:cs typeface="ＭＳ Ｐゴシック" pitchFamily="-111" charset="-128"/>
        </a:defRPr>
      </a:lvl5pPr>
      <a:lvl6pPr marL="457059" algn="ctr" rtl="0" fontAlgn="base">
        <a:spcBef>
          <a:spcPct val="0"/>
        </a:spcBef>
        <a:spcAft>
          <a:spcPct val="0"/>
        </a:spcAft>
        <a:defRPr sz="4400">
          <a:solidFill>
            <a:srgbClr val="FFFF00"/>
          </a:solidFill>
          <a:latin typeface="Times" pitchFamily="-106" charset="0"/>
        </a:defRPr>
      </a:lvl6pPr>
      <a:lvl7pPr marL="914117" algn="ctr" rtl="0" fontAlgn="base">
        <a:spcBef>
          <a:spcPct val="0"/>
        </a:spcBef>
        <a:spcAft>
          <a:spcPct val="0"/>
        </a:spcAft>
        <a:defRPr sz="4400">
          <a:solidFill>
            <a:srgbClr val="FFFF00"/>
          </a:solidFill>
          <a:latin typeface="Times" pitchFamily="-106" charset="0"/>
        </a:defRPr>
      </a:lvl7pPr>
      <a:lvl8pPr marL="1371178" algn="ctr" rtl="0" fontAlgn="base">
        <a:spcBef>
          <a:spcPct val="0"/>
        </a:spcBef>
        <a:spcAft>
          <a:spcPct val="0"/>
        </a:spcAft>
        <a:defRPr sz="4400">
          <a:solidFill>
            <a:srgbClr val="FFFF00"/>
          </a:solidFill>
          <a:latin typeface="Times" pitchFamily="-106" charset="0"/>
        </a:defRPr>
      </a:lvl8pPr>
      <a:lvl9pPr marL="1828236" algn="ctr" rtl="0" fontAlgn="base">
        <a:spcBef>
          <a:spcPct val="0"/>
        </a:spcBef>
        <a:spcAft>
          <a:spcPct val="0"/>
        </a:spcAft>
        <a:defRPr sz="4400">
          <a:solidFill>
            <a:srgbClr val="FFFF00"/>
          </a:solidFill>
          <a:latin typeface="Times" pitchFamily="-106" charset="0"/>
        </a:defRPr>
      </a:lvl9pPr>
    </p:titleStyle>
    <p:bodyStyle>
      <a:lvl1pPr marL="341313" indent="-341313" algn="l" rtl="0" eaLnBrk="0" fontAlgn="base" hangingPunct="0">
        <a:spcBef>
          <a:spcPct val="20000"/>
        </a:spcBef>
        <a:spcAft>
          <a:spcPct val="0"/>
        </a:spcAft>
        <a:buChar char="•"/>
        <a:defRPr sz="3200">
          <a:solidFill>
            <a:schemeClr val="bg1"/>
          </a:solidFill>
          <a:latin typeface="+mn-lt"/>
          <a:ea typeface="ＭＳ Ｐゴシック" pitchFamily="-111" charset="-128"/>
          <a:cs typeface="ＭＳ Ｐゴシック" pitchFamily="-111" charset="-128"/>
        </a:defRPr>
      </a:lvl1pPr>
      <a:lvl2pPr marL="741363" indent="-284163" algn="l" rtl="0" eaLnBrk="0" fontAlgn="base" hangingPunct="0">
        <a:spcBef>
          <a:spcPct val="20000"/>
        </a:spcBef>
        <a:spcAft>
          <a:spcPct val="0"/>
        </a:spcAft>
        <a:buChar char="–"/>
        <a:defRPr sz="2800">
          <a:solidFill>
            <a:schemeClr val="bg1"/>
          </a:solidFill>
          <a:latin typeface="+mn-lt"/>
          <a:ea typeface="ＭＳ Ｐゴシック" pitchFamily="-106" charset="-128"/>
        </a:defRPr>
      </a:lvl2pPr>
      <a:lvl3pPr marL="1141413" indent="-227013" algn="l" rtl="0" eaLnBrk="0" fontAlgn="base" hangingPunct="0">
        <a:spcBef>
          <a:spcPct val="20000"/>
        </a:spcBef>
        <a:spcAft>
          <a:spcPct val="0"/>
        </a:spcAft>
        <a:buChar char="•"/>
        <a:defRPr sz="2400">
          <a:solidFill>
            <a:schemeClr val="bg1"/>
          </a:solidFill>
          <a:latin typeface="+mn-lt"/>
          <a:ea typeface="ＭＳ Ｐゴシック" pitchFamily="-106" charset="-128"/>
        </a:defRPr>
      </a:lvl3pPr>
      <a:lvl4pPr marL="1598613" indent="-227013" algn="l" rtl="0" eaLnBrk="0" fontAlgn="base" hangingPunct="0">
        <a:spcBef>
          <a:spcPct val="20000"/>
        </a:spcBef>
        <a:spcAft>
          <a:spcPct val="0"/>
        </a:spcAft>
        <a:buChar char="–"/>
        <a:defRPr sz="2000">
          <a:solidFill>
            <a:schemeClr val="bg1"/>
          </a:solidFill>
          <a:latin typeface="+mn-lt"/>
          <a:ea typeface="ＭＳ Ｐゴシック" pitchFamily="-106" charset="-128"/>
        </a:defRPr>
      </a:lvl4pPr>
      <a:lvl5pPr marL="2055813" indent="-227013" algn="l" rtl="0" eaLnBrk="0" fontAlgn="base" hangingPunct="0">
        <a:spcBef>
          <a:spcPct val="20000"/>
        </a:spcBef>
        <a:spcAft>
          <a:spcPct val="0"/>
        </a:spcAft>
        <a:buChar char="»"/>
        <a:defRPr sz="2000">
          <a:solidFill>
            <a:schemeClr val="bg1"/>
          </a:solidFill>
          <a:latin typeface="+mn-lt"/>
          <a:ea typeface="ＭＳ Ｐゴシック" pitchFamily="-106" charset="-128"/>
        </a:defRPr>
      </a:lvl5pPr>
      <a:lvl6pPr marL="2513826" indent="-228528" algn="l" rtl="0" fontAlgn="base">
        <a:spcBef>
          <a:spcPct val="20000"/>
        </a:spcBef>
        <a:spcAft>
          <a:spcPct val="0"/>
        </a:spcAft>
        <a:buChar char="»"/>
        <a:defRPr sz="2000">
          <a:solidFill>
            <a:schemeClr val="bg1"/>
          </a:solidFill>
          <a:latin typeface="+mn-lt"/>
          <a:ea typeface="ＭＳ Ｐゴシック" pitchFamily="-106" charset="-128"/>
        </a:defRPr>
      </a:lvl6pPr>
      <a:lvl7pPr marL="2970884" indent="-228528" algn="l" rtl="0" fontAlgn="base">
        <a:spcBef>
          <a:spcPct val="20000"/>
        </a:spcBef>
        <a:spcAft>
          <a:spcPct val="0"/>
        </a:spcAft>
        <a:buChar char="»"/>
        <a:defRPr sz="2000">
          <a:solidFill>
            <a:schemeClr val="bg1"/>
          </a:solidFill>
          <a:latin typeface="+mn-lt"/>
          <a:ea typeface="ＭＳ Ｐゴシック" pitchFamily="-106" charset="-128"/>
        </a:defRPr>
      </a:lvl7pPr>
      <a:lvl8pPr marL="3427944" indent="-228528" algn="l" rtl="0" fontAlgn="base">
        <a:spcBef>
          <a:spcPct val="20000"/>
        </a:spcBef>
        <a:spcAft>
          <a:spcPct val="0"/>
        </a:spcAft>
        <a:buChar char="»"/>
        <a:defRPr sz="2000">
          <a:solidFill>
            <a:schemeClr val="bg1"/>
          </a:solidFill>
          <a:latin typeface="+mn-lt"/>
          <a:ea typeface="ＭＳ Ｐゴシック" pitchFamily="-106" charset="-128"/>
        </a:defRPr>
      </a:lvl8pPr>
      <a:lvl9pPr marL="3885001" indent="-228528" algn="l" rtl="0" fontAlgn="base">
        <a:spcBef>
          <a:spcPct val="20000"/>
        </a:spcBef>
        <a:spcAft>
          <a:spcPct val="0"/>
        </a:spcAft>
        <a:buChar char="»"/>
        <a:defRPr sz="2000">
          <a:solidFill>
            <a:schemeClr val="bg1"/>
          </a:solidFill>
          <a:latin typeface="+mn-lt"/>
          <a:ea typeface="ＭＳ Ｐゴシック" pitchFamily="-106" charset="-128"/>
        </a:defRPr>
      </a:lvl9pPr>
    </p:bodyStyle>
    <p:otherStyle>
      <a:defPPr>
        <a:defRPr lang="en-US"/>
      </a:defPPr>
      <a:lvl1pPr marL="0" algn="l" defTabSz="457059" rtl="0" eaLnBrk="1" latinLnBrk="0" hangingPunct="1">
        <a:defRPr sz="1800" kern="1200">
          <a:solidFill>
            <a:schemeClr val="tx1"/>
          </a:solidFill>
          <a:latin typeface="+mn-lt"/>
          <a:ea typeface="+mn-ea"/>
          <a:cs typeface="+mn-cs"/>
        </a:defRPr>
      </a:lvl1pPr>
      <a:lvl2pPr marL="457059" algn="l" defTabSz="457059" rtl="0" eaLnBrk="1" latinLnBrk="0" hangingPunct="1">
        <a:defRPr sz="1800" kern="1200">
          <a:solidFill>
            <a:schemeClr val="tx1"/>
          </a:solidFill>
          <a:latin typeface="+mn-lt"/>
          <a:ea typeface="+mn-ea"/>
          <a:cs typeface="+mn-cs"/>
        </a:defRPr>
      </a:lvl2pPr>
      <a:lvl3pPr marL="914117" algn="l" defTabSz="457059" rtl="0" eaLnBrk="1" latinLnBrk="0" hangingPunct="1">
        <a:defRPr sz="1800" kern="1200">
          <a:solidFill>
            <a:schemeClr val="tx1"/>
          </a:solidFill>
          <a:latin typeface="+mn-lt"/>
          <a:ea typeface="+mn-ea"/>
          <a:cs typeface="+mn-cs"/>
        </a:defRPr>
      </a:lvl3pPr>
      <a:lvl4pPr marL="1371178" algn="l" defTabSz="457059" rtl="0" eaLnBrk="1" latinLnBrk="0" hangingPunct="1">
        <a:defRPr sz="1800" kern="1200">
          <a:solidFill>
            <a:schemeClr val="tx1"/>
          </a:solidFill>
          <a:latin typeface="+mn-lt"/>
          <a:ea typeface="+mn-ea"/>
          <a:cs typeface="+mn-cs"/>
        </a:defRPr>
      </a:lvl4pPr>
      <a:lvl5pPr marL="1828236" algn="l" defTabSz="457059" rtl="0" eaLnBrk="1" latinLnBrk="0" hangingPunct="1">
        <a:defRPr sz="1800" kern="1200">
          <a:solidFill>
            <a:schemeClr val="tx1"/>
          </a:solidFill>
          <a:latin typeface="+mn-lt"/>
          <a:ea typeface="+mn-ea"/>
          <a:cs typeface="+mn-cs"/>
        </a:defRPr>
      </a:lvl5pPr>
      <a:lvl6pPr marL="2285295" algn="l" defTabSz="457059" rtl="0" eaLnBrk="1" latinLnBrk="0" hangingPunct="1">
        <a:defRPr sz="1800" kern="1200">
          <a:solidFill>
            <a:schemeClr val="tx1"/>
          </a:solidFill>
          <a:latin typeface="+mn-lt"/>
          <a:ea typeface="+mn-ea"/>
          <a:cs typeface="+mn-cs"/>
        </a:defRPr>
      </a:lvl6pPr>
      <a:lvl7pPr marL="2742356" algn="l" defTabSz="457059" rtl="0" eaLnBrk="1" latinLnBrk="0" hangingPunct="1">
        <a:defRPr sz="1800" kern="1200">
          <a:solidFill>
            <a:schemeClr val="tx1"/>
          </a:solidFill>
          <a:latin typeface="+mn-lt"/>
          <a:ea typeface="+mn-ea"/>
          <a:cs typeface="+mn-cs"/>
        </a:defRPr>
      </a:lvl7pPr>
      <a:lvl8pPr marL="3199412" algn="l" defTabSz="457059" rtl="0" eaLnBrk="1" latinLnBrk="0" hangingPunct="1">
        <a:defRPr sz="1800" kern="1200">
          <a:solidFill>
            <a:schemeClr val="tx1"/>
          </a:solidFill>
          <a:latin typeface="+mn-lt"/>
          <a:ea typeface="+mn-ea"/>
          <a:cs typeface="+mn-cs"/>
        </a:defRPr>
      </a:lvl8pPr>
      <a:lvl9pPr marL="3656473" algn="l" defTabSz="457059"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95400" y="304800"/>
            <a:ext cx="7086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a:t>
            </a:r>
          </a:p>
        </p:txBody>
      </p:sp>
      <p:sp>
        <p:nvSpPr>
          <p:cNvPr id="1027" name="Rectangle 3"/>
          <p:cNvSpPr>
            <a:spLocks noGrp="1" noChangeArrowheads="1"/>
          </p:cNvSpPr>
          <p:nvPr>
            <p:ph type="body" idx="1"/>
          </p:nvPr>
        </p:nvSpPr>
        <p:spPr bwMode="auto">
          <a:xfrm>
            <a:off x="914400" y="16764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152400" y="64008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8" charset="0"/>
              </a:defRPr>
            </a:lvl1pPr>
          </a:lstStyle>
          <a:p>
            <a:pPr>
              <a:defRPr/>
            </a:pPr>
            <a:r>
              <a:rPr lang="en-US"/>
              <a:t>WBS 1.2  Sept. 9, 2008</a:t>
            </a:r>
          </a:p>
        </p:txBody>
      </p:sp>
      <p:sp>
        <p:nvSpPr>
          <p:cNvPr id="1029" name="Rectangle 5"/>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8" charset="0"/>
              </a:defRPr>
            </a:lvl1pPr>
          </a:lstStyle>
          <a:p>
            <a:pPr>
              <a:defRPr/>
            </a:pPr>
            <a:r>
              <a:rPr lang="en-US"/>
              <a:t>Tom Diehl</a:t>
            </a:r>
          </a:p>
        </p:txBody>
      </p:sp>
      <p:pic>
        <p:nvPicPr>
          <p:cNvPr id="1030" name="Picture 7" descr="DES-Logo-cropped"/>
          <p:cNvPicPr>
            <a:picLocks noChangeAspect="1" noChangeArrowheads="1"/>
          </p:cNvPicPr>
          <p:nvPr userDrawn="1"/>
        </p:nvPicPr>
        <p:blipFill>
          <a:blip r:embed="rId14"/>
          <a:srcRect/>
          <a:stretch>
            <a:fillRect/>
          </a:stretch>
        </p:blipFill>
        <p:spPr bwMode="auto">
          <a:xfrm>
            <a:off x="0" y="0"/>
            <a:ext cx="1200150" cy="1524000"/>
          </a:xfrm>
          <a:prstGeom prst="rect">
            <a:avLst/>
          </a:prstGeom>
          <a:noFill/>
          <a:ln w="9525">
            <a:noFill/>
            <a:miter lim="800000"/>
            <a:headEnd/>
            <a:tailEnd/>
          </a:ln>
        </p:spPr>
      </p:pic>
      <p:grpSp>
        <p:nvGrpSpPr>
          <p:cNvPr id="2" name="Group 11"/>
          <p:cNvGrpSpPr>
            <a:grpSpLocks/>
          </p:cNvGrpSpPr>
          <p:nvPr userDrawn="1"/>
        </p:nvGrpSpPr>
        <p:grpSpPr bwMode="auto">
          <a:xfrm>
            <a:off x="1371600" y="1219200"/>
            <a:ext cx="7239000" cy="152400"/>
            <a:chOff x="768" y="768"/>
            <a:chExt cx="4656" cy="96"/>
          </a:xfrm>
        </p:grpSpPr>
        <p:sp>
          <p:nvSpPr>
            <p:cNvPr id="1032" name="Line 8"/>
            <p:cNvSpPr>
              <a:spLocks noChangeShapeType="1"/>
            </p:cNvSpPr>
            <p:nvPr userDrawn="1"/>
          </p:nvSpPr>
          <p:spPr bwMode="auto">
            <a:xfrm>
              <a:off x="768" y="816"/>
              <a:ext cx="4656" cy="0"/>
            </a:xfrm>
            <a:prstGeom prst="line">
              <a:avLst/>
            </a:prstGeom>
            <a:noFill/>
            <a:ln w="28575">
              <a:solidFill>
                <a:schemeClr val="tx1"/>
              </a:solidFill>
              <a:round/>
              <a:headEnd/>
              <a:tailEnd/>
            </a:ln>
            <a:effectLst/>
          </p:spPr>
          <p:txBody>
            <a:bodyPr/>
            <a:lstStyle/>
            <a:p>
              <a:pPr>
                <a:defRPr/>
              </a:pPr>
              <a:endParaRPr lang="en-US">
                <a:latin typeface="Times" pitchFamily="18" charset="0"/>
              </a:endParaRPr>
            </a:p>
          </p:txBody>
        </p:sp>
        <p:sp>
          <p:nvSpPr>
            <p:cNvPr id="1033" name="Line 9"/>
            <p:cNvSpPr>
              <a:spLocks noChangeShapeType="1"/>
            </p:cNvSpPr>
            <p:nvPr userDrawn="1"/>
          </p:nvSpPr>
          <p:spPr bwMode="auto">
            <a:xfrm>
              <a:off x="768" y="864"/>
              <a:ext cx="4656" cy="0"/>
            </a:xfrm>
            <a:prstGeom prst="line">
              <a:avLst/>
            </a:prstGeom>
            <a:noFill/>
            <a:ln w="28575">
              <a:solidFill>
                <a:srgbClr val="FF0000"/>
              </a:solidFill>
              <a:round/>
              <a:headEnd/>
              <a:tailEnd/>
            </a:ln>
            <a:effectLst/>
          </p:spPr>
          <p:txBody>
            <a:bodyPr/>
            <a:lstStyle/>
            <a:p>
              <a:pPr>
                <a:defRPr/>
              </a:pPr>
              <a:endParaRPr lang="en-US">
                <a:latin typeface="Times" pitchFamily="18" charset="0"/>
              </a:endParaRPr>
            </a:p>
          </p:txBody>
        </p:sp>
        <p:sp>
          <p:nvSpPr>
            <p:cNvPr id="1034" name="Line 10"/>
            <p:cNvSpPr>
              <a:spLocks noChangeShapeType="1"/>
            </p:cNvSpPr>
            <p:nvPr userDrawn="1"/>
          </p:nvSpPr>
          <p:spPr bwMode="auto">
            <a:xfrm>
              <a:off x="768" y="768"/>
              <a:ext cx="4656" cy="0"/>
            </a:xfrm>
            <a:prstGeom prst="line">
              <a:avLst/>
            </a:prstGeom>
            <a:noFill/>
            <a:ln w="28575">
              <a:solidFill>
                <a:srgbClr val="FF0000"/>
              </a:solidFill>
              <a:round/>
              <a:headEnd/>
              <a:tailEnd/>
            </a:ln>
            <a:effectLst/>
          </p:spPr>
          <p:txBody>
            <a:bodyPr/>
            <a:lstStyle/>
            <a:p>
              <a:pPr>
                <a:defRPr/>
              </a:pPr>
              <a:endParaRPr lang="en-US">
                <a:latin typeface="Times" pitchFamily="18" charset="0"/>
              </a:endParaRPr>
            </a:p>
          </p:txBody>
        </p:sp>
      </p:grpSp>
      <p:sp>
        <p:nvSpPr>
          <p:cNvPr id="1036" name="Rectangle 12"/>
          <p:cNvSpPr>
            <a:spLocks noChangeArrowheads="1"/>
          </p:cNvSpPr>
          <p:nvPr/>
        </p:nvSpPr>
        <p:spPr bwMode="auto">
          <a:xfrm>
            <a:off x="7010400" y="6477000"/>
            <a:ext cx="2133600" cy="228600"/>
          </a:xfrm>
          <a:prstGeom prst="rect">
            <a:avLst/>
          </a:prstGeom>
          <a:noFill/>
          <a:ln w="9525">
            <a:noFill/>
            <a:miter lim="800000"/>
            <a:headEnd/>
            <a:tailEnd/>
          </a:ln>
          <a:effectLst/>
        </p:spPr>
        <p:txBody>
          <a:bodyPr>
            <a:prstTxWarp prst="textNoShape">
              <a:avLst/>
            </a:prstTxWarp>
          </a:bodyPr>
          <a:lstStyle/>
          <a:p>
            <a:pPr algn="r" eaLnBrk="1" hangingPunct="1">
              <a:defRPr/>
            </a:pPr>
            <a:fld id="{EC9EC1C3-77D1-8A40-BB24-E188BEE07831}" type="slidenum">
              <a:rPr lang="en-US" sz="1400">
                <a:latin typeface="Arial" charset="0"/>
              </a:rPr>
              <a:pPr algn="r" eaLnBrk="1" hangingPunct="1">
                <a:defRPr/>
              </a:pPr>
              <a:t>‹#›</a:t>
            </a:fld>
            <a:endParaRPr lang="en-US" sz="1400">
              <a:latin typeface="Arial" charset="0"/>
            </a:endParaRPr>
          </a:p>
        </p:txBody>
      </p:sp>
    </p:spTree>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 id="2147487270" r:id="rId12"/>
  </p:sldLayoutIdLst>
  <p:hf sldNum="0" hdr="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3F3B3D"/>
            </a:gs>
            <a:gs pos="100000">
              <a:srgbClr val="38343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r" eaLnBrk="0" hangingPunct="0">
              <a:defRPr sz="1400">
                <a:solidFill>
                  <a:schemeClr val="tx1"/>
                </a:solidFill>
                <a:latin typeface="+mn-lt"/>
                <a:ea typeface="Arial" pitchFamily="30" charset="0"/>
                <a:cs typeface="Arial" pitchFamily="30" charset="0"/>
                <a:sym typeface="Arial" pitchFamily="30" charset="0"/>
              </a:defRPr>
            </a:lvl1pPr>
          </a:lstStyle>
          <a:p>
            <a:pPr>
              <a:defRPr/>
            </a:pPr>
            <a:endParaRPr lang="en-US"/>
          </a:p>
          <a:p>
            <a:pPr>
              <a:defRPr/>
            </a:pPr>
            <a:fld id="{2FE08142-D342-6242-84FD-BF387ABC54B5}" type="slidenum">
              <a:rPr lang="en-US"/>
              <a:pPr>
                <a:defRPr/>
              </a:pPr>
              <a:t>‹#›</a:t>
            </a:fld>
            <a:endParaRPr lang="en-US"/>
          </a:p>
        </p:txBody>
      </p:sp>
      <p:sp>
        <p:nvSpPr>
          <p:cNvPr id="82959" name="Rectangle 15"/>
          <p:cNvSpPr>
            <a:spLocks/>
          </p:cNvSpPr>
          <p:nvPr userDrawn="1"/>
        </p:nvSpPr>
        <p:spPr bwMode="auto">
          <a:xfrm>
            <a:off x="3513138" y="6553200"/>
            <a:ext cx="184150" cy="304800"/>
          </a:xfrm>
          <a:prstGeom prst="rect">
            <a:avLst/>
          </a:prstGeom>
          <a:noFill/>
          <a:ln w="12700">
            <a:noFill/>
            <a:miter lim="800000"/>
            <a:headEnd/>
            <a:tailEnd/>
          </a:ln>
          <a:effectLst/>
        </p:spPr>
        <p:txBody>
          <a:bodyPr wrap="none" lIns="91420" tIns="45711" rIns="91420" bIns="45711">
            <a:prstTxWarp prst="textNoShape">
              <a:avLst/>
            </a:prstTxWarp>
            <a:spAutoFit/>
          </a:bodyPr>
          <a:lstStyle/>
          <a:p>
            <a:pPr>
              <a:defRPr/>
            </a:pPr>
            <a:endParaRPr lang="en-US" sz="1400" dirty="0">
              <a:solidFill>
                <a:srgbClr val="09E60A"/>
              </a:solidFill>
              <a:latin typeface="Times New Roman"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7218" r:id="rId1"/>
    <p:sldLayoutId id="2147487319" r:id="rId2"/>
    <p:sldLayoutId id="2147487243" r:id="rId3"/>
    <p:sldLayoutId id="2147486643" r:id="rId4"/>
    <p:sldLayoutId id="2147486644" r:id="rId5"/>
    <p:sldLayoutId id="2147486645" r:id="rId6"/>
    <p:sldLayoutId id="2147486646" r:id="rId7"/>
    <p:sldLayoutId id="2147486647" r:id="rId8"/>
    <p:sldLayoutId id="2147486648" r:id="rId9"/>
    <p:sldLayoutId id="2147486649" r:id="rId10"/>
    <p:sldLayoutId id="2147486650" r:id="rId11"/>
    <p:sldLayoutId id="2147486651" r:id="rId12"/>
    <p:sldLayoutId id="2147486652" r:id="rId13"/>
    <p:sldLayoutId id="2147486653" r:id="rId14"/>
    <p:sldLayoutId id="2147486654" r:id="rId15"/>
  </p:sldLayoutIdLst>
  <p:hf hdr="0" ftr="0" dt="0"/>
  <p:txStyles>
    <p:titleStyle>
      <a:lvl1pPr algn="ctr" rtl="0" eaLnBrk="0" fontAlgn="base" hangingPunct="0">
        <a:spcBef>
          <a:spcPct val="0"/>
        </a:spcBef>
        <a:spcAft>
          <a:spcPct val="0"/>
        </a:spcAft>
        <a:defRPr sz="4400">
          <a:solidFill>
            <a:srgbClr val="FFFF00"/>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5pPr>
      <a:lvl6pPr marL="457106" algn="ctr" rtl="0" fontAlgn="base">
        <a:spcBef>
          <a:spcPct val="0"/>
        </a:spcBef>
        <a:spcAft>
          <a:spcPct val="0"/>
        </a:spcAft>
        <a:defRPr sz="4400">
          <a:solidFill>
            <a:srgbClr val="FFFF00"/>
          </a:solidFill>
          <a:latin typeface="Times" pitchFamily="30" charset="0"/>
        </a:defRPr>
      </a:lvl6pPr>
      <a:lvl7pPr marL="914210" algn="ctr" rtl="0" fontAlgn="base">
        <a:spcBef>
          <a:spcPct val="0"/>
        </a:spcBef>
        <a:spcAft>
          <a:spcPct val="0"/>
        </a:spcAft>
        <a:defRPr sz="4400">
          <a:solidFill>
            <a:srgbClr val="FFFF00"/>
          </a:solidFill>
          <a:latin typeface="Times" pitchFamily="30" charset="0"/>
        </a:defRPr>
      </a:lvl7pPr>
      <a:lvl8pPr marL="1371316" algn="ctr" rtl="0" fontAlgn="base">
        <a:spcBef>
          <a:spcPct val="0"/>
        </a:spcBef>
        <a:spcAft>
          <a:spcPct val="0"/>
        </a:spcAft>
        <a:defRPr sz="4400">
          <a:solidFill>
            <a:srgbClr val="FFFF00"/>
          </a:solidFill>
          <a:latin typeface="Times" pitchFamily="30" charset="0"/>
        </a:defRPr>
      </a:lvl8pPr>
      <a:lvl9pPr marL="1828421" algn="ctr" rtl="0" fontAlgn="base">
        <a:spcBef>
          <a:spcPct val="0"/>
        </a:spcBef>
        <a:spcAft>
          <a:spcPct val="0"/>
        </a:spcAft>
        <a:defRPr sz="4400">
          <a:solidFill>
            <a:srgbClr val="FFFF00"/>
          </a:solidFill>
          <a:latin typeface="Times" pitchFamily="30" charset="0"/>
        </a:defRPr>
      </a:lvl9pPr>
    </p:titleStyle>
    <p:bodyStyle>
      <a:lvl1pPr marL="341313" indent="-341313" algn="l" rtl="0" eaLnBrk="0" fontAlgn="base" hangingPunct="0">
        <a:spcBef>
          <a:spcPct val="20000"/>
        </a:spcBef>
        <a:spcAft>
          <a:spcPct val="0"/>
        </a:spcAft>
        <a:buChar char="•"/>
        <a:defRPr sz="3200">
          <a:solidFill>
            <a:schemeClr val="bg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bg1"/>
          </a:solidFill>
          <a:latin typeface="+mn-lt"/>
          <a:ea typeface="ＭＳ Ｐゴシック" pitchFamily="30" charset="-128"/>
        </a:defRPr>
      </a:lvl2pPr>
      <a:lvl3pPr marL="1141413" indent="-227013" algn="l" rtl="0" eaLnBrk="0" fontAlgn="base" hangingPunct="0">
        <a:spcBef>
          <a:spcPct val="20000"/>
        </a:spcBef>
        <a:spcAft>
          <a:spcPct val="0"/>
        </a:spcAft>
        <a:buChar char="•"/>
        <a:defRPr sz="2400">
          <a:solidFill>
            <a:schemeClr val="bg1"/>
          </a:solidFill>
          <a:latin typeface="+mn-lt"/>
          <a:ea typeface="ＭＳ Ｐゴシック" pitchFamily="30" charset="-128"/>
        </a:defRPr>
      </a:lvl3pPr>
      <a:lvl4pPr marL="15986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4pPr>
      <a:lvl5pPr marL="20558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5pPr>
      <a:lvl6pPr marL="2514079" indent="-228553" algn="l" rtl="0" fontAlgn="base">
        <a:spcBef>
          <a:spcPct val="20000"/>
        </a:spcBef>
        <a:spcAft>
          <a:spcPct val="0"/>
        </a:spcAft>
        <a:buChar char="»"/>
        <a:defRPr sz="2000">
          <a:solidFill>
            <a:schemeClr val="bg1"/>
          </a:solidFill>
          <a:latin typeface="+mn-lt"/>
          <a:ea typeface="ＭＳ Ｐゴシック" pitchFamily="30" charset="-128"/>
        </a:defRPr>
      </a:lvl6pPr>
      <a:lvl7pPr marL="2971184" indent="-228553" algn="l" rtl="0" fontAlgn="base">
        <a:spcBef>
          <a:spcPct val="20000"/>
        </a:spcBef>
        <a:spcAft>
          <a:spcPct val="0"/>
        </a:spcAft>
        <a:buChar char="»"/>
        <a:defRPr sz="2000">
          <a:solidFill>
            <a:schemeClr val="bg1"/>
          </a:solidFill>
          <a:latin typeface="+mn-lt"/>
          <a:ea typeface="ＭＳ Ｐゴシック" pitchFamily="30" charset="-128"/>
        </a:defRPr>
      </a:lvl7pPr>
      <a:lvl8pPr marL="3428289" indent="-228553" algn="l" rtl="0" fontAlgn="base">
        <a:spcBef>
          <a:spcPct val="20000"/>
        </a:spcBef>
        <a:spcAft>
          <a:spcPct val="0"/>
        </a:spcAft>
        <a:buChar char="»"/>
        <a:defRPr sz="2000">
          <a:solidFill>
            <a:schemeClr val="bg1"/>
          </a:solidFill>
          <a:latin typeface="+mn-lt"/>
          <a:ea typeface="ＭＳ Ｐゴシック" pitchFamily="30" charset="-128"/>
        </a:defRPr>
      </a:lvl8pPr>
      <a:lvl9pPr marL="3885394" indent="-228553" algn="l" rtl="0" fontAlgn="base">
        <a:spcBef>
          <a:spcPct val="20000"/>
        </a:spcBef>
        <a:spcAft>
          <a:spcPct val="0"/>
        </a:spcAft>
        <a:buChar char="»"/>
        <a:defRPr sz="2000">
          <a:solidFill>
            <a:schemeClr val="bg1"/>
          </a:solidFill>
          <a:latin typeface="+mn-lt"/>
          <a:ea typeface="ＭＳ Ｐゴシック" pitchFamily="30" charset="-128"/>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762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609600" y="6245225"/>
            <a:ext cx="6553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r>
              <a:rPr lang="en-US"/>
              <a:t>Brenna Flaugher Preliminary Director’s Review June 7 and 8, 2004</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D2084AED-A1E1-3E42-8BA5-9255DBD4F973}" type="slidenum">
              <a:rPr lang="en-US"/>
              <a:pPr>
                <a:defRPr/>
              </a:pPr>
              <a:t>‹#›</a:t>
            </a:fld>
            <a:endParaRPr lang="en-US"/>
          </a:p>
        </p:txBody>
      </p:sp>
      <p:sp>
        <p:nvSpPr>
          <p:cNvPr id="1031" name="Line 7"/>
          <p:cNvSpPr>
            <a:spLocks noChangeShapeType="1"/>
          </p:cNvSpPr>
          <p:nvPr userDrawn="1"/>
        </p:nvSpPr>
        <p:spPr bwMode="auto">
          <a:xfrm>
            <a:off x="228600" y="762000"/>
            <a:ext cx="8763000" cy="0"/>
          </a:xfrm>
          <a:prstGeom prst="line">
            <a:avLst/>
          </a:prstGeom>
          <a:noFill/>
          <a:ln w="38100">
            <a:solidFill>
              <a:srgbClr val="0066FF"/>
            </a:solidFill>
            <a:round/>
            <a:headEnd/>
            <a:tailEnd/>
          </a:ln>
          <a:effectLst/>
        </p:spPr>
        <p:txBody>
          <a:bodyPr wrap="none"/>
          <a:lstStyle/>
          <a:p>
            <a:pPr>
              <a:defRPr/>
            </a:pPr>
            <a:endParaRPr lang="en-US"/>
          </a:p>
        </p:txBody>
      </p:sp>
    </p:spTree>
  </p:cSld>
  <p:clrMap bg1="lt1" tx1="dk1" bg2="lt2" tx2="dk2" accent1="accent1" accent2="accent2" accent3="accent3" accent4="accent4" accent5="accent5" accent6="accent6" hlink="hlink" folHlink="folHlink"/>
  <p:sldLayoutIdLst>
    <p:sldLayoutId id="2147487272" r:id="rId1"/>
    <p:sldLayoutId id="2147487273" r:id="rId2"/>
    <p:sldLayoutId id="2147487274" r:id="rId3"/>
    <p:sldLayoutId id="2147487275" r:id="rId4"/>
    <p:sldLayoutId id="2147487276" r:id="rId5"/>
    <p:sldLayoutId id="2147487277" r:id="rId6"/>
    <p:sldLayoutId id="2147487278" r:id="rId7"/>
    <p:sldLayoutId id="2147487279" r:id="rId8"/>
    <p:sldLayoutId id="2147487280" r:id="rId9"/>
    <p:sldLayoutId id="2147487281" r:id="rId10"/>
    <p:sldLayoutId id="2147487282" r:id="rId11"/>
  </p:sldLayoutIdLst>
  <p:hf hdr="0" dt="0"/>
  <p:txStyles>
    <p:titleStyle>
      <a:lvl1pPr algn="ctr" rtl="0" eaLnBrk="0" fontAlgn="base" hangingPunct="0">
        <a:spcBef>
          <a:spcPct val="0"/>
        </a:spcBef>
        <a:spcAft>
          <a:spcPct val="0"/>
        </a:spcAft>
        <a:defRPr sz="4000">
          <a:solidFill>
            <a:srgbClr val="0066FF"/>
          </a:solidFill>
          <a:latin typeface="+mj-lt"/>
          <a:ea typeface="ＭＳ Ｐゴシック" charset="-128"/>
          <a:cs typeface="ＭＳ Ｐゴシック" charset="-128"/>
        </a:defRPr>
      </a:lvl1pPr>
      <a:lvl2pPr algn="ctr" rtl="0" eaLnBrk="0" fontAlgn="base" hangingPunct="0">
        <a:spcBef>
          <a:spcPct val="0"/>
        </a:spcBef>
        <a:spcAft>
          <a:spcPct val="0"/>
        </a:spcAft>
        <a:defRPr sz="4000">
          <a:solidFill>
            <a:srgbClr val="0066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a:solidFill>
            <a:srgbClr val="0066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a:solidFill>
            <a:srgbClr val="0066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a:solidFill>
            <a:srgbClr val="0066FF"/>
          </a:solidFill>
          <a:latin typeface="Arial" charset="0"/>
          <a:ea typeface="ＭＳ Ｐゴシック" charset="-128"/>
          <a:cs typeface="ＭＳ Ｐゴシック" charset="-128"/>
        </a:defRPr>
      </a:lvl5pPr>
      <a:lvl6pPr marL="457200" algn="ctr" rtl="0" fontAlgn="base">
        <a:spcBef>
          <a:spcPct val="0"/>
        </a:spcBef>
        <a:spcAft>
          <a:spcPct val="0"/>
        </a:spcAft>
        <a:defRPr sz="4000">
          <a:solidFill>
            <a:srgbClr val="0066FF"/>
          </a:solidFill>
          <a:latin typeface="Arial" charset="0"/>
        </a:defRPr>
      </a:lvl6pPr>
      <a:lvl7pPr marL="914400" algn="ctr" rtl="0" fontAlgn="base">
        <a:spcBef>
          <a:spcPct val="0"/>
        </a:spcBef>
        <a:spcAft>
          <a:spcPct val="0"/>
        </a:spcAft>
        <a:defRPr sz="4000">
          <a:solidFill>
            <a:srgbClr val="0066FF"/>
          </a:solidFill>
          <a:latin typeface="Arial" charset="0"/>
        </a:defRPr>
      </a:lvl7pPr>
      <a:lvl8pPr marL="1371600" algn="ctr" rtl="0" fontAlgn="base">
        <a:spcBef>
          <a:spcPct val="0"/>
        </a:spcBef>
        <a:spcAft>
          <a:spcPct val="0"/>
        </a:spcAft>
        <a:defRPr sz="4000">
          <a:solidFill>
            <a:srgbClr val="0066FF"/>
          </a:solidFill>
          <a:latin typeface="Arial" charset="0"/>
        </a:defRPr>
      </a:lvl8pPr>
      <a:lvl9pPr marL="1828800" algn="ctr" rtl="0" fontAlgn="base">
        <a:spcBef>
          <a:spcPct val="0"/>
        </a:spcBef>
        <a:spcAft>
          <a:spcPct val="0"/>
        </a:spcAft>
        <a:defRPr sz="4000">
          <a:solidFill>
            <a:srgbClr val="0066FF"/>
          </a:solidFill>
          <a:latin typeface="Arial" charset="0"/>
        </a:defRPr>
      </a:lvl9pPr>
    </p:titleStyle>
    <p:bodyStyle>
      <a:lvl1pPr marL="342900" indent="-342900" algn="l" rtl="0" eaLnBrk="0" fontAlgn="base" hangingPunct="0">
        <a:spcBef>
          <a:spcPct val="20000"/>
        </a:spcBef>
        <a:spcAft>
          <a:spcPct val="0"/>
        </a:spcAft>
        <a:buChar char="•"/>
        <a:defRPr sz="3200">
          <a:solidFill>
            <a:schemeClr val="tx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F0000"/>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A96176-5666-437C-8E18-5C3C5F6421DF}" type="datetimeFigureOut">
              <a:rPr lang="en-US" smtClean="0"/>
              <a:pPr/>
              <a:t>2/1/12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7D04A7-D0A1-45C3-B437-4CC9B55434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7296" r:id="rId1"/>
    <p:sldLayoutId id="2147487297" r:id="rId2"/>
    <p:sldLayoutId id="2147487298" r:id="rId3"/>
    <p:sldLayoutId id="2147487299" r:id="rId4"/>
    <p:sldLayoutId id="2147487300" r:id="rId5"/>
    <p:sldLayoutId id="2147487301" r:id="rId6"/>
    <p:sldLayoutId id="2147487302" r:id="rId7"/>
    <p:sldLayoutId id="2147487303" r:id="rId8"/>
    <p:sldLayoutId id="2147487304" r:id="rId9"/>
    <p:sldLayoutId id="2147487305" r:id="rId10"/>
    <p:sldLayoutId id="214748730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B89CC6-6B57-4F12-A995-B34E2F1E8444}" type="datetimeFigureOut">
              <a:rPr lang="en-US" smtClean="0"/>
              <a:pPr/>
              <a:t>2/1/12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2D96EB-5A0D-4D2C-8084-11D15808BE89}"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86692467"/>
      </p:ext>
    </p:extLst>
  </p:cSld>
  <p:clrMap bg1="lt1" tx1="dk1" bg2="lt2" tx2="dk2" accent1="accent1" accent2="accent2" accent3="accent3" accent4="accent4" accent5="accent5" accent6="accent6" hlink="hlink" folHlink="folHlink"/>
  <p:sldLayoutIdLst>
    <p:sldLayoutId id="2147487308" r:id="rId1"/>
    <p:sldLayoutId id="2147487309" r:id="rId2"/>
    <p:sldLayoutId id="2147487310" r:id="rId3"/>
    <p:sldLayoutId id="2147487311" r:id="rId4"/>
    <p:sldLayoutId id="2147487312" r:id="rId5"/>
    <p:sldLayoutId id="2147487313" r:id="rId6"/>
    <p:sldLayoutId id="2147487314" r:id="rId7"/>
    <p:sldLayoutId id="2147487315" r:id="rId8"/>
    <p:sldLayoutId id="2147487316" r:id="rId9"/>
    <p:sldLayoutId id="2147487317" r:id="rId10"/>
    <p:sldLayoutId id="214748731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1219200" y="76200"/>
            <a:ext cx="5867400" cy="1143000"/>
          </a:xfrm>
          <a:prstGeom prst="rect">
            <a:avLst/>
          </a:prstGeom>
          <a:noFill/>
          <a:ln w="9525">
            <a:noFill/>
            <a:miter lim="800000"/>
            <a:headEnd/>
            <a:tailEnd/>
          </a:ln>
        </p:spPr>
        <p:txBody>
          <a:bodyPr vert="horz" wrap="square" lIns="91312" tIns="45657" rIns="91312" bIns="45657"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312" tIns="45657" rIns="91312" bIns="4565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68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12" tIns="45657" rIns="91312" bIns="45657" numCol="1" anchor="t" anchorCtr="0" compatLnSpc="1">
            <a:prstTxWarp prst="textNoShape">
              <a:avLst/>
            </a:prstTxWarp>
          </a:bodyPr>
          <a:lstStyle>
            <a:lvl1pPr>
              <a:defRPr sz="1400">
                <a:solidFill>
                  <a:schemeClr val="tx1"/>
                </a:solidFill>
                <a:latin typeface="Arial" pitchFamily="30" charset="0"/>
                <a:ea typeface="Arial" pitchFamily="30" charset="0"/>
                <a:cs typeface="Arial" pitchFamily="30" charset="0"/>
                <a:sym typeface="Arial" pitchFamily="30" charset="0"/>
              </a:defRPr>
            </a:lvl1pPr>
          </a:lstStyle>
          <a:p>
            <a:pPr>
              <a:defRPr/>
            </a:pPr>
            <a:fld id="{1EB901D8-7F8A-2342-A10B-A5FE8E7E9E34}" type="datetime1">
              <a:rPr lang="en-US"/>
              <a:pPr>
                <a:defRPr/>
              </a:pPr>
              <a:t>2/1/12</a:t>
            </a:fld>
            <a:endParaRPr lang="en-US"/>
          </a:p>
        </p:txBody>
      </p:sp>
      <p:sp>
        <p:nvSpPr>
          <p:cNvPr id="846853" name="Rectangle 5"/>
          <p:cNvSpPr>
            <a:spLocks noGrp="1" noChangeArrowheads="1"/>
          </p:cNvSpPr>
          <p:nvPr>
            <p:ph type="ftr" sz="quarter" idx="3"/>
          </p:nvPr>
        </p:nvSpPr>
        <p:spPr bwMode="auto">
          <a:xfrm>
            <a:off x="533400" y="5638800"/>
            <a:ext cx="8077200" cy="476250"/>
          </a:xfrm>
          <a:prstGeom prst="rect">
            <a:avLst/>
          </a:prstGeom>
          <a:noFill/>
          <a:ln w="9525">
            <a:noFill/>
            <a:miter lim="800000"/>
            <a:headEnd/>
            <a:tailEnd/>
          </a:ln>
          <a:effectLst/>
        </p:spPr>
        <p:txBody>
          <a:bodyPr vert="horz" wrap="square" lIns="91312" tIns="45657" rIns="91312" bIns="45657" numCol="1" anchor="t" anchorCtr="0" compatLnSpc="1">
            <a:prstTxWarp prst="textNoShape">
              <a:avLst/>
            </a:prstTxWarp>
          </a:bodyPr>
          <a:lstStyle>
            <a:lvl1pPr algn="ctr">
              <a:defRPr sz="1400">
                <a:solidFill>
                  <a:schemeClr val="tx1"/>
                </a:solidFill>
                <a:latin typeface="Arial" pitchFamily="30" charset="0"/>
                <a:ea typeface="Arial" pitchFamily="30" charset="0"/>
                <a:cs typeface="Arial" pitchFamily="30" charset="0"/>
                <a:sym typeface="Arial" pitchFamily="30" charset="0"/>
              </a:defRPr>
            </a:lvl1pPr>
          </a:lstStyle>
          <a:p>
            <a:pPr>
              <a:defRPr/>
            </a:pPr>
            <a:endParaRPr lang="en-US"/>
          </a:p>
        </p:txBody>
      </p:sp>
      <p:sp>
        <p:nvSpPr>
          <p:cNvPr id="846854" name="Rectangle 6"/>
          <p:cNvSpPr>
            <a:spLocks noGrp="1" noChangeArrowheads="1"/>
          </p:cNvSpPr>
          <p:nvPr>
            <p:ph type="sldNum" sz="quarter" idx="4"/>
          </p:nvPr>
        </p:nvSpPr>
        <p:spPr bwMode="auto">
          <a:xfrm>
            <a:off x="6705600" y="6305550"/>
            <a:ext cx="2133600" cy="476250"/>
          </a:xfrm>
          <a:prstGeom prst="rect">
            <a:avLst/>
          </a:prstGeom>
          <a:noFill/>
          <a:ln w="9525">
            <a:noFill/>
            <a:miter lim="800000"/>
            <a:headEnd/>
            <a:tailEnd/>
          </a:ln>
          <a:effectLst/>
        </p:spPr>
        <p:txBody>
          <a:bodyPr vert="horz" wrap="square" lIns="91312" tIns="45657" rIns="91312" bIns="45657" numCol="1" anchor="t" anchorCtr="0" compatLnSpc="1">
            <a:prstTxWarp prst="textNoShape">
              <a:avLst/>
            </a:prstTxWarp>
          </a:bodyPr>
          <a:lstStyle>
            <a:lvl1pPr algn="r">
              <a:defRPr sz="1400">
                <a:solidFill>
                  <a:schemeClr val="tx1"/>
                </a:solidFill>
                <a:latin typeface="Arial" pitchFamily="30" charset="0"/>
                <a:ea typeface="Arial" pitchFamily="30" charset="0"/>
                <a:cs typeface="Arial" pitchFamily="30" charset="0"/>
                <a:sym typeface="Arial" pitchFamily="30" charset="0"/>
              </a:defRPr>
            </a:lvl1pPr>
          </a:lstStyle>
          <a:p>
            <a:pPr>
              <a:defRPr/>
            </a:pPr>
            <a:endParaRPr lang="en-US"/>
          </a:p>
          <a:p>
            <a:pPr>
              <a:defRPr/>
            </a:pPr>
            <a:fld id="{0C3F85A2-32E1-E04C-A1A0-1182E1C840C9}" type="slidenum">
              <a:rPr lang="en-US"/>
              <a:pPr>
                <a:defRPr/>
              </a:pPr>
              <a:t>‹#›</a:t>
            </a:fld>
            <a:endParaRPr lang="en-US"/>
          </a:p>
        </p:txBody>
      </p:sp>
      <p:sp>
        <p:nvSpPr>
          <p:cNvPr id="846855" name="Line 7"/>
          <p:cNvSpPr>
            <a:spLocks noChangeShapeType="1"/>
          </p:cNvSpPr>
          <p:nvPr/>
        </p:nvSpPr>
        <p:spPr bwMode="auto">
          <a:xfrm>
            <a:off x="533400" y="1295400"/>
            <a:ext cx="8077200" cy="0"/>
          </a:xfrm>
          <a:prstGeom prst="line">
            <a:avLst/>
          </a:prstGeom>
          <a:noFill/>
          <a:ln w="28575">
            <a:solidFill>
              <a:schemeClr val="tx1"/>
            </a:solidFill>
            <a:round/>
            <a:headEnd/>
            <a:tailEnd/>
          </a:ln>
          <a:effectLst/>
        </p:spPr>
        <p:txBody>
          <a:bodyPr lIns="91420" tIns="45711" rIns="91420" bIns="45711">
            <a:prstTxWarp prst="textNoShape">
              <a:avLst/>
            </a:prstTxWarp>
          </a:bodyPr>
          <a:lstStyle/>
          <a:p>
            <a:pPr>
              <a:defRPr/>
            </a:pPr>
            <a:endParaRPr lang="en-US">
              <a:latin typeface="Arial" pitchFamily="30" charset="0"/>
              <a:ea typeface="Arial" pitchFamily="30" charset="0"/>
              <a:cs typeface="Arial" pitchFamily="30" charset="0"/>
              <a:sym typeface="Arial" pitchFamily="30" charset="0"/>
            </a:endParaRPr>
          </a:p>
        </p:txBody>
      </p:sp>
      <p:sp>
        <p:nvSpPr>
          <p:cNvPr id="846856" name="Line 8"/>
          <p:cNvSpPr>
            <a:spLocks noChangeShapeType="1"/>
          </p:cNvSpPr>
          <p:nvPr/>
        </p:nvSpPr>
        <p:spPr bwMode="auto">
          <a:xfrm>
            <a:off x="533400" y="1371600"/>
            <a:ext cx="8077200" cy="0"/>
          </a:xfrm>
          <a:prstGeom prst="line">
            <a:avLst/>
          </a:prstGeom>
          <a:noFill/>
          <a:ln w="28575">
            <a:solidFill>
              <a:srgbClr val="FF0000"/>
            </a:solidFill>
            <a:round/>
            <a:headEnd/>
            <a:tailEnd/>
          </a:ln>
          <a:effectLst/>
        </p:spPr>
        <p:txBody>
          <a:bodyPr lIns="91420" tIns="45711" rIns="91420" bIns="45711">
            <a:prstTxWarp prst="textNoShape">
              <a:avLst/>
            </a:prstTxWarp>
          </a:bodyPr>
          <a:lstStyle/>
          <a:p>
            <a:pPr>
              <a:defRPr/>
            </a:pPr>
            <a:endParaRPr lang="en-US">
              <a:latin typeface="Arial" pitchFamily="30" charset="0"/>
              <a:ea typeface="Arial" pitchFamily="30" charset="0"/>
              <a:cs typeface="Arial" pitchFamily="30" charset="0"/>
              <a:sym typeface="Arial" pitchFamily="30" charset="0"/>
            </a:endParaRPr>
          </a:p>
        </p:txBody>
      </p:sp>
      <p:sp>
        <p:nvSpPr>
          <p:cNvPr id="846857" name="Line 9"/>
          <p:cNvSpPr>
            <a:spLocks noChangeShapeType="1"/>
          </p:cNvSpPr>
          <p:nvPr/>
        </p:nvSpPr>
        <p:spPr bwMode="auto">
          <a:xfrm>
            <a:off x="533400" y="1219200"/>
            <a:ext cx="8077200" cy="0"/>
          </a:xfrm>
          <a:prstGeom prst="line">
            <a:avLst/>
          </a:prstGeom>
          <a:noFill/>
          <a:ln w="28575">
            <a:solidFill>
              <a:srgbClr val="FF0000"/>
            </a:solidFill>
            <a:round/>
            <a:headEnd/>
            <a:tailEnd/>
          </a:ln>
          <a:effectLst/>
        </p:spPr>
        <p:txBody>
          <a:bodyPr lIns="91420" tIns="45711" rIns="91420" bIns="45711">
            <a:prstTxWarp prst="textNoShape">
              <a:avLst/>
            </a:prstTxWarp>
          </a:bodyPr>
          <a:lstStyle/>
          <a:p>
            <a:pPr>
              <a:defRPr/>
            </a:pPr>
            <a:endParaRPr lang="en-US">
              <a:latin typeface="Arial" pitchFamily="30" charset="0"/>
              <a:ea typeface="Arial" pitchFamily="30" charset="0"/>
              <a:cs typeface="Arial" pitchFamily="30" charset="0"/>
              <a:sym typeface="Arial" pitchFamily="30" charset="0"/>
            </a:endParaRPr>
          </a:p>
        </p:txBody>
      </p:sp>
      <p:pic>
        <p:nvPicPr>
          <p:cNvPr id="26634" name="Picture 10" descr="DES-Logo-cropped"/>
          <p:cNvPicPr>
            <a:picLocks noChangeAspect="1" noChangeArrowheads="1"/>
          </p:cNvPicPr>
          <p:nvPr/>
        </p:nvPicPr>
        <p:blipFill>
          <a:blip r:embed="rId14"/>
          <a:srcRect/>
          <a:stretch>
            <a:fillRect/>
          </a:stretch>
        </p:blipFill>
        <p:spPr bwMode="auto">
          <a:xfrm>
            <a:off x="0" y="0"/>
            <a:ext cx="1200150" cy="1524000"/>
          </a:xfrm>
          <a:prstGeom prst="rect">
            <a:avLst/>
          </a:prstGeom>
          <a:noFill/>
          <a:ln w="9525">
            <a:noFill/>
            <a:miter lim="800000"/>
            <a:headEnd/>
            <a:tailEnd/>
          </a:ln>
        </p:spPr>
      </p:pic>
      <p:sp>
        <p:nvSpPr>
          <p:cNvPr id="846859" name="Text Box 11"/>
          <p:cNvSpPr txBox="1">
            <a:spLocks noChangeArrowheads="1"/>
          </p:cNvSpPr>
          <p:nvPr/>
        </p:nvSpPr>
        <p:spPr bwMode="auto">
          <a:xfrm>
            <a:off x="2879725" y="6500813"/>
            <a:ext cx="184150" cy="274637"/>
          </a:xfrm>
          <a:prstGeom prst="rect">
            <a:avLst/>
          </a:prstGeom>
          <a:noFill/>
          <a:ln w="9525">
            <a:noFill/>
            <a:miter lim="800000"/>
            <a:headEnd/>
            <a:tailEnd/>
          </a:ln>
          <a:effectLst/>
        </p:spPr>
        <p:txBody>
          <a:bodyPr wrap="none" lIns="91420" tIns="45711" rIns="91420" bIns="45711">
            <a:prstTxWarp prst="textNoShape">
              <a:avLst/>
            </a:prstTxWarp>
            <a:spAutoFit/>
          </a:bodyPr>
          <a:lstStyle/>
          <a:p>
            <a:pPr>
              <a:defRPr/>
            </a:pPr>
            <a:endParaRPr lang="en-US" sz="1200" dirty="0">
              <a:solidFill>
                <a:schemeClr val="tx1"/>
              </a:solidFill>
              <a:latin typeface="Arial"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7333" r:id="rId1"/>
    <p:sldLayoutId id="2147487334" r:id="rId2"/>
    <p:sldLayoutId id="2147487335" r:id="rId3"/>
    <p:sldLayoutId id="2147487336" r:id="rId4"/>
    <p:sldLayoutId id="2147487337" r:id="rId5"/>
    <p:sldLayoutId id="2147487338" r:id="rId6"/>
    <p:sldLayoutId id="2147487339" r:id="rId7"/>
    <p:sldLayoutId id="2147487340" r:id="rId8"/>
    <p:sldLayoutId id="2147487341" r:id="rId9"/>
    <p:sldLayoutId id="2147487342" r:id="rId10"/>
    <p:sldLayoutId id="2147487343" r:id="rId11"/>
    <p:sldLayoutId id="2147487344" r:id="rId12"/>
  </p:sldLayoutIdLst>
  <p:hf hdr="0" ftr="0" dt="0"/>
  <p:txStyles>
    <p:titleStyle>
      <a:lvl1pPr algn="ctr" rtl="0" eaLnBrk="0" fontAlgn="base" hangingPunct="0">
        <a:spcBef>
          <a:spcPct val="0"/>
        </a:spcBef>
        <a:spcAft>
          <a:spcPct val="0"/>
        </a:spcAft>
        <a:defRPr sz="32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3200">
          <a:solidFill>
            <a:schemeClr val="tx2"/>
          </a:solidFill>
          <a:latin typeface="Arial" pitchFamily="30" charset="0"/>
          <a:ea typeface="ＭＳ Ｐゴシック" pitchFamily="-110" charset="-128"/>
          <a:cs typeface="ＭＳ Ｐゴシック" pitchFamily="-110" charset="-128"/>
        </a:defRPr>
      </a:lvl2pPr>
      <a:lvl3pPr algn="ctr" rtl="0" eaLnBrk="0" fontAlgn="base" hangingPunct="0">
        <a:spcBef>
          <a:spcPct val="0"/>
        </a:spcBef>
        <a:spcAft>
          <a:spcPct val="0"/>
        </a:spcAft>
        <a:defRPr sz="3200">
          <a:solidFill>
            <a:schemeClr val="tx2"/>
          </a:solidFill>
          <a:latin typeface="Arial" pitchFamily="30" charset="0"/>
          <a:ea typeface="ＭＳ Ｐゴシック" pitchFamily="-110" charset="-128"/>
          <a:cs typeface="ＭＳ Ｐゴシック" pitchFamily="-110" charset="-128"/>
        </a:defRPr>
      </a:lvl3pPr>
      <a:lvl4pPr algn="ctr" rtl="0" eaLnBrk="0" fontAlgn="base" hangingPunct="0">
        <a:spcBef>
          <a:spcPct val="0"/>
        </a:spcBef>
        <a:spcAft>
          <a:spcPct val="0"/>
        </a:spcAft>
        <a:defRPr sz="3200">
          <a:solidFill>
            <a:schemeClr val="tx2"/>
          </a:solidFill>
          <a:latin typeface="Arial" pitchFamily="30" charset="0"/>
          <a:ea typeface="ＭＳ Ｐゴシック" pitchFamily="-110" charset="-128"/>
          <a:cs typeface="ＭＳ Ｐゴシック" pitchFamily="-110" charset="-128"/>
        </a:defRPr>
      </a:lvl4pPr>
      <a:lvl5pPr algn="ctr" rtl="0" eaLnBrk="0" fontAlgn="base" hangingPunct="0">
        <a:spcBef>
          <a:spcPct val="0"/>
        </a:spcBef>
        <a:spcAft>
          <a:spcPct val="0"/>
        </a:spcAft>
        <a:defRPr sz="3200">
          <a:solidFill>
            <a:schemeClr val="tx2"/>
          </a:solidFill>
          <a:latin typeface="Arial" pitchFamily="30" charset="0"/>
          <a:ea typeface="ＭＳ Ｐゴシック" pitchFamily="-110" charset="-128"/>
          <a:cs typeface="ＭＳ Ｐゴシック" pitchFamily="-110" charset="-128"/>
        </a:defRPr>
      </a:lvl5pPr>
      <a:lvl6pPr marL="457106" algn="ctr" rtl="0" fontAlgn="base">
        <a:spcBef>
          <a:spcPct val="0"/>
        </a:spcBef>
        <a:spcAft>
          <a:spcPct val="0"/>
        </a:spcAft>
        <a:defRPr sz="3200">
          <a:solidFill>
            <a:schemeClr val="tx2"/>
          </a:solidFill>
          <a:latin typeface="Arial" pitchFamily="30" charset="0"/>
        </a:defRPr>
      </a:lvl6pPr>
      <a:lvl7pPr marL="914210" algn="ctr" rtl="0" fontAlgn="base">
        <a:spcBef>
          <a:spcPct val="0"/>
        </a:spcBef>
        <a:spcAft>
          <a:spcPct val="0"/>
        </a:spcAft>
        <a:defRPr sz="3200">
          <a:solidFill>
            <a:schemeClr val="tx2"/>
          </a:solidFill>
          <a:latin typeface="Arial" pitchFamily="30" charset="0"/>
        </a:defRPr>
      </a:lvl7pPr>
      <a:lvl8pPr marL="1371316" algn="ctr" rtl="0" fontAlgn="base">
        <a:spcBef>
          <a:spcPct val="0"/>
        </a:spcBef>
        <a:spcAft>
          <a:spcPct val="0"/>
        </a:spcAft>
        <a:defRPr sz="3200">
          <a:solidFill>
            <a:schemeClr val="tx2"/>
          </a:solidFill>
          <a:latin typeface="Arial" pitchFamily="30" charset="0"/>
        </a:defRPr>
      </a:lvl8pPr>
      <a:lvl9pPr marL="1828421" algn="ctr" rtl="0" fontAlgn="base">
        <a:spcBef>
          <a:spcPct val="0"/>
        </a:spcBef>
        <a:spcAft>
          <a:spcPct val="0"/>
        </a:spcAft>
        <a:defRPr sz="3200">
          <a:solidFill>
            <a:schemeClr val="tx2"/>
          </a:solidFill>
          <a:latin typeface="Arial" pitchFamily="30" charset="0"/>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000">
          <a:solidFill>
            <a:schemeClr val="tx1"/>
          </a:solidFill>
          <a:latin typeface="+mn-lt"/>
          <a:ea typeface="ＭＳ Ｐゴシック" pitchFamily="30" charset="-128"/>
        </a:defRPr>
      </a:lvl2pPr>
      <a:lvl3pPr marL="1141413" indent="-227013" algn="l" rtl="0" eaLnBrk="0" fontAlgn="base" hangingPunct="0">
        <a:spcBef>
          <a:spcPct val="20000"/>
        </a:spcBef>
        <a:spcAft>
          <a:spcPct val="0"/>
        </a:spcAft>
        <a:buChar char="•"/>
        <a:defRPr>
          <a:solidFill>
            <a:schemeClr val="tx1"/>
          </a:solidFill>
          <a:latin typeface="+mn-lt"/>
          <a:ea typeface="ＭＳ Ｐゴシック" pitchFamily="30" charset="-128"/>
        </a:defRPr>
      </a:lvl3pPr>
      <a:lvl4pPr marL="1598613" indent="-227013" algn="l" rtl="0" eaLnBrk="0" fontAlgn="base" hangingPunct="0">
        <a:spcBef>
          <a:spcPct val="20000"/>
        </a:spcBef>
        <a:spcAft>
          <a:spcPct val="0"/>
        </a:spcAft>
        <a:buChar char="–"/>
        <a:defRPr sz="1600">
          <a:solidFill>
            <a:schemeClr val="tx1"/>
          </a:solidFill>
          <a:latin typeface="+mn-lt"/>
          <a:ea typeface="ＭＳ Ｐゴシック" pitchFamily="30" charset="-128"/>
        </a:defRPr>
      </a:lvl4pPr>
      <a:lvl5pPr marL="2055813" indent="-227013" algn="l" rtl="0" eaLnBrk="0" fontAlgn="base" hangingPunct="0">
        <a:spcBef>
          <a:spcPct val="20000"/>
        </a:spcBef>
        <a:spcAft>
          <a:spcPct val="0"/>
        </a:spcAft>
        <a:buChar char="»"/>
        <a:defRPr sz="1400">
          <a:solidFill>
            <a:schemeClr val="tx1"/>
          </a:solidFill>
          <a:latin typeface="+mn-lt"/>
          <a:ea typeface="ＭＳ Ｐゴシック" pitchFamily="30" charset="-128"/>
        </a:defRPr>
      </a:lvl5pPr>
      <a:lvl6pPr marL="2514079" indent="-228553" algn="l" rtl="0" fontAlgn="base">
        <a:spcBef>
          <a:spcPct val="20000"/>
        </a:spcBef>
        <a:spcAft>
          <a:spcPct val="0"/>
        </a:spcAft>
        <a:buChar char="»"/>
        <a:defRPr sz="1400">
          <a:solidFill>
            <a:schemeClr val="tx1"/>
          </a:solidFill>
          <a:latin typeface="+mn-lt"/>
          <a:ea typeface="ＭＳ Ｐゴシック" pitchFamily="30" charset="-128"/>
        </a:defRPr>
      </a:lvl6pPr>
      <a:lvl7pPr marL="2971184" indent="-228553" algn="l" rtl="0" fontAlgn="base">
        <a:spcBef>
          <a:spcPct val="20000"/>
        </a:spcBef>
        <a:spcAft>
          <a:spcPct val="0"/>
        </a:spcAft>
        <a:buChar char="»"/>
        <a:defRPr sz="1400">
          <a:solidFill>
            <a:schemeClr val="tx1"/>
          </a:solidFill>
          <a:latin typeface="+mn-lt"/>
          <a:ea typeface="ＭＳ Ｐゴシック" pitchFamily="30" charset="-128"/>
        </a:defRPr>
      </a:lvl7pPr>
      <a:lvl8pPr marL="3428289" indent="-228553" algn="l" rtl="0" fontAlgn="base">
        <a:spcBef>
          <a:spcPct val="20000"/>
        </a:spcBef>
        <a:spcAft>
          <a:spcPct val="0"/>
        </a:spcAft>
        <a:buChar char="»"/>
        <a:defRPr sz="1400">
          <a:solidFill>
            <a:schemeClr val="tx1"/>
          </a:solidFill>
          <a:latin typeface="+mn-lt"/>
          <a:ea typeface="ＭＳ Ｐゴシック" pitchFamily="30" charset="-128"/>
        </a:defRPr>
      </a:lvl8pPr>
      <a:lvl9pPr marL="3885394" indent="-228553" algn="l" rtl="0" fontAlgn="base">
        <a:spcBef>
          <a:spcPct val="20000"/>
        </a:spcBef>
        <a:spcAft>
          <a:spcPct val="0"/>
        </a:spcAft>
        <a:buChar char="»"/>
        <a:defRPr sz="1400">
          <a:solidFill>
            <a:schemeClr val="tx1"/>
          </a:solidFill>
          <a:latin typeface="+mn-lt"/>
          <a:ea typeface="ＭＳ Ｐゴシック" pitchFamily="30" charset="-128"/>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19200" y="76200"/>
            <a:ext cx="5867400" cy="1143000"/>
          </a:xfrm>
          <a:prstGeom prst="rect">
            <a:avLst/>
          </a:prstGeom>
          <a:noFill/>
          <a:ln w="9525">
            <a:noFill/>
            <a:miter lim="800000"/>
            <a:headEnd/>
            <a:tailEnd/>
          </a:ln>
        </p:spPr>
        <p:txBody>
          <a:bodyPr vert="horz" wrap="square" lIns="91332" tIns="45666" rIns="91332" bIns="4566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332" tIns="45666" rIns="91332" bIns="4566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33400" y="6629400"/>
            <a:ext cx="8077200" cy="476250"/>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defRPr sz="900">
                <a:latin typeface="Arial" charset="0"/>
              </a:defRPr>
            </a:lvl1pPr>
          </a:lstStyle>
          <a:p>
            <a:pPr>
              <a:defRPr/>
            </a:pPr>
            <a:r>
              <a:rPr lang="en-US"/>
              <a:t>Flaugher August 2011</a:t>
            </a: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lgn="r">
              <a:defRPr sz="1400"/>
            </a:lvl1pPr>
          </a:lstStyle>
          <a:p>
            <a:fld id="{6EEC5962-1D97-5E41-8E0A-2680035506D3}" type="slidenum">
              <a:rPr lang="en-US"/>
              <a:pPr/>
              <a:t>‹#›</a:t>
            </a:fld>
            <a:endParaRPr lang="en-US"/>
          </a:p>
        </p:txBody>
      </p:sp>
      <p:sp>
        <p:nvSpPr>
          <p:cNvPr id="1032" name="Line 8"/>
          <p:cNvSpPr>
            <a:spLocks noChangeShapeType="1"/>
          </p:cNvSpPr>
          <p:nvPr userDrawn="1"/>
        </p:nvSpPr>
        <p:spPr bwMode="auto">
          <a:xfrm>
            <a:off x="533400" y="1295400"/>
            <a:ext cx="8077200" cy="0"/>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1033" name="Line 9"/>
          <p:cNvSpPr>
            <a:spLocks noChangeShapeType="1"/>
          </p:cNvSpPr>
          <p:nvPr userDrawn="1"/>
        </p:nvSpPr>
        <p:spPr bwMode="auto">
          <a:xfrm>
            <a:off x="533400" y="1371600"/>
            <a:ext cx="8077200" cy="0"/>
          </a:xfrm>
          <a:prstGeom prst="line">
            <a:avLst/>
          </a:prstGeom>
          <a:noFill/>
          <a:ln w="28575">
            <a:solidFill>
              <a:srgbClr val="FF0000"/>
            </a:solidFill>
            <a:round/>
            <a:headEnd/>
            <a:tailEnd/>
          </a:ln>
          <a:effectLst/>
        </p:spPr>
        <p:txBody>
          <a:bodyPr/>
          <a:lstStyle/>
          <a:p>
            <a:pPr>
              <a:defRPr/>
            </a:pPr>
            <a:endParaRPr lang="en-US">
              <a:latin typeface="Arial" charset="0"/>
            </a:endParaRPr>
          </a:p>
        </p:txBody>
      </p:sp>
      <p:sp>
        <p:nvSpPr>
          <p:cNvPr id="1034" name="Line 10"/>
          <p:cNvSpPr>
            <a:spLocks noChangeShapeType="1"/>
          </p:cNvSpPr>
          <p:nvPr userDrawn="1"/>
        </p:nvSpPr>
        <p:spPr bwMode="auto">
          <a:xfrm>
            <a:off x="533400" y="1219200"/>
            <a:ext cx="8077200" cy="0"/>
          </a:xfrm>
          <a:prstGeom prst="line">
            <a:avLst/>
          </a:prstGeom>
          <a:noFill/>
          <a:ln w="28575">
            <a:solidFill>
              <a:srgbClr val="FF0000"/>
            </a:solidFill>
            <a:round/>
            <a:headEnd/>
            <a:tailEnd/>
          </a:ln>
          <a:effectLst/>
        </p:spPr>
        <p:txBody>
          <a:bodyPr/>
          <a:lstStyle/>
          <a:p>
            <a:pPr>
              <a:defRPr/>
            </a:pPr>
            <a:endParaRPr lang="en-US">
              <a:latin typeface="Arial" charset="0"/>
            </a:endParaRPr>
          </a:p>
        </p:txBody>
      </p:sp>
      <p:pic>
        <p:nvPicPr>
          <p:cNvPr id="2" name="Picture 12" descr="DES-Logo-cropped"/>
          <p:cNvPicPr>
            <a:picLocks noChangeAspect="1" noChangeArrowheads="1"/>
          </p:cNvPicPr>
          <p:nvPr userDrawn="1"/>
        </p:nvPicPr>
        <p:blipFill>
          <a:blip r:embed="rId5"/>
          <a:srcRect/>
          <a:stretch>
            <a:fillRect/>
          </a:stretch>
        </p:blipFill>
        <p:spPr bwMode="auto">
          <a:xfrm>
            <a:off x="0" y="0"/>
            <a:ext cx="1200150" cy="1524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7463" r:id="rId1"/>
    <p:sldLayoutId id="2147487464" r:id="rId2"/>
    <p:sldLayoutId id="2147487465" r:id="rId3"/>
  </p:sldLayoutIdLst>
  <p:hf hdr="0" dt="0"/>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Arial" charset="0"/>
        </a:defRPr>
      </a:lvl2pPr>
      <a:lvl3pPr algn="ctr" rtl="0" eaLnBrk="0" fontAlgn="base" hangingPunct="0">
        <a:spcBef>
          <a:spcPct val="0"/>
        </a:spcBef>
        <a:spcAft>
          <a:spcPct val="0"/>
        </a:spcAft>
        <a:defRPr sz="3200">
          <a:solidFill>
            <a:schemeClr val="tx2"/>
          </a:solidFill>
          <a:latin typeface="Arial" charset="0"/>
        </a:defRPr>
      </a:lvl3pPr>
      <a:lvl4pPr algn="ctr" rtl="0" eaLnBrk="0" fontAlgn="base" hangingPunct="0">
        <a:spcBef>
          <a:spcPct val="0"/>
        </a:spcBef>
        <a:spcAft>
          <a:spcPct val="0"/>
        </a:spcAft>
        <a:defRPr sz="3200">
          <a:solidFill>
            <a:schemeClr val="tx2"/>
          </a:solidFill>
          <a:latin typeface="Arial" charset="0"/>
        </a:defRPr>
      </a:lvl4pPr>
      <a:lvl5pPr algn="ctr" rtl="0" eaLnBrk="0" fontAlgn="base" hangingPunct="0">
        <a:spcBef>
          <a:spcPct val="0"/>
        </a:spcBef>
        <a:spcAft>
          <a:spcPct val="0"/>
        </a:spcAft>
        <a:defRPr sz="3200">
          <a:solidFill>
            <a:schemeClr val="tx2"/>
          </a:solidFill>
          <a:latin typeface="Arial" charset="0"/>
        </a:defRPr>
      </a:lvl5pPr>
      <a:lvl6pPr marL="457200" algn="ctr" rtl="0" fontAlgn="base">
        <a:spcBef>
          <a:spcPct val="0"/>
        </a:spcBef>
        <a:spcAft>
          <a:spcPct val="0"/>
        </a:spcAft>
        <a:defRPr sz="3200">
          <a:solidFill>
            <a:schemeClr val="tx2"/>
          </a:solidFill>
          <a:latin typeface="Arial" charset="0"/>
        </a:defRPr>
      </a:lvl6pPr>
      <a:lvl7pPr marL="914400" algn="ctr" rtl="0" fontAlgn="base">
        <a:spcBef>
          <a:spcPct val="0"/>
        </a:spcBef>
        <a:spcAft>
          <a:spcPct val="0"/>
        </a:spcAft>
        <a:defRPr sz="3200">
          <a:solidFill>
            <a:schemeClr val="tx2"/>
          </a:solidFill>
          <a:latin typeface="Arial" charset="0"/>
        </a:defRPr>
      </a:lvl7pPr>
      <a:lvl8pPr marL="1371600" algn="ctr" rtl="0" fontAlgn="base">
        <a:spcBef>
          <a:spcPct val="0"/>
        </a:spcBef>
        <a:spcAft>
          <a:spcPct val="0"/>
        </a:spcAft>
        <a:defRPr sz="3200">
          <a:solidFill>
            <a:schemeClr val="tx2"/>
          </a:solidFill>
          <a:latin typeface="Arial" charset="0"/>
        </a:defRPr>
      </a:lvl8pPr>
      <a:lvl9pPr marL="1828800" algn="ctr" rtl="0" fontAlgn="base">
        <a:spcBef>
          <a:spcPct val="0"/>
        </a:spcBef>
        <a:spcAft>
          <a:spcPct val="0"/>
        </a:spcAft>
        <a:defRPr sz="3200">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pitchFamily="-106" charset="-128"/>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bwMode="auto">
          <a:xfrm>
            <a:off x="1752600" y="228600"/>
            <a:ext cx="7162800" cy="914400"/>
          </a:xfrm>
          <a:prstGeom prst="rect">
            <a:avLst/>
          </a:prstGeom>
          <a:noFill/>
          <a:ln w="9525">
            <a:noFill/>
            <a:miter lim="800000"/>
            <a:headEnd/>
            <a:tailEnd/>
          </a:ln>
        </p:spPr>
        <p:txBody>
          <a:bodyPr vert="horz" wrap="square" lIns="91401" tIns="45702" rIns="91401" bIns="45702" numCol="1" anchor="ctr" anchorCtr="0" compatLnSpc="1">
            <a:prstTxWarp prst="textNoShape">
              <a:avLst/>
            </a:prstTxWarp>
          </a:bodyPr>
          <a:lstStyle/>
          <a:p>
            <a:pPr lvl="0"/>
            <a:r>
              <a:rPr lang="en-US"/>
              <a:t>Click to edit Master title style</a:t>
            </a:r>
          </a:p>
        </p:txBody>
      </p:sp>
      <p:sp>
        <p:nvSpPr>
          <p:cNvPr id="105475" name="Rectangle 3"/>
          <p:cNvSpPr>
            <a:spLocks noGrp="1" noChangeArrowheads="1"/>
          </p:cNvSpPr>
          <p:nvPr>
            <p:ph type="body" idx="1"/>
          </p:nvPr>
        </p:nvSpPr>
        <p:spPr bwMode="auto">
          <a:xfrm>
            <a:off x="685800" y="1447800"/>
            <a:ext cx="7772400" cy="4572000"/>
          </a:xfrm>
          <a:prstGeom prst="rect">
            <a:avLst/>
          </a:prstGeom>
          <a:noFill/>
          <a:ln w="9525">
            <a:noFill/>
            <a:miter lim="800000"/>
            <a:headEnd/>
            <a:tailEnd/>
          </a:ln>
        </p:spPr>
        <p:txBody>
          <a:bodyPr vert="horz" wrap="square" lIns="91401" tIns="45702" rIns="91401"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1252" name="Rectangle 4"/>
          <p:cNvSpPr>
            <a:spLocks noGrp="1" noChangeArrowheads="1"/>
          </p:cNvSpPr>
          <p:nvPr>
            <p:ph type="ftr" sz="quarter" idx="3"/>
          </p:nvPr>
        </p:nvSpPr>
        <p:spPr bwMode="auto">
          <a:xfrm>
            <a:off x="2971800" y="6553200"/>
            <a:ext cx="3352800" cy="228600"/>
          </a:xfrm>
          <a:prstGeom prst="rect">
            <a:avLst/>
          </a:prstGeom>
          <a:noFill/>
          <a:ln w="9525">
            <a:noFill/>
            <a:miter lim="800000"/>
            <a:headEnd/>
            <a:tailEnd/>
          </a:ln>
          <a:effectLst/>
        </p:spPr>
        <p:txBody>
          <a:bodyPr vert="horz" wrap="square" lIns="91401" tIns="45702" rIns="91401" bIns="45702" numCol="1" anchor="t" anchorCtr="0" compatLnSpc="1">
            <a:prstTxWarp prst="textNoShape">
              <a:avLst/>
            </a:prstTxWarp>
          </a:bodyPr>
          <a:lstStyle>
            <a:lvl1pPr algn="ctr">
              <a:defRPr sz="1400" b="1">
                <a:solidFill>
                  <a:schemeClr val="accent2"/>
                </a:solidFill>
                <a:latin typeface="+mn-lt"/>
                <a:ea typeface="Arial" pitchFamily="-110" charset="0"/>
                <a:cs typeface="Arial" pitchFamily="-110" charset="0"/>
                <a:sym typeface="Arial" pitchFamily="-110" charset="0"/>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7467" r:id="rId1"/>
    <p:sldLayoutId id="2147487468" r:id="rId2"/>
    <p:sldLayoutId id="2147487469" r:id="rId3"/>
    <p:sldLayoutId id="2147487470" r:id="rId4"/>
    <p:sldLayoutId id="2147487471" r:id="rId5"/>
    <p:sldLayoutId id="2147487472" r:id="rId6"/>
    <p:sldLayoutId id="2147487473" r:id="rId7"/>
    <p:sldLayoutId id="2147487474" r:id="rId8"/>
    <p:sldLayoutId id="2147487475" r:id="rId9"/>
    <p:sldLayoutId id="2147487476" r:id="rId10"/>
    <p:sldLayoutId id="2147487477" r:id="rId11"/>
  </p:sldLayoutIdLst>
  <p:txStyles>
    <p:titleStyle>
      <a:lvl1pPr algn="ctr" rtl="0" eaLnBrk="0" fontAlgn="base" hangingPunct="0">
        <a:spcBef>
          <a:spcPct val="0"/>
        </a:spcBef>
        <a:spcAft>
          <a:spcPct val="0"/>
        </a:spcAft>
        <a:defRPr sz="4400">
          <a:solidFill>
            <a:srgbClr val="800000"/>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rgbClr val="800000"/>
          </a:solidFill>
          <a:latin typeface="Times New Roman" pitchFamily="-106"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800000"/>
          </a:solidFill>
          <a:latin typeface="Times New Roman" pitchFamily="-106"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800000"/>
          </a:solidFill>
          <a:latin typeface="Times New Roman" pitchFamily="-106"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800000"/>
          </a:solidFill>
          <a:latin typeface="Times New Roman" pitchFamily="-106" charset="0"/>
          <a:ea typeface="ＭＳ Ｐゴシック" pitchFamily="-110" charset="-128"/>
          <a:cs typeface="ＭＳ Ｐゴシック" pitchFamily="-110" charset="-128"/>
        </a:defRPr>
      </a:lvl5pPr>
      <a:lvl6pPr marL="457011" algn="ctr" rtl="0" fontAlgn="base">
        <a:spcBef>
          <a:spcPct val="0"/>
        </a:spcBef>
        <a:spcAft>
          <a:spcPct val="0"/>
        </a:spcAft>
        <a:defRPr sz="4400">
          <a:solidFill>
            <a:srgbClr val="800000"/>
          </a:solidFill>
          <a:latin typeface="Times New Roman" pitchFamily="-106" charset="0"/>
        </a:defRPr>
      </a:lvl6pPr>
      <a:lvl7pPr marL="914022" algn="ctr" rtl="0" fontAlgn="base">
        <a:spcBef>
          <a:spcPct val="0"/>
        </a:spcBef>
        <a:spcAft>
          <a:spcPct val="0"/>
        </a:spcAft>
        <a:defRPr sz="4400">
          <a:solidFill>
            <a:srgbClr val="800000"/>
          </a:solidFill>
          <a:latin typeface="Times New Roman" pitchFamily="-106" charset="0"/>
        </a:defRPr>
      </a:lvl7pPr>
      <a:lvl8pPr marL="1371036" algn="ctr" rtl="0" fontAlgn="base">
        <a:spcBef>
          <a:spcPct val="0"/>
        </a:spcBef>
        <a:spcAft>
          <a:spcPct val="0"/>
        </a:spcAft>
        <a:defRPr sz="4400">
          <a:solidFill>
            <a:srgbClr val="800000"/>
          </a:solidFill>
          <a:latin typeface="Times New Roman" pitchFamily="-106" charset="0"/>
        </a:defRPr>
      </a:lvl8pPr>
      <a:lvl9pPr marL="1828047" algn="ctr" rtl="0" fontAlgn="base">
        <a:spcBef>
          <a:spcPct val="0"/>
        </a:spcBef>
        <a:spcAft>
          <a:spcPct val="0"/>
        </a:spcAft>
        <a:defRPr sz="4400">
          <a:solidFill>
            <a:srgbClr val="800000"/>
          </a:solidFill>
          <a:latin typeface="Times New Roman" pitchFamily="-106" charset="0"/>
        </a:defRPr>
      </a:lvl9pPr>
    </p:titleStyle>
    <p:bodyStyle>
      <a:lvl1pPr marL="341313" indent="-341313" algn="l" rtl="0" eaLnBrk="0" fontAlgn="base" hangingPunct="0">
        <a:spcBef>
          <a:spcPct val="20000"/>
        </a:spcBef>
        <a:spcAft>
          <a:spcPct val="0"/>
        </a:spcAft>
        <a:buChar char="•"/>
        <a:defRPr sz="3200">
          <a:solidFill>
            <a:schemeClr val="accent2"/>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3565" indent="-228504" algn="l" rtl="0" fontAlgn="base">
        <a:spcBef>
          <a:spcPct val="20000"/>
        </a:spcBef>
        <a:spcAft>
          <a:spcPct val="0"/>
        </a:spcAft>
        <a:buChar char="»"/>
        <a:defRPr sz="2000">
          <a:solidFill>
            <a:schemeClr val="tx1"/>
          </a:solidFill>
          <a:latin typeface="+mn-lt"/>
          <a:ea typeface="ＭＳ Ｐゴシック" pitchFamily="-106" charset="-128"/>
        </a:defRPr>
      </a:lvl6pPr>
      <a:lvl7pPr marL="2970576" indent="-228504" algn="l" rtl="0" fontAlgn="base">
        <a:spcBef>
          <a:spcPct val="20000"/>
        </a:spcBef>
        <a:spcAft>
          <a:spcPct val="0"/>
        </a:spcAft>
        <a:buChar char="»"/>
        <a:defRPr sz="2000">
          <a:solidFill>
            <a:schemeClr val="tx1"/>
          </a:solidFill>
          <a:latin typeface="+mn-lt"/>
          <a:ea typeface="ＭＳ Ｐゴシック" pitchFamily="-106" charset="-128"/>
        </a:defRPr>
      </a:lvl7pPr>
      <a:lvl8pPr marL="3427589" indent="-228504" algn="l" rtl="0" fontAlgn="base">
        <a:spcBef>
          <a:spcPct val="20000"/>
        </a:spcBef>
        <a:spcAft>
          <a:spcPct val="0"/>
        </a:spcAft>
        <a:buChar char="»"/>
        <a:defRPr sz="2000">
          <a:solidFill>
            <a:schemeClr val="tx1"/>
          </a:solidFill>
          <a:latin typeface="+mn-lt"/>
          <a:ea typeface="ＭＳ Ｐゴシック" pitchFamily="-106" charset="-128"/>
        </a:defRPr>
      </a:lvl8pPr>
      <a:lvl9pPr marL="3884599" indent="-228504" algn="l" rtl="0" fontAlgn="base">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011" rtl="0" eaLnBrk="1" latinLnBrk="0" hangingPunct="1">
        <a:defRPr sz="1800" kern="1200">
          <a:solidFill>
            <a:schemeClr val="tx1"/>
          </a:solidFill>
          <a:latin typeface="+mn-lt"/>
          <a:ea typeface="+mn-ea"/>
          <a:cs typeface="+mn-cs"/>
        </a:defRPr>
      </a:lvl1pPr>
      <a:lvl2pPr marL="457011" algn="l" defTabSz="457011" rtl="0" eaLnBrk="1" latinLnBrk="0" hangingPunct="1">
        <a:defRPr sz="1800" kern="1200">
          <a:solidFill>
            <a:schemeClr val="tx1"/>
          </a:solidFill>
          <a:latin typeface="+mn-lt"/>
          <a:ea typeface="+mn-ea"/>
          <a:cs typeface="+mn-cs"/>
        </a:defRPr>
      </a:lvl2pPr>
      <a:lvl3pPr marL="914022" algn="l" defTabSz="457011" rtl="0" eaLnBrk="1" latinLnBrk="0" hangingPunct="1">
        <a:defRPr sz="1800" kern="1200">
          <a:solidFill>
            <a:schemeClr val="tx1"/>
          </a:solidFill>
          <a:latin typeface="+mn-lt"/>
          <a:ea typeface="+mn-ea"/>
          <a:cs typeface="+mn-cs"/>
        </a:defRPr>
      </a:lvl3pPr>
      <a:lvl4pPr marL="1371036" algn="l" defTabSz="457011" rtl="0" eaLnBrk="1" latinLnBrk="0" hangingPunct="1">
        <a:defRPr sz="1800" kern="1200">
          <a:solidFill>
            <a:schemeClr val="tx1"/>
          </a:solidFill>
          <a:latin typeface="+mn-lt"/>
          <a:ea typeface="+mn-ea"/>
          <a:cs typeface="+mn-cs"/>
        </a:defRPr>
      </a:lvl4pPr>
      <a:lvl5pPr marL="1828047" algn="l" defTabSz="457011" rtl="0" eaLnBrk="1" latinLnBrk="0" hangingPunct="1">
        <a:defRPr sz="1800" kern="1200">
          <a:solidFill>
            <a:schemeClr val="tx1"/>
          </a:solidFill>
          <a:latin typeface="+mn-lt"/>
          <a:ea typeface="+mn-ea"/>
          <a:cs typeface="+mn-cs"/>
        </a:defRPr>
      </a:lvl5pPr>
      <a:lvl6pPr marL="2285058" algn="l" defTabSz="457011" rtl="0" eaLnBrk="1" latinLnBrk="0" hangingPunct="1">
        <a:defRPr sz="1800" kern="1200">
          <a:solidFill>
            <a:schemeClr val="tx1"/>
          </a:solidFill>
          <a:latin typeface="+mn-lt"/>
          <a:ea typeface="+mn-ea"/>
          <a:cs typeface="+mn-cs"/>
        </a:defRPr>
      </a:lvl6pPr>
      <a:lvl7pPr marL="2742072" algn="l" defTabSz="457011" rtl="0" eaLnBrk="1" latinLnBrk="0" hangingPunct="1">
        <a:defRPr sz="1800" kern="1200">
          <a:solidFill>
            <a:schemeClr val="tx1"/>
          </a:solidFill>
          <a:latin typeface="+mn-lt"/>
          <a:ea typeface="+mn-ea"/>
          <a:cs typeface="+mn-cs"/>
        </a:defRPr>
      </a:lvl7pPr>
      <a:lvl8pPr marL="3199080" algn="l" defTabSz="457011" rtl="0" eaLnBrk="1" latinLnBrk="0" hangingPunct="1">
        <a:defRPr sz="1800" kern="1200">
          <a:solidFill>
            <a:schemeClr val="tx1"/>
          </a:solidFill>
          <a:latin typeface="+mn-lt"/>
          <a:ea typeface="+mn-ea"/>
          <a:cs typeface="+mn-cs"/>
        </a:defRPr>
      </a:lvl8pPr>
      <a:lvl9pPr marL="3656094" algn="l" defTabSz="45701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bg1"/>
        </a:solidFill>
        <a:effectLst/>
      </p:bgPr>
    </p:bg>
    <p:spTree>
      <p:nvGrpSpPr>
        <p:cNvPr id="1" name=""/>
        <p:cNvGrpSpPr/>
        <p:nvPr/>
      </p:nvGrpSpPr>
      <p:grpSpPr>
        <a:xfrm>
          <a:off x="0" y="0"/>
          <a:ext cx="0" cy="0"/>
          <a:chOff x="0" y="0"/>
          <a:chExt cx="0" cy="0"/>
        </a:xfrm>
      </p:grpSpPr>
      <p:pic>
        <p:nvPicPr>
          <p:cNvPr id="1026" name="Picture 31" descr="Fermi_white_subpage"/>
          <p:cNvPicPr>
            <a:picLocks noChangeAspect="1" noChangeArrowheads="1"/>
          </p:cNvPicPr>
          <p:nvPr/>
        </p:nvPicPr>
        <p:blipFill>
          <a:blip r:embed="rId13"/>
          <a:srcRect/>
          <a:stretch>
            <a:fillRect/>
          </a:stretch>
        </p:blipFill>
        <p:spPr bwMode="auto">
          <a:xfrm>
            <a:off x="0" y="0"/>
            <a:ext cx="8991600" cy="6743700"/>
          </a:xfrm>
          <a:prstGeom prst="rect">
            <a:avLst/>
          </a:prstGeom>
          <a:noFill/>
          <a:ln w="9525">
            <a:noFill/>
            <a:miter lim="800000"/>
            <a:headEnd/>
            <a:tailEnd/>
          </a:ln>
        </p:spPr>
      </p:pic>
      <p:sp>
        <p:nvSpPr>
          <p:cNvPr id="536592" name="Rectangle 16"/>
          <p:cNvSpPr>
            <a:spLocks noGrp="1" noChangeArrowheads="1"/>
          </p:cNvSpPr>
          <p:nvPr>
            <p:ph type="ftr" sz="quarter" idx="3"/>
          </p:nvPr>
        </p:nvSpPr>
        <p:spPr bwMode="auto">
          <a:xfrm>
            <a:off x="2438400" y="6267450"/>
            <a:ext cx="4876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200" b="1" smtClean="0"/>
            </a:lvl1pPr>
          </a:lstStyle>
          <a:p>
            <a:pPr>
              <a:defRPr/>
            </a:pPr>
            <a:r>
              <a:rPr lang="en-US" dirty="0" smtClean="0"/>
              <a:t>Dan Bauer, Fermilab, DOE Non-Accelerator Review, Sep 29, 2010</a:t>
            </a:r>
            <a:endParaRPr lang="en-US" dirty="0"/>
          </a:p>
        </p:txBody>
      </p:sp>
      <p:sp>
        <p:nvSpPr>
          <p:cNvPr id="536593" name="Rectangle 17"/>
          <p:cNvSpPr>
            <a:spLocks noGrp="1" noChangeArrowheads="1"/>
          </p:cNvSpPr>
          <p:nvPr>
            <p:ph type="sldNum" sz="quarter" idx="4"/>
          </p:nvPr>
        </p:nvSpPr>
        <p:spPr bwMode="auto">
          <a:xfrm>
            <a:off x="381000" y="630555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200" b="1">
                <a:solidFill>
                  <a:srgbClr val="111111"/>
                </a:solidFill>
              </a:defRPr>
            </a:lvl1pPr>
          </a:lstStyle>
          <a:p>
            <a:fld id="{64707A48-094C-FA4D-ADB6-D0B6249CDE4D}" type="slidenum">
              <a:rPr lang="en-US"/>
              <a:pPr/>
              <a:t>‹#›</a:t>
            </a:fld>
            <a:endParaRPr lang="en-US"/>
          </a:p>
          <a:p>
            <a:endParaRPr lang="en-US"/>
          </a:p>
        </p:txBody>
      </p:sp>
      <p:sp>
        <p:nvSpPr>
          <p:cNvPr id="1029" name="Rectangle 25"/>
          <p:cNvSpPr>
            <a:spLocks noGrp="1" noChangeArrowheads="1"/>
          </p:cNvSpPr>
          <p:nvPr>
            <p:ph type="title"/>
          </p:nvPr>
        </p:nvSpPr>
        <p:spPr bwMode="auto">
          <a:xfrm>
            <a:off x="1600200" y="609600"/>
            <a:ext cx="6858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26"/>
          <p:cNvSpPr>
            <a:spLocks noGrp="1" noChangeArrowheads="1"/>
          </p:cNvSpPr>
          <p:nvPr>
            <p:ph type="body" idx="1"/>
          </p:nvPr>
        </p:nvSpPr>
        <p:spPr bwMode="auto">
          <a:xfrm>
            <a:off x="1600200" y="1981200"/>
            <a:ext cx="68580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Laksdjfalkjfds</a:t>
            </a:r>
          </a:p>
          <a:p>
            <a:pPr lvl="1"/>
            <a:r>
              <a:rPr lang="en-US"/>
              <a:t>;slkjfda;slkjfd</a:t>
            </a:r>
          </a:p>
          <a:p>
            <a:pPr lvl="3"/>
            <a:r>
              <a:rPr lang="en-US"/>
              <a:t>A;slkjfda;slkjfd</a:t>
            </a:r>
          </a:p>
          <a:p>
            <a:pPr lvl="3"/>
            <a:r>
              <a:rPr lang="en-US"/>
              <a:t>	a;lksdjf;lsakjfd</a:t>
            </a:r>
          </a:p>
          <a:p>
            <a:pPr lvl="4"/>
            <a:r>
              <a:rPr lang="en-US"/>
              <a:t>slkdflsdkjflsdkjflsdkjf</a:t>
            </a:r>
          </a:p>
        </p:txBody>
      </p:sp>
    </p:spTree>
  </p:cSld>
  <p:clrMap bg1="lt1" tx1="dk1" bg2="lt2" tx2="dk2" accent1="accent1" accent2="accent2" accent3="accent3" accent4="accent4" accent5="accent5" accent6="accent6" hlink="hlink" folHlink="folHlink"/>
  <p:sldLayoutIdLst>
    <p:sldLayoutId id="2147487220" r:id="rId1"/>
    <p:sldLayoutId id="2147487221" r:id="rId2"/>
    <p:sldLayoutId id="2147487222" r:id="rId3"/>
    <p:sldLayoutId id="2147487223" r:id="rId4"/>
    <p:sldLayoutId id="2147487224" r:id="rId5"/>
    <p:sldLayoutId id="2147487225" r:id="rId6"/>
    <p:sldLayoutId id="2147487226" r:id="rId7"/>
    <p:sldLayoutId id="2147487227" r:id="rId8"/>
    <p:sldLayoutId id="2147487228" r:id="rId9"/>
    <p:sldLayoutId id="2147487229" r:id="rId10"/>
    <p:sldLayoutId id="2147487230" r:id="rId11"/>
  </p:sldLayoutIdLst>
  <p:hf hdr="0" dt="0"/>
  <p:txStyles>
    <p:titleStyle>
      <a:lvl1pPr algn="l" rtl="0" eaLnBrk="0" fontAlgn="base" hangingPunct="0">
        <a:spcBef>
          <a:spcPct val="0"/>
        </a:spcBef>
        <a:spcAft>
          <a:spcPct val="0"/>
        </a:spcAft>
        <a:defRPr sz="2800">
          <a:solidFill>
            <a:srgbClr val="003399"/>
          </a:solidFill>
          <a:latin typeface="+mj-lt"/>
          <a:ea typeface="+mj-ea"/>
          <a:cs typeface="+mj-cs"/>
        </a:defRPr>
      </a:lvl1pPr>
      <a:lvl2pPr algn="l" rtl="0" eaLnBrk="0" fontAlgn="base" hangingPunct="0">
        <a:spcBef>
          <a:spcPct val="0"/>
        </a:spcBef>
        <a:spcAft>
          <a:spcPct val="0"/>
        </a:spcAft>
        <a:defRPr sz="2800">
          <a:solidFill>
            <a:srgbClr val="003399"/>
          </a:solidFill>
          <a:latin typeface="Arial" charset="0"/>
        </a:defRPr>
      </a:lvl2pPr>
      <a:lvl3pPr algn="l" rtl="0" eaLnBrk="0" fontAlgn="base" hangingPunct="0">
        <a:spcBef>
          <a:spcPct val="0"/>
        </a:spcBef>
        <a:spcAft>
          <a:spcPct val="0"/>
        </a:spcAft>
        <a:defRPr sz="2800">
          <a:solidFill>
            <a:srgbClr val="003399"/>
          </a:solidFill>
          <a:latin typeface="Arial" charset="0"/>
        </a:defRPr>
      </a:lvl3pPr>
      <a:lvl4pPr algn="l" rtl="0" eaLnBrk="0" fontAlgn="base" hangingPunct="0">
        <a:spcBef>
          <a:spcPct val="0"/>
        </a:spcBef>
        <a:spcAft>
          <a:spcPct val="0"/>
        </a:spcAft>
        <a:defRPr sz="2800">
          <a:solidFill>
            <a:srgbClr val="003399"/>
          </a:solidFill>
          <a:latin typeface="Arial" charset="0"/>
        </a:defRPr>
      </a:lvl4pPr>
      <a:lvl5pPr algn="l" rtl="0" eaLnBrk="0" fontAlgn="base" hangingPunct="0">
        <a:spcBef>
          <a:spcPct val="0"/>
        </a:spcBef>
        <a:spcAft>
          <a:spcPct val="0"/>
        </a:spcAft>
        <a:defRPr sz="2800">
          <a:solidFill>
            <a:srgbClr val="003399"/>
          </a:solidFill>
          <a:latin typeface="Arial" charset="0"/>
        </a:defRPr>
      </a:lvl5pPr>
      <a:lvl6pPr marL="457200" algn="l" rtl="0" fontAlgn="base">
        <a:spcBef>
          <a:spcPct val="0"/>
        </a:spcBef>
        <a:spcAft>
          <a:spcPct val="0"/>
        </a:spcAft>
        <a:defRPr sz="2800">
          <a:solidFill>
            <a:srgbClr val="003399"/>
          </a:solidFill>
          <a:latin typeface="Arial" charset="0"/>
        </a:defRPr>
      </a:lvl6pPr>
      <a:lvl7pPr marL="914400" algn="l" rtl="0" fontAlgn="base">
        <a:spcBef>
          <a:spcPct val="0"/>
        </a:spcBef>
        <a:spcAft>
          <a:spcPct val="0"/>
        </a:spcAft>
        <a:defRPr sz="2800">
          <a:solidFill>
            <a:srgbClr val="003399"/>
          </a:solidFill>
          <a:latin typeface="Arial" charset="0"/>
        </a:defRPr>
      </a:lvl7pPr>
      <a:lvl8pPr marL="1371600" algn="l" rtl="0" fontAlgn="base">
        <a:spcBef>
          <a:spcPct val="0"/>
        </a:spcBef>
        <a:spcAft>
          <a:spcPct val="0"/>
        </a:spcAft>
        <a:defRPr sz="2800">
          <a:solidFill>
            <a:srgbClr val="003399"/>
          </a:solidFill>
          <a:latin typeface="Arial" charset="0"/>
        </a:defRPr>
      </a:lvl8pPr>
      <a:lvl9pPr marL="1828800" algn="l" rtl="0" fontAlgn="base">
        <a:spcBef>
          <a:spcPct val="0"/>
        </a:spcBef>
        <a:spcAft>
          <a:spcPct val="0"/>
        </a:spcAft>
        <a:defRPr sz="2800">
          <a:solidFill>
            <a:srgbClr val="003399"/>
          </a:solidFill>
          <a:latin typeface="Arial" charset="0"/>
        </a:defRPr>
      </a:lvl9pPr>
    </p:titleStyle>
    <p:bodyStyle>
      <a:lvl1pPr marL="342900" indent="-342900" algn="l" rtl="0" eaLnBrk="0" fontAlgn="base" hangingPunct="0">
        <a:spcBef>
          <a:spcPct val="20000"/>
        </a:spcBef>
        <a:spcAft>
          <a:spcPct val="0"/>
        </a:spcAft>
        <a:buClr>
          <a:srgbClr val="0033CC"/>
        </a:buClr>
        <a:buSzPct val="80000"/>
        <a:buChar char="•"/>
        <a:defRPr sz="2400">
          <a:solidFill>
            <a:srgbClr val="111111"/>
          </a:solidFill>
          <a:latin typeface="+mn-lt"/>
          <a:ea typeface="+mn-ea"/>
          <a:cs typeface="+mn-cs"/>
        </a:defRPr>
      </a:lvl1pPr>
      <a:lvl2pPr marL="742950" indent="-285750" algn="l" rtl="0" eaLnBrk="0" fontAlgn="base" hangingPunct="0">
        <a:spcBef>
          <a:spcPct val="20000"/>
        </a:spcBef>
        <a:spcAft>
          <a:spcPct val="0"/>
        </a:spcAft>
        <a:buClr>
          <a:srgbClr val="6666FF"/>
        </a:buClr>
        <a:buSzPct val="70000"/>
        <a:buFont typeface="Wingdings" charset="2"/>
        <a:buChar char="§"/>
        <a:defRPr sz="2000">
          <a:solidFill>
            <a:srgbClr val="111111"/>
          </a:solidFill>
          <a:latin typeface="+mn-lt"/>
          <a:ea typeface="ＭＳ Ｐゴシック" charset="-128"/>
        </a:defRPr>
      </a:lvl2pPr>
      <a:lvl3pPr marL="1143000" indent="-228600" algn="l" rtl="0" eaLnBrk="0" fontAlgn="base" hangingPunct="0">
        <a:spcBef>
          <a:spcPct val="20000"/>
        </a:spcBef>
        <a:spcAft>
          <a:spcPct val="0"/>
        </a:spcAft>
        <a:buClr>
          <a:srgbClr val="009900"/>
        </a:buClr>
        <a:buSzPct val="60000"/>
        <a:buFont typeface="Wingdings"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35000"/>
        <a:buFont typeface="Wingdings" charset="2"/>
        <a:buChar char="q"/>
        <a:defRPr sz="2000">
          <a:solidFill>
            <a:srgbClr val="111111"/>
          </a:solidFill>
          <a:latin typeface="+mn-lt"/>
          <a:ea typeface="ＭＳ Ｐゴシック" charset="-128"/>
        </a:defRPr>
      </a:lvl4pPr>
      <a:lvl5pPr marL="2057400" indent="-228600" algn="l" rtl="0" eaLnBrk="0" fontAlgn="base" hangingPunct="0">
        <a:spcBef>
          <a:spcPct val="20000"/>
        </a:spcBef>
        <a:spcAft>
          <a:spcPct val="0"/>
        </a:spcAft>
        <a:buClr>
          <a:schemeClr val="bg2"/>
        </a:buClr>
        <a:buSzPct val="40000"/>
        <a:buFont typeface="Wingdings" charset="2"/>
        <a:buChar char="l"/>
        <a:defRPr sz="2000">
          <a:solidFill>
            <a:srgbClr val="111111"/>
          </a:solidFill>
          <a:latin typeface="+mn-lt"/>
          <a:ea typeface="ＭＳ Ｐゴシック" charset="-128"/>
        </a:defRPr>
      </a:lvl5pPr>
      <a:lvl6pPr marL="2514600" indent="-228600" algn="l" rtl="0" fontAlgn="base">
        <a:spcBef>
          <a:spcPct val="20000"/>
        </a:spcBef>
        <a:spcAft>
          <a:spcPct val="0"/>
        </a:spcAft>
        <a:buClr>
          <a:schemeClr val="bg2"/>
        </a:buClr>
        <a:buSzPct val="40000"/>
        <a:buFont typeface="Wingdings" pitchFamily="2" charset="2"/>
        <a:buChar char="l"/>
        <a:defRPr sz="2000">
          <a:solidFill>
            <a:srgbClr val="111111"/>
          </a:solidFill>
          <a:latin typeface="+mn-lt"/>
        </a:defRPr>
      </a:lvl6pPr>
      <a:lvl7pPr marL="2971800" indent="-228600" algn="l" rtl="0" fontAlgn="base">
        <a:spcBef>
          <a:spcPct val="20000"/>
        </a:spcBef>
        <a:spcAft>
          <a:spcPct val="0"/>
        </a:spcAft>
        <a:buClr>
          <a:schemeClr val="bg2"/>
        </a:buClr>
        <a:buSzPct val="40000"/>
        <a:buFont typeface="Wingdings" pitchFamily="2" charset="2"/>
        <a:buChar char="l"/>
        <a:defRPr sz="2000">
          <a:solidFill>
            <a:srgbClr val="111111"/>
          </a:solidFill>
          <a:latin typeface="+mn-lt"/>
        </a:defRPr>
      </a:lvl7pPr>
      <a:lvl8pPr marL="3429000" indent="-228600" algn="l" rtl="0" fontAlgn="base">
        <a:spcBef>
          <a:spcPct val="20000"/>
        </a:spcBef>
        <a:spcAft>
          <a:spcPct val="0"/>
        </a:spcAft>
        <a:buClr>
          <a:schemeClr val="bg2"/>
        </a:buClr>
        <a:buSzPct val="40000"/>
        <a:buFont typeface="Wingdings" pitchFamily="2" charset="2"/>
        <a:buChar char="l"/>
        <a:defRPr sz="2000">
          <a:solidFill>
            <a:srgbClr val="111111"/>
          </a:solidFill>
          <a:latin typeface="+mn-lt"/>
        </a:defRPr>
      </a:lvl8pPr>
      <a:lvl9pPr marL="3886200" indent="-228600" algn="l" rtl="0" fontAlgn="base">
        <a:spcBef>
          <a:spcPct val="20000"/>
        </a:spcBef>
        <a:spcAft>
          <a:spcPct val="0"/>
        </a:spcAft>
        <a:buClr>
          <a:schemeClr val="bg2"/>
        </a:buClr>
        <a:buSzPct val="40000"/>
        <a:buFont typeface="Wingdings" pitchFamily="2" charset="2"/>
        <a:buChar char="l"/>
        <a:defRPr sz="2000">
          <a:solidFill>
            <a:srgbClr val="11111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10BF9"/>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1092200" y="52388"/>
            <a:ext cx="7594600" cy="636587"/>
          </a:xfrm>
          <a:prstGeom prst="rect">
            <a:avLst/>
          </a:prstGeom>
          <a:noFill/>
          <a:ln w="12700">
            <a:noFill/>
            <a:miter lim="800000"/>
            <a:headEnd/>
            <a:tailEnd/>
          </a:ln>
        </p:spPr>
        <p:txBody>
          <a:bodyPr vert="horz" wrap="square" lIns="137131" tIns="0" rIns="164558" bIns="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1308100" y="1435100"/>
            <a:ext cx="7823200" cy="5257800"/>
          </a:xfrm>
          <a:prstGeom prst="rect">
            <a:avLst/>
          </a:prstGeom>
          <a:noFill/>
          <a:ln w="12700">
            <a:noFill/>
            <a:miter lim="800000"/>
            <a:headEnd/>
            <a:tailEnd/>
          </a:ln>
        </p:spPr>
        <p:txBody>
          <a:bodyPr vert="horz" wrap="square" lIns="45711" tIns="0" rIns="45711"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2692" name="Text Box 4"/>
          <p:cNvSpPr txBox="1">
            <a:spLocks noGrp="1" noChangeArrowheads="1"/>
          </p:cNvSpPr>
          <p:nvPr>
            <p:ph type="sldNum" sz="quarter" idx="4"/>
          </p:nvPr>
        </p:nvSpPr>
        <p:spPr bwMode="auto">
          <a:xfrm>
            <a:off x="8631238" y="6524625"/>
            <a:ext cx="312737" cy="304800"/>
          </a:xfrm>
          <a:prstGeom prst="rect">
            <a:avLst/>
          </a:prstGeom>
          <a:noFill/>
          <a:ln w="12700">
            <a:noFill/>
            <a:miter lim="800000"/>
            <a:headEnd/>
            <a:tailEnd/>
          </a:ln>
        </p:spPr>
        <p:txBody>
          <a:bodyPr vert="horz" wrap="none" lIns="91420" tIns="45711" rIns="91420" bIns="45711" numCol="1" anchor="t" anchorCtr="0" compatLnSpc="1">
            <a:prstTxWarp prst="textNoShape">
              <a:avLst/>
            </a:prstTxWarp>
          </a:bodyPr>
          <a:lstStyle>
            <a:lvl1pPr algn="ctr">
              <a:defRPr sz="1400">
                <a:solidFill>
                  <a:schemeClr val="tx1"/>
                </a:solidFill>
                <a:latin typeface="Arial" pitchFamily="30" charset="0"/>
                <a:ea typeface="Arial" pitchFamily="30" charset="0"/>
                <a:cs typeface="Arial" pitchFamily="30" charset="0"/>
                <a:sym typeface="Arial" pitchFamily="30" charset="0"/>
              </a:defRPr>
            </a:lvl1pPr>
          </a:lstStyle>
          <a:p>
            <a:pPr>
              <a:defRPr/>
            </a:pPr>
            <a:endParaRPr lang="en-US"/>
          </a:p>
        </p:txBody>
      </p:sp>
      <p:pic>
        <p:nvPicPr>
          <p:cNvPr id="14341" name="Picture 5"/>
          <p:cNvPicPr>
            <a:picLocks noChangeArrowheads="1"/>
          </p:cNvPicPr>
          <p:nvPr/>
        </p:nvPicPr>
        <p:blipFill>
          <a:blip r:embed="rId13"/>
          <a:srcRect/>
          <a:stretch>
            <a:fillRect/>
          </a:stretch>
        </p:blipFill>
        <p:spPr bwMode="auto">
          <a:xfrm>
            <a:off x="0" y="0"/>
            <a:ext cx="914400" cy="1219200"/>
          </a:xfrm>
          <a:prstGeom prst="rect">
            <a:avLst/>
          </a:prstGeom>
          <a:noFill/>
          <a:ln w="9525">
            <a:noFill/>
            <a:miter lim="800000"/>
            <a:headEnd/>
            <a:tailEnd/>
          </a:ln>
        </p:spPr>
      </p:pic>
      <p:sp>
        <p:nvSpPr>
          <p:cNvPr id="882694" name="Rectangle 6"/>
          <p:cNvSpPr>
            <a:spLocks noChangeArrowheads="1"/>
          </p:cNvSpPr>
          <p:nvPr/>
        </p:nvSpPr>
        <p:spPr bwMode="auto">
          <a:xfrm>
            <a:off x="825500" y="6565900"/>
            <a:ext cx="939800" cy="266700"/>
          </a:xfrm>
          <a:prstGeom prst="rect">
            <a:avLst/>
          </a:prstGeom>
          <a:noFill/>
          <a:ln w="9525">
            <a:noFill/>
            <a:miter lim="800000"/>
            <a:headEnd/>
            <a:tailEnd/>
          </a:ln>
        </p:spPr>
        <p:txBody>
          <a:bodyPr lIns="0" tIns="0" rIns="40630" bIns="0">
            <a:prstTxWarp prst="textNoShape">
              <a:avLst/>
            </a:prstTxWarp>
          </a:bodyPr>
          <a:lstStyle/>
          <a:p>
            <a:pPr marL="39680">
              <a:defRPr/>
            </a:pPr>
            <a:endParaRPr lang="en-US" sz="1000" dirty="0">
              <a:solidFill>
                <a:schemeClr val="tx1"/>
              </a:solidFill>
              <a:latin typeface="Palatino" pitchFamily="30" charset="0"/>
              <a:ea typeface="Palatino" pitchFamily="30" charset="0"/>
              <a:cs typeface="Palatino" pitchFamily="30" charset="0"/>
              <a:sym typeface="Palatino" pitchFamily="30" charset="0"/>
            </a:endParaRPr>
          </a:p>
        </p:txBody>
      </p:sp>
      <p:sp>
        <p:nvSpPr>
          <p:cNvPr id="882695" name="Rectangle 7"/>
          <p:cNvSpPr>
            <a:spLocks noGrp="1" noChangeArrowheads="1"/>
          </p:cNvSpPr>
          <p:nvPr>
            <p:ph type="dt" sz="half" idx="2"/>
          </p:nvPr>
        </p:nvSpPr>
        <p:spPr bwMode="auto">
          <a:xfrm>
            <a:off x="685800" y="6400800"/>
            <a:ext cx="19050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eaLnBrk="0" hangingPunct="0">
              <a:defRPr sz="1200">
                <a:solidFill>
                  <a:srgbClr val="00FF00"/>
                </a:solidFill>
                <a:latin typeface="Times" pitchFamily="30" charset="0"/>
                <a:ea typeface="Arial" pitchFamily="30" charset="0"/>
                <a:cs typeface="Arial" pitchFamily="30" charset="0"/>
                <a:sym typeface="Arial" pitchFamily="30" charset="0"/>
              </a:defRPr>
            </a:lvl1pPr>
          </a:lstStyle>
          <a:p>
            <a:pPr>
              <a:defRPr/>
            </a:pPr>
            <a:endParaRPr lang="en-US"/>
          </a:p>
          <a:p>
            <a:pPr>
              <a:defRPr/>
            </a:pPr>
            <a:r>
              <a:rPr lang="en-US"/>
              <a:t>Nov. 2, 2005</a:t>
            </a:r>
          </a:p>
        </p:txBody>
      </p:sp>
      <p:sp>
        <p:nvSpPr>
          <p:cNvPr id="882696" name="Rectangle 8"/>
          <p:cNvSpPr>
            <a:spLocks noGrp="1" noChangeArrowheads="1"/>
          </p:cNvSpPr>
          <p:nvPr>
            <p:ph type="ftr" sz="quarter" idx="3"/>
          </p:nvPr>
        </p:nvSpPr>
        <p:spPr bwMode="auto">
          <a:xfrm>
            <a:off x="3124200" y="6324600"/>
            <a:ext cx="30480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ctr" eaLnBrk="0" hangingPunct="0">
              <a:defRPr sz="1400">
                <a:solidFill>
                  <a:schemeClr val="tx1"/>
                </a:solidFill>
                <a:latin typeface="Times" pitchFamily="30" charset="0"/>
                <a:ea typeface="Arial" pitchFamily="30" charset="0"/>
                <a:cs typeface="Arial" pitchFamily="30" charset="0"/>
                <a:sym typeface="Arial" pitchFamily="30" charset="0"/>
              </a:defRPr>
            </a:lvl1pPr>
          </a:lstStyle>
          <a:p>
            <a:pPr>
              <a:defRPr/>
            </a:pPr>
            <a:endParaRPr lang="en-US"/>
          </a:p>
          <a:p>
            <a:pPr>
              <a:defRPr/>
            </a:pPr>
            <a:r>
              <a:rPr lang="en-US"/>
              <a:t>University of Pennsylvania</a:t>
            </a:r>
          </a:p>
        </p:txBody>
      </p:sp>
      <p:sp>
        <p:nvSpPr>
          <p:cNvPr id="882697" name="Rectangle 9"/>
          <p:cNvSpPr>
            <a:spLocks noChangeArrowheads="1"/>
          </p:cNvSpPr>
          <p:nvPr/>
        </p:nvSpPr>
        <p:spPr bwMode="auto">
          <a:xfrm>
            <a:off x="6553200" y="6324600"/>
            <a:ext cx="1905000" cy="457200"/>
          </a:xfrm>
          <a:prstGeom prst="rect">
            <a:avLst/>
          </a:prstGeom>
          <a:noFill/>
          <a:ln w="9525">
            <a:noFill/>
            <a:miter lim="800000"/>
            <a:headEnd/>
            <a:tailEnd/>
          </a:ln>
          <a:effectLst/>
        </p:spPr>
        <p:txBody>
          <a:bodyPr lIns="91420" tIns="45711" rIns="91420" bIns="45711">
            <a:prstTxWarp prst="textNoShape">
              <a:avLst/>
            </a:prstTxWarp>
          </a:bodyPr>
          <a:lstStyle/>
          <a:p>
            <a:pPr algn="r" eaLnBrk="0" hangingPunct="0">
              <a:defRPr/>
            </a:pPr>
            <a:endParaRPr lang="en-US" sz="1400" dirty="0">
              <a:solidFill>
                <a:srgbClr val="00FF00"/>
              </a:solidFill>
              <a:latin typeface="Times" pitchFamily="30" charset="0"/>
              <a:ea typeface="Arial" pitchFamily="30" charset="0"/>
              <a:cs typeface="Arial" pitchFamily="30" charset="0"/>
              <a:sym typeface="Arial" pitchFamily="30" charset="0"/>
            </a:endParaRPr>
          </a:p>
          <a:p>
            <a:pPr algn="r" eaLnBrk="0" hangingPunct="0">
              <a:defRPr/>
            </a:pPr>
            <a:fld id="{64B83658-C05F-7940-BA55-C2F9828C8FE6}" type="slidenum">
              <a:rPr lang="en-US" sz="1400">
                <a:solidFill>
                  <a:srgbClr val="00FF00"/>
                </a:solidFill>
                <a:latin typeface="Times" pitchFamily="30" charset="0"/>
                <a:ea typeface="Arial" pitchFamily="30" charset="0"/>
                <a:cs typeface="Arial" pitchFamily="30" charset="0"/>
                <a:sym typeface="Arial" pitchFamily="30" charset="0"/>
              </a:rPr>
              <a:pPr algn="r" eaLnBrk="0" hangingPunct="0">
                <a:defRPr/>
              </a:pPr>
              <a:t>‹#›</a:t>
            </a:fld>
            <a:endParaRPr lang="en-US" sz="1400" dirty="0">
              <a:solidFill>
                <a:schemeClr val="tx1"/>
              </a:solidFill>
              <a:latin typeface="Times"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6655" r:id="rId1"/>
    <p:sldLayoutId id="2147486656" r:id="rId2"/>
    <p:sldLayoutId id="2147486657" r:id="rId3"/>
    <p:sldLayoutId id="2147486658" r:id="rId4"/>
    <p:sldLayoutId id="2147486659" r:id="rId5"/>
    <p:sldLayoutId id="2147486660" r:id="rId6"/>
    <p:sldLayoutId id="2147486661" r:id="rId7"/>
    <p:sldLayoutId id="2147486662" r:id="rId8"/>
    <p:sldLayoutId id="2147486663" r:id="rId9"/>
    <p:sldLayoutId id="2147486664" r:id="rId10"/>
    <p:sldLayoutId id="2147486665" r:id="rId11"/>
  </p:sldLayoutIdLst>
  <p:transition/>
  <p:txStyles>
    <p:titleStyle>
      <a:lvl1pPr marL="63500" indent="-38100" algn="ctr" rtl="0" eaLnBrk="0" fontAlgn="base" hangingPunct="0">
        <a:spcBef>
          <a:spcPct val="0"/>
        </a:spcBef>
        <a:spcAft>
          <a:spcPct val="0"/>
        </a:spcAft>
        <a:defRPr sz="3600">
          <a:solidFill>
            <a:srgbClr val="F3FF1D"/>
          </a:solidFill>
          <a:latin typeface="+mj-lt"/>
          <a:ea typeface="+mj-ea"/>
          <a:cs typeface="+mj-cs"/>
        </a:defRPr>
      </a:lvl1pPr>
      <a:lvl2pPr marL="63500" indent="-38100" algn="ctr" rtl="0" eaLnBrk="0" fontAlgn="base" hangingPunct="0">
        <a:spcBef>
          <a:spcPct val="0"/>
        </a:spcBef>
        <a:spcAft>
          <a:spcPct val="0"/>
        </a:spcAft>
        <a:defRPr sz="3600">
          <a:solidFill>
            <a:srgbClr val="F3FF1D"/>
          </a:solidFill>
          <a:latin typeface="Times New Roman" pitchFamily="30" charset="0"/>
          <a:ea typeface="Gill Sans" pitchFamily="30" charset="0"/>
          <a:cs typeface="Gill Sans" pitchFamily="30" charset="0"/>
        </a:defRPr>
      </a:lvl2pPr>
      <a:lvl3pPr marL="63500" indent="-38100" algn="ctr" rtl="0" eaLnBrk="0" fontAlgn="base" hangingPunct="0">
        <a:spcBef>
          <a:spcPct val="0"/>
        </a:spcBef>
        <a:spcAft>
          <a:spcPct val="0"/>
        </a:spcAft>
        <a:defRPr sz="3600">
          <a:solidFill>
            <a:srgbClr val="F3FF1D"/>
          </a:solidFill>
          <a:latin typeface="Times New Roman" pitchFamily="30" charset="0"/>
          <a:ea typeface="Gill Sans" pitchFamily="30" charset="0"/>
          <a:cs typeface="Gill Sans" pitchFamily="30" charset="0"/>
        </a:defRPr>
      </a:lvl3pPr>
      <a:lvl4pPr marL="63500" indent="-38100" algn="ctr" rtl="0" eaLnBrk="0" fontAlgn="base" hangingPunct="0">
        <a:spcBef>
          <a:spcPct val="0"/>
        </a:spcBef>
        <a:spcAft>
          <a:spcPct val="0"/>
        </a:spcAft>
        <a:defRPr sz="3600">
          <a:solidFill>
            <a:srgbClr val="F3FF1D"/>
          </a:solidFill>
          <a:latin typeface="Times New Roman" pitchFamily="30" charset="0"/>
          <a:ea typeface="Gill Sans" pitchFamily="30" charset="0"/>
          <a:cs typeface="Gill Sans" pitchFamily="30" charset="0"/>
        </a:defRPr>
      </a:lvl4pPr>
      <a:lvl5pPr marL="63500" indent="-38100" algn="ctr" rtl="0" eaLnBrk="0" fontAlgn="base" hangingPunct="0">
        <a:spcBef>
          <a:spcPct val="0"/>
        </a:spcBef>
        <a:spcAft>
          <a:spcPct val="0"/>
        </a:spcAft>
        <a:defRPr sz="3600">
          <a:solidFill>
            <a:srgbClr val="F3FF1D"/>
          </a:solidFill>
          <a:latin typeface="Times New Roman" pitchFamily="30" charset="0"/>
          <a:ea typeface="Gill Sans" pitchFamily="30" charset="0"/>
          <a:cs typeface="Gill Sans" pitchFamily="30" charset="0"/>
        </a:defRPr>
      </a:lvl5pPr>
      <a:lvl6pPr marL="522180" indent="-39680" algn="ctr" rtl="0" fontAlgn="base">
        <a:spcBef>
          <a:spcPct val="0"/>
        </a:spcBef>
        <a:spcAft>
          <a:spcPct val="0"/>
        </a:spcAft>
        <a:defRPr sz="3600">
          <a:solidFill>
            <a:srgbClr val="F3FF1D"/>
          </a:solidFill>
          <a:latin typeface="Times New Roman" pitchFamily="30" charset="0"/>
          <a:ea typeface="Gill Sans" pitchFamily="30" charset="0"/>
          <a:cs typeface="Gill Sans" pitchFamily="30" charset="0"/>
        </a:defRPr>
      </a:lvl6pPr>
      <a:lvl7pPr marL="979285" indent="-39680" algn="ctr" rtl="0" fontAlgn="base">
        <a:spcBef>
          <a:spcPct val="0"/>
        </a:spcBef>
        <a:spcAft>
          <a:spcPct val="0"/>
        </a:spcAft>
        <a:defRPr sz="3600">
          <a:solidFill>
            <a:srgbClr val="F3FF1D"/>
          </a:solidFill>
          <a:latin typeface="Times New Roman" pitchFamily="30" charset="0"/>
          <a:ea typeface="Gill Sans" pitchFamily="30" charset="0"/>
          <a:cs typeface="Gill Sans" pitchFamily="30" charset="0"/>
        </a:defRPr>
      </a:lvl7pPr>
      <a:lvl8pPr marL="1436390" indent="-39680" algn="ctr" rtl="0" fontAlgn="base">
        <a:spcBef>
          <a:spcPct val="0"/>
        </a:spcBef>
        <a:spcAft>
          <a:spcPct val="0"/>
        </a:spcAft>
        <a:defRPr sz="3600">
          <a:solidFill>
            <a:srgbClr val="F3FF1D"/>
          </a:solidFill>
          <a:latin typeface="Times New Roman" pitchFamily="30" charset="0"/>
          <a:ea typeface="Gill Sans" pitchFamily="30" charset="0"/>
          <a:cs typeface="Gill Sans" pitchFamily="30" charset="0"/>
        </a:defRPr>
      </a:lvl8pPr>
      <a:lvl9pPr marL="1893496" indent="-39680" algn="ctr" rtl="0" fontAlgn="base">
        <a:spcBef>
          <a:spcPct val="0"/>
        </a:spcBef>
        <a:spcAft>
          <a:spcPct val="0"/>
        </a:spcAft>
        <a:defRPr sz="3600">
          <a:solidFill>
            <a:srgbClr val="F3FF1D"/>
          </a:solidFill>
          <a:latin typeface="Times New Roman" pitchFamily="30" charset="0"/>
          <a:ea typeface="Gill Sans" pitchFamily="30" charset="0"/>
          <a:cs typeface="Gill Sans" pitchFamily="30" charset="0"/>
        </a:defRPr>
      </a:lvl9pPr>
    </p:titleStyle>
    <p:bodyStyle>
      <a:lvl1pPr marL="381000" indent="-341313" algn="l" rtl="0" eaLnBrk="0" fontAlgn="base" hangingPunct="0">
        <a:spcBef>
          <a:spcPts val="600"/>
        </a:spcBef>
        <a:spcAft>
          <a:spcPct val="0"/>
        </a:spcAft>
        <a:buSzPct val="100000"/>
        <a:buFont typeface="Lucida Grande" pitchFamily="27" charset="0"/>
        <a:buChar char="•"/>
        <a:defRPr sz="2000">
          <a:solidFill>
            <a:schemeClr val="bg1"/>
          </a:solidFill>
          <a:latin typeface="+mn-lt"/>
          <a:ea typeface="+mn-ea"/>
          <a:cs typeface="+mn-cs"/>
        </a:defRPr>
      </a:lvl1pPr>
      <a:lvl2pPr marL="735013" indent="-284163" algn="l" rtl="0" eaLnBrk="0" fontAlgn="base" hangingPunct="0">
        <a:spcBef>
          <a:spcPts val="500"/>
        </a:spcBef>
        <a:spcAft>
          <a:spcPct val="0"/>
        </a:spcAft>
        <a:buSzPct val="100000"/>
        <a:buFont typeface="Lucida Grande" pitchFamily="27" charset="0"/>
        <a:buChar char="–"/>
        <a:defRPr sz="2000">
          <a:solidFill>
            <a:schemeClr val="bg1"/>
          </a:solidFill>
          <a:latin typeface="+mn-lt"/>
          <a:ea typeface="+mn-ea"/>
          <a:cs typeface="+mn-cs"/>
        </a:defRPr>
      </a:lvl2pPr>
      <a:lvl3pPr marL="1135063" indent="-227013" algn="l" rtl="0" eaLnBrk="0" fontAlgn="base" hangingPunct="0">
        <a:spcBef>
          <a:spcPts val="400"/>
        </a:spcBef>
        <a:spcAft>
          <a:spcPct val="0"/>
        </a:spcAft>
        <a:buSzPct val="100000"/>
        <a:buFont typeface="Lucida Grande" pitchFamily="27" charset="0"/>
        <a:buChar char="•"/>
        <a:defRPr sz="2000">
          <a:solidFill>
            <a:schemeClr val="bg1"/>
          </a:solidFill>
          <a:latin typeface="+mn-lt"/>
          <a:ea typeface="+mn-ea"/>
          <a:cs typeface="+mn-cs"/>
        </a:defRPr>
      </a:lvl3pPr>
      <a:lvl4pPr marL="1593850" indent="-228600" algn="l" rtl="0" eaLnBrk="0" fontAlgn="base" hangingPunct="0">
        <a:spcBef>
          <a:spcPts val="400"/>
        </a:spcBef>
        <a:spcAft>
          <a:spcPct val="0"/>
        </a:spcAft>
        <a:buSzPct val="100000"/>
        <a:buFont typeface="Lucida Grande" pitchFamily="27" charset="0"/>
        <a:buChar char="–"/>
        <a:defRPr sz="2000">
          <a:solidFill>
            <a:schemeClr val="bg1"/>
          </a:solidFill>
          <a:latin typeface="+mn-lt"/>
          <a:ea typeface="+mn-ea"/>
          <a:cs typeface="+mn-cs"/>
        </a:defRPr>
      </a:lvl4pPr>
      <a:lvl5pPr marL="2052638" indent="-230188" algn="l" rtl="0" eaLnBrk="0" fontAlgn="base" hangingPunct="0">
        <a:spcBef>
          <a:spcPts val="300"/>
        </a:spcBef>
        <a:spcAft>
          <a:spcPct val="0"/>
        </a:spcAft>
        <a:buSzPct val="100000"/>
        <a:buFont typeface="Lucida Grande" pitchFamily="27" charset="0"/>
        <a:buChar char="»"/>
        <a:defRPr sz="2000">
          <a:solidFill>
            <a:schemeClr val="bg1"/>
          </a:solidFill>
          <a:latin typeface="+mn-lt"/>
          <a:ea typeface="+mn-ea"/>
          <a:cs typeface="+mn-cs"/>
        </a:defRPr>
      </a:lvl5pPr>
      <a:lvl6pPr marL="2510905" indent="-231727" algn="l" rtl="0" fontAlgn="base">
        <a:spcBef>
          <a:spcPts val="300"/>
        </a:spcBef>
        <a:spcAft>
          <a:spcPct val="0"/>
        </a:spcAft>
        <a:buSzPct val="100000"/>
        <a:buFont typeface="Lucida Grande" pitchFamily="30" charset="0"/>
        <a:buChar char="»"/>
        <a:defRPr sz="2000">
          <a:solidFill>
            <a:schemeClr val="bg1"/>
          </a:solidFill>
          <a:latin typeface="+mn-lt"/>
          <a:ea typeface="+mn-ea"/>
          <a:cs typeface="+mn-cs"/>
        </a:defRPr>
      </a:lvl6pPr>
      <a:lvl7pPr marL="2968009" indent="-231727" algn="l" rtl="0" fontAlgn="base">
        <a:spcBef>
          <a:spcPts val="300"/>
        </a:spcBef>
        <a:spcAft>
          <a:spcPct val="0"/>
        </a:spcAft>
        <a:buSzPct val="100000"/>
        <a:buFont typeface="Lucida Grande" pitchFamily="30" charset="0"/>
        <a:buChar char="»"/>
        <a:defRPr sz="2000">
          <a:solidFill>
            <a:schemeClr val="bg1"/>
          </a:solidFill>
          <a:latin typeface="+mn-lt"/>
          <a:ea typeface="+mn-ea"/>
          <a:cs typeface="+mn-cs"/>
        </a:defRPr>
      </a:lvl7pPr>
      <a:lvl8pPr marL="3425115" indent="-231727" algn="l" rtl="0" fontAlgn="base">
        <a:spcBef>
          <a:spcPts val="300"/>
        </a:spcBef>
        <a:spcAft>
          <a:spcPct val="0"/>
        </a:spcAft>
        <a:buSzPct val="100000"/>
        <a:buFont typeface="Lucida Grande" pitchFamily="30" charset="0"/>
        <a:buChar char="»"/>
        <a:defRPr sz="2000">
          <a:solidFill>
            <a:schemeClr val="bg1"/>
          </a:solidFill>
          <a:latin typeface="+mn-lt"/>
          <a:ea typeface="+mn-ea"/>
          <a:cs typeface="+mn-cs"/>
        </a:defRPr>
      </a:lvl8pPr>
      <a:lvl9pPr marL="3882219" indent="-231727" algn="l" rtl="0" fontAlgn="base">
        <a:spcBef>
          <a:spcPts val="300"/>
        </a:spcBef>
        <a:spcAft>
          <a:spcPct val="0"/>
        </a:spcAft>
        <a:buSzPct val="100000"/>
        <a:buFont typeface="Lucida Grande" pitchFamily="30" charset="0"/>
        <a:buChar char="»"/>
        <a:defRPr sz="2000">
          <a:solidFill>
            <a:schemeClr val="bg1"/>
          </a:solidFill>
          <a:latin typeface="+mn-lt"/>
          <a:ea typeface="+mn-ea"/>
          <a:cs typeface="+mn-cs"/>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F3B3D"/>
        </a:solidFill>
        <a:effectLst/>
      </p:bgPr>
    </p:bg>
    <p:spTree>
      <p:nvGrpSpPr>
        <p:cNvPr id="1" name=""/>
        <p:cNvGrpSpPr/>
        <p:nvPr/>
      </p:nvGrpSpPr>
      <p:grpSpPr>
        <a:xfrm>
          <a:off x="0" y="0"/>
          <a:ext cx="0" cy="0"/>
          <a:chOff x="0" y="0"/>
          <a:chExt cx="0" cy="0"/>
        </a:xfrm>
      </p:grpSpPr>
      <p:sp>
        <p:nvSpPr>
          <p:cNvPr id="652290" name="Rectangle 2"/>
          <p:cNvSpPr>
            <a:spLocks noChangeArrowheads="1"/>
          </p:cNvSpPr>
          <p:nvPr/>
        </p:nvSpPr>
        <p:spPr bwMode="auto">
          <a:xfrm>
            <a:off x="825500" y="6565900"/>
            <a:ext cx="939800" cy="266700"/>
          </a:xfrm>
          <a:prstGeom prst="rect">
            <a:avLst/>
          </a:prstGeom>
          <a:noFill/>
          <a:ln w="9525">
            <a:noFill/>
            <a:miter lim="800000"/>
            <a:headEnd/>
            <a:tailEnd/>
          </a:ln>
        </p:spPr>
        <p:txBody>
          <a:bodyPr lIns="0" tIns="0" rIns="40630" bIns="0">
            <a:prstTxWarp prst="textNoShape">
              <a:avLst/>
            </a:prstTxWarp>
          </a:bodyPr>
          <a:lstStyle/>
          <a:p>
            <a:pPr marL="39680">
              <a:defRPr/>
            </a:pPr>
            <a:endParaRPr lang="en-US" sz="1000" dirty="0">
              <a:solidFill>
                <a:schemeClr val="tx1"/>
              </a:solidFill>
              <a:latin typeface="Palatino" pitchFamily="30" charset="0"/>
              <a:ea typeface="Palatino" pitchFamily="30" charset="0"/>
              <a:cs typeface="Palatino" pitchFamily="30" charset="0"/>
              <a:sym typeface="Palatino" pitchFamily="30" charset="0"/>
            </a:endParaRPr>
          </a:p>
        </p:txBody>
      </p:sp>
      <p:sp>
        <p:nvSpPr>
          <p:cNvPr id="652291" name="Rectangle 3"/>
          <p:cNvSpPr>
            <a:spLocks/>
          </p:cNvSpPr>
          <p:nvPr userDrawn="1"/>
        </p:nvSpPr>
        <p:spPr bwMode="auto">
          <a:xfrm>
            <a:off x="8458200" y="6400800"/>
            <a:ext cx="184150" cy="290513"/>
          </a:xfrm>
          <a:prstGeom prst="rect">
            <a:avLst/>
          </a:prstGeom>
          <a:noFill/>
          <a:ln w="12700">
            <a:noFill/>
            <a:miter lim="800000"/>
            <a:headEnd/>
            <a:tailEnd/>
          </a:ln>
          <a:effectLst/>
        </p:spPr>
        <p:txBody>
          <a:bodyPr wrap="none" lIns="91420" tIns="45711" rIns="91420" bIns="45711">
            <a:prstTxWarp prst="textNoShape">
              <a:avLst/>
            </a:prstTxWarp>
            <a:spAutoFit/>
          </a:bodyPr>
          <a:lstStyle/>
          <a:p>
            <a:pPr>
              <a:defRPr/>
            </a:pPr>
            <a:endParaRPr lang="en-US" sz="1300" dirty="0">
              <a:solidFill>
                <a:srgbClr val="09E60A"/>
              </a:solidFill>
              <a:latin typeface="Times New Roman" pitchFamily="30" charset="0"/>
              <a:ea typeface="Osaka" pitchFamily="30" charset="-128"/>
              <a:cs typeface="Osaka" pitchFamily="30" charset="-128"/>
              <a:sym typeface="Arial" pitchFamily="30" charset="0"/>
            </a:endParaRPr>
          </a:p>
        </p:txBody>
      </p:sp>
      <p:sp>
        <p:nvSpPr>
          <p:cNvPr id="652292" name="Rectangle 4"/>
          <p:cNvSpPr>
            <a:spLocks noChangeArrowheads="1"/>
          </p:cNvSpPr>
          <p:nvPr/>
        </p:nvSpPr>
        <p:spPr bwMode="auto">
          <a:xfrm>
            <a:off x="685800" y="609600"/>
            <a:ext cx="7772400" cy="1143000"/>
          </a:xfrm>
          <a:prstGeom prst="rect">
            <a:avLst/>
          </a:prstGeom>
          <a:noFill/>
          <a:ln w="9525">
            <a:noFill/>
            <a:miter lim="800000"/>
            <a:headEnd/>
            <a:tailEnd/>
          </a:ln>
          <a:effectLst/>
        </p:spPr>
        <p:txBody>
          <a:bodyPr lIns="91420" tIns="45711" rIns="91420" bIns="45711" anchor="ctr">
            <a:prstTxWarp prst="textNoShape">
              <a:avLst/>
            </a:prstTxWarp>
          </a:bodyPr>
          <a:lstStyle/>
          <a:p>
            <a:pPr marL="65075" indent="-39680" algn="ctr">
              <a:defRPr/>
            </a:pPr>
            <a:endParaRPr lang="en-US" sz="3600" dirty="0">
              <a:solidFill>
                <a:srgbClr val="F3FF1D"/>
              </a:solidFill>
              <a:latin typeface="Times New Roman" pitchFamily="30" charset="0"/>
              <a:ea typeface="Gill Sans" pitchFamily="30" charset="0"/>
              <a:cs typeface="Gill Sans" pitchFamily="30" charset="0"/>
              <a:sym typeface="Arial" pitchFamily="30" charset="0"/>
            </a:endParaRPr>
          </a:p>
        </p:txBody>
      </p:sp>
      <p:sp>
        <p:nvSpPr>
          <p:cNvPr id="652293" name="Rectangle 5"/>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r" eaLnBrk="0" hangingPunct="0">
              <a:defRPr sz="1400">
                <a:solidFill>
                  <a:schemeClr val="tx1"/>
                </a:solidFill>
                <a:latin typeface="Times" pitchFamily="30" charset="0"/>
                <a:ea typeface="Arial" pitchFamily="30" charset="0"/>
                <a:cs typeface="Arial" pitchFamily="30" charset="0"/>
                <a:sym typeface="Arial" pitchFamily="30" charset="0"/>
              </a:defRPr>
            </a:lvl1pPr>
          </a:lstStyle>
          <a:p>
            <a:pPr>
              <a:defRPr/>
            </a:pPr>
            <a:endParaRPr lang="en-US"/>
          </a:p>
          <a:p>
            <a:pPr>
              <a:defRPr/>
            </a:pPr>
            <a:fld id="{174861FE-70C4-A34E-8B7A-7388F04E0F85}" type="slidenum">
              <a:rPr lang="en-US"/>
              <a:pPr>
                <a:defRPr/>
              </a:pPr>
              <a:t>‹#›</a:t>
            </a:fld>
            <a:endParaRPr lang="en-US"/>
          </a:p>
        </p:txBody>
      </p:sp>
      <p:sp>
        <p:nvSpPr>
          <p:cNvPr id="652295" name="Rectangle 7"/>
          <p:cNvSpPr>
            <a:spLocks/>
          </p:cNvSpPr>
          <p:nvPr userDrawn="1"/>
        </p:nvSpPr>
        <p:spPr bwMode="auto">
          <a:xfrm>
            <a:off x="3505200" y="6553200"/>
            <a:ext cx="184150" cy="304800"/>
          </a:xfrm>
          <a:prstGeom prst="rect">
            <a:avLst/>
          </a:prstGeom>
          <a:noFill/>
          <a:ln w="12700">
            <a:noFill/>
            <a:miter lim="800000"/>
            <a:headEnd/>
            <a:tailEnd/>
          </a:ln>
          <a:effectLst/>
        </p:spPr>
        <p:txBody>
          <a:bodyPr wrap="none" lIns="91420" tIns="45711" rIns="91420" bIns="45711">
            <a:prstTxWarp prst="textNoShape">
              <a:avLst/>
            </a:prstTxWarp>
            <a:spAutoFit/>
          </a:bodyPr>
          <a:lstStyle/>
          <a:p>
            <a:pPr>
              <a:defRPr/>
            </a:pPr>
            <a:endParaRPr lang="en-US" sz="1400" dirty="0">
              <a:solidFill>
                <a:srgbClr val="09E60A"/>
              </a:solidFill>
              <a:latin typeface="Times New Roman" pitchFamily="30" charset="0"/>
              <a:ea typeface="Arial" pitchFamily="30" charset="0"/>
              <a:cs typeface="Arial" pitchFamily="30" charset="0"/>
              <a:sym typeface="Arial" pitchFamily="30" charset="0"/>
            </a:endParaRPr>
          </a:p>
        </p:txBody>
      </p:sp>
      <p:sp>
        <p:nvSpPr>
          <p:cNvPr id="39943" name="Rectangle 8"/>
          <p:cNvSpPr>
            <a:spLocks noGrp="1" noChangeArrowheads="1"/>
          </p:cNvSpPr>
          <p:nvPr>
            <p:ph type="title"/>
          </p:nvPr>
        </p:nvSpPr>
        <p:spPr bwMode="auto">
          <a:xfrm>
            <a:off x="671513" y="568325"/>
            <a:ext cx="7805737" cy="114458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a:t>Click to edit Master title style</a:t>
            </a:r>
          </a:p>
        </p:txBody>
      </p:sp>
    </p:spTree>
  </p:cSld>
  <p:clrMap bg1="lt1" tx1="dk1" bg2="lt2" tx2="dk2" accent1="accent1" accent2="accent2" accent3="accent3" accent4="accent4" accent5="accent5" accent6="accent6" hlink="hlink" folHlink="folHlink"/>
  <p:sldLayoutIdLst>
    <p:sldLayoutId id="2147486678" r:id="rId1"/>
    <p:sldLayoutId id="2147486679" r:id="rId2"/>
    <p:sldLayoutId id="2147486680" r:id="rId3"/>
    <p:sldLayoutId id="2147486681" r:id="rId4"/>
    <p:sldLayoutId id="2147486682" r:id="rId5"/>
    <p:sldLayoutId id="2147486683" r:id="rId6"/>
    <p:sldLayoutId id="2147486684" r:id="rId7"/>
    <p:sldLayoutId id="2147486685" r:id="rId8"/>
    <p:sldLayoutId id="2147486686" r:id="rId9"/>
    <p:sldLayoutId id="2147486687" r:id="rId10"/>
    <p:sldLayoutId id="2147486688" r:id="rId11"/>
    <p:sldLayoutId id="2147486689" r:id="rId12"/>
  </p:sldLayoutIdLst>
  <p:transition/>
  <p:hf hdr="0" ftr="0" dt="0"/>
  <p:txStyles>
    <p:titleStyle>
      <a:lvl1pPr marL="63500" indent="-38100" algn="ctr" rtl="0" eaLnBrk="0" fontAlgn="base" hangingPunct="0">
        <a:spcBef>
          <a:spcPct val="0"/>
        </a:spcBef>
        <a:spcAft>
          <a:spcPct val="0"/>
        </a:spcAft>
        <a:defRPr sz="3600">
          <a:solidFill>
            <a:srgbClr val="F3FF1D"/>
          </a:solidFill>
          <a:latin typeface="+mj-lt"/>
          <a:ea typeface="+mj-ea"/>
          <a:cs typeface="+mj-cs"/>
        </a:defRPr>
      </a:lvl1pPr>
      <a:lvl2pPr marL="63500" indent="-38100" algn="ctr" rtl="0" eaLnBrk="0" fontAlgn="base" hangingPunct="0">
        <a:spcBef>
          <a:spcPct val="0"/>
        </a:spcBef>
        <a:spcAft>
          <a:spcPct val="0"/>
        </a:spcAft>
        <a:defRPr sz="3600">
          <a:solidFill>
            <a:srgbClr val="F3FF1D"/>
          </a:solidFill>
          <a:latin typeface="Times New Roman" pitchFamily="30" charset="0"/>
          <a:ea typeface="Gill Sans" pitchFamily="30" charset="0"/>
          <a:cs typeface="Gill Sans" pitchFamily="30" charset="0"/>
        </a:defRPr>
      </a:lvl2pPr>
      <a:lvl3pPr marL="63500" indent="-38100" algn="ctr" rtl="0" eaLnBrk="0" fontAlgn="base" hangingPunct="0">
        <a:spcBef>
          <a:spcPct val="0"/>
        </a:spcBef>
        <a:spcAft>
          <a:spcPct val="0"/>
        </a:spcAft>
        <a:defRPr sz="3600">
          <a:solidFill>
            <a:srgbClr val="F3FF1D"/>
          </a:solidFill>
          <a:latin typeface="Times New Roman" pitchFamily="30" charset="0"/>
          <a:ea typeface="Gill Sans" pitchFamily="30" charset="0"/>
          <a:cs typeface="Gill Sans" pitchFamily="30" charset="0"/>
        </a:defRPr>
      </a:lvl3pPr>
      <a:lvl4pPr marL="63500" indent="-38100" algn="ctr" rtl="0" eaLnBrk="0" fontAlgn="base" hangingPunct="0">
        <a:spcBef>
          <a:spcPct val="0"/>
        </a:spcBef>
        <a:spcAft>
          <a:spcPct val="0"/>
        </a:spcAft>
        <a:defRPr sz="3600">
          <a:solidFill>
            <a:srgbClr val="F3FF1D"/>
          </a:solidFill>
          <a:latin typeface="Times New Roman" pitchFamily="30" charset="0"/>
          <a:ea typeface="Gill Sans" pitchFamily="30" charset="0"/>
          <a:cs typeface="Gill Sans" pitchFamily="30" charset="0"/>
        </a:defRPr>
      </a:lvl4pPr>
      <a:lvl5pPr marL="63500" indent="-38100" algn="ctr" rtl="0" eaLnBrk="0" fontAlgn="base" hangingPunct="0">
        <a:spcBef>
          <a:spcPct val="0"/>
        </a:spcBef>
        <a:spcAft>
          <a:spcPct val="0"/>
        </a:spcAft>
        <a:defRPr sz="3600">
          <a:solidFill>
            <a:srgbClr val="F3FF1D"/>
          </a:solidFill>
          <a:latin typeface="Times New Roman" pitchFamily="30" charset="0"/>
          <a:ea typeface="Gill Sans" pitchFamily="30" charset="0"/>
          <a:cs typeface="Gill Sans" pitchFamily="30" charset="0"/>
        </a:defRPr>
      </a:lvl5pPr>
      <a:lvl6pPr marL="522180" indent="-39680" algn="ctr" rtl="0" fontAlgn="base">
        <a:spcBef>
          <a:spcPct val="0"/>
        </a:spcBef>
        <a:spcAft>
          <a:spcPct val="0"/>
        </a:spcAft>
        <a:defRPr sz="3600">
          <a:solidFill>
            <a:srgbClr val="F3FF1D"/>
          </a:solidFill>
          <a:latin typeface="Times New Roman" pitchFamily="30" charset="0"/>
          <a:ea typeface="Gill Sans" pitchFamily="30" charset="0"/>
          <a:cs typeface="Gill Sans" pitchFamily="30" charset="0"/>
        </a:defRPr>
      </a:lvl6pPr>
      <a:lvl7pPr marL="979285" indent="-39680" algn="ctr" rtl="0" fontAlgn="base">
        <a:spcBef>
          <a:spcPct val="0"/>
        </a:spcBef>
        <a:spcAft>
          <a:spcPct val="0"/>
        </a:spcAft>
        <a:defRPr sz="3600">
          <a:solidFill>
            <a:srgbClr val="F3FF1D"/>
          </a:solidFill>
          <a:latin typeface="Times New Roman" pitchFamily="30" charset="0"/>
          <a:ea typeface="Gill Sans" pitchFamily="30" charset="0"/>
          <a:cs typeface="Gill Sans" pitchFamily="30" charset="0"/>
        </a:defRPr>
      </a:lvl7pPr>
      <a:lvl8pPr marL="1436390" indent="-39680" algn="ctr" rtl="0" fontAlgn="base">
        <a:spcBef>
          <a:spcPct val="0"/>
        </a:spcBef>
        <a:spcAft>
          <a:spcPct val="0"/>
        </a:spcAft>
        <a:defRPr sz="3600">
          <a:solidFill>
            <a:srgbClr val="F3FF1D"/>
          </a:solidFill>
          <a:latin typeface="Times New Roman" pitchFamily="30" charset="0"/>
          <a:ea typeface="Gill Sans" pitchFamily="30" charset="0"/>
          <a:cs typeface="Gill Sans" pitchFamily="30" charset="0"/>
        </a:defRPr>
      </a:lvl8pPr>
      <a:lvl9pPr marL="1893496" indent="-39680" algn="ctr" rtl="0" fontAlgn="base">
        <a:spcBef>
          <a:spcPct val="0"/>
        </a:spcBef>
        <a:spcAft>
          <a:spcPct val="0"/>
        </a:spcAft>
        <a:defRPr sz="3600">
          <a:solidFill>
            <a:srgbClr val="F3FF1D"/>
          </a:solidFill>
          <a:latin typeface="Times New Roman" pitchFamily="30" charset="0"/>
          <a:ea typeface="Gill Sans" pitchFamily="30" charset="0"/>
          <a:cs typeface="Gill Sans" pitchFamily="30" charset="0"/>
        </a:defRPr>
      </a:lvl9pPr>
    </p:titleStyle>
    <p:bodyStyle>
      <a:lvl1pPr marL="381000" indent="-341313" algn="l" rtl="0" eaLnBrk="0" fontAlgn="base" hangingPunct="0">
        <a:spcBef>
          <a:spcPts val="600"/>
        </a:spcBef>
        <a:spcAft>
          <a:spcPct val="0"/>
        </a:spcAft>
        <a:buClr>
          <a:srgbClr val="DCE502"/>
        </a:buClr>
        <a:buSzPct val="60000"/>
        <a:buFont typeface="Wingdings" pitchFamily="27" charset="2"/>
        <a:buChar char="n"/>
        <a:defRPr sz="2800">
          <a:solidFill>
            <a:schemeClr val="accent1"/>
          </a:solidFill>
          <a:latin typeface="+mn-lt"/>
          <a:ea typeface="+mn-ea"/>
          <a:cs typeface="+mn-cs"/>
          <a:sym typeface="Times New Roman" pitchFamily="27" charset="0"/>
        </a:defRPr>
      </a:lvl1pPr>
      <a:lvl2pPr marL="736600" indent="-285750" algn="l" rtl="0" eaLnBrk="0" fontAlgn="base" hangingPunct="0">
        <a:spcBef>
          <a:spcPts val="500"/>
        </a:spcBef>
        <a:spcAft>
          <a:spcPct val="0"/>
        </a:spcAft>
        <a:buSzPct val="55000"/>
        <a:buFont typeface="Wingdings" pitchFamily="27" charset="2"/>
        <a:buChar char="n"/>
        <a:defRPr sz="2400">
          <a:solidFill>
            <a:schemeClr val="accent1"/>
          </a:solidFill>
          <a:latin typeface="+mn-lt"/>
          <a:ea typeface="+mn-ea"/>
          <a:cs typeface="+mn-cs"/>
          <a:sym typeface="Times New Roman" pitchFamily="27" charset="0"/>
        </a:defRPr>
      </a:lvl2pPr>
      <a:lvl3pPr marL="1139825" indent="-231775" algn="l" rtl="0" eaLnBrk="0" fontAlgn="base" hangingPunct="0">
        <a:spcBef>
          <a:spcPts val="400"/>
        </a:spcBef>
        <a:spcAft>
          <a:spcPct val="0"/>
        </a:spcAft>
        <a:buSzPct val="50000"/>
        <a:buFont typeface="Wingdings" pitchFamily="27" charset="2"/>
        <a:buChar char="n"/>
        <a:defRPr>
          <a:solidFill>
            <a:schemeClr val="accent1"/>
          </a:solidFill>
          <a:latin typeface="+mn-lt"/>
          <a:ea typeface="+mn-ea"/>
          <a:cs typeface="+mn-cs"/>
          <a:sym typeface="Times New Roman" pitchFamily="27" charset="0"/>
        </a:defRPr>
      </a:lvl3pPr>
      <a:lvl4pPr marL="1582738" indent="-217488" algn="l" rtl="0" eaLnBrk="0" fontAlgn="base" hangingPunct="0">
        <a:spcBef>
          <a:spcPts val="300"/>
        </a:spcBef>
        <a:spcAft>
          <a:spcPct val="0"/>
        </a:spcAft>
        <a:buSzPct val="55000"/>
        <a:buFont typeface="Wingdings" pitchFamily="27" charset="2"/>
        <a:buChar char="n"/>
        <a:defRPr sz="1400">
          <a:solidFill>
            <a:schemeClr val="accent1"/>
          </a:solidFill>
          <a:latin typeface="+mn-lt"/>
          <a:ea typeface="+mn-ea"/>
          <a:cs typeface="+mn-cs"/>
          <a:sym typeface="Times New Roman" pitchFamily="27" charset="0"/>
        </a:defRPr>
      </a:lvl4pPr>
      <a:lvl5pPr marL="2046288" indent="-223838" algn="l" rtl="0" eaLnBrk="0" fontAlgn="base" hangingPunct="0">
        <a:spcBef>
          <a:spcPts val="300"/>
        </a:spcBef>
        <a:spcAft>
          <a:spcPct val="0"/>
        </a:spcAft>
        <a:buSzPct val="50000"/>
        <a:buFont typeface="Wingdings" pitchFamily="27" charset="2"/>
        <a:buChar char="n"/>
        <a:defRPr sz="1400">
          <a:solidFill>
            <a:schemeClr val="accent1"/>
          </a:solidFill>
          <a:latin typeface="+mn-lt"/>
          <a:ea typeface="+mn-ea"/>
          <a:cs typeface="+mn-cs"/>
          <a:sym typeface="Times New Roman" pitchFamily="27" charset="0"/>
        </a:defRPr>
      </a:lvl5pPr>
      <a:lvl6pPr marL="2504556" indent="-225379" algn="l" rtl="0" fontAlgn="base">
        <a:spcBef>
          <a:spcPts val="300"/>
        </a:spcBef>
        <a:spcAft>
          <a:spcPct val="0"/>
        </a:spcAft>
        <a:buSzPct val="50000"/>
        <a:buFont typeface="Wingdings" pitchFamily="30" charset="2"/>
        <a:buChar char="n"/>
        <a:defRPr sz="1400">
          <a:solidFill>
            <a:schemeClr val="accent1"/>
          </a:solidFill>
          <a:latin typeface="+mn-lt"/>
          <a:ea typeface="+mn-ea"/>
          <a:cs typeface="+mn-cs"/>
          <a:sym typeface="Times New Roman" pitchFamily="30" charset="0"/>
        </a:defRPr>
      </a:lvl6pPr>
      <a:lvl7pPr marL="2961661" indent="-225379" algn="l" rtl="0" fontAlgn="base">
        <a:spcBef>
          <a:spcPts val="300"/>
        </a:spcBef>
        <a:spcAft>
          <a:spcPct val="0"/>
        </a:spcAft>
        <a:buSzPct val="50000"/>
        <a:buFont typeface="Wingdings" pitchFamily="30" charset="2"/>
        <a:buChar char="n"/>
        <a:defRPr sz="1400">
          <a:solidFill>
            <a:schemeClr val="accent1"/>
          </a:solidFill>
          <a:latin typeface="+mn-lt"/>
          <a:ea typeface="+mn-ea"/>
          <a:cs typeface="+mn-cs"/>
          <a:sym typeface="Times New Roman" pitchFamily="30" charset="0"/>
        </a:defRPr>
      </a:lvl7pPr>
      <a:lvl8pPr marL="3418766" indent="-225379" algn="l" rtl="0" fontAlgn="base">
        <a:spcBef>
          <a:spcPts val="300"/>
        </a:spcBef>
        <a:spcAft>
          <a:spcPct val="0"/>
        </a:spcAft>
        <a:buSzPct val="50000"/>
        <a:buFont typeface="Wingdings" pitchFamily="30" charset="2"/>
        <a:buChar char="n"/>
        <a:defRPr sz="1400">
          <a:solidFill>
            <a:schemeClr val="accent1"/>
          </a:solidFill>
          <a:latin typeface="+mn-lt"/>
          <a:ea typeface="+mn-ea"/>
          <a:cs typeface="+mn-cs"/>
          <a:sym typeface="Times New Roman" pitchFamily="30" charset="0"/>
        </a:defRPr>
      </a:lvl8pPr>
      <a:lvl9pPr marL="3875871" indent="-225379" algn="l" rtl="0" fontAlgn="base">
        <a:spcBef>
          <a:spcPts val="300"/>
        </a:spcBef>
        <a:spcAft>
          <a:spcPct val="0"/>
        </a:spcAft>
        <a:buSzPct val="50000"/>
        <a:buFont typeface="Wingdings" pitchFamily="30" charset="2"/>
        <a:buChar char="n"/>
        <a:defRPr sz="1400">
          <a:solidFill>
            <a:schemeClr val="accent1"/>
          </a:solidFill>
          <a:latin typeface="+mn-lt"/>
          <a:ea typeface="+mn-ea"/>
          <a:cs typeface="+mn-cs"/>
          <a:sym typeface="Times New Roman" pitchFamily="30" charset="0"/>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3F3B3D"/>
            </a:gs>
            <a:gs pos="100000">
              <a:srgbClr val="383436"/>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99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Times" pitchFamily="30" charset="0"/>
                <a:ea typeface="Arial" pitchFamily="30" charset="0"/>
                <a:cs typeface="Arial" pitchFamily="30" charset="0"/>
                <a:sym typeface="Arial" pitchFamily="30" charset="0"/>
              </a:defRPr>
            </a:lvl1pPr>
          </a:lstStyle>
          <a:p>
            <a:pPr>
              <a:defRPr/>
            </a:pPr>
            <a:endParaRPr lang="en-US"/>
          </a:p>
          <a:p>
            <a:pPr>
              <a:defRPr/>
            </a:pPr>
            <a:fld id="{4F5E33B8-D56F-0946-8F90-9B98D495CA27}" type="slidenum">
              <a:rPr lang="en-US"/>
              <a:pPr>
                <a:defRPr/>
              </a:pPr>
              <a:t>‹#›</a:t>
            </a:fld>
            <a:endParaRPr lang="en-US"/>
          </a:p>
        </p:txBody>
      </p:sp>
      <p:sp>
        <p:nvSpPr>
          <p:cNvPr id="82959" name="Rectangle 15"/>
          <p:cNvSpPr>
            <a:spLocks/>
          </p:cNvSpPr>
          <p:nvPr userDrawn="1"/>
        </p:nvSpPr>
        <p:spPr bwMode="auto">
          <a:xfrm>
            <a:off x="3513138" y="6553200"/>
            <a:ext cx="184150" cy="304800"/>
          </a:xfrm>
          <a:prstGeom prst="rect">
            <a:avLst/>
          </a:prstGeom>
          <a:noFill/>
          <a:ln w="12700">
            <a:noFill/>
            <a:miter lim="800000"/>
            <a:headEnd/>
            <a:tailEnd/>
          </a:ln>
          <a:effectLst/>
        </p:spPr>
        <p:txBody>
          <a:bodyPr wrap="none">
            <a:prstTxWarp prst="textNoShape">
              <a:avLst/>
            </a:prstTxWarp>
            <a:spAutoFit/>
          </a:bodyPr>
          <a:lstStyle/>
          <a:p>
            <a:pPr>
              <a:defRPr/>
            </a:pPr>
            <a:endParaRPr lang="en-US" sz="1400">
              <a:solidFill>
                <a:srgbClr val="09E60A"/>
              </a:solidFill>
              <a:latin typeface="Times New Roman" pitchFamily="30" charset="0"/>
              <a:ea typeface="Arial" pitchFamily="30" charset="0"/>
              <a:cs typeface="Arial" pitchFamily="30" charset="0"/>
              <a:sym typeface="Arial" pitchFamily="30" charset="0"/>
            </a:endParaRPr>
          </a:p>
        </p:txBody>
      </p:sp>
      <p:pic>
        <p:nvPicPr>
          <p:cNvPr id="169990" name="Picture 18" descr="DES-Logo-cropped"/>
          <p:cNvPicPr>
            <a:picLocks noChangeAspect="1" noChangeArrowheads="1"/>
          </p:cNvPicPr>
          <p:nvPr userDrawn="1"/>
        </p:nvPicPr>
        <p:blipFill>
          <a:blip r:embed="rId14"/>
          <a:srcRect/>
          <a:stretch>
            <a:fillRect/>
          </a:stretch>
        </p:blipFill>
        <p:spPr bwMode="auto">
          <a:xfrm>
            <a:off x="0" y="0"/>
            <a:ext cx="839788" cy="1066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6789" r:id="rId1"/>
    <p:sldLayoutId id="2147486790" r:id="rId2"/>
    <p:sldLayoutId id="2147486791" r:id="rId3"/>
    <p:sldLayoutId id="2147486792" r:id="rId4"/>
    <p:sldLayoutId id="2147486793" r:id="rId5"/>
    <p:sldLayoutId id="2147486794" r:id="rId6"/>
    <p:sldLayoutId id="2147486795" r:id="rId7"/>
    <p:sldLayoutId id="2147486796" r:id="rId8"/>
    <p:sldLayoutId id="2147486797" r:id="rId9"/>
    <p:sldLayoutId id="2147486798" r:id="rId10"/>
    <p:sldLayoutId id="2147486799" r:id="rId11"/>
    <p:sldLayoutId id="2147486800" r:id="rId12"/>
  </p:sldLayoutIdLst>
  <p:hf hdr="0" ftr="0" dt="0"/>
  <p:txStyles>
    <p:titleStyle>
      <a:lvl1pPr algn="ctr" rtl="0" eaLnBrk="0" fontAlgn="base" hangingPunct="0">
        <a:spcBef>
          <a:spcPct val="0"/>
        </a:spcBef>
        <a:spcAft>
          <a:spcPct val="0"/>
        </a:spcAft>
        <a:defRPr sz="4400">
          <a:solidFill>
            <a:srgbClr val="FFFF00"/>
          </a:solidFill>
          <a:latin typeface="+mj-lt"/>
          <a:ea typeface="ＭＳ Ｐゴシック" pitchFamily="30" charset="-128"/>
          <a:cs typeface="ＭＳ Ｐゴシック" pitchFamily="30" charset="-128"/>
        </a:defRPr>
      </a:lvl1pPr>
      <a:lvl2pPr algn="ctr" rtl="0" eaLnBrk="0" fontAlgn="base" hangingPunct="0">
        <a:spcBef>
          <a:spcPct val="0"/>
        </a:spcBef>
        <a:spcAft>
          <a:spcPct val="0"/>
        </a:spcAft>
        <a:defRPr sz="4400">
          <a:solidFill>
            <a:srgbClr val="FFFF00"/>
          </a:solidFill>
          <a:latin typeface="Times" charset="0"/>
          <a:ea typeface="ＭＳ Ｐゴシック" pitchFamily="30" charset="-128"/>
          <a:cs typeface="ＭＳ Ｐゴシック" pitchFamily="30" charset="-128"/>
        </a:defRPr>
      </a:lvl2pPr>
      <a:lvl3pPr algn="ctr" rtl="0" eaLnBrk="0" fontAlgn="base" hangingPunct="0">
        <a:spcBef>
          <a:spcPct val="0"/>
        </a:spcBef>
        <a:spcAft>
          <a:spcPct val="0"/>
        </a:spcAft>
        <a:defRPr sz="4400">
          <a:solidFill>
            <a:srgbClr val="FFFF00"/>
          </a:solidFill>
          <a:latin typeface="Times" charset="0"/>
          <a:ea typeface="ＭＳ Ｐゴシック" pitchFamily="30" charset="-128"/>
          <a:cs typeface="ＭＳ Ｐゴシック" pitchFamily="30" charset="-128"/>
        </a:defRPr>
      </a:lvl3pPr>
      <a:lvl4pPr algn="ctr" rtl="0" eaLnBrk="0" fontAlgn="base" hangingPunct="0">
        <a:spcBef>
          <a:spcPct val="0"/>
        </a:spcBef>
        <a:spcAft>
          <a:spcPct val="0"/>
        </a:spcAft>
        <a:defRPr sz="4400">
          <a:solidFill>
            <a:srgbClr val="FFFF00"/>
          </a:solidFill>
          <a:latin typeface="Times" charset="0"/>
          <a:ea typeface="ＭＳ Ｐゴシック" pitchFamily="30" charset="-128"/>
          <a:cs typeface="ＭＳ Ｐゴシック" pitchFamily="30" charset="-128"/>
        </a:defRPr>
      </a:lvl4pPr>
      <a:lvl5pPr algn="ctr" rtl="0" eaLnBrk="0" fontAlgn="base" hangingPunct="0">
        <a:spcBef>
          <a:spcPct val="0"/>
        </a:spcBef>
        <a:spcAft>
          <a:spcPct val="0"/>
        </a:spcAft>
        <a:defRPr sz="4400">
          <a:solidFill>
            <a:srgbClr val="FFFF00"/>
          </a:solidFill>
          <a:latin typeface="Times" charset="0"/>
          <a:ea typeface="ＭＳ Ｐゴシック" pitchFamily="30" charset="-128"/>
          <a:cs typeface="ＭＳ Ｐゴシック" pitchFamily="30" charset="-128"/>
        </a:defRPr>
      </a:lvl5pPr>
      <a:lvl6pPr marL="457200" algn="ctr" rtl="0" fontAlgn="base">
        <a:spcBef>
          <a:spcPct val="0"/>
        </a:spcBef>
        <a:spcAft>
          <a:spcPct val="0"/>
        </a:spcAft>
        <a:defRPr sz="4400">
          <a:solidFill>
            <a:srgbClr val="FFFF00"/>
          </a:solidFill>
          <a:latin typeface="Times" charset="0"/>
        </a:defRPr>
      </a:lvl6pPr>
      <a:lvl7pPr marL="914400" algn="ctr" rtl="0" fontAlgn="base">
        <a:spcBef>
          <a:spcPct val="0"/>
        </a:spcBef>
        <a:spcAft>
          <a:spcPct val="0"/>
        </a:spcAft>
        <a:defRPr sz="4400">
          <a:solidFill>
            <a:srgbClr val="FFFF00"/>
          </a:solidFill>
          <a:latin typeface="Times" charset="0"/>
        </a:defRPr>
      </a:lvl7pPr>
      <a:lvl8pPr marL="1371600" algn="ctr" rtl="0" fontAlgn="base">
        <a:spcBef>
          <a:spcPct val="0"/>
        </a:spcBef>
        <a:spcAft>
          <a:spcPct val="0"/>
        </a:spcAft>
        <a:defRPr sz="4400">
          <a:solidFill>
            <a:srgbClr val="FFFF00"/>
          </a:solidFill>
          <a:latin typeface="Times" charset="0"/>
        </a:defRPr>
      </a:lvl8pPr>
      <a:lvl9pPr marL="1828800" algn="ctr" rtl="0" fontAlgn="base">
        <a:spcBef>
          <a:spcPct val="0"/>
        </a:spcBef>
        <a:spcAft>
          <a:spcPct val="0"/>
        </a:spcAft>
        <a:defRPr sz="4400">
          <a:solidFill>
            <a:srgbClr val="FFFF00"/>
          </a:solidFill>
          <a:latin typeface="Times"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pitchFamily="30" charset="-128"/>
          <a:cs typeface="ＭＳ Ｐゴシック" pitchFamily="30" charset="-128"/>
        </a:defRPr>
      </a:lvl1pPr>
      <a:lvl2pPr marL="742950" indent="-285750" algn="l" rtl="0" eaLnBrk="0" fontAlgn="base" hangingPunct="0">
        <a:spcBef>
          <a:spcPct val="20000"/>
        </a:spcBef>
        <a:spcAft>
          <a:spcPct val="0"/>
        </a:spcAft>
        <a:buChar char="–"/>
        <a:defRPr sz="2800">
          <a:solidFill>
            <a:schemeClr val="bg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bg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bg1"/>
          </a:solidFill>
          <a:latin typeface="+mn-lt"/>
          <a:ea typeface="ＭＳ Ｐゴシック" charset="-128"/>
        </a:defRPr>
      </a:lvl5pPr>
      <a:lvl6pPr marL="2514600" indent="-228600" algn="l" rtl="0" fontAlgn="base">
        <a:spcBef>
          <a:spcPct val="20000"/>
        </a:spcBef>
        <a:spcAft>
          <a:spcPct val="0"/>
        </a:spcAft>
        <a:buChar char="»"/>
        <a:defRPr sz="2000">
          <a:solidFill>
            <a:schemeClr val="bg1"/>
          </a:solidFill>
          <a:latin typeface="+mn-lt"/>
          <a:ea typeface="ＭＳ Ｐゴシック" charset="-128"/>
        </a:defRPr>
      </a:lvl6pPr>
      <a:lvl7pPr marL="2971800" indent="-228600" algn="l" rtl="0" fontAlgn="base">
        <a:spcBef>
          <a:spcPct val="20000"/>
        </a:spcBef>
        <a:spcAft>
          <a:spcPct val="0"/>
        </a:spcAft>
        <a:buChar char="»"/>
        <a:defRPr sz="2000">
          <a:solidFill>
            <a:schemeClr val="bg1"/>
          </a:solidFill>
          <a:latin typeface="+mn-lt"/>
          <a:ea typeface="ＭＳ Ｐゴシック" charset="-128"/>
        </a:defRPr>
      </a:lvl7pPr>
      <a:lvl8pPr marL="3429000" indent="-228600" algn="l" rtl="0" fontAlgn="base">
        <a:spcBef>
          <a:spcPct val="20000"/>
        </a:spcBef>
        <a:spcAft>
          <a:spcPct val="0"/>
        </a:spcAft>
        <a:buChar char="»"/>
        <a:defRPr sz="2000">
          <a:solidFill>
            <a:schemeClr val="bg1"/>
          </a:solidFill>
          <a:latin typeface="+mn-lt"/>
          <a:ea typeface="ＭＳ Ｐゴシック" charset="-128"/>
        </a:defRPr>
      </a:lvl8pPr>
      <a:lvl9pPr marL="3886200" indent="-228600" algn="l" rtl="0" fontAlgn="base">
        <a:spcBef>
          <a:spcPct val="20000"/>
        </a:spcBef>
        <a:spcAft>
          <a:spcPct val="0"/>
        </a:spcAft>
        <a:buChar char="»"/>
        <a:defRPr sz="2000">
          <a:solidFill>
            <a:schemeClr val="bg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bwMode="auto">
          <a:xfrm>
            <a:off x="1219200" y="76200"/>
            <a:ext cx="5867400" cy="1143000"/>
          </a:xfrm>
          <a:prstGeom prst="rect">
            <a:avLst/>
          </a:prstGeom>
          <a:noFill/>
          <a:ln w="9525">
            <a:noFill/>
            <a:miter lim="800000"/>
            <a:headEnd/>
            <a:tailEnd/>
          </a:ln>
        </p:spPr>
        <p:txBody>
          <a:bodyPr vert="horz" wrap="square" lIns="91332" tIns="45666" rIns="91332" bIns="45666" numCol="1" anchor="ctr" anchorCtr="0" compatLnSpc="1">
            <a:prstTxWarp prst="textNoShape">
              <a:avLst/>
            </a:prstTxWarp>
          </a:bodyPr>
          <a:lstStyle/>
          <a:p>
            <a:pPr lvl="0"/>
            <a:r>
              <a:rPr lang="en-US"/>
              <a:t>Click to edit Master title style</a:t>
            </a:r>
          </a:p>
        </p:txBody>
      </p:sp>
      <p:sp>
        <p:nvSpPr>
          <p:cNvPr id="1832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332" tIns="45666" rIns="91332" bIns="4566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68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defRPr sz="1400">
                <a:solidFill>
                  <a:schemeClr val="tx1"/>
                </a:solidFill>
                <a:latin typeface="Arial" pitchFamily="30" charset="0"/>
                <a:ea typeface="Arial" pitchFamily="30" charset="0"/>
                <a:cs typeface="Arial" pitchFamily="30" charset="0"/>
                <a:sym typeface="Arial" pitchFamily="30" charset="0"/>
              </a:defRPr>
            </a:lvl1pPr>
          </a:lstStyle>
          <a:p>
            <a:pPr>
              <a:defRPr/>
            </a:pPr>
            <a:fld id="{D8DE2AB5-1696-6748-BAB2-634EC02DF5CA}" type="datetime1">
              <a:rPr lang="en-US"/>
              <a:pPr>
                <a:defRPr/>
              </a:pPr>
              <a:t>2/1/12</a:t>
            </a:fld>
            <a:endParaRPr lang="en-US"/>
          </a:p>
        </p:txBody>
      </p:sp>
      <p:sp>
        <p:nvSpPr>
          <p:cNvPr id="846853" name="Rectangle 5"/>
          <p:cNvSpPr>
            <a:spLocks noGrp="1" noChangeArrowheads="1"/>
          </p:cNvSpPr>
          <p:nvPr>
            <p:ph type="ftr" sz="quarter" idx="3"/>
          </p:nvPr>
        </p:nvSpPr>
        <p:spPr bwMode="auto">
          <a:xfrm>
            <a:off x="533400" y="5638800"/>
            <a:ext cx="8077200" cy="476250"/>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lgn="ctr">
              <a:defRPr sz="1400">
                <a:solidFill>
                  <a:schemeClr val="tx1"/>
                </a:solidFill>
                <a:latin typeface="Arial" pitchFamily="30" charset="0"/>
                <a:ea typeface="Arial" pitchFamily="30" charset="0"/>
                <a:cs typeface="Arial" pitchFamily="30" charset="0"/>
                <a:sym typeface="Arial" pitchFamily="30" charset="0"/>
              </a:defRPr>
            </a:lvl1pPr>
          </a:lstStyle>
          <a:p>
            <a:pPr>
              <a:defRPr/>
            </a:pPr>
            <a:endParaRPr lang="en-US"/>
          </a:p>
        </p:txBody>
      </p:sp>
      <p:sp>
        <p:nvSpPr>
          <p:cNvPr id="846854" name="Rectangle 6"/>
          <p:cNvSpPr>
            <a:spLocks noGrp="1" noChangeArrowheads="1"/>
          </p:cNvSpPr>
          <p:nvPr>
            <p:ph type="sldNum" sz="quarter" idx="4"/>
          </p:nvPr>
        </p:nvSpPr>
        <p:spPr bwMode="auto">
          <a:xfrm>
            <a:off x="6705600" y="6305550"/>
            <a:ext cx="2133600" cy="476250"/>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lgn="r">
              <a:defRPr sz="1400">
                <a:solidFill>
                  <a:schemeClr val="tx1"/>
                </a:solidFill>
                <a:latin typeface="Arial" pitchFamily="30" charset="0"/>
                <a:ea typeface="Arial" pitchFamily="30" charset="0"/>
                <a:cs typeface="Arial" pitchFamily="30" charset="0"/>
                <a:sym typeface="Arial" pitchFamily="30" charset="0"/>
              </a:defRPr>
            </a:lvl1pPr>
          </a:lstStyle>
          <a:p>
            <a:pPr>
              <a:defRPr/>
            </a:pPr>
            <a:endParaRPr lang="en-US"/>
          </a:p>
          <a:p>
            <a:pPr>
              <a:defRPr/>
            </a:pPr>
            <a:fld id="{97E0216D-E40A-B641-97FA-C4E414C14F63}" type="slidenum">
              <a:rPr lang="en-US"/>
              <a:pPr>
                <a:defRPr/>
              </a:pPr>
              <a:t>‹#›</a:t>
            </a:fld>
            <a:endParaRPr lang="en-US"/>
          </a:p>
        </p:txBody>
      </p:sp>
      <p:sp>
        <p:nvSpPr>
          <p:cNvPr id="846855" name="Line 7"/>
          <p:cNvSpPr>
            <a:spLocks noChangeShapeType="1"/>
          </p:cNvSpPr>
          <p:nvPr/>
        </p:nvSpPr>
        <p:spPr bwMode="auto">
          <a:xfrm>
            <a:off x="533400" y="1295400"/>
            <a:ext cx="8077200" cy="0"/>
          </a:xfrm>
          <a:prstGeom prst="line">
            <a:avLst/>
          </a:prstGeom>
          <a:noFill/>
          <a:ln w="28575">
            <a:solidFill>
              <a:schemeClr val="tx1"/>
            </a:solidFill>
            <a:round/>
            <a:headEnd/>
            <a:tailEnd/>
          </a:ln>
          <a:effectLst/>
        </p:spPr>
        <p:txBody>
          <a:bodyPr>
            <a:prstTxWarp prst="textNoShape">
              <a:avLst/>
            </a:prstTxWarp>
          </a:bodyPr>
          <a:lstStyle/>
          <a:p>
            <a:pPr>
              <a:defRPr/>
            </a:pPr>
            <a:endParaRPr lang="en-US">
              <a:latin typeface="Arial" charset="0"/>
              <a:ea typeface="Arial" charset="0"/>
              <a:cs typeface="Arial" charset="0"/>
              <a:sym typeface="Arial" charset="0"/>
            </a:endParaRPr>
          </a:p>
        </p:txBody>
      </p:sp>
      <p:sp>
        <p:nvSpPr>
          <p:cNvPr id="846856" name="Line 8"/>
          <p:cNvSpPr>
            <a:spLocks noChangeShapeType="1"/>
          </p:cNvSpPr>
          <p:nvPr/>
        </p:nvSpPr>
        <p:spPr bwMode="auto">
          <a:xfrm>
            <a:off x="533400" y="1371600"/>
            <a:ext cx="8077200" cy="0"/>
          </a:xfrm>
          <a:prstGeom prst="line">
            <a:avLst/>
          </a:prstGeom>
          <a:noFill/>
          <a:ln w="28575">
            <a:solidFill>
              <a:srgbClr val="FF0000"/>
            </a:solidFill>
            <a:round/>
            <a:headEnd/>
            <a:tailEnd/>
          </a:ln>
          <a:effectLst/>
        </p:spPr>
        <p:txBody>
          <a:bodyPr>
            <a:prstTxWarp prst="textNoShape">
              <a:avLst/>
            </a:prstTxWarp>
          </a:bodyPr>
          <a:lstStyle/>
          <a:p>
            <a:pPr>
              <a:defRPr/>
            </a:pPr>
            <a:endParaRPr lang="en-US">
              <a:latin typeface="Arial" charset="0"/>
              <a:ea typeface="Arial" charset="0"/>
              <a:cs typeface="Arial" charset="0"/>
              <a:sym typeface="Arial" charset="0"/>
            </a:endParaRPr>
          </a:p>
        </p:txBody>
      </p:sp>
      <p:sp>
        <p:nvSpPr>
          <p:cNvPr id="846857" name="Line 9"/>
          <p:cNvSpPr>
            <a:spLocks noChangeShapeType="1"/>
          </p:cNvSpPr>
          <p:nvPr/>
        </p:nvSpPr>
        <p:spPr bwMode="auto">
          <a:xfrm>
            <a:off x="533400" y="1219200"/>
            <a:ext cx="8077200" cy="0"/>
          </a:xfrm>
          <a:prstGeom prst="line">
            <a:avLst/>
          </a:prstGeom>
          <a:noFill/>
          <a:ln w="28575">
            <a:solidFill>
              <a:srgbClr val="FF0000"/>
            </a:solidFill>
            <a:round/>
            <a:headEnd/>
            <a:tailEnd/>
          </a:ln>
          <a:effectLst/>
        </p:spPr>
        <p:txBody>
          <a:bodyPr>
            <a:prstTxWarp prst="textNoShape">
              <a:avLst/>
            </a:prstTxWarp>
          </a:bodyPr>
          <a:lstStyle/>
          <a:p>
            <a:pPr>
              <a:defRPr/>
            </a:pPr>
            <a:endParaRPr lang="en-US">
              <a:latin typeface="Arial" charset="0"/>
              <a:ea typeface="Arial" charset="0"/>
              <a:cs typeface="Arial" charset="0"/>
              <a:sym typeface="Arial" charset="0"/>
            </a:endParaRPr>
          </a:p>
        </p:txBody>
      </p:sp>
      <p:pic>
        <p:nvPicPr>
          <p:cNvPr id="183306" name="Picture 10" descr="DES-Logo-cropped"/>
          <p:cNvPicPr>
            <a:picLocks noChangeAspect="1" noChangeArrowheads="1"/>
          </p:cNvPicPr>
          <p:nvPr/>
        </p:nvPicPr>
        <p:blipFill>
          <a:blip r:embed="rId15"/>
          <a:srcRect/>
          <a:stretch>
            <a:fillRect/>
          </a:stretch>
        </p:blipFill>
        <p:spPr bwMode="auto">
          <a:xfrm>
            <a:off x="0" y="0"/>
            <a:ext cx="1200150" cy="1524000"/>
          </a:xfrm>
          <a:prstGeom prst="rect">
            <a:avLst/>
          </a:prstGeom>
          <a:noFill/>
          <a:ln w="9525">
            <a:noFill/>
            <a:miter lim="800000"/>
            <a:headEnd/>
            <a:tailEnd/>
          </a:ln>
        </p:spPr>
      </p:pic>
      <p:sp>
        <p:nvSpPr>
          <p:cNvPr id="846859" name="Text Box 11"/>
          <p:cNvSpPr txBox="1">
            <a:spLocks noChangeArrowheads="1"/>
          </p:cNvSpPr>
          <p:nvPr/>
        </p:nvSpPr>
        <p:spPr bwMode="auto">
          <a:xfrm>
            <a:off x="2879725" y="6500813"/>
            <a:ext cx="184150" cy="274637"/>
          </a:xfrm>
          <a:prstGeom prst="rect">
            <a:avLst/>
          </a:prstGeom>
          <a:noFill/>
          <a:ln w="9525">
            <a:noFill/>
            <a:miter lim="800000"/>
            <a:headEnd/>
            <a:tailEnd/>
          </a:ln>
          <a:effectLst/>
        </p:spPr>
        <p:txBody>
          <a:bodyPr wrap="none">
            <a:prstTxWarp prst="textNoShape">
              <a:avLst/>
            </a:prstTxWarp>
            <a:spAutoFit/>
          </a:bodyPr>
          <a:lstStyle/>
          <a:p>
            <a:pPr>
              <a:defRPr/>
            </a:pPr>
            <a:endParaRPr lang="en-US" sz="1200">
              <a:solidFill>
                <a:schemeClr val="tx1"/>
              </a:solidFill>
              <a:latin typeface="Arial"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6801" r:id="rId1"/>
    <p:sldLayoutId id="2147486802" r:id="rId2"/>
    <p:sldLayoutId id="2147486803" r:id="rId3"/>
    <p:sldLayoutId id="2147486804" r:id="rId4"/>
    <p:sldLayoutId id="2147486805" r:id="rId5"/>
    <p:sldLayoutId id="2147486806" r:id="rId6"/>
    <p:sldLayoutId id="2147486807" r:id="rId7"/>
    <p:sldLayoutId id="2147486808" r:id="rId8"/>
    <p:sldLayoutId id="2147486809" r:id="rId9"/>
    <p:sldLayoutId id="2147486810" r:id="rId10"/>
    <p:sldLayoutId id="2147486811" r:id="rId11"/>
    <p:sldLayoutId id="2147486812" r:id="rId12"/>
    <p:sldLayoutId id="2147486995" r:id="rId13"/>
  </p:sldLayoutIdLst>
  <p:hf hdr="0" ftr="0" dt="0"/>
  <p:txStyles>
    <p:titleStyle>
      <a:lvl1pPr algn="ctr" rtl="0" eaLnBrk="0" fontAlgn="base" hangingPunct="0">
        <a:spcBef>
          <a:spcPct val="0"/>
        </a:spcBef>
        <a:spcAft>
          <a:spcPct val="0"/>
        </a:spcAft>
        <a:defRPr sz="3200">
          <a:solidFill>
            <a:schemeClr val="tx2"/>
          </a:solidFill>
          <a:latin typeface="+mj-lt"/>
          <a:ea typeface="ＭＳ Ｐゴシック" pitchFamily="30" charset="-128"/>
          <a:cs typeface="ＭＳ Ｐゴシック" pitchFamily="30" charset="-128"/>
        </a:defRPr>
      </a:lvl1pPr>
      <a:lvl2pPr algn="ctr" rtl="0" eaLnBrk="0" fontAlgn="base" hangingPunct="0">
        <a:spcBef>
          <a:spcPct val="0"/>
        </a:spcBef>
        <a:spcAft>
          <a:spcPct val="0"/>
        </a:spcAft>
        <a:defRPr sz="3200">
          <a:solidFill>
            <a:schemeClr val="tx2"/>
          </a:solidFill>
          <a:latin typeface="Arial" charset="0"/>
          <a:ea typeface="ＭＳ Ｐゴシック" pitchFamily="30" charset="-128"/>
          <a:cs typeface="ＭＳ Ｐゴシック" pitchFamily="30" charset="-128"/>
        </a:defRPr>
      </a:lvl2pPr>
      <a:lvl3pPr algn="ctr" rtl="0" eaLnBrk="0" fontAlgn="base" hangingPunct="0">
        <a:spcBef>
          <a:spcPct val="0"/>
        </a:spcBef>
        <a:spcAft>
          <a:spcPct val="0"/>
        </a:spcAft>
        <a:defRPr sz="3200">
          <a:solidFill>
            <a:schemeClr val="tx2"/>
          </a:solidFill>
          <a:latin typeface="Arial" charset="0"/>
          <a:ea typeface="ＭＳ Ｐゴシック" pitchFamily="30" charset="-128"/>
          <a:cs typeface="ＭＳ Ｐゴシック" pitchFamily="30" charset="-128"/>
        </a:defRPr>
      </a:lvl3pPr>
      <a:lvl4pPr algn="ctr" rtl="0" eaLnBrk="0" fontAlgn="base" hangingPunct="0">
        <a:spcBef>
          <a:spcPct val="0"/>
        </a:spcBef>
        <a:spcAft>
          <a:spcPct val="0"/>
        </a:spcAft>
        <a:defRPr sz="3200">
          <a:solidFill>
            <a:schemeClr val="tx2"/>
          </a:solidFill>
          <a:latin typeface="Arial" charset="0"/>
          <a:ea typeface="ＭＳ Ｐゴシック" pitchFamily="30" charset="-128"/>
          <a:cs typeface="ＭＳ Ｐゴシック" pitchFamily="30" charset="-128"/>
        </a:defRPr>
      </a:lvl4pPr>
      <a:lvl5pPr algn="ctr" rtl="0" eaLnBrk="0" fontAlgn="base" hangingPunct="0">
        <a:spcBef>
          <a:spcPct val="0"/>
        </a:spcBef>
        <a:spcAft>
          <a:spcPct val="0"/>
        </a:spcAft>
        <a:defRPr sz="3200">
          <a:solidFill>
            <a:schemeClr val="tx2"/>
          </a:solidFill>
          <a:latin typeface="Arial" charset="0"/>
          <a:ea typeface="ＭＳ Ｐゴシック" pitchFamily="30" charset="-128"/>
          <a:cs typeface="ＭＳ Ｐゴシック" pitchFamily="30" charset="-128"/>
        </a:defRPr>
      </a:lvl5pPr>
      <a:lvl6pPr marL="457200" algn="ctr" rtl="0" fontAlgn="base">
        <a:spcBef>
          <a:spcPct val="0"/>
        </a:spcBef>
        <a:spcAft>
          <a:spcPct val="0"/>
        </a:spcAft>
        <a:defRPr sz="3200">
          <a:solidFill>
            <a:schemeClr val="tx2"/>
          </a:solidFill>
          <a:latin typeface="Arial" charset="0"/>
        </a:defRPr>
      </a:lvl6pPr>
      <a:lvl7pPr marL="914400" algn="ctr" rtl="0" fontAlgn="base">
        <a:spcBef>
          <a:spcPct val="0"/>
        </a:spcBef>
        <a:spcAft>
          <a:spcPct val="0"/>
        </a:spcAft>
        <a:defRPr sz="3200">
          <a:solidFill>
            <a:schemeClr val="tx2"/>
          </a:solidFill>
          <a:latin typeface="Arial" charset="0"/>
        </a:defRPr>
      </a:lvl7pPr>
      <a:lvl8pPr marL="1371600" algn="ctr" rtl="0" fontAlgn="base">
        <a:spcBef>
          <a:spcPct val="0"/>
        </a:spcBef>
        <a:spcAft>
          <a:spcPct val="0"/>
        </a:spcAft>
        <a:defRPr sz="3200">
          <a:solidFill>
            <a:schemeClr val="tx2"/>
          </a:solidFill>
          <a:latin typeface="Arial" charset="0"/>
        </a:defRPr>
      </a:lvl8pPr>
      <a:lvl9pPr marL="1828800" algn="ctr" rtl="0" fontAlgn="base">
        <a:spcBef>
          <a:spcPct val="0"/>
        </a:spcBef>
        <a:spcAft>
          <a:spcPct val="0"/>
        </a:spcAft>
        <a:defRPr sz="3200">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30" charset="-128"/>
          <a:cs typeface="ＭＳ Ｐゴシック" pitchFamily="30" charset="-128"/>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charset="-128"/>
        </a:defRPr>
      </a:lvl5pPr>
      <a:lvl6pPr marL="2514600" indent="-228600" algn="l" rtl="0" fontAlgn="base">
        <a:spcBef>
          <a:spcPct val="20000"/>
        </a:spcBef>
        <a:spcAft>
          <a:spcPct val="0"/>
        </a:spcAft>
        <a:buChar char="»"/>
        <a:defRPr sz="1400">
          <a:solidFill>
            <a:schemeClr val="tx1"/>
          </a:solidFill>
          <a:latin typeface="+mn-lt"/>
          <a:ea typeface="ＭＳ Ｐゴシック" charset="-128"/>
        </a:defRPr>
      </a:lvl6pPr>
      <a:lvl7pPr marL="2971800" indent="-228600" algn="l" rtl="0" fontAlgn="base">
        <a:spcBef>
          <a:spcPct val="20000"/>
        </a:spcBef>
        <a:spcAft>
          <a:spcPct val="0"/>
        </a:spcAft>
        <a:buChar char="»"/>
        <a:defRPr sz="1400">
          <a:solidFill>
            <a:schemeClr val="tx1"/>
          </a:solidFill>
          <a:latin typeface="+mn-lt"/>
          <a:ea typeface="ＭＳ Ｐゴシック" charset="-128"/>
        </a:defRPr>
      </a:lvl7pPr>
      <a:lvl8pPr marL="3429000" indent="-228600" algn="l" rtl="0" fontAlgn="base">
        <a:spcBef>
          <a:spcPct val="20000"/>
        </a:spcBef>
        <a:spcAft>
          <a:spcPct val="0"/>
        </a:spcAft>
        <a:buChar char="»"/>
        <a:defRPr sz="1400">
          <a:solidFill>
            <a:schemeClr val="tx1"/>
          </a:solidFill>
          <a:latin typeface="+mn-lt"/>
          <a:ea typeface="ＭＳ Ｐゴシック" charset="-128"/>
        </a:defRPr>
      </a:lvl8pPr>
      <a:lvl9pPr marL="3886200" indent="-228600" algn="l" rtl="0" fontAlgn="base">
        <a:spcBef>
          <a:spcPct val="20000"/>
        </a:spcBef>
        <a:spcAft>
          <a:spcPct val="0"/>
        </a:spcAft>
        <a:buChar char="»"/>
        <a:defRPr sz="14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bwMode="auto">
          <a:xfrm>
            <a:off x="1219200" y="76200"/>
            <a:ext cx="5867400" cy="1143000"/>
          </a:xfrm>
          <a:prstGeom prst="rect">
            <a:avLst/>
          </a:prstGeom>
          <a:noFill/>
          <a:ln w="9525">
            <a:noFill/>
            <a:miter lim="800000"/>
            <a:headEnd/>
            <a:tailEnd/>
          </a:ln>
        </p:spPr>
        <p:txBody>
          <a:bodyPr vert="horz" wrap="square" lIns="91332" tIns="45666" rIns="91332" bIns="45666" numCol="1" anchor="ctr" anchorCtr="0" compatLnSpc="1">
            <a:prstTxWarp prst="textNoShape">
              <a:avLst/>
            </a:prstTxWarp>
          </a:bodyPr>
          <a:lstStyle/>
          <a:p>
            <a:pPr lvl="0"/>
            <a:r>
              <a:rPr lang="en-US"/>
              <a:t>Click to edit Master title style</a:t>
            </a:r>
          </a:p>
        </p:txBody>
      </p:sp>
      <p:sp>
        <p:nvSpPr>
          <p:cNvPr id="19763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332" tIns="45666" rIns="91332" bIns="4566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defRPr sz="1400">
                <a:latin typeface="Arial" charset="0"/>
                <a:ea typeface="Arial" pitchFamily="-110" charset="0"/>
                <a:cs typeface="Arial" pitchFamily="-110" charset="0"/>
                <a:sym typeface="Arial" pitchFamily="-110" charset="0"/>
              </a:defRPr>
            </a:lvl1pPr>
          </a:lstStyle>
          <a:p>
            <a:pPr>
              <a:defRPr/>
            </a:pPr>
            <a:endParaRPr lang="en-US"/>
          </a:p>
        </p:txBody>
      </p:sp>
      <p:sp>
        <p:nvSpPr>
          <p:cNvPr id="1029" name="Rectangle 5"/>
          <p:cNvSpPr>
            <a:spLocks noGrp="1" noChangeArrowheads="1"/>
          </p:cNvSpPr>
          <p:nvPr>
            <p:ph type="ftr" sz="quarter" idx="3"/>
          </p:nvPr>
        </p:nvSpPr>
        <p:spPr bwMode="auto">
          <a:xfrm>
            <a:off x="533400" y="6381750"/>
            <a:ext cx="8077200" cy="476250"/>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lgn="ctr">
              <a:defRPr sz="1400">
                <a:latin typeface="Arial" charset="0"/>
                <a:ea typeface="Arial" pitchFamily="-110" charset="0"/>
                <a:cs typeface="Arial" pitchFamily="-110" charset="0"/>
                <a:sym typeface="Arial" pitchFamily="-110" charset="0"/>
              </a:defRPr>
            </a:lvl1pPr>
          </a:lstStyle>
          <a:p>
            <a:pPr>
              <a:defRPr/>
            </a:pPr>
            <a:r>
              <a:rPr lang="en-US"/>
              <a:t>Josh Frieman:  Madrid Collaboration Meeting, May 2010</a:t>
            </a:r>
          </a:p>
        </p:txBody>
      </p:sp>
      <p:sp>
        <p:nvSpPr>
          <p:cNvPr id="1032" name="Line 8"/>
          <p:cNvSpPr>
            <a:spLocks noChangeShapeType="1"/>
          </p:cNvSpPr>
          <p:nvPr userDrawn="1"/>
        </p:nvSpPr>
        <p:spPr bwMode="auto">
          <a:xfrm>
            <a:off x="533400" y="1295400"/>
            <a:ext cx="8077200" cy="0"/>
          </a:xfrm>
          <a:prstGeom prst="line">
            <a:avLst/>
          </a:prstGeom>
          <a:noFill/>
          <a:ln w="28575">
            <a:solidFill>
              <a:schemeClr val="tx1"/>
            </a:solidFill>
            <a:round/>
            <a:headEnd/>
            <a:tailEnd/>
          </a:ln>
          <a:effectLst/>
        </p:spPr>
        <p:txBody>
          <a:bodyPr/>
          <a:lstStyle/>
          <a:p>
            <a:pPr>
              <a:defRPr/>
            </a:pPr>
            <a:endParaRPr lang="en-US" dirty="0">
              <a:latin typeface="Arial" charset="0"/>
              <a:ea typeface="Arial" pitchFamily="-110" charset="0"/>
              <a:cs typeface="Arial" pitchFamily="-110" charset="0"/>
              <a:sym typeface="Arial" pitchFamily="-110" charset="0"/>
            </a:endParaRPr>
          </a:p>
        </p:txBody>
      </p:sp>
      <p:sp>
        <p:nvSpPr>
          <p:cNvPr id="1033" name="Line 9"/>
          <p:cNvSpPr>
            <a:spLocks noChangeShapeType="1"/>
          </p:cNvSpPr>
          <p:nvPr userDrawn="1"/>
        </p:nvSpPr>
        <p:spPr bwMode="auto">
          <a:xfrm>
            <a:off x="533400" y="1371600"/>
            <a:ext cx="8077200" cy="0"/>
          </a:xfrm>
          <a:prstGeom prst="line">
            <a:avLst/>
          </a:prstGeom>
          <a:noFill/>
          <a:ln w="28575">
            <a:solidFill>
              <a:srgbClr val="FF0000"/>
            </a:solidFill>
            <a:round/>
            <a:headEnd/>
            <a:tailEnd/>
          </a:ln>
          <a:effectLst/>
        </p:spPr>
        <p:txBody>
          <a:bodyPr/>
          <a:lstStyle/>
          <a:p>
            <a:pPr>
              <a:defRPr/>
            </a:pPr>
            <a:endParaRPr lang="en-US" dirty="0">
              <a:latin typeface="Arial" charset="0"/>
              <a:ea typeface="Arial" pitchFamily="-110" charset="0"/>
              <a:cs typeface="Arial" pitchFamily="-110" charset="0"/>
              <a:sym typeface="Arial" pitchFamily="-110" charset="0"/>
            </a:endParaRPr>
          </a:p>
        </p:txBody>
      </p:sp>
      <p:sp>
        <p:nvSpPr>
          <p:cNvPr id="1034" name="Line 10"/>
          <p:cNvSpPr>
            <a:spLocks noChangeShapeType="1"/>
          </p:cNvSpPr>
          <p:nvPr userDrawn="1"/>
        </p:nvSpPr>
        <p:spPr bwMode="auto">
          <a:xfrm>
            <a:off x="533400" y="1219200"/>
            <a:ext cx="8077200" cy="0"/>
          </a:xfrm>
          <a:prstGeom prst="line">
            <a:avLst/>
          </a:prstGeom>
          <a:noFill/>
          <a:ln w="28575">
            <a:solidFill>
              <a:srgbClr val="FF0000"/>
            </a:solidFill>
            <a:round/>
            <a:headEnd/>
            <a:tailEnd/>
          </a:ln>
          <a:effectLst/>
        </p:spPr>
        <p:txBody>
          <a:bodyPr/>
          <a:lstStyle/>
          <a:p>
            <a:pPr>
              <a:defRPr/>
            </a:pPr>
            <a:endParaRPr lang="en-US" dirty="0">
              <a:latin typeface="Arial" charset="0"/>
              <a:ea typeface="Arial" pitchFamily="-110" charset="0"/>
              <a:cs typeface="Arial" pitchFamily="-110" charset="0"/>
              <a:sym typeface="Arial" pitchFamily="-110" charset="0"/>
            </a:endParaRPr>
          </a:p>
        </p:txBody>
      </p:sp>
      <p:pic>
        <p:nvPicPr>
          <p:cNvPr id="197641" name="Picture 12" descr="DES-Logo-cropped"/>
          <p:cNvPicPr>
            <a:picLocks noChangeAspect="1" noChangeArrowheads="1"/>
          </p:cNvPicPr>
          <p:nvPr userDrawn="1"/>
        </p:nvPicPr>
        <p:blipFill>
          <a:blip r:embed="rId14"/>
          <a:srcRect/>
          <a:stretch>
            <a:fillRect/>
          </a:stretch>
        </p:blipFill>
        <p:spPr bwMode="auto">
          <a:xfrm>
            <a:off x="0" y="0"/>
            <a:ext cx="1200150" cy="1524000"/>
          </a:xfrm>
          <a:prstGeom prst="rect">
            <a:avLst/>
          </a:prstGeom>
          <a:noFill/>
          <a:ln w="9525">
            <a:noFill/>
            <a:miter lim="800000"/>
            <a:headEnd/>
            <a:tailEnd/>
          </a:ln>
        </p:spPr>
      </p:pic>
      <p:sp>
        <p:nvSpPr>
          <p:cNvPr id="11" name="Rectangle 6"/>
          <p:cNvSpPr txBox="1">
            <a:spLocks noChangeArrowheads="1"/>
          </p:cNvSpPr>
          <p:nvPr userDrawn="1"/>
        </p:nvSpPr>
        <p:spPr bwMode="auto">
          <a:xfrm>
            <a:off x="6705600" y="6397625"/>
            <a:ext cx="2133600" cy="476250"/>
          </a:xfrm>
          <a:prstGeom prst="rect">
            <a:avLst/>
          </a:prstGeom>
          <a:noFill/>
          <a:ln w="9525">
            <a:noFill/>
            <a:miter lim="800000"/>
            <a:headEnd/>
            <a:tailEnd/>
          </a:ln>
          <a:effectLst/>
        </p:spPr>
        <p:txBody>
          <a:bodyPr lIns="91332" tIns="45666" rIns="91332" bIns="45666">
            <a:prstTxWarp prst="textNoShape">
              <a:avLst/>
            </a:prstTxWarp>
          </a:bodyPr>
          <a:lstStyle>
            <a:lvl1pPr algn="r">
              <a:defRPr sz="1400">
                <a:latin typeface="Arial" pitchFamily="-108" charset="0"/>
              </a:defRPr>
            </a:lvl1pPr>
          </a:lstStyle>
          <a:p>
            <a:pPr>
              <a:defRPr/>
            </a:pPr>
            <a:endParaRPr lang="en-US" dirty="0">
              <a:ea typeface="Arial" pitchFamily="-110" charset="0"/>
              <a:cs typeface="Arial" pitchFamily="-110" charset="0"/>
              <a:sym typeface="Arial" pitchFamily="-110" charset="0"/>
            </a:endParaRPr>
          </a:p>
        </p:txBody>
      </p:sp>
      <p:sp>
        <p:nvSpPr>
          <p:cNvPr id="12" name="Rectangle 6"/>
          <p:cNvSpPr txBox="1">
            <a:spLocks noChangeArrowheads="1"/>
          </p:cNvSpPr>
          <p:nvPr userDrawn="1"/>
        </p:nvSpPr>
        <p:spPr bwMode="auto">
          <a:xfrm>
            <a:off x="6858000" y="6550025"/>
            <a:ext cx="2133600" cy="476250"/>
          </a:xfrm>
          <a:prstGeom prst="rect">
            <a:avLst/>
          </a:prstGeom>
          <a:noFill/>
          <a:ln w="9525">
            <a:noFill/>
            <a:miter lim="800000"/>
            <a:headEnd/>
            <a:tailEnd/>
          </a:ln>
          <a:effectLst/>
        </p:spPr>
        <p:txBody>
          <a:bodyPr lIns="91332" tIns="45666" rIns="91332" bIns="45666">
            <a:prstTxWarp prst="textNoShape">
              <a:avLst/>
            </a:prstTxWarp>
          </a:bodyPr>
          <a:lstStyle>
            <a:lvl1pPr algn="r">
              <a:defRPr sz="1400">
                <a:latin typeface="Arial" pitchFamily="-108" charset="0"/>
              </a:defRPr>
            </a:lvl1pPr>
          </a:lstStyle>
          <a:p>
            <a:pPr>
              <a:defRPr/>
            </a:pPr>
            <a:endParaRPr lang="en-US" dirty="0">
              <a:ea typeface="Arial" pitchFamily="-110" charset="0"/>
              <a:cs typeface="Arial" pitchFamily="-110" charset="0"/>
              <a:sym typeface="Arial" pitchFamily="-110" charset="0"/>
            </a:endParaRPr>
          </a:p>
        </p:txBody>
      </p:sp>
      <p:sp>
        <p:nvSpPr>
          <p:cNvPr id="13"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lgn="r">
              <a:defRPr sz="1400">
                <a:latin typeface="Arial" pitchFamily="-108" charset="0"/>
                <a:ea typeface="Arial" pitchFamily="-110" charset="0"/>
                <a:cs typeface="Arial" pitchFamily="-110" charset="0"/>
                <a:sym typeface="Arial" pitchFamily="-110" charset="0"/>
              </a:defRPr>
            </a:lvl1pPr>
          </a:lstStyle>
          <a:p>
            <a:pPr>
              <a:defRPr/>
            </a:pPr>
            <a:fld id="{9CDAE69F-5131-E040-A87F-E461420094FA}"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6996" r:id="rId1"/>
    <p:sldLayoutId id="2147486997" r:id="rId2"/>
    <p:sldLayoutId id="2147486998" r:id="rId3"/>
    <p:sldLayoutId id="2147486999" r:id="rId4"/>
    <p:sldLayoutId id="2147487000" r:id="rId5"/>
    <p:sldLayoutId id="2147487001" r:id="rId6"/>
    <p:sldLayoutId id="2147487002" r:id="rId7"/>
    <p:sldLayoutId id="2147487003" r:id="rId8"/>
    <p:sldLayoutId id="2147487004" r:id="rId9"/>
    <p:sldLayoutId id="2147487005" r:id="rId10"/>
    <p:sldLayoutId id="2147487006" r:id="rId11"/>
    <p:sldLayoutId id="2147487007" r:id="rId12"/>
  </p:sldLayoutIdLst>
  <p:hf hdr="0" dt="0"/>
  <p:txStyles>
    <p:titleStyle>
      <a:lvl1pPr algn="ctr" rtl="0" eaLnBrk="0" fontAlgn="base" hangingPunct="0">
        <a:spcBef>
          <a:spcPct val="0"/>
        </a:spcBef>
        <a:spcAft>
          <a:spcPct val="0"/>
        </a:spcAft>
        <a:defRPr sz="32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5pPr>
      <a:lvl6pPr marL="457200" algn="ctr" rtl="0" fontAlgn="base">
        <a:spcBef>
          <a:spcPct val="0"/>
        </a:spcBef>
        <a:spcAft>
          <a:spcPct val="0"/>
        </a:spcAft>
        <a:defRPr sz="3200">
          <a:solidFill>
            <a:schemeClr val="tx2"/>
          </a:solidFill>
          <a:latin typeface="Arial" charset="0"/>
        </a:defRPr>
      </a:lvl6pPr>
      <a:lvl7pPr marL="914400" algn="ctr" rtl="0" fontAlgn="base">
        <a:spcBef>
          <a:spcPct val="0"/>
        </a:spcBef>
        <a:spcAft>
          <a:spcPct val="0"/>
        </a:spcAft>
        <a:defRPr sz="3200">
          <a:solidFill>
            <a:schemeClr val="tx2"/>
          </a:solidFill>
          <a:latin typeface="Arial" charset="0"/>
        </a:defRPr>
      </a:lvl7pPr>
      <a:lvl8pPr marL="1371600" algn="ctr" rtl="0" fontAlgn="base">
        <a:spcBef>
          <a:spcPct val="0"/>
        </a:spcBef>
        <a:spcAft>
          <a:spcPct val="0"/>
        </a:spcAft>
        <a:defRPr sz="3200">
          <a:solidFill>
            <a:schemeClr val="tx2"/>
          </a:solidFill>
          <a:latin typeface="Arial" charset="0"/>
        </a:defRPr>
      </a:lvl8pPr>
      <a:lvl9pPr marL="1828800" algn="ctr" rtl="0" fontAlgn="base">
        <a:spcBef>
          <a:spcPct val="0"/>
        </a:spcBef>
        <a:spcAft>
          <a:spcPct val="0"/>
        </a:spcAft>
        <a:defRPr sz="3200">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533400" y="1295400"/>
            <a:ext cx="8077200" cy="1588"/>
          </a:xfrm>
          <a:prstGeom prst="line">
            <a:avLst/>
          </a:prstGeom>
          <a:noFill/>
          <a:ln w="28440">
            <a:solidFill>
              <a:srgbClr val="000000"/>
            </a:solidFill>
            <a:round/>
            <a:headEnd/>
            <a:tailEnd/>
          </a:ln>
        </p:spPr>
        <p:txBody>
          <a:bodyPr>
            <a:prstTxWarp prst="textNoShape">
              <a:avLst/>
            </a:prstTxWarp>
          </a:bodyPr>
          <a:lstStyle/>
          <a:p>
            <a:pPr>
              <a:defRPr/>
            </a:pPr>
            <a:endParaRPr lang="en-US">
              <a:latin typeface="Arial" charset="0"/>
              <a:ea typeface="Arial" pitchFamily="-110" charset="0"/>
              <a:cs typeface="Arial" pitchFamily="-110" charset="0"/>
              <a:sym typeface="Arial" pitchFamily="-110" charset="0"/>
            </a:endParaRPr>
          </a:p>
        </p:txBody>
      </p:sp>
      <p:sp>
        <p:nvSpPr>
          <p:cNvPr id="1027" name="Line 3"/>
          <p:cNvSpPr>
            <a:spLocks noChangeShapeType="1"/>
          </p:cNvSpPr>
          <p:nvPr/>
        </p:nvSpPr>
        <p:spPr bwMode="auto">
          <a:xfrm>
            <a:off x="533400" y="1371600"/>
            <a:ext cx="8077200" cy="1588"/>
          </a:xfrm>
          <a:prstGeom prst="line">
            <a:avLst/>
          </a:prstGeom>
          <a:noFill/>
          <a:ln w="28440">
            <a:solidFill>
              <a:srgbClr val="FF0000"/>
            </a:solidFill>
            <a:round/>
            <a:headEnd/>
            <a:tailEnd/>
          </a:ln>
        </p:spPr>
        <p:txBody>
          <a:bodyPr>
            <a:prstTxWarp prst="textNoShape">
              <a:avLst/>
            </a:prstTxWarp>
          </a:bodyPr>
          <a:lstStyle/>
          <a:p>
            <a:pPr>
              <a:defRPr/>
            </a:pPr>
            <a:endParaRPr lang="en-US">
              <a:latin typeface="Arial" charset="0"/>
              <a:ea typeface="Arial" pitchFamily="-110" charset="0"/>
              <a:cs typeface="Arial" pitchFamily="-110" charset="0"/>
              <a:sym typeface="Arial" pitchFamily="-110" charset="0"/>
            </a:endParaRPr>
          </a:p>
        </p:txBody>
      </p:sp>
      <p:sp>
        <p:nvSpPr>
          <p:cNvPr id="1028" name="Line 4"/>
          <p:cNvSpPr>
            <a:spLocks noChangeShapeType="1"/>
          </p:cNvSpPr>
          <p:nvPr/>
        </p:nvSpPr>
        <p:spPr bwMode="auto">
          <a:xfrm>
            <a:off x="533400" y="1219200"/>
            <a:ext cx="8077200" cy="1588"/>
          </a:xfrm>
          <a:prstGeom prst="line">
            <a:avLst/>
          </a:prstGeom>
          <a:noFill/>
          <a:ln w="28440">
            <a:solidFill>
              <a:srgbClr val="FF0000"/>
            </a:solidFill>
            <a:round/>
            <a:headEnd/>
            <a:tailEnd/>
          </a:ln>
        </p:spPr>
        <p:txBody>
          <a:bodyPr>
            <a:prstTxWarp prst="textNoShape">
              <a:avLst/>
            </a:prstTxWarp>
          </a:bodyPr>
          <a:lstStyle/>
          <a:p>
            <a:pPr>
              <a:defRPr/>
            </a:pPr>
            <a:endParaRPr lang="en-US">
              <a:latin typeface="Arial" charset="0"/>
              <a:ea typeface="Arial" pitchFamily="-110" charset="0"/>
              <a:cs typeface="Arial" pitchFamily="-110" charset="0"/>
              <a:sym typeface="Arial" pitchFamily="-110" charset="0"/>
            </a:endParaRPr>
          </a:p>
        </p:txBody>
      </p:sp>
      <p:pic>
        <p:nvPicPr>
          <p:cNvPr id="210949" name="Picture 5"/>
          <p:cNvPicPr>
            <a:picLocks noChangeAspect="1" noChangeArrowheads="1"/>
          </p:cNvPicPr>
          <p:nvPr/>
        </p:nvPicPr>
        <p:blipFill>
          <a:blip r:embed="rId13"/>
          <a:srcRect/>
          <a:stretch>
            <a:fillRect/>
          </a:stretch>
        </p:blipFill>
        <p:spPr bwMode="auto">
          <a:xfrm>
            <a:off x="0" y="0"/>
            <a:ext cx="1200150" cy="1524000"/>
          </a:xfrm>
          <a:prstGeom prst="rect">
            <a:avLst/>
          </a:prstGeom>
          <a:noFill/>
          <a:ln w="9525">
            <a:noFill/>
            <a:miter lim="800000"/>
            <a:headEnd/>
            <a:tailEnd/>
          </a:ln>
        </p:spPr>
      </p:pic>
      <p:sp>
        <p:nvSpPr>
          <p:cNvPr id="210950" name="Rectangle 6"/>
          <p:cNvSpPr>
            <a:spLocks noGrp="1" noChangeArrowheads="1"/>
          </p:cNvSpPr>
          <p:nvPr>
            <p:ph type="title"/>
          </p:nvPr>
        </p:nvSpPr>
        <p:spPr bwMode="auto">
          <a:xfrm>
            <a:off x="457200" y="274638"/>
            <a:ext cx="8220075" cy="113347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a:t>Click to edit Master title style</a:t>
            </a:r>
          </a:p>
        </p:txBody>
      </p:sp>
      <p:sp>
        <p:nvSpPr>
          <p:cNvPr id="210951" name="Rectangle 7"/>
          <p:cNvSpPr>
            <a:spLocks noGrp="1" noChangeArrowheads="1"/>
          </p:cNvSpPr>
          <p:nvPr>
            <p:ph type="body" idx="1"/>
          </p:nvPr>
        </p:nvSpPr>
        <p:spPr bwMode="auto">
          <a:xfrm>
            <a:off x="457200" y="1600200"/>
            <a:ext cx="8305800" cy="4876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35" name="Rectangle 11"/>
          <p:cNvSpPr>
            <a:spLocks noChangeArrowheads="1"/>
          </p:cNvSpPr>
          <p:nvPr userDrawn="1"/>
        </p:nvSpPr>
        <p:spPr bwMode="auto">
          <a:xfrm>
            <a:off x="6934200" y="6477000"/>
            <a:ext cx="2133600" cy="323850"/>
          </a:xfrm>
          <a:prstGeom prst="rect">
            <a:avLst/>
          </a:prstGeom>
          <a:noFill/>
          <a:ln w="9525">
            <a:noFill/>
            <a:miter lim="800000"/>
            <a:headEnd/>
            <a:tailEnd/>
          </a:ln>
          <a:effectLst/>
        </p:spPr>
        <p:txBody>
          <a:bodyPr lIns="91332" tIns="45666" rIns="91332" bIns="45666">
            <a:prstTxWarp prst="textNoShape">
              <a:avLst/>
            </a:prstTxWarp>
          </a:bodyPr>
          <a:lstStyle/>
          <a:p>
            <a:pPr algn="r">
              <a:defRPr/>
            </a:pPr>
            <a:fld id="{2BD7273F-9B23-8F46-97A4-28A674468EBD}" type="slidenum">
              <a:rPr lang="en-US" sz="1400">
                <a:latin typeface="Arial" pitchFamily="-110" charset="0"/>
                <a:ea typeface="Arial" pitchFamily="-110" charset="0"/>
                <a:cs typeface="Arial" pitchFamily="-110" charset="0"/>
                <a:sym typeface="Arial" pitchFamily="-110" charset="0"/>
              </a:rPr>
              <a:pPr algn="r">
                <a:defRPr/>
              </a:pPr>
              <a:t>‹#›</a:t>
            </a:fld>
            <a:endParaRPr lang="en-US" sz="1400">
              <a:latin typeface="Arial" pitchFamily="-110" charset="0"/>
              <a:ea typeface="Arial" pitchFamily="-110" charset="0"/>
              <a:cs typeface="Arial" pitchFamily="-110" charset="0"/>
              <a:sym typeface="Arial" pitchFamily="-110" charset="0"/>
            </a:endParaRPr>
          </a:p>
        </p:txBody>
      </p:sp>
    </p:spTree>
  </p:cSld>
  <p:clrMap bg1="lt1" tx1="dk1" bg2="lt2" tx2="dk2" accent1="accent1" accent2="accent2" accent3="accent3" accent4="accent4" accent5="accent5" accent6="accent6" hlink="hlink" folHlink="folHlink"/>
  <p:sldLayoutIdLst>
    <p:sldLayoutId id="2147486813" r:id="rId1"/>
    <p:sldLayoutId id="2147486814" r:id="rId2"/>
    <p:sldLayoutId id="2147486815" r:id="rId3"/>
    <p:sldLayoutId id="2147486816" r:id="rId4"/>
    <p:sldLayoutId id="2147486817" r:id="rId5"/>
    <p:sldLayoutId id="2147486818" r:id="rId6"/>
    <p:sldLayoutId id="2147486819" r:id="rId7"/>
    <p:sldLayoutId id="2147486820" r:id="rId8"/>
    <p:sldLayoutId id="2147486821" r:id="rId9"/>
    <p:sldLayoutId id="2147486822" r:id="rId10"/>
    <p:sldLayoutId id="2147486823" r:id="rId11"/>
  </p:sldLayoutIdLst>
  <p:txStyles>
    <p:titleStyle>
      <a:lvl1pPr algn="ctr" defTabSz="449263" rtl="0" eaLnBrk="0" fontAlgn="base" hangingPunct="0">
        <a:lnSpc>
          <a:spcPct val="97000"/>
        </a:lnSpc>
        <a:spcBef>
          <a:spcPct val="0"/>
        </a:spcBef>
        <a:spcAft>
          <a:spcPct val="0"/>
        </a:spcAft>
        <a:buClr>
          <a:srgbClr val="000000"/>
        </a:buClr>
        <a:buSzPct val="100000"/>
        <a:buFont typeface="Arial" pitchFamily="27" charset="0"/>
        <a:defRPr sz="3200">
          <a:solidFill>
            <a:srgbClr val="000000"/>
          </a:solidFill>
          <a:latin typeface="+mj-lt"/>
          <a:ea typeface="+mj-ea"/>
          <a:cs typeface="+mj-cs"/>
        </a:defRPr>
      </a:lvl1pPr>
      <a:lvl2pPr algn="ctr" defTabSz="449263" rtl="0" eaLnBrk="0" fontAlgn="base" hangingPunct="0">
        <a:lnSpc>
          <a:spcPct val="97000"/>
        </a:lnSpc>
        <a:spcBef>
          <a:spcPct val="0"/>
        </a:spcBef>
        <a:spcAft>
          <a:spcPct val="0"/>
        </a:spcAft>
        <a:buClr>
          <a:srgbClr val="000000"/>
        </a:buClr>
        <a:buSzPct val="100000"/>
        <a:buFont typeface="Arial" pitchFamily="27" charset="0"/>
        <a:defRPr sz="3200">
          <a:solidFill>
            <a:srgbClr val="000000"/>
          </a:solidFill>
          <a:latin typeface="Arial" charset="0"/>
          <a:ea typeface="HG Mincho Light J" charset="0"/>
          <a:cs typeface="HG Mincho Light J" charset="0"/>
        </a:defRPr>
      </a:lvl2pPr>
      <a:lvl3pPr algn="ctr" defTabSz="449263" rtl="0" eaLnBrk="0" fontAlgn="base" hangingPunct="0">
        <a:lnSpc>
          <a:spcPct val="97000"/>
        </a:lnSpc>
        <a:spcBef>
          <a:spcPct val="0"/>
        </a:spcBef>
        <a:spcAft>
          <a:spcPct val="0"/>
        </a:spcAft>
        <a:buClr>
          <a:srgbClr val="000000"/>
        </a:buClr>
        <a:buSzPct val="100000"/>
        <a:buFont typeface="Arial" pitchFamily="27" charset="0"/>
        <a:defRPr sz="3200">
          <a:solidFill>
            <a:srgbClr val="000000"/>
          </a:solidFill>
          <a:latin typeface="Arial" charset="0"/>
          <a:ea typeface="HG Mincho Light J" charset="0"/>
          <a:cs typeface="HG Mincho Light J" charset="0"/>
        </a:defRPr>
      </a:lvl3pPr>
      <a:lvl4pPr algn="ctr" defTabSz="449263" rtl="0" eaLnBrk="0" fontAlgn="base" hangingPunct="0">
        <a:lnSpc>
          <a:spcPct val="97000"/>
        </a:lnSpc>
        <a:spcBef>
          <a:spcPct val="0"/>
        </a:spcBef>
        <a:spcAft>
          <a:spcPct val="0"/>
        </a:spcAft>
        <a:buClr>
          <a:srgbClr val="000000"/>
        </a:buClr>
        <a:buSzPct val="100000"/>
        <a:buFont typeface="Arial" pitchFamily="27" charset="0"/>
        <a:defRPr sz="3200">
          <a:solidFill>
            <a:srgbClr val="000000"/>
          </a:solidFill>
          <a:latin typeface="Arial" charset="0"/>
          <a:ea typeface="HG Mincho Light J" charset="0"/>
          <a:cs typeface="HG Mincho Light J" charset="0"/>
        </a:defRPr>
      </a:lvl4pPr>
      <a:lvl5pPr algn="ctr" defTabSz="449263" rtl="0" eaLnBrk="0" fontAlgn="base" hangingPunct="0">
        <a:lnSpc>
          <a:spcPct val="97000"/>
        </a:lnSpc>
        <a:spcBef>
          <a:spcPct val="0"/>
        </a:spcBef>
        <a:spcAft>
          <a:spcPct val="0"/>
        </a:spcAft>
        <a:buClr>
          <a:srgbClr val="000000"/>
        </a:buClr>
        <a:buSzPct val="100000"/>
        <a:buFont typeface="Arial" pitchFamily="27" charset="0"/>
        <a:defRPr sz="3200">
          <a:solidFill>
            <a:srgbClr val="000000"/>
          </a:solidFill>
          <a:latin typeface="Arial" charset="0"/>
          <a:ea typeface="HG Mincho Light J" charset="0"/>
          <a:cs typeface="HG Mincho Light J" charset="0"/>
        </a:defRPr>
      </a:lvl5pPr>
      <a:lvl6pPr marL="457200" algn="l" defTabSz="449263" rtl="0" fontAlgn="base">
        <a:spcBef>
          <a:spcPct val="0"/>
        </a:spcBef>
        <a:spcAft>
          <a:spcPct val="0"/>
        </a:spcAft>
        <a:buClr>
          <a:srgbClr val="000000"/>
        </a:buClr>
        <a:buSzPct val="100000"/>
        <a:buFont typeface="Arial" charset="0"/>
        <a:defRPr sz="4400">
          <a:solidFill>
            <a:srgbClr val="000000"/>
          </a:solidFill>
          <a:latin typeface="Times New Roman" charset="0"/>
          <a:ea typeface="ＭＳ Ｐゴシック" charset="-128"/>
        </a:defRPr>
      </a:lvl6pPr>
      <a:lvl7pPr marL="914400" algn="l" defTabSz="449263" rtl="0" fontAlgn="base">
        <a:spcBef>
          <a:spcPct val="0"/>
        </a:spcBef>
        <a:spcAft>
          <a:spcPct val="0"/>
        </a:spcAft>
        <a:buClr>
          <a:srgbClr val="000000"/>
        </a:buClr>
        <a:buSzPct val="100000"/>
        <a:buFont typeface="Arial" charset="0"/>
        <a:defRPr sz="4400">
          <a:solidFill>
            <a:srgbClr val="000000"/>
          </a:solidFill>
          <a:latin typeface="Times New Roman" charset="0"/>
          <a:ea typeface="ＭＳ Ｐゴシック" charset="-128"/>
        </a:defRPr>
      </a:lvl7pPr>
      <a:lvl8pPr marL="1371600" algn="l" defTabSz="449263" rtl="0" fontAlgn="base">
        <a:spcBef>
          <a:spcPct val="0"/>
        </a:spcBef>
        <a:spcAft>
          <a:spcPct val="0"/>
        </a:spcAft>
        <a:buClr>
          <a:srgbClr val="000000"/>
        </a:buClr>
        <a:buSzPct val="100000"/>
        <a:buFont typeface="Arial" charset="0"/>
        <a:defRPr sz="4400">
          <a:solidFill>
            <a:srgbClr val="000000"/>
          </a:solidFill>
          <a:latin typeface="Times New Roman" charset="0"/>
          <a:ea typeface="ＭＳ Ｐゴシック" charset="-128"/>
        </a:defRPr>
      </a:lvl8pPr>
      <a:lvl9pPr marL="1828800" algn="l" defTabSz="449263" rtl="0" fontAlgn="base">
        <a:spcBef>
          <a:spcPct val="0"/>
        </a:spcBef>
        <a:spcAft>
          <a:spcPct val="0"/>
        </a:spcAft>
        <a:buClr>
          <a:srgbClr val="000000"/>
        </a:buClr>
        <a:buSzPct val="100000"/>
        <a:buFont typeface="Arial" charset="0"/>
        <a:defRPr sz="4400">
          <a:solidFill>
            <a:srgbClr val="000000"/>
          </a:solidFill>
          <a:latin typeface="Times New Roman" charset="0"/>
          <a:ea typeface="ＭＳ Ｐゴシック" charset="-128"/>
        </a:defRPr>
      </a:lvl9pPr>
    </p:titleStyle>
    <p:bodyStyle>
      <a:lvl1pPr marL="333375" indent="-333375" algn="l" defTabSz="449263" rtl="0" eaLnBrk="0" fontAlgn="base" hangingPunct="0">
        <a:lnSpc>
          <a:spcPct val="97000"/>
        </a:lnSpc>
        <a:spcBef>
          <a:spcPts val="525"/>
        </a:spcBef>
        <a:spcAft>
          <a:spcPct val="0"/>
        </a:spcAft>
        <a:buClr>
          <a:srgbClr val="000000"/>
        </a:buClr>
        <a:buSzPct val="100000"/>
        <a:buFont typeface="Arial" pitchFamily="27" charset="0"/>
        <a:buChar char="•"/>
        <a:defRPr sz="2400">
          <a:solidFill>
            <a:srgbClr val="000000"/>
          </a:solidFill>
          <a:latin typeface="+mn-lt"/>
          <a:ea typeface="+mn-ea"/>
          <a:cs typeface="+mn-cs"/>
        </a:defRPr>
      </a:lvl1pPr>
      <a:lvl2pPr marL="733425" indent="-276225" algn="l" defTabSz="449263" rtl="0" eaLnBrk="0" fontAlgn="base" hangingPunct="0">
        <a:lnSpc>
          <a:spcPct val="97000"/>
        </a:lnSpc>
        <a:spcBef>
          <a:spcPts val="425"/>
        </a:spcBef>
        <a:spcAft>
          <a:spcPct val="0"/>
        </a:spcAft>
        <a:buClr>
          <a:srgbClr val="000000"/>
        </a:buClr>
        <a:buSzPct val="100000"/>
        <a:buFont typeface="Arial" pitchFamily="27" charset="0"/>
        <a:buChar char="–"/>
        <a:defRPr sz="2000">
          <a:solidFill>
            <a:srgbClr val="000000"/>
          </a:solidFill>
          <a:latin typeface="+mn-lt"/>
          <a:ea typeface="+mn-ea"/>
          <a:cs typeface="+mn-cs"/>
        </a:defRPr>
      </a:lvl2pPr>
      <a:lvl3pPr marL="1143000" indent="-228600" algn="l" defTabSz="449263" rtl="0" eaLnBrk="0" fontAlgn="base" hangingPunct="0">
        <a:lnSpc>
          <a:spcPct val="97000"/>
        </a:lnSpc>
        <a:spcBef>
          <a:spcPts val="375"/>
        </a:spcBef>
        <a:spcAft>
          <a:spcPct val="0"/>
        </a:spcAft>
        <a:buClr>
          <a:srgbClr val="000000"/>
        </a:buClr>
        <a:buSzPct val="100000"/>
        <a:buFont typeface="Arial" pitchFamily="27" charset="0"/>
        <a:buChar char="•"/>
        <a:defRPr>
          <a:solidFill>
            <a:srgbClr val="000000"/>
          </a:solidFill>
          <a:latin typeface="+mn-lt"/>
          <a:ea typeface="+mn-ea"/>
          <a:cs typeface="+mn-cs"/>
        </a:defRPr>
      </a:lvl3pPr>
      <a:lvl4pPr marL="1600200" indent="-228600" algn="l" defTabSz="449263" rtl="0" eaLnBrk="0" fontAlgn="base" hangingPunct="0">
        <a:lnSpc>
          <a:spcPct val="97000"/>
        </a:lnSpc>
        <a:spcBef>
          <a:spcPts val="325"/>
        </a:spcBef>
        <a:spcAft>
          <a:spcPct val="0"/>
        </a:spcAft>
        <a:buClr>
          <a:srgbClr val="000000"/>
        </a:buClr>
        <a:buSzPct val="100000"/>
        <a:buFont typeface="Arial" pitchFamily="27" charset="0"/>
        <a:buChar char="–"/>
        <a:defRPr sz="1600">
          <a:solidFill>
            <a:srgbClr val="000000"/>
          </a:solidFill>
          <a:latin typeface="+mn-lt"/>
          <a:ea typeface="+mn-ea"/>
          <a:cs typeface="+mn-cs"/>
        </a:defRPr>
      </a:lvl4pPr>
      <a:lvl5pPr marL="2057400" indent="-228600" algn="l" defTabSz="449263" rtl="0" eaLnBrk="0" fontAlgn="base" hangingPunct="0">
        <a:lnSpc>
          <a:spcPct val="97000"/>
        </a:lnSpc>
        <a:spcBef>
          <a:spcPts val="275"/>
        </a:spcBef>
        <a:spcAft>
          <a:spcPct val="0"/>
        </a:spcAft>
        <a:buClr>
          <a:srgbClr val="000000"/>
        </a:buClr>
        <a:buSzPct val="100000"/>
        <a:buFont typeface="Arial" pitchFamily="27" charset="0"/>
        <a:buChar char="»"/>
        <a:defRPr sz="1400">
          <a:solidFill>
            <a:srgbClr val="000000"/>
          </a:solidFill>
          <a:latin typeface="+mn-lt"/>
          <a:ea typeface="+mn-ea"/>
          <a:cs typeface="+mn-cs"/>
        </a:defRPr>
      </a:lvl5pPr>
      <a:lvl6pPr marL="2514600" indent="-228600" algn="l" defTabSz="449263" rtl="0" fontAlgn="base">
        <a:lnSpc>
          <a:spcPct val="97000"/>
        </a:lnSpc>
        <a:spcBef>
          <a:spcPts val="275"/>
        </a:spcBef>
        <a:spcAft>
          <a:spcPct val="0"/>
        </a:spcAft>
        <a:buClr>
          <a:srgbClr val="000000"/>
        </a:buClr>
        <a:buSzPct val="100000"/>
        <a:buFont typeface="Arial" charset="0"/>
        <a:buChar char="»"/>
        <a:defRPr sz="1400">
          <a:solidFill>
            <a:srgbClr val="000000"/>
          </a:solidFill>
          <a:latin typeface="+mn-lt"/>
          <a:ea typeface="+mn-ea"/>
          <a:cs typeface="+mn-cs"/>
        </a:defRPr>
      </a:lvl6pPr>
      <a:lvl7pPr marL="2971800" indent="-228600" algn="l" defTabSz="449263" rtl="0" fontAlgn="base">
        <a:lnSpc>
          <a:spcPct val="97000"/>
        </a:lnSpc>
        <a:spcBef>
          <a:spcPts val="275"/>
        </a:spcBef>
        <a:spcAft>
          <a:spcPct val="0"/>
        </a:spcAft>
        <a:buClr>
          <a:srgbClr val="000000"/>
        </a:buClr>
        <a:buSzPct val="100000"/>
        <a:buFont typeface="Arial" charset="0"/>
        <a:buChar char="»"/>
        <a:defRPr sz="1400">
          <a:solidFill>
            <a:srgbClr val="000000"/>
          </a:solidFill>
          <a:latin typeface="+mn-lt"/>
          <a:ea typeface="+mn-ea"/>
          <a:cs typeface="+mn-cs"/>
        </a:defRPr>
      </a:lvl7pPr>
      <a:lvl8pPr marL="3429000" indent="-228600" algn="l" defTabSz="449263" rtl="0" fontAlgn="base">
        <a:lnSpc>
          <a:spcPct val="97000"/>
        </a:lnSpc>
        <a:spcBef>
          <a:spcPts val="275"/>
        </a:spcBef>
        <a:spcAft>
          <a:spcPct val="0"/>
        </a:spcAft>
        <a:buClr>
          <a:srgbClr val="000000"/>
        </a:buClr>
        <a:buSzPct val="100000"/>
        <a:buFont typeface="Arial" charset="0"/>
        <a:buChar char="»"/>
        <a:defRPr sz="1400">
          <a:solidFill>
            <a:srgbClr val="000000"/>
          </a:solidFill>
          <a:latin typeface="+mn-lt"/>
          <a:ea typeface="+mn-ea"/>
          <a:cs typeface="+mn-cs"/>
        </a:defRPr>
      </a:lvl8pPr>
      <a:lvl9pPr marL="3886200" indent="-228600" algn="l" defTabSz="449263" rtl="0" fontAlgn="base">
        <a:lnSpc>
          <a:spcPct val="97000"/>
        </a:lnSpc>
        <a:spcBef>
          <a:spcPts val="275"/>
        </a:spcBef>
        <a:spcAft>
          <a:spcPct val="0"/>
        </a:spcAft>
        <a:buClr>
          <a:srgbClr val="000000"/>
        </a:buClr>
        <a:buSzPct val="100000"/>
        <a:buFont typeface="Arial" charset="0"/>
        <a:buChar char="»"/>
        <a:defRPr sz="14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35.jpeg"/><Relationship Id="rId4" Type="http://schemas.openxmlformats.org/officeDocument/2006/relationships/image" Target="../media/image32.png"/><Relationship Id="rId5" Type="http://schemas.openxmlformats.org/officeDocument/2006/relationships/image" Target="../media/image33.png"/><Relationship Id="rId7" Type="http://schemas.openxmlformats.org/officeDocument/2006/relationships/oleObject" Target="../embeddings/Microsoft_Excel_97_-_2004_Worksheet6.xls"/><Relationship Id="rId1" Type="http://schemas.openxmlformats.org/officeDocument/2006/relationships/vmlDrawing" Target="../drawings/vmlDrawing3.vml"/><Relationship Id="rId2" Type="http://schemas.openxmlformats.org/officeDocument/2006/relationships/slideLayout" Target="../slideLayouts/slideLayout12.xml"/><Relationship Id="rId3" Type="http://schemas.openxmlformats.org/officeDocument/2006/relationships/notesSlide" Target="../notesSlides/notesSlide7.xml"/><Relationship Id="rId6" Type="http://schemas.openxmlformats.org/officeDocument/2006/relationships/image" Target="../media/image34.jpeg"/></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3" Type="http://schemas.openxmlformats.org/officeDocument/2006/relationships/image" Target="../media/image36.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4" Type="http://schemas.openxmlformats.org/officeDocument/2006/relationships/image" Target="../media/image39.jpeg"/><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38.png"/></Relationships>
</file>

<file path=ppt/slides/_rels/slide14.xml.rels><?xml version="1.0" encoding="UTF-8" standalone="yes"?>
<Relationships xmlns="http://schemas.openxmlformats.org/package/2006/relationships"><Relationship Id="rId4" Type="http://schemas.openxmlformats.org/officeDocument/2006/relationships/image" Target="../media/image39.jpeg"/><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40.jpeg"/></Relationships>
</file>

<file path=ppt/slides/_rels/slide15.xml.rels><?xml version="1.0" encoding="UTF-8" standalone="yes"?>
<Relationships xmlns="http://schemas.openxmlformats.org/package/2006/relationships"><Relationship Id="rId4" Type="http://schemas.openxmlformats.org/officeDocument/2006/relationships/image" Target="../media/image40.jpeg"/><Relationship Id="rId5" Type="http://schemas.openxmlformats.org/officeDocument/2006/relationships/image" Target="../media/image39.jpeg"/><Relationship Id="rId7" Type="http://schemas.openxmlformats.org/officeDocument/2006/relationships/image" Target="../media/image42.jpeg"/><Relationship Id="rId1" Type="http://schemas.openxmlformats.org/officeDocument/2006/relationships/vmlDrawing" Target="../drawings/vmlDrawing4.vml"/><Relationship Id="rId2" Type="http://schemas.openxmlformats.org/officeDocument/2006/relationships/slideLayout" Target="../slideLayouts/slideLayout12.xml"/><Relationship Id="rId3" Type="http://schemas.openxmlformats.org/officeDocument/2006/relationships/notesSlide" Target="../notesSlides/notesSlide10.xml"/><Relationship Id="rId6" Type="http://schemas.openxmlformats.org/officeDocument/2006/relationships/oleObject" Target="???"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43.jpeg"/><Relationship Id="rId3" Type="http://schemas.openxmlformats.org/officeDocument/2006/relationships/image" Target="../media/image44.jpeg"/><Relationship Id="rId1" Type="http://schemas.openxmlformats.org/officeDocument/2006/relationships/slideLayout" Target="../slideLayouts/slideLayout27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4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image" Target="../media/image4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4" Type="http://schemas.openxmlformats.org/officeDocument/2006/relationships/image" Target="../media/image48.png"/><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3" Type="http://schemas.openxmlformats.org/officeDocument/2006/relationships/image" Target="../media/image49.tif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3" Type="http://schemas.openxmlformats.org/officeDocument/2006/relationships/image" Target="../media/image50.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4" Type="http://schemas.openxmlformats.org/officeDocument/2006/relationships/image" Target="../media/image49.tiff"/><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4" Type="http://schemas.openxmlformats.org/officeDocument/2006/relationships/image" Target="../media/image55.jpeg"/><Relationship Id="rId1" Type="http://schemas.openxmlformats.org/officeDocument/2006/relationships/vmlDrawing" Target="../drawings/vmlDrawing5.vml"/><Relationship Id="rId2" Type="http://schemas.openxmlformats.org/officeDocument/2006/relationships/slideLayout" Target="../slideLayouts/slideLayout12.xml"/><Relationship Id="rId3" Type="http://schemas.openxmlformats.org/officeDocument/2006/relationships/notesSlide" Target="../notesSlides/notesSlide17.xml"/><Relationship Id="rId5" Type="http://schemas.openxmlformats.org/officeDocument/2006/relationships/oleObject" Target="../embeddings/Microsoft_Equation7.bin"/></Relationships>
</file>

<file path=ppt/slides/_rels/slide28.xml.rels><?xml version="1.0" encoding="UTF-8" standalone="yes"?>
<Relationships xmlns="http://schemas.openxmlformats.org/package/2006/relationships"><Relationship Id="rId4" Type="http://schemas.openxmlformats.org/officeDocument/2006/relationships/image" Target="../media/image57.png"/><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56.png"/></Relationships>
</file>

<file path=ppt/slides/_rels/slide29.xml.rels><?xml version="1.0" encoding="UTF-8" standalone="yes"?>
<Relationships xmlns="http://schemas.openxmlformats.org/package/2006/relationships"><Relationship Id="rId4" Type="http://schemas.openxmlformats.org/officeDocument/2006/relationships/image" Target="../media/image59.png"/><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oleObject" Target="../embeddings/Microsoft_Equation4.bin"/><Relationship Id="rId4" Type="http://schemas.openxmlformats.org/officeDocument/2006/relationships/image" Target="../media/image10.png"/><Relationship Id="rId5" Type="http://schemas.openxmlformats.org/officeDocument/2006/relationships/oleObject" Target="../embeddings/Microsoft_Equation1.bin"/><Relationship Id="rId7" Type="http://schemas.openxmlformats.org/officeDocument/2006/relationships/oleObject" Target="../embeddings/Microsoft_Equation3.bin"/><Relationship Id="rId1" Type="http://schemas.openxmlformats.org/officeDocument/2006/relationships/vmlDrawing" Target="../drawings/vmlDrawing1.vml"/><Relationship Id="rId2" Type="http://schemas.openxmlformats.org/officeDocument/2006/relationships/slideLayout" Target="../slideLayouts/slideLayout16.xml"/><Relationship Id="rId3" Type="http://schemas.openxmlformats.org/officeDocument/2006/relationships/notesSlide" Target="../notesSlides/notesSlide1.xml"/><Relationship Id="rId6" Type="http://schemas.openxmlformats.org/officeDocument/2006/relationships/oleObject" Target="../embeddings/Microsoft_Equation2.bin"/></Relationships>
</file>

<file path=ppt/slides/_rels/slide30.xml.rels><?xml version="1.0" encoding="UTF-8" standalone="yes"?>
<Relationships xmlns="http://schemas.openxmlformats.org/package/2006/relationships"><Relationship Id="rId4" Type="http://schemas.openxmlformats.org/officeDocument/2006/relationships/oleObject" Target="../embeddings/Microsoft_Equation8.bin"/><Relationship Id="rId5" Type="http://schemas.openxmlformats.org/officeDocument/2006/relationships/oleObject" Target="../embeddings/Microsoft_Equation9.bin"/><Relationship Id="rId7" Type="http://schemas.openxmlformats.org/officeDocument/2006/relationships/oleObject" Target="../embeddings/Microsoft_Equation11.bin"/><Relationship Id="rId1" Type="http://schemas.openxmlformats.org/officeDocument/2006/relationships/vmlDrawing" Target="../drawings/vmlDrawing6.vml"/><Relationship Id="rId2" Type="http://schemas.openxmlformats.org/officeDocument/2006/relationships/slideLayout" Target="../slideLayouts/slideLayout12.xml"/><Relationship Id="rId3" Type="http://schemas.openxmlformats.org/officeDocument/2006/relationships/notesSlide" Target="../notesSlides/notesSlide20.xml"/><Relationship Id="rId6" Type="http://schemas.openxmlformats.org/officeDocument/2006/relationships/oleObject" Target="../embeddings/Microsoft_Equation10.bin"/></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3" Type="http://schemas.openxmlformats.org/officeDocument/2006/relationships/image" Target="../media/image61.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6" Type="http://schemas.openxmlformats.org/officeDocument/2006/relationships/image" Target="../media/image65.jpeg"/><Relationship Id="rId4" Type="http://schemas.openxmlformats.org/officeDocument/2006/relationships/image" Target="../media/image63.png"/><Relationship Id="rId1" Type="http://schemas.openxmlformats.org/officeDocument/2006/relationships/slideLayout" Target="../slideLayouts/slideLayout273.xml"/><Relationship Id="rId2" Type="http://schemas.openxmlformats.org/officeDocument/2006/relationships/notesSlide" Target="../notesSlides/notesSlide22.xml"/><Relationship Id="rId3" Type="http://schemas.openxmlformats.org/officeDocument/2006/relationships/image" Target="../media/image62.png"/><Relationship Id="rId5" Type="http://schemas.openxmlformats.org/officeDocument/2006/relationships/image" Target="../media/image64.jpeg"/></Relationships>
</file>

<file path=ppt/slides/_rels/slide33.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67.tiff"/><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3" Type="http://schemas.openxmlformats.org/officeDocument/2006/relationships/image" Target="../media/image68.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3" Type="http://schemas.openxmlformats.org/officeDocument/2006/relationships/image" Target="../media/image69.png"/><Relationship Id="rId1" Type="http://schemas.openxmlformats.org/officeDocument/2006/relationships/slideLayout" Target="../slideLayouts/slideLayout282.xml"/></Relationships>
</file>

<file path=ppt/slides/_rels/slide37.xml.rels><?xml version="1.0" encoding="UTF-8" standalone="yes"?>
<Relationships xmlns="http://schemas.openxmlformats.org/package/2006/relationships"><Relationship Id="rId8" Type="http://schemas.openxmlformats.org/officeDocument/2006/relationships/image" Target="../media/image74.jpeg"/><Relationship Id="rId4" Type="http://schemas.openxmlformats.org/officeDocument/2006/relationships/image" Target="../media/image70.jpeg"/><Relationship Id="rId10" Type="http://schemas.openxmlformats.org/officeDocument/2006/relationships/image" Target="../media/image76.jpeg"/><Relationship Id="rId5" Type="http://schemas.openxmlformats.org/officeDocument/2006/relationships/image" Target="../media/image71.jpeg"/><Relationship Id="rId7" Type="http://schemas.openxmlformats.org/officeDocument/2006/relationships/image" Target="../media/image73.jpeg"/><Relationship Id="rId11" Type="http://schemas.openxmlformats.org/officeDocument/2006/relationships/image" Target="../media/image77.jpeg"/><Relationship Id="rId1" Type="http://schemas.openxmlformats.org/officeDocument/2006/relationships/slideLayout" Target="../slideLayouts/slideLayout282.xml"/><Relationship Id="rId2" Type="http://schemas.openxmlformats.org/officeDocument/2006/relationships/notesSlide" Target="../notesSlides/notesSlide25.xml"/><Relationship Id="rId9" Type="http://schemas.openxmlformats.org/officeDocument/2006/relationships/image" Target="../media/image75.jpeg"/><Relationship Id="rId3" Type="http://schemas.openxmlformats.org/officeDocument/2006/relationships/image" Target="../media/image69.png"/><Relationship Id="rId6" Type="http://schemas.openxmlformats.org/officeDocument/2006/relationships/image" Target="../media/image72.jpeg"/></Relationships>
</file>

<file path=ppt/slides/_rels/slide38.xml.rels><?xml version="1.0" encoding="UTF-8" standalone="yes"?>
<Relationships xmlns="http://schemas.openxmlformats.org/package/2006/relationships"><Relationship Id="rId2" Type="http://schemas.openxmlformats.org/officeDocument/2006/relationships/image" Target="../media/image78.tiff"/><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78.tiff"/><Relationship Id="rId3" Type="http://schemas.openxmlformats.org/officeDocument/2006/relationships/image" Target="../media/image79.tif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11.tif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4" Type="http://schemas.openxmlformats.org/officeDocument/2006/relationships/image" Target="../media/image23.png"/><Relationship Id="rId4" Type="http://schemas.openxmlformats.org/officeDocument/2006/relationships/image" Target="../media/image13.png"/><Relationship Id="rId7" Type="http://schemas.openxmlformats.org/officeDocument/2006/relationships/image" Target="../media/image16.png"/><Relationship Id="rId11"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15.png"/><Relationship Id="rId16" Type="http://schemas.openxmlformats.org/officeDocument/2006/relationships/image" Target="../media/image25.png"/><Relationship Id="rId8" Type="http://schemas.openxmlformats.org/officeDocument/2006/relationships/image" Target="../media/image17.png"/><Relationship Id="rId13" Type="http://schemas.openxmlformats.org/officeDocument/2006/relationships/image" Target="../media/image22.png"/><Relationship Id="rId10" Type="http://schemas.openxmlformats.org/officeDocument/2006/relationships/image" Target="../media/image19.jpeg"/><Relationship Id="rId5" Type="http://schemas.openxmlformats.org/officeDocument/2006/relationships/image" Target="../media/image14.png"/><Relationship Id="rId15" Type="http://schemas.openxmlformats.org/officeDocument/2006/relationships/image" Target="../media/image24.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3.xml"/><Relationship Id="rId9" Type="http://schemas.openxmlformats.org/officeDocument/2006/relationships/image" Target="../media/image18.jpeg"/><Relationship Id="rId3" Type="http://schemas.openxmlformats.org/officeDocument/2006/relationships/image" Target="../media/image12.png"/><Relationship Id="rId18"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4" Type="http://schemas.openxmlformats.org/officeDocument/2006/relationships/image" Target="../media/image29.jpeg"/><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28.jpeg"/></Relationships>
</file>

<file path=ppt/slides/_rels/slide8.xml.rels><?xml version="1.0" encoding="UTF-8" standalone="yes"?>
<Relationships xmlns="http://schemas.openxmlformats.org/package/2006/relationships"><Relationship Id="rId4" Type="http://schemas.openxmlformats.org/officeDocument/2006/relationships/image" Target="../media/image29.jpeg"/><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28.jpeg"/><Relationship Id="rId5" Type="http://schemas.openxmlformats.org/officeDocument/2006/relationships/image" Target="../media/image30.jpeg"/></Relationships>
</file>

<file path=ppt/slides/_rels/slide9.xml.rels><?xml version="1.0" encoding="UTF-8" standalone="yes"?>
<Relationships xmlns="http://schemas.openxmlformats.org/package/2006/relationships"><Relationship Id="rId4" Type="http://schemas.openxmlformats.org/officeDocument/2006/relationships/image" Target="../media/image32.png"/><Relationship Id="rId5" Type="http://schemas.openxmlformats.org/officeDocument/2006/relationships/image" Target="../media/image33.png"/><Relationship Id="rId7" Type="http://schemas.openxmlformats.org/officeDocument/2006/relationships/oleObject" Target="../embeddings/Microsoft_Excel_97_-_2004_Worksheet5.xls"/><Relationship Id="rId1" Type="http://schemas.openxmlformats.org/officeDocument/2006/relationships/vmlDrawing" Target="../drawings/vmlDrawing2.vml"/><Relationship Id="rId2" Type="http://schemas.openxmlformats.org/officeDocument/2006/relationships/slideLayout" Target="../slideLayouts/slideLayout12.xml"/><Relationship Id="rId3" Type="http://schemas.openxmlformats.org/officeDocument/2006/relationships/notesSlide" Target="../notesSlides/notesSlide6.xml"/><Relationship Id="rId6"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772400" cy="1143000"/>
          </a:xfrm>
        </p:spPr>
        <p:txBody>
          <a:bodyPr/>
          <a:lstStyle/>
          <a:p>
            <a:r>
              <a:rPr lang="en-US" sz="4800" dirty="0" smtClean="0"/>
              <a:t>The Dark </a:t>
            </a:r>
            <a:r>
              <a:rPr lang="en-US" sz="4800" dirty="0" smtClean="0"/>
              <a:t>Energy </a:t>
            </a:r>
            <a:r>
              <a:rPr lang="en-US" sz="4800" dirty="0" smtClean="0"/>
              <a:t>Survey</a:t>
            </a:r>
            <a:endParaRPr lang="en-US" sz="4800" dirty="0"/>
          </a:p>
        </p:txBody>
      </p:sp>
      <p:sp>
        <p:nvSpPr>
          <p:cNvPr id="4" name="TextBox 3"/>
          <p:cNvSpPr txBox="1"/>
          <p:nvPr/>
        </p:nvSpPr>
        <p:spPr>
          <a:xfrm>
            <a:off x="1779433" y="3207603"/>
            <a:ext cx="5487650" cy="2431435"/>
          </a:xfrm>
          <a:prstGeom prst="rect">
            <a:avLst/>
          </a:prstGeom>
          <a:noFill/>
        </p:spPr>
        <p:txBody>
          <a:bodyPr wrap="none" rtlCol="0">
            <a:spAutoFit/>
          </a:bodyPr>
          <a:lstStyle/>
          <a:p>
            <a:pPr algn="ctr"/>
            <a:r>
              <a:rPr lang="en-US" sz="2800" dirty="0" smtClean="0">
                <a:solidFill>
                  <a:schemeClr val="bg1"/>
                </a:solidFill>
              </a:rPr>
              <a:t>Josh Frieman</a:t>
            </a:r>
          </a:p>
          <a:p>
            <a:pPr algn="ctr"/>
            <a:r>
              <a:rPr lang="en-US" sz="2800" dirty="0" smtClean="0">
                <a:solidFill>
                  <a:schemeClr val="bg1"/>
                </a:solidFill>
              </a:rPr>
              <a:t>DES Project Director</a:t>
            </a:r>
          </a:p>
          <a:p>
            <a:pPr algn="ctr"/>
            <a:r>
              <a:rPr lang="en-US" sz="2400" dirty="0" err="1" smtClean="0">
                <a:solidFill>
                  <a:schemeClr val="bg1"/>
                </a:solidFill>
              </a:rPr>
              <a:t>Fermilab</a:t>
            </a:r>
            <a:r>
              <a:rPr lang="en-US" sz="2400" dirty="0" smtClean="0">
                <a:solidFill>
                  <a:schemeClr val="bg1"/>
                </a:solidFill>
              </a:rPr>
              <a:t> and the University of Chicago</a:t>
            </a:r>
          </a:p>
          <a:p>
            <a:pPr algn="ctr"/>
            <a:endParaRPr lang="en-US" sz="2400" dirty="0" smtClean="0">
              <a:solidFill>
                <a:schemeClr val="bg1"/>
              </a:solidFill>
            </a:endParaRPr>
          </a:p>
          <a:p>
            <a:pPr algn="ctr"/>
            <a:r>
              <a:rPr lang="en-US" sz="2400" dirty="0" smtClean="0">
                <a:solidFill>
                  <a:schemeClr val="bg1"/>
                </a:solidFill>
              </a:rPr>
              <a:t>Aspen Inflation Workshop</a:t>
            </a:r>
          </a:p>
          <a:p>
            <a:pPr algn="ctr"/>
            <a:r>
              <a:rPr lang="en-US" sz="2400" dirty="0" smtClean="0">
                <a:solidFill>
                  <a:schemeClr val="bg1"/>
                </a:solidFill>
              </a:rPr>
              <a:t>February 1,</a:t>
            </a:r>
            <a:r>
              <a:rPr lang="en-US" sz="2400" dirty="0" smtClean="0">
                <a:solidFill>
                  <a:schemeClr val="bg1"/>
                </a:solidFill>
              </a:rPr>
              <a:t> 2012</a:t>
            </a:r>
            <a:endParaRPr lang="en-US" sz="2400" dirty="0">
              <a:solidFill>
                <a:srgbClr val="FFFF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7539" name="Rectangle 2"/>
          <p:cNvSpPr>
            <a:spLocks noGrp="1" noChangeArrowheads="1"/>
          </p:cNvSpPr>
          <p:nvPr>
            <p:ph type="ctrTitle"/>
          </p:nvPr>
        </p:nvSpPr>
        <p:spPr>
          <a:xfrm>
            <a:off x="609600" y="-304800"/>
            <a:ext cx="7772400" cy="1143000"/>
          </a:xfrm>
        </p:spPr>
        <p:txBody>
          <a:bodyPr/>
          <a:lstStyle/>
          <a:p>
            <a:pPr eaLnBrk="1" hangingPunct="1"/>
            <a:r>
              <a:rPr lang="en-US" dirty="0" err="1" smtClean="0"/>
              <a:t>DECam</a:t>
            </a:r>
            <a:r>
              <a:rPr lang="en-US" dirty="0" smtClean="0"/>
              <a:t> </a:t>
            </a:r>
            <a:r>
              <a:rPr lang="en-US" dirty="0" err="1"/>
              <a:t>CCDs</a:t>
            </a:r>
            <a:endParaRPr lang="en-US" dirty="0"/>
          </a:p>
        </p:txBody>
      </p:sp>
      <p:sp>
        <p:nvSpPr>
          <p:cNvPr id="577541" name="Rectangle 4"/>
          <p:cNvSpPr>
            <a:spLocks noGrp="1" noChangeArrowheads="1"/>
          </p:cNvSpPr>
          <p:nvPr>
            <p:ph type="body" sz="quarter" idx="10"/>
          </p:nvPr>
        </p:nvSpPr>
        <p:spPr>
          <a:xfrm>
            <a:off x="-76200" y="1219200"/>
            <a:ext cx="5410200" cy="2895600"/>
          </a:xfrm>
        </p:spPr>
        <p:txBody>
          <a:bodyPr/>
          <a:lstStyle/>
          <a:p>
            <a:pPr marL="354013" indent="-314325" eaLnBrk="1" hangingPunct="1"/>
            <a:r>
              <a:rPr lang="en-US" sz="1800" dirty="0"/>
              <a:t>62 2kx4k fully depleted </a:t>
            </a:r>
            <a:r>
              <a:rPr lang="en-US" sz="1800" dirty="0" err="1"/>
              <a:t>CCDs</a:t>
            </a:r>
            <a:r>
              <a:rPr lang="en-US" sz="1800" dirty="0"/>
              <a:t>:</a:t>
            </a:r>
            <a:r>
              <a:rPr lang="en-US" sz="1800" dirty="0" smtClean="0"/>
              <a:t> 520 </a:t>
            </a:r>
            <a:r>
              <a:rPr lang="en-US" sz="1800" dirty="0"/>
              <a:t>Megapixels, 250 micron thick, 15 micron (0.27”) pixel size</a:t>
            </a:r>
          </a:p>
          <a:p>
            <a:pPr marL="354013" indent="-314325" eaLnBrk="1" hangingPunct="1"/>
            <a:r>
              <a:rPr lang="en-US" sz="1800" dirty="0"/>
              <a:t>12 2kx2k guide and focus chips</a:t>
            </a:r>
          </a:p>
          <a:p>
            <a:pPr marL="354013" indent="-314325" eaLnBrk="1" hangingPunct="1"/>
            <a:r>
              <a:rPr lang="en-US" sz="1800" dirty="0"/>
              <a:t>Excellent red sensitivity</a:t>
            </a:r>
            <a:endParaRPr lang="en-US" sz="1800" dirty="0" smtClean="0"/>
          </a:p>
          <a:p>
            <a:pPr marL="354013" indent="-314325" eaLnBrk="1" hangingPunct="1">
              <a:buFont typeface="Lucida Grande" pitchFamily="27" charset="0"/>
              <a:buNone/>
            </a:pPr>
            <a:endParaRPr lang="en-US" sz="1800" dirty="0"/>
          </a:p>
        </p:txBody>
      </p:sp>
      <p:pic>
        <p:nvPicPr>
          <p:cNvPr id="577540" name="Picture 3"/>
          <p:cNvPicPr>
            <a:picLocks noChangeAspect="1" noChangeArrowheads="1"/>
          </p:cNvPicPr>
          <p:nvPr/>
        </p:nvPicPr>
        <p:blipFill>
          <a:blip r:embed="rId4"/>
          <a:srcRect/>
          <a:stretch>
            <a:fillRect/>
          </a:stretch>
        </p:blipFill>
        <p:spPr bwMode="auto">
          <a:xfrm>
            <a:off x="6400800" y="152400"/>
            <a:ext cx="2514600" cy="2039970"/>
          </a:xfrm>
          <a:prstGeom prst="rect">
            <a:avLst/>
          </a:prstGeom>
          <a:noFill/>
          <a:ln w="9525">
            <a:noFill/>
            <a:miter lim="800000"/>
            <a:headEnd/>
            <a:tailEnd/>
          </a:ln>
        </p:spPr>
      </p:pic>
      <p:pic>
        <p:nvPicPr>
          <p:cNvPr id="577542" name="Picture 2"/>
          <p:cNvPicPr>
            <a:picLocks noChangeAspect="1" noChangeArrowheads="1"/>
          </p:cNvPicPr>
          <p:nvPr/>
        </p:nvPicPr>
        <p:blipFill>
          <a:blip r:embed="rId5"/>
          <a:srcRect/>
          <a:stretch>
            <a:fillRect/>
          </a:stretch>
        </p:blipFill>
        <p:spPr bwMode="auto">
          <a:xfrm>
            <a:off x="457200" y="3505200"/>
            <a:ext cx="2713038" cy="2895600"/>
          </a:xfrm>
          <a:prstGeom prst="rect">
            <a:avLst/>
          </a:prstGeom>
          <a:noFill/>
          <a:ln w="9525">
            <a:noFill/>
            <a:miter lim="800000"/>
            <a:headEnd/>
            <a:tailEnd/>
          </a:ln>
        </p:spPr>
      </p:pic>
      <p:pic>
        <p:nvPicPr>
          <p:cNvPr id="577543" name="Picture 6" descr="reu_kpno_8ccds"/>
          <p:cNvPicPr>
            <a:picLocks noChangeAspect="1" noChangeArrowheads="1"/>
          </p:cNvPicPr>
          <p:nvPr/>
        </p:nvPicPr>
        <p:blipFill>
          <a:blip r:embed="rId6">
            <a:lum contrast="6000"/>
          </a:blip>
          <a:srcRect/>
          <a:stretch>
            <a:fillRect/>
          </a:stretch>
        </p:blipFill>
        <p:spPr bwMode="auto">
          <a:xfrm>
            <a:off x="1389063" y="4495800"/>
            <a:ext cx="820737" cy="838200"/>
          </a:xfrm>
          <a:prstGeom prst="rect">
            <a:avLst/>
          </a:prstGeom>
          <a:noFill/>
          <a:ln w="9525">
            <a:noFill/>
            <a:miter lim="800000"/>
            <a:headEnd/>
            <a:tailEnd/>
          </a:ln>
        </p:spPr>
      </p:pic>
      <p:graphicFrame>
        <p:nvGraphicFramePr>
          <p:cNvPr id="305160" name="Object 4"/>
          <p:cNvGraphicFramePr>
            <a:graphicFrameLocks noChangeAspect="1"/>
          </p:cNvGraphicFramePr>
          <p:nvPr/>
        </p:nvGraphicFramePr>
        <p:xfrm>
          <a:off x="3886200" y="2895600"/>
          <a:ext cx="5138738" cy="3375025"/>
        </p:xfrm>
        <a:graphic>
          <a:graphicData uri="http://schemas.openxmlformats.org/presentationml/2006/ole">
            <p:oleObj spid="_x0000_s1228802" name="Worksheet" r:id="rId7" imgW="11430000" imgH="7505700" progId="Excel.Sheet.8">
              <p:embed/>
            </p:oleObj>
          </a:graphicData>
        </a:graphic>
      </p:graphicFrame>
      <p:pic>
        <p:nvPicPr>
          <p:cNvPr id="12" name="Picture 7" descr="DES_100mmx100mm_grizy_trans.jpg"/>
          <p:cNvPicPr>
            <a:picLocks noChangeAspect="1"/>
          </p:cNvPicPr>
          <p:nvPr/>
        </p:nvPicPr>
        <p:blipFill>
          <a:blip r:embed="rId8">
            <a:alphaModFix amt="59000"/>
          </a:blip>
          <a:srcRect/>
          <a:stretch>
            <a:fillRect/>
          </a:stretch>
        </p:blipFill>
        <p:spPr bwMode="auto">
          <a:xfrm>
            <a:off x="3657600" y="1905000"/>
            <a:ext cx="6059488" cy="4338638"/>
          </a:xfrm>
          <a:prstGeom prst="rect">
            <a:avLst/>
          </a:prstGeom>
          <a:noFill/>
          <a:ln w="9525">
            <a:noFill/>
            <a:miter lim="800000"/>
            <a:headEnd/>
            <a:tailEnd/>
          </a:ln>
        </p:spPr>
      </p:pic>
      <p:sp>
        <p:nvSpPr>
          <p:cNvPr id="13" name="TextBox 12"/>
          <p:cNvSpPr txBox="1">
            <a:spLocks noChangeArrowheads="1"/>
          </p:cNvSpPr>
          <p:nvPr/>
        </p:nvSpPr>
        <p:spPr bwMode="auto">
          <a:xfrm>
            <a:off x="5105400" y="2667000"/>
            <a:ext cx="3416300" cy="369888"/>
          </a:xfrm>
          <a:prstGeom prst="rect">
            <a:avLst/>
          </a:prstGeom>
          <a:noFill/>
          <a:ln w="9525">
            <a:noFill/>
            <a:miter lim="800000"/>
            <a:headEnd/>
            <a:tailEnd/>
          </a:ln>
        </p:spPr>
        <p:txBody>
          <a:bodyPr wrap="none">
            <a:prstTxWarp prst="textNoShape">
              <a:avLst/>
            </a:prstTxWarp>
            <a:spAutoFit/>
          </a:bodyPr>
          <a:lstStyle/>
          <a:p>
            <a:r>
              <a:rPr lang="en-US"/>
              <a:t>g          r            i           z         Y</a:t>
            </a:r>
          </a:p>
        </p:txBody>
      </p:sp>
      <p:sp>
        <p:nvSpPr>
          <p:cNvPr id="10" name="TextBox 9"/>
          <p:cNvSpPr txBox="1"/>
          <p:nvPr/>
        </p:nvSpPr>
        <p:spPr>
          <a:xfrm>
            <a:off x="7067663" y="6324600"/>
            <a:ext cx="1390537" cy="369332"/>
          </a:xfrm>
          <a:prstGeom prst="rect">
            <a:avLst/>
          </a:prstGeom>
          <a:noFill/>
        </p:spPr>
        <p:txBody>
          <a:bodyPr wrap="none" rtlCol="0">
            <a:spAutoFit/>
          </a:bodyPr>
          <a:lstStyle/>
          <a:p>
            <a:r>
              <a:rPr lang="en-US" dirty="0" smtClean="0">
                <a:solidFill>
                  <a:schemeClr val="bg1"/>
                </a:solidFill>
              </a:rPr>
              <a:t>Asahi filters</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
            <a:ext cx="7772400" cy="1143000"/>
          </a:xfrm>
        </p:spPr>
        <p:txBody>
          <a:bodyPr/>
          <a:lstStyle/>
          <a:p>
            <a:endParaRPr lang="en-US" dirty="0"/>
          </a:p>
        </p:txBody>
      </p:sp>
      <p:sp>
        <p:nvSpPr>
          <p:cNvPr id="3" name="Text Placeholder 2"/>
          <p:cNvSpPr>
            <a:spLocks noGrp="1"/>
          </p:cNvSpPr>
          <p:nvPr>
            <p:ph type="body" sz="quarter" idx="10"/>
          </p:nvPr>
        </p:nvSpPr>
        <p:spPr>
          <a:xfrm>
            <a:off x="228600" y="1981200"/>
            <a:ext cx="2971800" cy="2895600"/>
          </a:xfrm>
        </p:spPr>
        <p:txBody>
          <a:bodyPr/>
          <a:lstStyle/>
          <a:p>
            <a:r>
              <a:rPr lang="en-US" sz="2000" dirty="0" err="1" smtClean="0"/>
              <a:t>DECam</a:t>
            </a:r>
            <a:r>
              <a:rPr lang="en-US" sz="2000" dirty="0" smtClean="0"/>
              <a:t> mounted on Telescope Simulator at </a:t>
            </a:r>
            <a:r>
              <a:rPr lang="en-US" sz="2000" dirty="0" err="1" smtClean="0"/>
              <a:t>Fermilab</a:t>
            </a:r>
            <a:r>
              <a:rPr lang="en-US" sz="2000" dirty="0" smtClean="0"/>
              <a:t> in early 2011</a:t>
            </a:r>
          </a:p>
          <a:p>
            <a:r>
              <a:rPr lang="en-US" sz="2000" dirty="0" err="1" smtClean="0"/>
              <a:t>DECam</a:t>
            </a:r>
            <a:r>
              <a:rPr lang="en-US" sz="2000" dirty="0" smtClean="0"/>
              <a:t> both DES survey instrument and CTIO facility instrument</a:t>
            </a:r>
          </a:p>
          <a:p>
            <a:endParaRPr lang="en-US" sz="2000" dirty="0" smtClean="0"/>
          </a:p>
        </p:txBody>
      </p:sp>
      <p:pic>
        <p:nvPicPr>
          <p:cNvPr id="6" name="Picture 5" descr="11-0035-08D.jpg"/>
          <p:cNvPicPr>
            <a:picLocks noChangeAspect="1"/>
          </p:cNvPicPr>
          <p:nvPr/>
        </p:nvPicPr>
        <p:blipFill>
          <a:blip r:embed="rId2"/>
          <a:stretch>
            <a:fillRect/>
          </a:stretch>
        </p:blipFill>
        <p:spPr>
          <a:xfrm>
            <a:off x="3581400" y="0"/>
            <a:ext cx="4572000" cy="6858000"/>
          </a:xfrm>
          <a:prstGeom prst="rect">
            <a:avLst/>
          </a:prstGeom>
        </p:spPr>
      </p:pic>
      <p:pic>
        <p:nvPicPr>
          <p:cNvPr id="5" name="Picture 4" descr="IMG_3969-allccds.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
            <a:ext cx="7772400" cy="1143000"/>
          </a:xfrm>
        </p:spPr>
        <p:txBody>
          <a:bodyPr/>
          <a:lstStyle/>
          <a:p>
            <a:r>
              <a:rPr lang="en-US" dirty="0" err="1" smtClean="0"/>
              <a:t>DECam</a:t>
            </a:r>
            <a:r>
              <a:rPr lang="en-US" dirty="0" smtClean="0"/>
              <a:t> in Chile</a:t>
            </a:r>
            <a:endParaRPr lang="en-US" dirty="0"/>
          </a:p>
        </p:txBody>
      </p:sp>
      <p:sp>
        <p:nvSpPr>
          <p:cNvPr id="3" name="Text Placeholder 2"/>
          <p:cNvSpPr>
            <a:spLocks noGrp="1"/>
          </p:cNvSpPr>
          <p:nvPr>
            <p:ph type="body" sz="quarter" idx="10"/>
          </p:nvPr>
        </p:nvSpPr>
        <p:spPr>
          <a:xfrm>
            <a:off x="228600" y="1981200"/>
            <a:ext cx="2971800" cy="2895600"/>
          </a:xfrm>
        </p:spPr>
        <p:txBody>
          <a:bodyPr/>
          <a:lstStyle/>
          <a:p>
            <a:endParaRPr lang="en-US" sz="2000" dirty="0" smtClean="0"/>
          </a:p>
        </p:txBody>
      </p:sp>
      <p:pic>
        <p:nvPicPr>
          <p:cNvPr id="5" name="Picture 4" descr="E:\Desktop\CTIO PR\PC011639.jpg"/>
          <p:cNvPicPr/>
          <p:nvPr/>
        </p:nvPicPr>
        <p:blipFill>
          <a:blip r:embed="rId2" cstate="print">
            <a:extLst>
              <a:ext uri="{28A0092B-C50C-407E-A947-70E740481C1C}">
                <a14:useLocalDpi xmlns:mv="urn:schemas-microsoft-com:mac:vml" xmlns:mo="http://schemas.microsoft.com/office/mac/office/2008/main" xmlns:ve="http://schemas.openxmlformats.org/markup-compatibility/2006" xmlns:a14="http://schemas.microsoft.com/office/drawing/2010/main" xmlns:pic="http://schemas.openxmlformats.org/drawingml/2006/picture" xmlns:a="http://schemas.openxmlformats.org/drawingml/2006/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r="http://schemas.openxmlformats.org/officeDocument/2006/relationships" xmlns:o="urn:schemas-microsoft-com:office:office" xmlns:mc="http://schemas.openxmlformats.org/markup-compatibility/2006" xmlns:wpc="http://schemas.microsoft.com/office/word/2010/wordprocessingCanvas" xmlns="" xmlns:lc="http://schemas.openxmlformats.org/drawingml/2006/lockedCanvas" val="0"/>
              </a:ext>
            </a:extLst>
          </a:blip>
          <a:srcRect/>
          <a:stretch>
            <a:fillRect/>
          </a:stretch>
        </p:blipFill>
        <p:spPr bwMode="auto">
          <a:xfrm>
            <a:off x="914400" y="1371600"/>
            <a:ext cx="7391400" cy="4876800"/>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9587" name="Rectangle 3"/>
          <p:cNvSpPr>
            <a:spLocks noGrp="1" noChangeArrowheads="1"/>
          </p:cNvSpPr>
          <p:nvPr>
            <p:ph type="ctrTitle"/>
          </p:nvPr>
        </p:nvSpPr>
        <p:spPr>
          <a:xfrm>
            <a:off x="685800" y="0"/>
            <a:ext cx="7772400" cy="838200"/>
          </a:xfrm>
        </p:spPr>
        <p:txBody>
          <a:bodyPr/>
          <a:lstStyle/>
          <a:p>
            <a:pPr eaLnBrk="1" hangingPunct="1"/>
            <a:r>
              <a:rPr lang="en-US" dirty="0">
                <a:ea typeface="ＭＳ Ｐゴシック" pitchFamily="27" charset="-128"/>
                <a:cs typeface="ＭＳ Ｐゴシック" pitchFamily="27" charset="-128"/>
              </a:rPr>
              <a:t>Optics</a:t>
            </a:r>
            <a:endParaRPr lang="en-US" sz="2000" dirty="0">
              <a:ea typeface="ＭＳ Ｐゴシック" pitchFamily="27" charset="-128"/>
              <a:cs typeface="ＭＳ Ｐゴシック" pitchFamily="27" charset="-128"/>
            </a:endParaRPr>
          </a:p>
        </p:txBody>
      </p:sp>
      <p:sp>
        <p:nvSpPr>
          <p:cNvPr id="579588" name="Rectangle 4"/>
          <p:cNvSpPr>
            <a:spLocks noGrp="1" noChangeArrowheads="1"/>
          </p:cNvSpPr>
          <p:nvPr>
            <p:ph type="body" sz="quarter" idx="10"/>
          </p:nvPr>
        </p:nvSpPr>
        <p:spPr/>
        <p:txBody>
          <a:bodyPr/>
          <a:lstStyle/>
          <a:p>
            <a:pPr eaLnBrk="1" hangingPunct="1">
              <a:buFontTx/>
              <a:buNone/>
            </a:pPr>
            <a:endParaRPr lang="en-US" sz="1800">
              <a:ea typeface="ＭＳ Ｐゴシック" pitchFamily="27" charset="-128"/>
              <a:cs typeface="ＭＳ Ｐゴシック" pitchFamily="27" charset="-128"/>
            </a:endParaRPr>
          </a:p>
          <a:p>
            <a:pPr eaLnBrk="1" hangingPunct="1"/>
            <a:endParaRPr lang="en-US" sz="1800">
              <a:ea typeface="ＭＳ Ｐゴシック" pitchFamily="27" charset="-128"/>
              <a:cs typeface="ＭＳ Ｐゴシック" pitchFamily="27" charset="-128"/>
            </a:endParaRPr>
          </a:p>
        </p:txBody>
      </p:sp>
      <p:sp>
        <p:nvSpPr>
          <p:cNvPr id="579591" name="Text Box 7"/>
          <p:cNvSpPr txBox="1">
            <a:spLocks noChangeArrowheads="1"/>
          </p:cNvSpPr>
          <p:nvPr/>
        </p:nvSpPr>
        <p:spPr bwMode="auto">
          <a:xfrm>
            <a:off x="6483350" y="2819400"/>
            <a:ext cx="679450" cy="304800"/>
          </a:xfrm>
          <a:prstGeom prst="rect">
            <a:avLst/>
          </a:prstGeom>
          <a:noFill/>
          <a:ln w="9525">
            <a:noFill/>
            <a:miter lim="800000"/>
            <a:headEnd/>
            <a:tailEnd/>
          </a:ln>
        </p:spPr>
        <p:txBody>
          <a:bodyPr>
            <a:prstTxWarp prst="textNoShape">
              <a:avLst/>
            </a:prstTxWarp>
            <a:spAutoFit/>
          </a:bodyPr>
          <a:lstStyle/>
          <a:p>
            <a:pPr algn="ctr"/>
            <a:r>
              <a:rPr lang="en-US" sz="1400">
                <a:solidFill>
                  <a:schemeClr val="tx1"/>
                </a:solidFill>
              </a:rPr>
              <a:t>C4</a:t>
            </a:r>
          </a:p>
        </p:txBody>
      </p:sp>
      <p:sp>
        <p:nvSpPr>
          <p:cNvPr id="579593" name="Text Box 9"/>
          <p:cNvSpPr txBox="1">
            <a:spLocks noChangeArrowheads="1"/>
          </p:cNvSpPr>
          <p:nvPr/>
        </p:nvSpPr>
        <p:spPr bwMode="auto">
          <a:xfrm>
            <a:off x="7315200" y="3429000"/>
            <a:ext cx="835025" cy="517525"/>
          </a:xfrm>
          <a:prstGeom prst="rect">
            <a:avLst/>
          </a:prstGeom>
          <a:noFill/>
          <a:ln w="9525">
            <a:noFill/>
            <a:miter lim="800000"/>
            <a:headEnd/>
            <a:tailEnd/>
          </a:ln>
        </p:spPr>
        <p:txBody>
          <a:bodyPr wrap="none">
            <a:prstTxWarp prst="textNoShape">
              <a:avLst/>
            </a:prstTxWarp>
            <a:spAutoFit/>
          </a:bodyPr>
          <a:lstStyle/>
          <a:p>
            <a:pPr algn="ctr"/>
            <a:r>
              <a:rPr lang="en-US" sz="1400">
                <a:solidFill>
                  <a:schemeClr val="tx1"/>
                </a:solidFill>
              </a:rPr>
              <a:t>Filters &amp;</a:t>
            </a:r>
          </a:p>
          <a:p>
            <a:pPr algn="ctr"/>
            <a:r>
              <a:rPr lang="en-US" sz="1400">
                <a:solidFill>
                  <a:schemeClr val="tx1"/>
                </a:solidFill>
              </a:rPr>
              <a:t>Shutter</a:t>
            </a:r>
          </a:p>
        </p:txBody>
      </p:sp>
      <p:sp>
        <p:nvSpPr>
          <p:cNvPr id="579595" name="Line 11"/>
          <p:cNvSpPr>
            <a:spLocks noChangeShapeType="1"/>
          </p:cNvSpPr>
          <p:nvPr/>
        </p:nvSpPr>
        <p:spPr bwMode="auto">
          <a:xfrm flipH="1">
            <a:off x="7085013" y="2971800"/>
            <a:ext cx="146050" cy="0"/>
          </a:xfrm>
          <a:prstGeom prst="line">
            <a:avLst/>
          </a:prstGeom>
          <a:noFill/>
          <a:ln w="19050">
            <a:solidFill>
              <a:schemeClr val="tx1"/>
            </a:solidFill>
            <a:round/>
            <a:headEnd/>
            <a:tailEnd/>
          </a:ln>
        </p:spPr>
        <p:txBody>
          <a:bodyPr>
            <a:prstTxWarp prst="textNoShape">
              <a:avLst/>
            </a:prstTxWarp>
          </a:bodyPr>
          <a:lstStyle/>
          <a:p>
            <a:endParaRPr lang="en-US"/>
          </a:p>
        </p:txBody>
      </p:sp>
      <p:sp>
        <p:nvSpPr>
          <p:cNvPr id="579596" name="Line 12"/>
          <p:cNvSpPr>
            <a:spLocks noChangeShapeType="1"/>
          </p:cNvSpPr>
          <p:nvPr/>
        </p:nvSpPr>
        <p:spPr bwMode="auto">
          <a:xfrm>
            <a:off x="6858000" y="2209800"/>
            <a:ext cx="304800" cy="76200"/>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579598" name="Line 14"/>
          <p:cNvSpPr>
            <a:spLocks noChangeShapeType="1"/>
          </p:cNvSpPr>
          <p:nvPr/>
        </p:nvSpPr>
        <p:spPr bwMode="auto">
          <a:xfrm>
            <a:off x="6781800" y="1828800"/>
            <a:ext cx="457200" cy="225425"/>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579600" name="Rectangle 16"/>
          <p:cNvSpPr>
            <a:spLocks noChangeArrowheads="1"/>
          </p:cNvSpPr>
          <p:nvPr/>
        </p:nvSpPr>
        <p:spPr bwMode="auto">
          <a:xfrm>
            <a:off x="914400" y="838200"/>
            <a:ext cx="4572000" cy="5334000"/>
          </a:xfrm>
          <a:prstGeom prst="rect">
            <a:avLst/>
          </a:prstGeom>
          <a:noFill/>
          <a:ln w="9525">
            <a:noFill/>
            <a:miter lim="800000"/>
            <a:headEnd/>
            <a:tailEnd/>
          </a:ln>
        </p:spPr>
        <p:txBody>
          <a:bodyPr lIns="91332" tIns="45666" rIns="91332" bIns="45666">
            <a:prstTxWarp prst="textNoShape">
              <a:avLst/>
            </a:prstTxWarp>
          </a:bodyPr>
          <a:lstStyle/>
          <a:p>
            <a:pPr marL="342900" indent="-342900">
              <a:lnSpc>
                <a:spcPct val="90000"/>
              </a:lnSpc>
              <a:spcBef>
                <a:spcPct val="20000"/>
              </a:spcBef>
            </a:pPr>
            <a:endParaRPr lang="en-US" sz="2000" dirty="0">
              <a:solidFill>
                <a:schemeClr val="tx1"/>
              </a:solidFill>
            </a:endParaRPr>
          </a:p>
          <a:p>
            <a:pPr marL="342900" indent="-342900">
              <a:spcBef>
                <a:spcPct val="20000"/>
              </a:spcBef>
              <a:buFontTx/>
              <a:buChar char="•"/>
            </a:pPr>
            <a:r>
              <a:rPr lang="en-US" sz="2000" dirty="0">
                <a:solidFill>
                  <a:schemeClr val="bg1"/>
                </a:solidFill>
              </a:rPr>
              <a:t>Field of view:	 2.2</a:t>
            </a:r>
            <a:r>
              <a:rPr lang="en-US" sz="2000" baseline="30000" dirty="0">
                <a:solidFill>
                  <a:schemeClr val="bg1"/>
                </a:solidFill>
              </a:rPr>
              <a:t>o </a:t>
            </a:r>
            <a:r>
              <a:rPr lang="en-US" sz="2000" dirty="0" smtClean="0">
                <a:solidFill>
                  <a:schemeClr val="bg1"/>
                </a:solidFill>
              </a:rPr>
              <a:t>diameter</a:t>
            </a:r>
          </a:p>
          <a:p>
            <a:pPr marL="342900" indent="-342900">
              <a:spcBef>
                <a:spcPct val="20000"/>
              </a:spcBef>
              <a:buFontTx/>
              <a:buChar char="•"/>
            </a:pPr>
            <a:r>
              <a:rPr lang="en-US" sz="2000" dirty="0" smtClean="0">
                <a:solidFill>
                  <a:schemeClr val="bg1"/>
                </a:solidFill>
              </a:rPr>
              <a:t>Good image quality across FOV</a:t>
            </a:r>
          </a:p>
          <a:p>
            <a:pPr marL="342900" indent="-342900">
              <a:spcBef>
                <a:spcPct val="20000"/>
              </a:spcBef>
              <a:buFontTx/>
              <a:buChar char="•"/>
            </a:pPr>
            <a:r>
              <a:rPr lang="en-US" sz="2000" dirty="0" smtClean="0">
                <a:solidFill>
                  <a:schemeClr val="bg1"/>
                </a:solidFill>
              </a:rPr>
              <a:t>Optical elements aligned at UCL</a:t>
            </a:r>
            <a:endParaRPr lang="en-US" sz="2000" dirty="0" smtClean="0">
              <a:solidFill>
                <a:schemeClr val="tx1"/>
              </a:solidFill>
            </a:endParaRPr>
          </a:p>
          <a:p>
            <a:pPr marL="342900" indent="-342900">
              <a:lnSpc>
                <a:spcPct val="90000"/>
              </a:lnSpc>
              <a:spcBef>
                <a:spcPct val="20000"/>
              </a:spcBef>
              <a:buFontTx/>
              <a:buChar char="•"/>
            </a:pPr>
            <a:endParaRPr lang="en-US" sz="800" dirty="0">
              <a:solidFill>
                <a:schemeClr val="tx1"/>
              </a:solidFill>
            </a:endParaRPr>
          </a:p>
        </p:txBody>
      </p:sp>
      <p:pic>
        <p:nvPicPr>
          <p:cNvPr id="17" name="Picture 16" descr="Snapshot 2010-08-10 06-29-28.tiff"/>
          <p:cNvPicPr>
            <a:picLocks noChangeAspect="1"/>
          </p:cNvPicPr>
          <p:nvPr/>
        </p:nvPicPr>
        <p:blipFill>
          <a:blip r:embed="rId3"/>
          <a:srcRect r="3707"/>
          <a:stretch>
            <a:fillRect/>
          </a:stretch>
        </p:blipFill>
        <p:spPr bwMode="auto">
          <a:xfrm rot="5400000">
            <a:off x="5509938" y="2769934"/>
            <a:ext cx="4549289" cy="2667020"/>
          </a:xfrm>
          <a:prstGeom prst="rect">
            <a:avLst/>
          </a:prstGeom>
          <a:noFill/>
          <a:ln w="9525">
            <a:noFill/>
            <a:miter lim="800000"/>
            <a:headEnd/>
            <a:tailEnd/>
          </a:ln>
        </p:spPr>
      </p:pic>
      <p:pic>
        <p:nvPicPr>
          <p:cNvPr id="19" name="Picture 7" descr="DCP_1853"/>
          <p:cNvPicPr>
            <a:picLocks noChangeAspect="1" noChangeArrowheads="1"/>
          </p:cNvPicPr>
          <p:nvPr/>
        </p:nvPicPr>
        <p:blipFill>
          <a:blip r:embed="rId4"/>
          <a:srcRect l="27686" t="7986" r="24490" b="12778"/>
          <a:stretch>
            <a:fillRect/>
          </a:stretch>
        </p:blipFill>
        <p:spPr bwMode="auto">
          <a:xfrm>
            <a:off x="2352201" y="3124200"/>
            <a:ext cx="2829399" cy="3124200"/>
          </a:xfrm>
          <a:prstGeom prst="rect">
            <a:avLst/>
          </a:prstGeom>
          <a:noFill/>
          <a:ln w="9525">
            <a:noFill/>
            <a:miter lim="800000"/>
            <a:headEnd/>
            <a:tailEnd/>
          </a:ln>
        </p:spPr>
      </p:pic>
      <p:sp>
        <p:nvSpPr>
          <p:cNvPr id="20" name="Rectangle 19"/>
          <p:cNvSpPr/>
          <p:nvPr/>
        </p:nvSpPr>
        <p:spPr>
          <a:xfrm>
            <a:off x="381000" y="5193268"/>
            <a:ext cx="1749660" cy="369332"/>
          </a:xfrm>
          <a:prstGeom prst="rect">
            <a:avLst/>
          </a:prstGeom>
        </p:spPr>
        <p:txBody>
          <a:bodyPr wrap="none">
            <a:spAutoFit/>
          </a:bodyPr>
          <a:lstStyle/>
          <a:p>
            <a:r>
              <a:rPr lang="en-US" dirty="0" smtClean="0">
                <a:solidFill>
                  <a:schemeClr val="bg1"/>
                </a:solidFill>
              </a:rPr>
              <a:t>S. Kent (FNAL)</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 name="Rectangle 17"/>
          <p:cNvSpPr/>
          <p:nvPr/>
        </p:nvSpPr>
        <p:spPr bwMode="auto">
          <a:xfrm>
            <a:off x="5715000" y="1143000"/>
            <a:ext cx="3200400" cy="5257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endParaRPr>
          </a:p>
        </p:txBody>
      </p:sp>
      <p:pic>
        <p:nvPicPr>
          <p:cNvPr id="579586" name="Picture 2" descr="Picture1"/>
          <p:cNvPicPr>
            <a:picLocks noChangeAspect="1" noChangeArrowheads="1"/>
          </p:cNvPicPr>
          <p:nvPr/>
        </p:nvPicPr>
        <p:blipFill>
          <a:blip r:embed="rId3"/>
          <a:srcRect/>
          <a:stretch>
            <a:fillRect/>
          </a:stretch>
        </p:blipFill>
        <p:spPr bwMode="auto">
          <a:xfrm>
            <a:off x="6510338" y="1676400"/>
            <a:ext cx="2405062" cy="4648200"/>
          </a:xfrm>
          <a:prstGeom prst="rect">
            <a:avLst/>
          </a:prstGeom>
          <a:noFill/>
          <a:ln w="9525">
            <a:noFill/>
            <a:miter lim="800000"/>
            <a:headEnd/>
            <a:tailEnd/>
          </a:ln>
        </p:spPr>
      </p:pic>
      <p:sp>
        <p:nvSpPr>
          <p:cNvPr id="579587" name="Rectangle 3"/>
          <p:cNvSpPr>
            <a:spLocks noGrp="1" noChangeArrowheads="1"/>
          </p:cNvSpPr>
          <p:nvPr>
            <p:ph type="ctrTitle"/>
          </p:nvPr>
        </p:nvSpPr>
        <p:spPr>
          <a:xfrm>
            <a:off x="685800" y="0"/>
            <a:ext cx="7772400" cy="838200"/>
          </a:xfrm>
        </p:spPr>
        <p:txBody>
          <a:bodyPr/>
          <a:lstStyle/>
          <a:p>
            <a:pPr eaLnBrk="1" hangingPunct="1"/>
            <a:r>
              <a:rPr lang="en-US" dirty="0">
                <a:ea typeface="ＭＳ Ｐゴシック" pitchFamily="27" charset="-128"/>
                <a:cs typeface="ＭＳ Ｐゴシック" pitchFamily="27" charset="-128"/>
              </a:rPr>
              <a:t>Optics</a:t>
            </a:r>
            <a:endParaRPr lang="en-US" sz="2000" dirty="0">
              <a:ea typeface="ＭＳ Ｐゴシック" pitchFamily="27" charset="-128"/>
              <a:cs typeface="ＭＳ Ｐゴシック" pitchFamily="27" charset="-128"/>
            </a:endParaRPr>
          </a:p>
        </p:txBody>
      </p:sp>
      <p:sp>
        <p:nvSpPr>
          <p:cNvPr id="579588" name="Rectangle 4"/>
          <p:cNvSpPr>
            <a:spLocks noGrp="1" noChangeArrowheads="1"/>
          </p:cNvSpPr>
          <p:nvPr>
            <p:ph type="body" sz="quarter" idx="10"/>
          </p:nvPr>
        </p:nvSpPr>
        <p:spPr/>
        <p:txBody>
          <a:bodyPr/>
          <a:lstStyle/>
          <a:p>
            <a:pPr eaLnBrk="1" hangingPunct="1">
              <a:buFontTx/>
              <a:buNone/>
            </a:pPr>
            <a:endParaRPr lang="en-US" sz="1800">
              <a:ea typeface="ＭＳ Ｐゴシック" pitchFamily="27" charset="-128"/>
              <a:cs typeface="ＭＳ Ｐゴシック" pitchFamily="27" charset="-128"/>
            </a:endParaRPr>
          </a:p>
          <a:p>
            <a:pPr eaLnBrk="1" hangingPunct="1"/>
            <a:endParaRPr lang="en-US" sz="1800">
              <a:ea typeface="ＭＳ Ｐゴシック" pitchFamily="27" charset="-128"/>
              <a:cs typeface="ＭＳ Ｐゴシック" pitchFamily="27" charset="-128"/>
            </a:endParaRPr>
          </a:p>
        </p:txBody>
      </p:sp>
      <p:sp>
        <p:nvSpPr>
          <p:cNvPr id="579589" name="Text Box 5"/>
          <p:cNvSpPr txBox="1">
            <a:spLocks noChangeArrowheads="1"/>
          </p:cNvSpPr>
          <p:nvPr/>
        </p:nvSpPr>
        <p:spPr bwMode="auto">
          <a:xfrm>
            <a:off x="5827713" y="5562600"/>
            <a:ext cx="1030287" cy="304800"/>
          </a:xfrm>
          <a:prstGeom prst="rect">
            <a:avLst/>
          </a:prstGeom>
          <a:noFill/>
          <a:ln w="9525">
            <a:noFill/>
            <a:miter lim="800000"/>
            <a:headEnd/>
            <a:tailEnd/>
          </a:ln>
        </p:spPr>
        <p:txBody>
          <a:bodyPr>
            <a:prstTxWarp prst="textNoShape">
              <a:avLst/>
            </a:prstTxWarp>
            <a:spAutoFit/>
          </a:bodyPr>
          <a:lstStyle/>
          <a:p>
            <a:pPr algn="ctr"/>
            <a:r>
              <a:rPr lang="en-US" sz="1400" dirty="0">
                <a:solidFill>
                  <a:schemeClr val="tx1"/>
                </a:solidFill>
              </a:rPr>
              <a:t>C1</a:t>
            </a:r>
          </a:p>
        </p:txBody>
      </p:sp>
      <p:sp>
        <p:nvSpPr>
          <p:cNvPr id="579590" name="Text Box 6"/>
          <p:cNvSpPr txBox="1">
            <a:spLocks noChangeArrowheads="1"/>
          </p:cNvSpPr>
          <p:nvPr/>
        </p:nvSpPr>
        <p:spPr bwMode="auto">
          <a:xfrm>
            <a:off x="6019800" y="4267200"/>
            <a:ext cx="830263" cy="304800"/>
          </a:xfrm>
          <a:prstGeom prst="rect">
            <a:avLst/>
          </a:prstGeom>
          <a:noFill/>
          <a:ln w="9525">
            <a:noFill/>
            <a:miter lim="800000"/>
            <a:headEnd/>
            <a:tailEnd/>
          </a:ln>
        </p:spPr>
        <p:txBody>
          <a:bodyPr>
            <a:prstTxWarp prst="textNoShape">
              <a:avLst/>
            </a:prstTxWarp>
            <a:spAutoFit/>
          </a:bodyPr>
          <a:lstStyle/>
          <a:p>
            <a:pPr algn="ctr"/>
            <a:r>
              <a:rPr lang="en-US" sz="1400" dirty="0">
                <a:solidFill>
                  <a:schemeClr val="tx1"/>
                </a:solidFill>
              </a:rPr>
              <a:t>C2 - C3</a:t>
            </a:r>
          </a:p>
        </p:txBody>
      </p:sp>
      <p:sp>
        <p:nvSpPr>
          <p:cNvPr id="579591" name="Text Box 7"/>
          <p:cNvSpPr txBox="1">
            <a:spLocks noChangeArrowheads="1"/>
          </p:cNvSpPr>
          <p:nvPr/>
        </p:nvSpPr>
        <p:spPr bwMode="auto">
          <a:xfrm>
            <a:off x="6483350" y="2819400"/>
            <a:ext cx="679450" cy="304800"/>
          </a:xfrm>
          <a:prstGeom prst="rect">
            <a:avLst/>
          </a:prstGeom>
          <a:noFill/>
          <a:ln w="9525">
            <a:noFill/>
            <a:miter lim="800000"/>
            <a:headEnd/>
            <a:tailEnd/>
          </a:ln>
        </p:spPr>
        <p:txBody>
          <a:bodyPr>
            <a:prstTxWarp prst="textNoShape">
              <a:avLst/>
            </a:prstTxWarp>
            <a:spAutoFit/>
          </a:bodyPr>
          <a:lstStyle/>
          <a:p>
            <a:pPr algn="ctr"/>
            <a:r>
              <a:rPr lang="en-US" sz="1400">
                <a:solidFill>
                  <a:schemeClr val="tx1"/>
                </a:solidFill>
              </a:rPr>
              <a:t>C4</a:t>
            </a:r>
          </a:p>
        </p:txBody>
      </p:sp>
      <p:sp>
        <p:nvSpPr>
          <p:cNvPr id="579592" name="Text Box 8"/>
          <p:cNvSpPr txBox="1">
            <a:spLocks noChangeArrowheads="1"/>
          </p:cNvSpPr>
          <p:nvPr/>
        </p:nvSpPr>
        <p:spPr bwMode="auto">
          <a:xfrm>
            <a:off x="5562600" y="2362200"/>
            <a:ext cx="1295400" cy="517525"/>
          </a:xfrm>
          <a:prstGeom prst="rect">
            <a:avLst/>
          </a:prstGeom>
          <a:noFill/>
          <a:ln w="9525">
            <a:noFill/>
            <a:miter lim="800000"/>
            <a:headEnd/>
            <a:tailEnd/>
          </a:ln>
        </p:spPr>
        <p:txBody>
          <a:bodyPr>
            <a:prstTxWarp prst="textNoShape">
              <a:avLst/>
            </a:prstTxWarp>
            <a:spAutoFit/>
          </a:bodyPr>
          <a:lstStyle/>
          <a:p>
            <a:pPr algn="ctr"/>
            <a:r>
              <a:rPr lang="en-US" sz="1400" dirty="0">
                <a:solidFill>
                  <a:schemeClr val="tx1"/>
                </a:solidFill>
              </a:rPr>
              <a:t>C5, vacuum window</a:t>
            </a:r>
          </a:p>
        </p:txBody>
      </p:sp>
      <p:sp>
        <p:nvSpPr>
          <p:cNvPr id="579593" name="Text Box 9"/>
          <p:cNvSpPr txBox="1">
            <a:spLocks noChangeArrowheads="1"/>
          </p:cNvSpPr>
          <p:nvPr/>
        </p:nvSpPr>
        <p:spPr bwMode="auto">
          <a:xfrm>
            <a:off x="7315200" y="3429000"/>
            <a:ext cx="835025" cy="517525"/>
          </a:xfrm>
          <a:prstGeom prst="rect">
            <a:avLst/>
          </a:prstGeom>
          <a:noFill/>
          <a:ln w="9525">
            <a:noFill/>
            <a:miter lim="800000"/>
            <a:headEnd/>
            <a:tailEnd/>
          </a:ln>
        </p:spPr>
        <p:txBody>
          <a:bodyPr wrap="none">
            <a:prstTxWarp prst="textNoShape">
              <a:avLst/>
            </a:prstTxWarp>
            <a:spAutoFit/>
          </a:bodyPr>
          <a:lstStyle/>
          <a:p>
            <a:pPr algn="ctr"/>
            <a:r>
              <a:rPr lang="en-US" sz="1400">
                <a:solidFill>
                  <a:schemeClr val="tx1"/>
                </a:solidFill>
              </a:rPr>
              <a:t>Filters &amp;</a:t>
            </a:r>
          </a:p>
          <a:p>
            <a:pPr algn="ctr"/>
            <a:r>
              <a:rPr lang="en-US" sz="1400">
                <a:solidFill>
                  <a:schemeClr val="tx1"/>
                </a:solidFill>
              </a:rPr>
              <a:t>Shutter</a:t>
            </a:r>
          </a:p>
        </p:txBody>
      </p:sp>
      <p:sp>
        <p:nvSpPr>
          <p:cNvPr id="579594" name="Text Box 10"/>
          <p:cNvSpPr txBox="1">
            <a:spLocks noChangeArrowheads="1"/>
          </p:cNvSpPr>
          <p:nvPr/>
        </p:nvSpPr>
        <p:spPr bwMode="auto">
          <a:xfrm>
            <a:off x="5791200" y="1981200"/>
            <a:ext cx="1100138" cy="304800"/>
          </a:xfrm>
          <a:prstGeom prst="rect">
            <a:avLst/>
          </a:prstGeom>
          <a:noFill/>
          <a:ln w="9525">
            <a:noFill/>
            <a:miter lim="800000"/>
            <a:headEnd/>
            <a:tailEnd/>
          </a:ln>
        </p:spPr>
        <p:txBody>
          <a:bodyPr wrap="none">
            <a:prstTxWarp prst="textNoShape">
              <a:avLst/>
            </a:prstTxWarp>
            <a:spAutoFit/>
          </a:bodyPr>
          <a:lstStyle/>
          <a:p>
            <a:pPr algn="ctr"/>
            <a:r>
              <a:rPr lang="en-US" sz="1400" dirty="0">
                <a:solidFill>
                  <a:schemeClr val="tx1"/>
                </a:solidFill>
              </a:rPr>
              <a:t>Focal plane</a:t>
            </a:r>
          </a:p>
        </p:txBody>
      </p:sp>
      <p:sp>
        <p:nvSpPr>
          <p:cNvPr id="579595" name="Line 11"/>
          <p:cNvSpPr>
            <a:spLocks noChangeShapeType="1"/>
          </p:cNvSpPr>
          <p:nvPr/>
        </p:nvSpPr>
        <p:spPr bwMode="auto">
          <a:xfrm flipH="1">
            <a:off x="7085013" y="2971800"/>
            <a:ext cx="146050" cy="0"/>
          </a:xfrm>
          <a:prstGeom prst="line">
            <a:avLst/>
          </a:prstGeom>
          <a:noFill/>
          <a:ln w="19050">
            <a:solidFill>
              <a:schemeClr val="tx1"/>
            </a:solidFill>
            <a:round/>
            <a:headEnd/>
            <a:tailEnd/>
          </a:ln>
        </p:spPr>
        <p:txBody>
          <a:bodyPr>
            <a:prstTxWarp prst="textNoShape">
              <a:avLst/>
            </a:prstTxWarp>
          </a:bodyPr>
          <a:lstStyle/>
          <a:p>
            <a:endParaRPr lang="en-US"/>
          </a:p>
        </p:txBody>
      </p:sp>
      <p:sp>
        <p:nvSpPr>
          <p:cNvPr id="579596" name="Line 12"/>
          <p:cNvSpPr>
            <a:spLocks noChangeShapeType="1"/>
          </p:cNvSpPr>
          <p:nvPr/>
        </p:nvSpPr>
        <p:spPr bwMode="auto">
          <a:xfrm>
            <a:off x="6858000" y="2209800"/>
            <a:ext cx="304800" cy="76200"/>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579597" name="Text Box 13"/>
          <p:cNvSpPr txBox="1">
            <a:spLocks noChangeArrowheads="1"/>
          </p:cNvSpPr>
          <p:nvPr/>
        </p:nvSpPr>
        <p:spPr bwMode="auto">
          <a:xfrm>
            <a:off x="6019800" y="1600200"/>
            <a:ext cx="727075" cy="304800"/>
          </a:xfrm>
          <a:prstGeom prst="rect">
            <a:avLst/>
          </a:prstGeom>
          <a:noFill/>
          <a:ln w="9525">
            <a:noFill/>
            <a:miter lim="800000"/>
            <a:headEnd/>
            <a:tailEnd/>
          </a:ln>
        </p:spPr>
        <p:txBody>
          <a:bodyPr>
            <a:prstTxWarp prst="textNoShape">
              <a:avLst/>
            </a:prstTxWarp>
            <a:spAutoFit/>
          </a:bodyPr>
          <a:lstStyle/>
          <a:p>
            <a:pPr algn="ctr"/>
            <a:r>
              <a:rPr lang="en-US" sz="1400" dirty="0">
                <a:solidFill>
                  <a:schemeClr val="tx1"/>
                </a:solidFill>
              </a:rPr>
              <a:t>Bipods</a:t>
            </a:r>
          </a:p>
        </p:txBody>
      </p:sp>
      <p:sp>
        <p:nvSpPr>
          <p:cNvPr id="579598" name="Line 14"/>
          <p:cNvSpPr>
            <a:spLocks noChangeShapeType="1"/>
          </p:cNvSpPr>
          <p:nvPr/>
        </p:nvSpPr>
        <p:spPr bwMode="auto">
          <a:xfrm>
            <a:off x="6781800" y="1828800"/>
            <a:ext cx="457200" cy="225425"/>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579599" name="Text Box 15"/>
          <p:cNvSpPr txBox="1">
            <a:spLocks noChangeArrowheads="1"/>
          </p:cNvSpPr>
          <p:nvPr/>
        </p:nvSpPr>
        <p:spPr bwMode="auto">
          <a:xfrm>
            <a:off x="6553200" y="1447800"/>
            <a:ext cx="2286000" cy="304800"/>
          </a:xfrm>
          <a:prstGeom prst="rect">
            <a:avLst/>
          </a:prstGeom>
          <a:noFill/>
          <a:ln w="9525">
            <a:noFill/>
            <a:miter lim="800000"/>
            <a:headEnd/>
            <a:tailEnd/>
          </a:ln>
        </p:spPr>
        <p:txBody>
          <a:bodyPr>
            <a:prstTxWarp prst="textNoShape">
              <a:avLst/>
            </a:prstTxWarp>
            <a:spAutoFit/>
          </a:bodyPr>
          <a:lstStyle/>
          <a:p>
            <a:pPr algn="ctr"/>
            <a:r>
              <a:rPr lang="en-US" sz="1400" dirty="0">
                <a:solidFill>
                  <a:schemeClr val="tx1"/>
                </a:solidFill>
              </a:rPr>
              <a:t>Attachment ring</a:t>
            </a:r>
          </a:p>
        </p:txBody>
      </p:sp>
      <p:sp>
        <p:nvSpPr>
          <p:cNvPr id="579600" name="Rectangle 16"/>
          <p:cNvSpPr>
            <a:spLocks noChangeArrowheads="1"/>
          </p:cNvSpPr>
          <p:nvPr/>
        </p:nvSpPr>
        <p:spPr bwMode="auto">
          <a:xfrm>
            <a:off x="838200" y="609600"/>
            <a:ext cx="5486400" cy="5334000"/>
          </a:xfrm>
          <a:prstGeom prst="rect">
            <a:avLst/>
          </a:prstGeom>
          <a:noFill/>
          <a:ln w="9525">
            <a:noFill/>
            <a:miter lim="800000"/>
            <a:headEnd/>
            <a:tailEnd/>
          </a:ln>
        </p:spPr>
        <p:txBody>
          <a:bodyPr lIns="91332" tIns="45666" rIns="91332" bIns="45666">
            <a:prstTxWarp prst="textNoShape">
              <a:avLst/>
            </a:prstTxWarp>
          </a:bodyPr>
          <a:lstStyle/>
          <a:p>
            <a:pPr marL="342900" indent="-342900">
              <a:lnSpc>
                <a:spcPct val="90000"/>
              </a:lnSpc>
              <a:spcBef>
                <a:spcPct val="20000"/>
              </a:spcBef>
            </a:pPr>
            <a:endParaRPr lang="en-US" sz="2000" dirty="0" smtClean="0">
              <a:solidFill>
                <a:schemeClr val="tx1"/>
              </a:solidFill>
            </a:endParaRPr>
          </a:p>
          <a:p>
            <a:pPr marL="342900" indent="-342900">
              <a:lnSpc>
                <a:spcPct val="90000"/>
              </a:lnSpc>
              <a:spcBef>
                <a:spcPct val="20000"/>
              </a:spcBef>
            </a:pPr>
            <a:endParaRPr lang="en-US" sz="2000" dirty="0" smtClean="0">
              <a:solidFill>
                <a:schemeClr val="tx1"/>
              </a:solidFill>
            </a:endParaRPr>
          </a:p>
          <a:p>
            <a:pPr marL="342900" indent="-342900">
              <a:lnSpc>
                <a:spcPct val="90000"/>
              </a:lnSpc>
              <a:spcBef>
                <a:spcPct val="20000"/>
              </a:spcBef>
              <a:buFontTx/>
              <a:buChar char="•"/>
            </a:pPr>
            <a:endParaRPr lang="en-US" sz="800" dirty="0">
              <a:solidFill>
                <a:schemeClr val="tx1"/>
              </a:solidFill>
            </a:endParaRPr>
          </a:p>
        </p:txBody>
      </p:sp>
      <p:pic>
        <p:nvPicPr>
          <p:cNvPr id="19" name="Picture 7" descr="DCP_1853"/>
          <p:cNvPicPr>
            <a:picLocks noChangeAspect="1" noChangeArrowheads="1"/>
          </p:cNvPicPr>
          <p:nvPr/>
        </p:nvPicPr>
        <p:blipFill>
          <a:blip r:embed="rId4"/>
          <a:srcRect l="27686" t="7986" r="24490" b="12778"/>
          <a:stretch>
            <a:fillRect/>
          </a:stretch>
        </p:blipFill>
        <p:spPr bwMode="auto">
          <a:xfrm>
            <a:off x="2352201" y="3124200"/>
            <a:ext cx="2829399" cy="3124200"/>
          </a:xfrm>
          <a:prstGeom prst="rect">
            <a:avLst/>
          </a:prstGeom>
          <a:noFill/>
          <a:ln w="9525">
            <a:noFill/>
            <a:miter lim="800000"/>
            <a:headEnd/>
            <a:tailEnd/>
          </a:ln>
        </p:spPr>
      </p:pic>
      <p:sp>
        <p:nvSpPr>
          <p:cNvPr id="20" name="Rectangle 19"/>
          <p:cNvSpPr/>
          <p:nvPr/>
        </p:nvSpPr>
        <p:spPr>
          <a:xfrm>
            <a:off x="381000" y="5193268"/>
            <a:ext cx="1749660" cy="369332"/>
          </a:xfrm>
          <a:prstGeom prst="rect">
            <a:avLst/>
          </a:prstGeom>
        </p:spPr>
        <p:txBody>
          <a:bodyPr wrap="none">
            <a:spAutoFit/>
          </a:bodyPr>
          <a:lstStyle/>
          <a:p>
            <a:r>
              <a:rPr lang="en-US" dirty="0" smtClean="0">
                <a:solidFill>
                  <a:schemeClr val="bg1"/>
                </a:solidFill>
              </a:rPr>
              <a:t>S. Kent (FNAL)</a:t>
            </a:r>
            <a:endParaRPr lang="en-US" dirty="0">
              <a:solidFill>
                <a:schemeClr val="bg1"/>
              </a:solidFill>
            </a:endParaRPr>
          </a:p>
        </p:txBody>
      </p:sp>
      <p:sp>
        <p:nvSpPr>
          <p:cNvPr id="21" name="Rectangle 20"/>
          <p:cNvSpPr/>
          <p:nvPr/>
        </p:nvSpPr>
        <p:spPr>
          <a:xfrm>
            <a:off x="914400" y="853553"/>
            <a:ext cx="4572000" cy="1578894"/>
          </a:xfrm>
          <a:prstGeom prst="rect">
            <a:avLst/>
          </a:prstGeom>
        </p:spPr>
        <p:txBody>
          <a:bodyPr>
            <a:spAutoFit/>
          </a:bodyPr>
          <a:lstStyle/>
          <a:p>
            <a:pPr marL="342900" indent="-342900">
              <a:lnSpc>
                <a:spcPct val="90000"/>
              </a:lnSpc>
              <a:spcBef>
                <a:spcPct val="20000"/>
              </a:spcBef>
            </a:pPr>
            <a:endParaRPr lang="en-US" dirty="0" smtClean="0">
              <a:solidFill>
                <a:schemeClr val="tx1"/>
              </a:solidFill>
            </a:endParaRPr>
          </a:p>
          <a:p>
            <a:pPr marL="342900" indent="-342900">
              <a:spcBef>
                <a:spcPct val="20000"/>
              </a:spcBef>
              <a:buFontTx/>
              <a:buChar char="•"/>
            </a:pPr>
            <a:r>
              <a:rPr lang="en-US" sz="2000" dirty="0" smtClean="0">
                <a:solidFill>
                  <a:schemeClr val="bg1"/>
                </a:solidFill>
              </a:rPr>
              <a:t>Field of view:	 2.2</a:t>
            </a:r>
            <a:r>
              <a:rPr lang="en-US" sz="2000" baseline="30000" dirty="0" smtClean="0">
                <a:solidFill>
                  <a:schemeClr val="bg1"/>
                </a:solidFill>
              </a:rPr>
              <a:t>o </a:t>
            </a:r>
            <a:r>
              <a:rPr lang="en-US" sz="2000" dirty="0" smtClean="0">
                <a:solidFill>
                  <a:schemeClr val="bg1"/>
                </a:solidFill>
              </a:rPr>
              <a:t>diameter</a:t>
            </a:r>
          </a:p>
          <a:p>
            <a:pPr marL="342900" indent="-342900">
              <a:spcBef>
                <a:spcPct val="20000"/>
              </a:spcBef>
              <a:buFontTx/>
              <a:buChar char="•"/>
            </a:pPr>
            <a:r>
              <a:rPr lang="en-US" sz="2000" dirty="0" smtClean="0">
                <a:solidFill>
                  <a:schemeClr val="bg1"/>
                </a:solidFill>
              </a:rPr>
              <a:t>Good image quality across FOV</a:t>
            </a:r>
          </a:p>
          <a:p>
            <a:pPr marL="342900" indent="-342900">
              <a:spcBef>
                <a:spcPct val="20000"/>
              </a:spcBef>
              <a:buFontTx/>
              <a:buChar char="•"/>
            </a:pPr>
            <a:r>
              <a:rPr lang="en-US" sz="2000" dirty="0" smtClean="0">
                <a:solidFill>
                  <a:schemeClr val="bg1"/>
                </a:solidFill>
              </a:rPr>
              <a:t>Optical elements aligned at UCL</a:t>
            </a:r>
            <a:endParaRPr lang="en-US" sz="2000" dirty="0" smtClean="0">
              <a:solidFill>
                <a:schemeClr val="tx1"/>
              </a:solidFill>
            </a:endParaRPr>
          </a:p>
          <a:p>
            <a:pPr marL="342900" indent="-342900">
              <a:lnSpc>
                <a:spcPct val="90000"/>
              </a:lnSpc>
              <a:spcBef>
                <a:spcPct val="20000"/>
              </a:spcBef>
              <a:buFontTx/>
              <a:buChar char="•"/>
            </a:pPr>
            <a:endParaRPr lang="en-US" sz="700" dirty="0">
              <a:solidFill>
                <a:schemeClr val="tx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 name="Rectangle 17"/>
          <p:cNvSpPr/>
          <p:nvPr/>
        </p:nvSpPr>
        <p:spPr bwMode="auto">
          <a:xfrm>
            <a:off x="5715000" y="1143000"/>
            <a:ext cx="3200400" cy="5257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endParaRPr>
          </a:p>
        </p:txBody>
      </p:sp>
      <p:pic>
        <p:nvPicPr>
          <p:cNvPr id="579586" name="Picture 2" descr="Picture1"/>
          <p:cNvPicPr>
            <a:picLocks noChangeAspect="1" noChangeArrowheads="1"/>
          </p:cNvPicPr>
          <p:nvPr/>
        </p:nvPicPr>
        <p:blipFill>
          <a:blip r:embed="rId4"/>
          <a:srcRect/>
          <a:stretch>
            <a:fillRect/>
          </a:stretch>
        </p:blipFill>
        <p:spPr bwMode="auto">
          <a:xfrm>
            <a:off x="6510338" y="1676400"/>
            <a:ext cx="2405062" cy="4648200"/>
          </a:xfrm>
          <a:prstGeom prst="rect">
            <a:avLst/>
          </a:prstGeom>
          <a:noFill/>
          <a:ln w="9525">
            <a:noFill/>
            <a:miter lim="800000"/>
            <a:headEnd/>
            <a:tailEnd/>
          </a:ln>
        </p:spPr>
      </p:pic>
      <p:sp>
        <p:nvSpPr>
          <p:cNvPr id="579587" name="Rectangle 3"/>
          <p:cNvSpPr>
            <a:spLocks noGrp="1" noChangeArrowheads="1"/>
          </p:cNvSpPr>
          <p:nvPr>
            <p:ph type="ctrTitle"/>
          </p:nvPr>
        </p:nvSpPr>
        <p:spPr>
          <a:xfrm>
            <a:off x="685800" y="0"/>
            <a:ext cx="7772400" cy="838200"/>
          </a:xfrm>
        </p:spPr>
        <p:txBody>
          <a:bodyPr/>
          <a:lstStyle/>
          <a:p>
            <a:pPr eaLnBrk="1" hangingPunct="1"/>
            <a:r>
              <a:rPr lang="en-US" dirty="0">
                <a:ea typeface="ＭＳ Ｐゴシック" pitchFamily="27" charset="-128"/>
                <a:cs typeface="ＭＳ Ｐゴシック" pitchFamily="27" charset="-128"/>
              </a:rPr>
              <a:t>Optics</a:t>
            </a:r>
            <a:endParaRPr lang="en-US" sz="2000" dirty="0">
              <a:ea typeface="ＭＳ Ｐゴシック" pitchFamily="27" charset="-128"/>
              <a:cs typeface="ＭＳ Ｐゴシック" pitchFamily="27" charset="-128"/>
            </a:endParaRPr>
          </a:p>
        </p:txBody>
      </p:sp>
      <p:sp>
        <p:nvSpPr>
          <p:cNvPr id="579588" name="Rectangle 4"/>
          <p:cNvSpPr>
            <a:spLocks noGrp="1" noChangeArrowheads="1"/>
          </p:cNvSpPr>
          <p:nvPr>
            <p:ph type="body" sz="quarter" idx="10"/>
          </p:nvPr>
        </p:nvSpPr>
        <p:spPr/>
        <p:txBody>
          <a:bodyPr/>
          <a:lstStyle/>
          <a:p>
            <a:pPr eaLnBrk="1" hangingPunct="1">
              <a:buFontTx/>
              <a:buNone/>
            </a:pPr>
            <a:endParaRPr lang="en-US" sz="1800">
              <a:ea typeface="ＭＳ Ｐゴシック" pitchFamily="27" charset="-128"/>
              <a:cs typeface="ＭＳ Ｐゴシック" pitchFamily="27" charset="-128"/>
            </a:endParaRPr>
          </a:p>
          <a:p>
            <a:pPr eaLnBrk="1" hangingPunct="1"/>
            <a:endParaRPr lang="en-US" sz="1800">
              <a:ea typeface="ＭＳ Ｐゴシック" pitchFamily="27" charset="-128"/>
              <a:cs typeface="ＭＳ Ｐゴシック" pitchFamily="27" charset="-128"/>
            </a:endParaRPr>
          </a:p>
        </p:txBody>
      </p:sp>
      <p:sp>
        <p:nvSpPr>
          <p:cNvPr id="579589" name="Text Box 5"/>
          <p:cNvSpPr txBox="1">
            <a:spLocks noChangeArrowheads="1"/>
          </p:cNvSpPr>
          <p:nvPr/>
        </p:nvSpPr>
        <p:spPr bwMode="auto">
          <a:xfrm>
            <a:off x="5827713" y="5562600"/>
            <a:ext cx="1030287" cy="304800"/>
          </a:xfrm>
          <a:prstGeom prst="rect">
            <a:avLst/>
          </a:prstGeom>
          <a:noFill/>
          <a:ln w="9525">
            <a:noFill/>
            <a:miter lim="800000"/>
            <a:headEnd/>
            <a:tailEnd/>
          </a:ln>
        </p:spPr>
        <p:txBody>
          <a:bodyPr>
            <a:prstTxWarp prst="textNoShape">
              <a:avLst/>
            </a:prstTxWarp>
            <a:spAutoFit/>
          </a:bodyPr>
          <a:lstStyle/>
          <a:p>
            <a:pPr algn="ctr"/>
            <a:r>
              <a:rPr lang="en-US" sz="1400" dirty="0">
                <a:solidFill>
                  <a:schemeClr val="tx1"/>
                </a:solidFill>
              </a:rPr>
              <a:t>C1</a:t>
            </a:r>
          </a:p>
        </p:txBody>
      </p:sp>
      <p:sp>
        <p:nvSpPr>
          <p:cNvPr id="579590" name="Text Box 6"/>
          <p:cNvSpPr txBox="1">
            <a:spLocks noChangeArrowheads="1"/>
          </p:cNvSpPr>
          <p:nvPr/>
        </p:nvSpPr>
        <p:spPr bwMode="auto">
          <a:xfrm>
            <a:off x="6019800" y="4267200"/>
            <a:ext cx="830263" cy="304800"/>
          </a:xfrm>
          <a:prstGeom prst="rect">
            <a:avLst/>
          </a:prstGeom>
          <a:noFill/>
          <a:ln w="9525">
            <a:noFill/>
            <a:miter lim="800000"/>
            <a:headEnd/>
            <a:tailEnd/>
          </a:ln>
        </p:spPr>
        <p:txBody>
          <a:bodyPr>
            <a:prstTxWarp prst="textNoShape">
              <a:avLst/>
            </a:prstTxWarp>
            <a:spAutoFit/>
          </a:bodyPr>
          <a:lstStyle/>
          <a:p>
            <a:pPr algn="ctr"/>
            <a:r>
              <a:rPr lang="en-US" sz="1400" dirty="0">
                <a:solidFill>
                  <a:schemeClr val="tx1"/>
                </a:solidFill>
              </a:rPr>
              <a:t>C2 - C3</a:t>
            </a:r>
          </a:p>
        </p:txBody>
      </p:sp>
      <p:sp>
        <p:nvSpPr>
          <p:cNvPr id="579591" name="Text Box 7"/>
          <p:cNvSpPr txBox="1">
            <a:spLocks noChangeArrowheads="1"/>
          </p:cNvSpPr>
          <p:nvPr/>
        </p:nvSpPr>
        <p:spPr bwMode="auto">
          <a:xfrm>
            <a:off x="6483350" y="2819400"/>
            <a:ext cx="679450" cy="304800"/>
          </a:xfrm>
          <a:prstGeom prst="rect">
            <a:avLst/>
          </a:prstGeom>
          <a:noFill/>
          <a:ln w="9525">
            <a:noFill/>
            <a:miter lim="800000"/>
            <a:headEnd/>
            <a:tailEnd/>
          </a:ln>
        </p:spPr>
        <p:txBody>
          <a:bodyPr>
            <a:prstTxWarp prst="textNoShape">
              <a:avLst/>
            </a:prstTxWarp>
            <a:spAutoFit/>
          </a:bodyPr>
          <a:lstStyle/>
          <a:p>
            <a:pPr algn="ctr"/>
            <a:r>
              <a:rPr lang="en-US" sz="1400">
                <a:solidFill>
                  <a:schemeClr val="tx1"/>
                </a:solidFill>
              </a:rPr>
              <a:t>C4</a:t>
            </a:r>
          </a:p>
        </p:txBody>
      </p:sp>
      <p:sp>
        <p:nvSpPr>
          <p:cNvPr id="579592" name="Text Box 8"/>
          <p:cNvSpPr txBox="1">
            <a:spLocks noChangeArrowheads="1"/>
          </p:cNvSpPr>
          <p:nvPr/>
        </p:nvSpPr>
        <p:spPr bwMode="auto">
          <a:xfrm>
            <a:off x="5562600" y="2362200"/>
            <a:ext cx="1295400" cy="517525"/>
          </a:xfrm>
          <a:prstGeom prst="rect">
            <a:avLst/>
          </a:prstGeom>
          <a:noFill/>
          <a:ln w="9525">
            <a:noFill/>
            <a:miter lim="800000"/>
            <a:headEnd/>
            <a:tailEnd/>
          </a:ln>
        </p:spPr>
        <p:txBody>
          <a:bodyPr>
            <a:prstTxWarp prst="textNoShape">
              <a:avLst/>
            </a:prstTxWarp>
            <a:spAutoFit/>
          </a:bodyPr>
          <a:lstStyle/>
          <a:p>
            <a:pPr algn="ctr"/>
            <a:r>
              <a:rPr lang="en-US" sz="1400" dirty="0">
                <a:solidFill>
                  <a:schemeClr val="tx1"/>
                </a:solidFill>
              </a:rPr>
              <a:t>C5, vacuum window</a:t>
            </a:r>
          </a:p>
        </p:txBody>
      </p:sp>
      <p:sp>
        <p:nvSpPr>
          <p:cNvPr id="579593" name="Text Box 9"/>
          <p:cNvSpPr txBox="1">
            <a:spLocks noChangeArrowheads="1"/>
          </p:cNvSpPr>
          <p:nvPr/>
        </p:nvSpPr>
        <p:spPr bwMode="auto">
          <a:xfrm>
            <a:off x="7315200" y="3429000"/>
            <a:ext cx="835025" cy="517525"/>
          </a:xfrm>
          <a:prstGeom prst="rect">
            <a:avLst/>
          </a:prstGeom>
          <a:noFill/>
          <a:ln w="9525">
            <a:noFill/>
            <a:miter lim="800000"/>
            <a:headEnd/>
            <a:tailEnd/>
          </a:ln>
        </p:spPr>
        <p:txBody>
          <a:bodyPr wrap="none">
            <a:prstTxWarp prst="textNoShape">
              <a:avLst/>
            </a:prstTxWarp>
            <a:spAutoFit/>
          </a:bodyPr>
          <a:lstStyle/>
          <a:p>
            <a:pPr algn="ctr"/>
            <a:r>
              <a:rPr lang="en-US" sz="1400">
                <a:solidFill>
                  <a:schemeClr val="tx1"/>
                </a:solidFill>
              </a:rPr>
              <a:t>Filters &amp;</a:t>
            </a:r>
          </a:p>
          <a:p>
            <a:pPr algn="ctr"/>
            <a:r>
              <a:rPr lang="en-US" sz="1400">
                <a:solidFill>
                  <a:schemeClr val="tx1"/>
                </a:solidFill>
              </a:rPr>
              <a:t>Shutter</a:t>
            </a:r>
          </a:p>
        </p:txBody>
      </p:sp>
      <p:sp>
        <p:nvSpPr>
          <p:cNvPr id="579594" name="Text Box 10"/>
          <p:cNvSpPr txBox="1">
            <a:spLocks noChangeArrowheads="1"/>
          </p:cNvSpPr>
          <p:nvPr/>
        </p:nvSpPr>
        <p:spPr bwMode="auto">
          <a:xfrm>
            <a:off x="5791200" y="1981200"/>
            <a:ext cx="1100138" cy="304800"/>
          </a:xfrm>
          <a:prstGeom prst="rect">
            <a:avLst/>
          </a:prstGeom>
          <a:noFill/>
          <a:ln w="9525">
            <a:noFill/>
            <a:miter lim="800000"/>
            <a:headEnd/>
            <a:tailEnd/>
          </a:ln>
        </p:spPr>
        <p:txBody>
          <a:bodyPr wrap="none">
            <a:prstTxWarp prst="textNoShape">
              <a:avLst/>
            </a:prstTxWarp>
            <a:spAutoFit/>
          </a:bodyPr>
          <a:lstStyle/>
          <a:p>
            <a:pPr algn="ctr"/>
            <a:r>
              <a:rPr lang="en-US" sz="1400" dirty="0">
                <a:solidFill>
                  <a:schemeClr val="tx1"/>
                </a:solidFill>
              </a:rPr>
              <a:t>Focal plane</a:t>
            </a:r>
          </a:p>
        </p:txBody>
      </p:sp>
      <p:sp>
        <p:nvSpPr>
          <p:cNvPr id="579595" name="Line 11"/>
          <p:cNvSpPr>
            <a:spLocks noChangeShapeType="1"/>
          </p:cNvSpPr>
          <p:nvPr/>
        </p:nvSpPr>
        <p:spPr bwMode="auto">
          <a:xfrm flipH="1">
            <a:off x="7085013" y="2971800"/>
            <a:ext cx="146050" cy="0"/>
          </a:xfrm>
          <a:prstGeom prst="line">
            <a:avLst/>
          </a:prstGeom>
          <a:noFill/>
          <a:ln w="19050">
            <a:solidFill>
              <a:schemeClr val="tx1"/>
            </a:solidFill>
            <a:round/>
            <a:headEnd/>
            <a:tailEnd/>
          </a:ln>
        </p:spPr>
        <p:txBody>
          <a:bodyPr>
            <a:prstTxWarp prst="textNoShape">
              <a:avLst/>
            </a:prstTxWarp>
          </a:bodyPr>
          <a:lstStyle/>
          <a:p>
            <a:endParaRPr lang="en-US"/>
          </a:p>
        </p:txBody>
      </p:sp>
      <p:sp>
        <p:nvSpPr>
          <p:cNvPr id="579596" name="Line 12"/>
          <p:cNvSpPr>
            <a:spLocks noChangeShapeType="1"/>
          </p:cNvSpPr>
          <p:nvPr/>
        </p:nvSpPr>
        <p:spPr bwMode="auto">
          <a:xfrm>
            <a:off x="6858000" y="2209800"/>
            <a:ext cx="304800" cy="76200"/>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579597" name="Text Box 13"/>
          <p:cNvSpPr txBox="1">
            <a:spLocks noChangeArrowheads="1"/>
          </p:cNvSpPr>
          <p:nvPr/>
        </p:nvSpPr>
        <p:spPr bwMode="auto">
          <a:xfrm>
            <a:off x="6019800" y="1600200"/>
            <a:ext cx="727075" cy="304800"/>
          </a:xfrm>
          <a:prstGeom prst="rect">
            <a:avLst/>
          </a:prstGeom>
          <a:noFill/>
          <a:ln w="9525">
            <a:noFill/>
            <a:miter lim="800000"/>
            <a:headEnd/>
            <a:tailEnd/>
          </a:ln>
        </p:spPr>
        <p:txBody>
          <a:bodyPr>
            <a:prstTxWarp prst="textNoShape">
              <a:avLst/>
            </a:prstTxWarp>
            <a:spAutoFit/>
          </a:bodyPr>
          <a:lstStyle/>
          <a:p>
            <a:pPr algn="ctr"/>
            <a:r>
              <a:rPr lang="en-US" sz="1400" dirty="0">
                <a:solidFill>
                  <a:schemeClr val="tx1"/>
                </a:solidFill>
              </a:rPr>
              <a:t>Bipods</a:t>
            </a:r>
          </a:p>
        </p:txBody>
      </p:sp>
      <p:sp>
        <p:nvSpPr>
          <p:cNvPr id="579598" name="Line 14"/>
          <p:cNvSpPr>
            <a:spLocks noChangeShapeType="1"/>
          </p:cNvSpPr>
          <p:nvPr/>
        </p:nvSpPr>
        <p:spPr bwMode="auto">
          <a:xfrm>
            <a:off x="6781800" y="1828800"/>
            <a:ext cx="457200" cy="225425"/>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579599" name="Text Box 15"/>
          <p:cNvSpPr txBox="1">
            <a:spLocks noChangeArrowheads="1"/>
          </p:cNvSpPr>
          <p:nvPr/>
        </p:nvSpPr>
        <p:spPr bwMode="auto">
          <a:xfrm>
            <a:off x="6553200" y="1447800"/>
            <a:ext cx="2286000" cy="304800"/>
          </a:xfrm>
          <a:prstGeom prst="rect">
            <a:avLst/>
          </a:prstGeom>
          <a:noFill/>
          <a:ln w="9525">
            <a:noFill/>
            <a:miter lim="800000"/>
            <a:headEnd/>
            <a:tailEnd/>
          </a:ln>
        </p:spPr>
        <p:txBody>
          <a:bodyPr>
            <a:prstTxWarp prst="textNoShape">
              <a:avLst/>
            </a:prstTxWarp>
            <a:spAutoFit/>
          </a:bodyPr>
          <a:lstStyle/>
          <a:p>
            <a:pPr algn="ctr"/>
            <a:r>
              <a:rPr lang="en-US" sz="1400" dirty="0">
                <a:solidFill>
                  <a:schemeClr val="tx1"/>
                </a:solidFill>
              </a:rPr>
              <a:t>Attachment ring</a:t>
            </a:r>
          </a:p>
        </p:txBody>
      </p:sp>
      <p:sp>
        <p:nvSpPr>
          <p:cNvPr id="579600" name="Rectangle 16"/>
          <p:cNvSpPr>
            <a:spLocks noChangeArrowheads="1"/>
          </p:cNvSpPr>
          <p:nvPr/>
        </p:nvSpPr>
        <p:spPr bwMode="auto">
          <a:xfrm>
            <a:off x="838200" y="609600"/>
            <a:ext cx="5486400" cy="5334000"/>
          </a:xfrm>
          <a:prstGeom prst="rect">
            <a:avLst/>
          </a:prstGeom>
          <a:noFill/>
          <a:ln w="9525">
            <a:noFill/>
            <a:miter lim="800000"/>
            <a:headEnd/>
            <a:tailEnd/>
          </a:ln>
        </p:spPr>
        <p:txBody>
          <a:bodyPr lIns="91332" tIns="45666" rIns="91332" bIns="45666">
            <a:prstTxWarp prst="textNoShape">
              <a:avLst/>
            </a:prstTxWarp>
          </a:bodyPr>
          <a:lstStyle/>
          <a:p>
            <a:pPr marL="342900" indent="-342900">
              <a:lnSpc>
                <a:spcPct val="90000"/>
              </a:lnSpc>
              <a:spcBef>
                <a:spcPct val="20000"/>
              </a:spcBef>
            </a:pPr>
            <a:endParaRPr lang="en-US" sz="2000" dirty="0" smtClean="0">
              <a:solidFill>
                <a:schemeClr val="tx1"/>
              </a:solidFill>
            </a:endParaRPr>
          </a:p>
          <a:p>
            <a:pPr marL="342900" indent="-342900">
              <a:lnSpc>
                <a:spcPct val="90000"/>
              </a:lnSpc>
              <a:spcBef>
                <a:spcPct val="20000"/>
              </a:spcBef>
            </a:pPr>
            <a:endParaRPr lang="en-US" sz="2000" dirty="0" smtClean="0">
              <a:solidFill>
                <a:schemeClr val="tx1"/>
              </a:solidFill>
            </a:endParaRPr>
          </a:p>
          <a:p>
            <a:pPr marL="342900" indent="-342900">
              <a:lnSpc>
                <a:spcPct val="90000"/>
              </a:lnSpc>
              <a:spcBef>
                <a:spcPct val="20000"/>
              </a:spcBef>
              <a:buFontTx/>
              <a:buChar char="•"/>
            </a:pPr>
            <a:endParaRPr lang="en-US" sz="800" dirty="0">
              <a:solidFill>
                <a:schemeClr val="tx1"/>
              </a:solidFill>
            </a:endParaRPr>
          </a:p>
        </p:txBody>
      </p:sp>
      <p:pic>
        <p:nvPicPr>
          <p:cNvPr id="19" name="Picture 7" descr="DCP_1853"/>
          <p:cNvPicPr>
            <a:picLocks noChangeAspect="1" noChangeArrowheads="1"/>
          </p:cNvPicPr>
          <p:nvPr/>
        </p:nvPicPr>
        <p:blipFill>
          <a:blip r:embed="rId5"/>
          <a:srcRect l="27686" t="7986" r="24490" b="12778"/>
          <a:stretch>
            <a:fillRect/>
          </a:stretch>
        </p:blipFill>
        <p:spPr bwMode="auto">
          <a:xfrm>
            <a:off x="2352201" y="3124200"/>
            <a:ext cx="2829399" cy="3124200"/>
          </a:xfrm>
          <a:prstGeom prst="rect">
            <a:avLst/>
          </a:prstGeom>
          <a:noFill/>
          <a:ln w="9525">
            <a:noFill/>
            <a:miter lim="800000"/>
            <a:headEnd/>
            <a:tailEnd/>
          </a:ln>
        </p:spPr>
      </p:pic>
      <p:sp>
        <p:nvSpPr>
          <p:cNvPr id="20" name="Rectangle 19"/>
          <p:cNvSpPr/>
          <p:nvPr/>
        </p:nvSpPr>
        <p:spPr>
          <a:xfrm>
            <a:off x="381000" y="5193268"/>
            <a:ext cx="1749660" cy="369332"/>
          </a:xfrm>
          <a:prstGeom prst="rect">
            <a:avLst/>
          </a:prstGeom>
        </p:spPr>
        <p:txBody>
          <a:bodyPr wrap="none">
            <a:spAutoFit/>
          </a:bodyPr>
          <a:lstStyle/>
          <a:p>
            <a:r>
              <a:rPr lang="en-US" dirty="0" smtClean="0">
                <a:solidFill>
                  <a:schemeClr val="bg1"/>
                </a:solidFill>
              </a:rPr>
              <a:t>S. Kent (FNAL)</a:t>
            </a:r>
            <a:endParaRPr lang="en-US" dirty="0">
              <a:solidFill>
                <a:schemeClr val="bg1"/>
              </a:solidFill>
            </a:endParaRPr>
          </a:p>
        </p:txBody>
      </p:sp>
      <p:sp>
        <p:nvSpPr>
          <p:cNvPr id="21" name="Rectangle 20"/>
          <p:cNvSpPr/>
          <p:nvPr/>
        </p:nvSpPr>
        <p:spPr>
          <a:xfrm>
            <a:off x="914400" y="853553"/>
            <a:ext cx="4572000" cy="1578894"/>
          </a:xfrm>
          <a:prstGeom prst="rect">
            <a:avLst/>
          </a:prstGeom>
        </p:spPr>
        <p:txBody>
          <a:bodyPr>
            <a:spAutoFit/>
          </a:bodyPr>
          <a:lstStyle/>
          <a:p>
            <a:pPr marL="342900" indent="-342900">
              <a:lnSpc>
                <a:spcPct val="90000"/>
              </a:lnSpc>
              <a:spcBef>
                <a:spcPct val="20000"/>
              </a:spcBef>
            </a:pPr>
            <a:endParaRPr lang="en-US" dirty="0" smtClean="0">
              <a:solidFill>
                <a:schemeClr val="tx1"/>
              </a:solidFill>
            </a:endParaRPr>
          </a:p>
          <a:p>
            <a:pPr marL="342900" indent="-342900">
              <a:spcBef>
                <a:spcPct val="20000"/>
              </a:spcBef>
              <a:buFontTx/>
              <a:buChar char="•"/>
            </a:pPr>
            <a:r>
              <a:rPr lang="en-US" sz="2000" dirty="0" smtClean="0">
                <a:solidFill>
                  <a:schemeClr val="bg1"/>
                </a:solidFill>
              </a:rPr>
              <a:t>Field of view:	 2.2</a:t>
            </a:r>
            <a:r>
              <a:rPr lang="en-US" sz="2000" baseline="30000" dirty="0" smtClean="0">
                <a:solidFill>
                  <a:schemeClr val="bg1"/>
                </a:solidFill>
              </a:rPr>
              <a:t>o </a:t>
            </a:r>
            <a:r>
              <a:rPr lang="en-US" sz="2000" dirty="0" smtClean="0">
                <a:solidFill>
                  <a:schemeClr val="bg1"/>
                </a:solidFill>
              </a:rPr>
              <a:t>diameter</a:t>
            </a:r>
          </a:p>
          <a:p>
            <a:pPr marL="342900" indent="-342900">
              <a:spcBef>
                <a:spcPct val="20000"/>
              </a:spcBef>
              <a:buFontTx/>
              <a:buChar char="•"/>
            </a:pPr>
            <a:r>
              <a:rPr lang="en-US" sz="2000" dirty="0" smtClean="0">
                <a:solidFill>
                  <a:schemeClr val="bg1"/>
                </a:solidFill>
              </a:rPr>
              <a:t>Good image quality across FOV</a:t>
            </a:r>
          </a:p>
          <a:p>
            <a:pPr marL="342900" indent="-342900">
              <a:spcBef>
                <a:spcPct val="20000"/>
              </a:spcBef>
              <a:buFontTx/>
              <a:buChar char="•"/>
            </a:pPr>
            <a:r>
              <a:rPr lang="en-US" sz="2000" dirty="0" smtClean="0">
                <a:solidFill>
                  <a:schemeClr val="bg1"/>
                </a:solidFill>
              </a:rPr>
              <a:t>Optical elements aligned at UCL</a:t>
            </a:r>
            <a:endParaRPr lang="en-US" sz="2000" dirty="0" smtClean="0">
              <a:solidFill>
                <a:schemeClr val="tx1"/>
              </a:solidFill>
            </a:endParaRPr>
          </a:p>
          <a:p>
            <a:pPr marL="342900" indent="-342900">
              <a:lnSpc>
                <a:spcPct val="90000"/>
              </a:lnSpc>
              <a:spcBef>
                <a:spcPct val="20000"/>
              </a:spcBef>
              <a:buFontTx/>
              <a:buChar char="•"/>
            </a:pPr>
            <a:endParaRPr lang="en-US" sz="700" dirty="0">
              <a:solidFill>
                <a:schemeClr val="tx1"/>
              </a:solidFill>
            </a:endParaRPr>
          </a:p>
        </p:txBody>
      </p:sp>
      <p:graphicFrame>
        <p:nvGraphicFramePr>
          <p:cNvPr id="1147906" name="Object 2"/>
          <p:cNvGraphicFramePr>
            <a:graphicFrameLocks noChangeAspect="1"/>
          </p:cNvGraphicFramePr>
          <p:nvPr/>
        </p:nvGraphicFramePr>
        <p:xfrm>
          <a:off x="5715000" y="1543386"/>
          <a:ext cx="3117644" cy="2342814"/>
        </p:xfrm>
        <a:graphic>
          <a:graphicData uri="http://schemas.openxmlformats.org/presentationml/2006/ole">
            <p:oleObj spid="_x0000_s1147906" name="Document" r:id="rId6" imgW="2298700" imgH="1727200" progId="Word.Document.12">
              <p:link updateAutomatic="1"/>
            </p:oleObj>
          </a:graphicData>
        </a:graphic>
      </p:graphicFrame>
      <p:pic>
        <p:nvPicPr>
          <p:cNvPr id="22" name="Picture 2"/>
          <p:cNvPicPr>
            <a:picLocks noChangeAspect="1" noChangeArrowheads="1"/>
          </p:cNvPicPr>
          <p:nvPr/>
        </p:nvPicPr>
        <p:blipFill>
          <a:blip r:embed="rId7"/>
          <a:srcRect/>
          <a:stretch>
            <a:fillRect/>
          </a:stretch>
        </p:blipFill>
        <p:spPr bwMode="auto">
          <a:xfrm>
            <a:off x="5731785" y="4953000"/>
            <a:ext cx="3183616" cy="17537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3" name="Slide Number Placeholder 3"/>
          <p:cNvSpPr>
            <a:spLocks noGrp="1"/>
          </p:cNvSpPr>
          <p:nvPr>
            <p:ph type="sldNum" sz="quarter" idx="12"/>
          </p:nvPr>
        </p:nvSpPr>
        <p:spPr>
          <a:xfrm>
            <a:off x="457200" y="6245225"/>
            <a:ext cx="2133600" cy="476250"/>
          </a:xfrm>
          <a:noFill/>
        </p:spPr>
        <p:txBody>
          <a:bodyPr/>
          <a:lstStyle/>
          <a:p>
            <a:pPr algn="l"/>
            <a:fld id="{55BC5C87-E6CC-7343-B482-F708C93D702B}" type="slidenum">
              <a:rPr lang="en-US"/>
              <a:pPr algn="l"/>
              <a:t>16</a:t>
            </a:fld>
            <a:endParaRPr lang="en-US"/>
          </a:p>
        </p:txBody>
      </p:sp>
      <p:sp>
        <p:nvSpPr>
          <p:cNvPr id="6" name="Title 1"/>
          <p:cNvSpPr txBox="1">
            <a:spLocks/>
          </p:cNvSpPr>
          <p:nvPr/>
        </p:nvSpPr>
        <p:spPr bwMode="auto">
          <a:xfrm>
            <a:off x="1143000" y="228600"/>
            <a:ext cx="7543800" cy="838200"/>
          </a:xfrm>
          <a:prstGeom prst="rect">
            <a:avLst/>
          </a:prstGeom>
          <a:noFill/>
          <a:ln w="9525">
            <a:noFill/>
            <a:miter lim="800000"/>
            <a:headEnd/>
            <a:tailEnd/>
          </a:ln>
        </p:spPr>
        <p:txBody>
          <a:bodyPr lIns="91332" tIns="45666" rIns="91332" bIns="45666" anchor="ctr"/>
          <a:lstStyle/>
          <a:p>
            <a:pPr algn="ctr" eaLnBrk="0" hangingPunct="0">
              <a:defRPr/>
            </a:pPr>
            <a:r>
              <a:rPr lang="en-US" sz="3200" kern="0" dirty="0" smtClean="0">
                <a:solidFill>
                  <a:schemeClr val="tx2"/>
                </a:solidFill>
                <a:latin typeface="+mj-lt"/>
                <a:ea typeface="+mj-ea"/>
                <a:cs typeface="+mj-cs"/>
              </a:rPr>
              <a:t> Preparations at </a:t>
            </a:r>
            <a:r>
              <a:rPr lang="en-US" sz="3200" kern="0" dirty="0" smtClean="0">
                <a:solidFill>
                  <a:schemeClr val="tx2"/>
                </a:solidFill>
                <a:latin typeface="+mj-lt"/>
                <a:ea typeface="+mj-ea"/>
                <a:cs typeface="+mj-cs"/>
              </a:rPr>
              <a:t>CTIO</a:t>
            </a:r>
            <a:endParaRPr lang="en-US" sz="3200" kern="0" dirty="0">
              <a:solidFill>
                <a:schemeClr val="tx2"/>
              </a:solidFill>
              <a:latin typeface="+mj-lt"/>
              <a:ea typeface="+mj-ea"/>
              <a:cs typeface="+mj-cs"/>
            </a:endParaRPr>
          </a:p>
        </p:txBody>
      </p:sp>
      <p:pic>
        <p:nvPicPr>
          <p:cNvPr id="8" name="Picture 7" descr="C:\Users\tmca\Desktop\Newsletter\PB211545.jpg"/>
          <p:cNvPicPr/>
          <p:nvPr/>
        </p:nvPicPr>
        <p:blipFill>
          <a:blip r:embed="rId2" cstate="print">
            <a:extLst>
              <a:ext uri="{28A0092B-C50C-407E-A947-70E740481C1C}">
                <a14:useLocalDpi xmlns:mv="urn:schemas-microsoft-com:mac:vml" xmlns:mo="http://schemas.microsoft.com/office/mac/office/2008/main" xmlns:ve="http://schemas.openxmlformats.org/markup-compatibility/2006" xmlns:a14="http://schemas.microsoft.com/office/drawing/2010/main" xmlns:pic="http://schemas.openxmlformats.org/drawingml/2006/picture" xmlns:a="http://schemas.openxmlformats.org/drawingml/2006/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r="http://schemas.openxmlformats.org/officeDocument/2006/relationships" xmlns:o="urn:schemas-microsoft-com:office:office" xmlns:mc="http://schemas.openxmlformats.org/markup-compatibility/2006" xmlns:wpc="http://schemas.microsoft.com/office/word/2010/wordprocessingCanvas" xmlns="" xmlns:lc="http://schemas.openxmlformats.org/drawingml/2006/lockedCanvas" val="0"/>
              </a:ext>
            </a:extLst>
          </a:blip>
          <a:srcRect/>
          <a:stretch>
            <a:fillRect/>
          </a:stretch>
        </p:blipFill>
        <p:spPr bwMode="auto">
          <a:xfrm>
            <a:off x="4446248" y="1132646"/>
            <a:ext cx="4240552" cy="5649154"/>
          </a:xfrm>
          <a:prstGeom prst="rect">
            <a:avLst/>
          </a:prstGeom>
          <a:noFill/>
          <a:ln>
            <a:noFill/>
          </a:ln>
        </p:spPr>
      </p:pic>
      <p:pic>
        <p:nvPicPr>
          <p:cNvPr id="9" name="Picture 8" descr="C:\Users\tmca\Desktop\Newsletter\P1191831.jpg"/>
          <p:cNvPicPr/>
          <p:nvPr/>
        </p:nvPicPr>
        <p:blipFill>
          <a:blip r:embed="rId3" cstate="print">
            <a:extLst>
              <a:ext uri="{28A0092B-C50C-407E-A947-70E740481C1C}">
                <a14:useLocalDpi xmlns:mv="urn:schemas-microsoft-com:mac:vml" xmlns:mo="http://schemas.microsoft.com/office/mac/office/2008/main" xmlns:ve="http://schemas.openxmlformats.org/markup-compatibility/2006" xmlns:a14="http://schemas.microsoft.com/office/drawing/2010/main" xmlns:pic="http://schemas.openxmlformats.org/drawingml/2006/picture" xmlns:a="http://schemas.openxmlformats.org/drawingml/2006/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r="http://schemas.openxmlformats.org/officeDocument/2006/relationships" xmlns:o="urn:schemas-microsoft-com:office:office" xmlns:mc="http://schemas.openxmlformats.org/markup-compatibility/2006" xmlns:wpc="http://schemas.microsoft.com/office/word/2010/wordprocessingCanvas" xmlns="" xmlns:lc="http://schemas.openxmlformats.org/drawingml/2006/lockedCanvas" val="0"/>
              </a:ext>
            </a:extLst>
          </a:blip>
          <a:srcRect/>
          <a:stretch>
            <a:fillRect/>
          </a:stretch>
        </p:blipFill>
        <p:spPr bwMode="auto">
          <a:xfrm>
            <a:off x="1" y="2057400"/>
            <a:ext cx="5181600" cy="3581400"/>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83" name="Rectangle 82"/>
          <p:cNvSpPr/>
          <p:nvPr/>
        </p:nvSpPr>
        <p:spPr bwMode="auto">
          <a:xfrm>
            <a:off x="4953000" y="4876800"/>
            <a:ext cx="2971800" cy="1447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endParaRPr>
          </a:p>
        </p:txBody>
      </p:sp>
      <p:sp>
        <p:nvSpPr>
          <p:cNvPr id="601090" name="Rectangle 2"/>
          <p:cNvSpPr>
            <a:spLocks noGrp="1" noChangeArrowheads="1"/>
          </p:cNvSpPr>
          <p:nvPr>
            <p:ph type="ctrTitle"/>
          </p:nvPr>
        </p:nvSpPr>
        <p:spPr>
          <a:xfrm>
            <a:off x="685800" y="-152400"/>
            <a:ext cx="7772400" cy="1143000"/>
          </a:xfrm>
        </p:spPr>
        <p:txBody>
          <a:bodyPr/>
          <a:lstStyle/>
          <a:p>
            <a:r>
              <a:rPr lang="en-GB" dirty="0" smtClean="0"/>
              <a:t>DES Observing Strategy</a:t>
            </a:r>
          </a:p>
        </p:txBody>
      </p:sp>
      <p:sp>
        <p:nvSpPr>
          <p:cNvPr id="93" name="Text Placeholder 92"/>
          <p:cNvSpPr>
            <a:spLocks noGrp="1"/>
          </p:cNvSpPr>
          <p:nvPr>
            <p:ph type="body" sz="quarter" idx="10"/>
          </p:nvPr>
        </p:nvSpPr>
        <p:spPr/>
        <p:txBody>
          <a:bodyPr/>
          <a:lstStyle/>
          <a:p>
            <a:endParaRPr lang="en-US" dirty="0"/>
          </a:p>
        </p:txBody>
      </p:sp>
      <p:sp>
        <p:nvSpPr>
          <p:cNvPr id="601091" name="Text Box 5"/>
          <p:cNvSpPr txBox="1">
            <a:spLocks noChangeArrowheads="1"/>
          </p:cNvSpPr>
          <p:nvPr/>
        </p:nvSpPr>
        <p:spPr bwMode="auto">
          <a:xfrm>
            <a:off x="5257800" y="1081088"/>
            <a:ext cx="1858963" cy="442912"/>
          </a:xfrm>
          <a:prstGeom prst="rect">
            <a:avLst/>
          </a:prstGeom>
          <a:noFill/>
          <a:ln w="9525">
            <a:noFill/>
            <a:miter lim="800000"/>
            <a:headEnd/>
            <a:tailEnd/>
          </a:ln>
        </p:spPr>
        <p:txBody>
          <a:bodyPr wrap="none" lIns="90000" tIns="46800" rIns="90000" bIns="46800">
            <a:prstTxWarp prst="textNoShape">
              <a:avLst/>
            </a:prstTxWarp>
            <a:spAutoFit/>
          </a:bodyPr>
          <a:lstStyle/>
          <a:p>
            <a:pPr>
              <a:lnSpc>
                <a:spcPct val="93000"/>
              </a:lnSpc>
              <a:buClr>
                <a:srgbClr val="000000"/>
              </a:buClr>
              <a:buSzPct val="236000"/>
              <a:buFont typeface="Arial" pitchFamily="27"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dirty="0">
                <a:solidFill>
                  <a:schemeClr val="bg1"/>
                </a:solidFill>
              </a:rPr>
              <a:t>Survey Area</a:t>
            </a:r>
          </a:p>
        </p:txBody>
      </p:sp>
      <p:sp>
        <p:nvSpPr>
          <p:cNvPr id="601092" name="Text Box 7"/>
          <p:cNvSpPr txBox="1">
            <a:spLocks noChangeArrowheads="1"/>
          </p:cNvSpPr>
          <p:nvPr/>
        </p:nvSpPr>
        <p:spPr bwMode="auto">
          <a:xfrm>
            <a:off x="4716463" y="2720975"/>
            <a:ext cx="2903537" cy="403225"/>
          </a:xfrm>
          <a:prstGeom prst="rect">
            <a:avLst/>
          </a:prstGeom>
          <a:noFill/>
          <a:ln w="9525">
            <a:noFill/>
            <a:miter lim="800000"/>
            <a:headEnd/>
            <a:tailEnd/>
          </a:ln>
        </p:spPr>
        <p:txBody>
          <a:bodyPr wrap="none" lIns="0" tIns="0" rIns="0" bIns="0">
            <a:prstTxWarp prst="textNoShape">
              <a:avLst/>
            </a:prstTxWarp>
            <a:spAutoFit/>
          </a:bodyPr>
          <a:lstStyle/>
          <a:p>
            <a:pPr>
              <a:lnSpc>
                <a:spcPct val="93000"/>
              </a:lnSpc>
              <a:buClr>
                <a:srgbClr val="000000"/>
              </a:buClr>
              <a:buSzPct val="69000"/>
              <a:buFont typeface="Arial" pitchFamily="27"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a:solidFill>
                  <a:schemeClr val="bg1"/>
                </a:solidFill>
              </a:rPr>
              <a:t>Overlap with SDSS equatorial </a:t>
            </a:r>
          </a:p>
          <a:p>
            <a:pPr>
              <a:lnSpc>
                <a:spcPct val="93000"/>
              </a:lnSpc>
              <a:buClr>
                <a:srgbClr val="000000"/>
              </a:buClr>
              <a:buSzPct val="69000"/>
              <a:buFont typeface="Arial" pitchFamily="27"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a:solidFill>
                  <a:schemeClr val="bg1"/>
                </a:solidFill>
              </a:rPr>
              <a:t>Stripe 82 for calibration (200 sq deg) </a:t>
            </a:r>
          </a:p>
        </p:txBody>
      </p:sp>
      <p:sp>
        <p:nvSpPr>
          <p:cNvPr id="601094" name="Rectangle 13"/>
          <p:cNvSpPr>
            <a:spLocks noChangeArrowheads="1"/>
          </p:cNvSpPr>
          <p:nvPr/>
        </p:nvSpPr>
        <p:spPr bwMode="auto">
          <a:xfrm>
            <a:off x="69850" y="685800"/>
            <a:ext cx="3587750" cy="5287963"/>
          </a:xfrm>
          <a:prstGeom prst="rect">
            <a:avLst/>
          </a:prstGeom>
          <a:noFill/>
          <a:ln w="9525">
            <a:noFill/>
            <a:miter lim="800000"/>
            <a:headEnd/>
            <a:tailEnd/>
          </a:ln>
        </p:spPr>
        <p:txBody>
          <a:bodyPr lIns="0" tIns="0" rIns="0" bIns="0">
            <a:prstTxWarp prst="textNoShape">
              <a:avLst/>
            </a:prstTxWarp>
          </a:bodyPr>
          <a:lstStyle/>
          <a:p>
            <a:pPr marL="293688" indent="-293688" defTabSz="407988">
              <a:buClr>
                <a:srgbClr val="000000"/>
              </a:buClr>
              <a:buSzPct val="75000"/>
              <a:buFont typeface="StarSymbol" charset="2"/>
              <a:buNone/>
            </a:pPr>
            <a:endParaRPr lang="en-US" sz="2000" dirty="0">
              <a:solidFill>
                <a:srgbClr val="0000FF"/>
              </a:solidFill>
            </a:endParaRPr>
          </a:p>
          <a:p>
            <a:pPr marL="293688" indent="-293688" defTabSz="407988">
              <a:buClr>
                <a:srgbClr val="000000"/>
              </a:buClr>
              <a:buSzPct val="45000"/>
              <a:buFont typeface="StarSymbol" charset="2"/>
              <a:buNone/>
            </a:pPr>
            <a:endParaRPr lang="en-US" dirty="0" smtClean="0"/>
          </a:p>
          <a:p>
            <a:pPr marL="293688" indent="-293688" defTabSz="407988">
              <a:spcAft>
                <a:spcPts val="600"/>
              </a:spcAft>
              <a:buClr>
                <a:schemeClr val="bg1"/>
              </a:buClr>
              <a:buSzPct val="75000"/>
              <a:buFont typeface="Arial" pitchFamily="27" charset="0"/>
              <a:buChar char="•"/>
            </a:pPr>
            <a:r>
              <a:rPr lang="en-US" sz="2000" dirty="0" smtClean="0">
                <a:solidFill>
                  <a:schemeClr val="bg1"/>
                </a:solidFill>
              </a:rPr>
              <a:t>Sept-Feb observing seasons</a:t>
            </a:r>
          </a:p>
          <a:p>
            <a:pPr marL="293688" indent="-293688" defTabSz="407988">
              <a:spcAft>
                <a:spcPts val="600"/>
              </a:spcAft>
              <a:buClr>
                <a:schemeClr val="bg1"/>
              </a:buClr>
              <a:buSzPct val="75000"/>
              <a:buFont typeface="Arial" pitchFamily="27" charset="0"/>
              <a:buChar char="•"/>
            </a:pPr>
            <a:r>
              <a:rPr lang="en-US" sz="2000" dirty="0" smtClean="0">
                <a:solidFill>
                  <a:schemeClr val="bg1"/>
                </a:solidFill>
              </a:rPr>
              <a:t>80</a:t>
            </a:r>
            <a:r>
              <a:rPr lang="en-US" sz="2000" dirty="0">
                <a:solidFill>
                  <a:schemeClr val="bg1"/>
                </a:solidFill>
              </a:rPr>
              <a:t>-100 sec exposures </a:t>
            </a:r>
          </a:p>
          <a:p>
            <a:pPr marL="293688" indent="-293688" defTabSz="407988">
              <a:spcAft>
                <a:spcPts val="600"/>
              </a:spcAft>
              <a:buClr>
                <a:schemeClr val="bg1"/>
              </a:buClr>
              <a:buSzPct val="75000"/>
              <a:buFont typeface="Arial" pitchFamily="27" charset="0"/>
              <a:buChar char="•"/>
            </a:pPr>
            <a:r>
              <a:rPr lang="en-US" sz="2000" dirty="0">
                <a:solidFill>
                  <a:schemeClr val="bg1"/>
                </a:solidFill>
              </a:rPr>
              <a:t>2 filters per pointing (typically)</a:t>
            </a:r>
          </a:p>
          <a:p>
            <a:pPr marL="668338" lvl="1" indent="-260350" defTabSz="407988">
              <a:spcAft>
                <a:spcPts val="600"/>
              </a:spcAft>
              <a:buClr>
                <a:schemeClr val="bg1"/>
              </a:buClr>
              <a:buSzPct val="75000"/>
              <a:buFont typeface="Arial" pitchFamily="27" charset="0"/>
              <a:buChar char="•"/>
            </a:pPr>
            <a:r>
              <a:rPr lang="en-US" sz="2000" i="1" dirty="0" err="1">
                <a:solidFill>
                  <a:schemeClr val="bg1"/>
                </a:solidFill>
                <a:ea typeface="Times New Roman" pitchFamily="27" charset="0"/>
                <a:cs typeface="Times New Roman" pitchFamily="27" charset="0"/>
              </a:rPr>
              <a:t>gr</a:t>
            </a:r>
            <a:r>
              <a:rPr lang="en-US" sz="2000" dirty="0">
                <a:solidFill>
                  <a:schemeClr val="bg1"/>
                </a:solidFill>
              </a:rPr>
              <a:t> in dark time</a:t>
            </a:r>
          </a:p>
          <a:p>
            <a:pPr marL="668338" lvl="1" indent="-260350" defTabSz="407988">
              <a:spcAft>
                <a:spcPts val="600"/>
              </a:spcAft>
              <a:buClr>
                <a:schemeClr val="bg1"/>
              </a:buClr>
              <a:buSzPct val="75000"/>
              <a:buFont typeface="Arial" pitchFamily="27" charset="0"/>
              <a:buChar char="•"/>
            </a:pPr>
            <a:r>
              <a:rPr lang="en-US" sz="2000" i="1" dirty="0" err="1">
                <a:solidFill>
                  <a:schemeClr val="bg1"/>
                </a:solidFill>
                <a:ea typeface="Times New Roman" pitchFamily="27" charset="0"/>
                <a:cs typeface="Times New Roman" pitchFamily="27" charset="0"/>
              </a:rPr>
              <a:t>izy</a:t>
            </a:r>
            <a:r>
              <a:rPr lang="en-US" sz="2000" dirty="0">
                <a:solidFill>
                  <a:schemeClr val="bg1"/>
                </a:solidFill>
              </a:rPr>
              <a:t> in </a:t>
            </a:r>
            <a:r>
              <a:rPr lang="en-US" sz="2000" dirty="0" smtClean="0">
                <a:solidFill>
                  <a:schemeClr val="bg1"/>
                </a:solidFill>
              </a:rPr>
              <a:t>bright/grey </a:t>
            </a:r>
            <a:r>
              <a:rPr lang="en-US" sz="2000" dirty="0">
                <a:solidFill>
                  <a:schemeClr val="bg1"/>
                </a:solidFill>
              </a:rPr>
              <a:t>time</a:t>
            </a:r>
            <a:endParaRPr lang="en-US" sz="2000" dirty="0" smtClean="0">
              <a:solidFill>
                <a:schemeClr val="bg1"/>
              </a:solidFill>
            </a:endParaRPr>
          </a:p>
          <a:p>
            <a:pPr marL="293688" indent="-293688" defTabSz="407988">
              <a:spcAft>
                <a:spcPts val="600"/>
              </a:spcAft>
              <a:buClr>
                <a:schemeClr val="bg1"/>
              </a:buClr>
              <a:buSzPct val="75000"/>
              <a:buFont typeface="Arial" pitchFamily="27" charset="0"/>
              <a:buChar char="•"/>
            </a:pPr>
            <a:r>
              <a:rPr lang="en-US" sz="2000" dirty="0" smtClean="0">
                <a:solidFill>
                  <a:schemeClr val="bg1"/>
                </a:solidFill>
              </a:rPr>
              <a:t>Photometric calibration: overlap </a:t>
            </a:r>
            <a:r>
              <a:rPr lang="en-US" sz="2000" dirty="0" err="1" smtClean="0">
                <a:solidFill>
                  <a:schemeClr val="bg1"/>
                </a:solidFill>
              </a:rPr>
              <a:t>tilings</a:t>
            </a:r>
            <a:r>
              <a:rPr lang="en-US" sz="2000" dirty="0" smtClean="0">
                <a:solidFill>
                  <a:schemeClr val="bg1"/>
                </a:solidFill>
              </a:rPr>
              <a:t>, standard stars, </a:t>
            </a:r>
            <a:r>
              <a:rPr lang="en-US" sz="2000" dirty="0" err="1" smtClean="0">
                <a:solidFill>
                  <a:schemeClr val="bg1"/>
                </a:solidFill>
              </a:rPr>
              <a:t>spectrophotometric</a:t>
            </a:r>
            <a:r>
              <a:rPr lang="en-US" sz="2000" dirty="0" smtClean="0">
                <a:solidFill>
                  <a:schemeClr val="bg1"/>
                </a:solidFill>
              </a:rPr>
              <a:t> calibration system, </a:t>
            </a:r>
            <a:r>
              <a:rPr lang="en-US" sz="2000" dirty="0" err="1" smtClean="0">
                <a:solidFill>
                  <a:schemeClr val="bg1"/>
                </a:solidFill>
              </a:rPr>
              <a:t>preCAM</a:t>
            </a:r>
            <a:endParaRPr lang="en-US" sz="2000" dirty="0" smtClean="0">
              <a:solidFill>
                <a:schemeClr val="bg1"/>
              </a:solidFill>
            </a:endParaRPr>
          </a:p>
          <a:p>
            <a:pPr marL="293688" indent="-293688" defTabSz="407988">
              <a:spcAft>
                <a:spcPts val="600"/>
              </a:spcAft>
              <a:buClr>
                <a:schemeClr val="bg1"/>
              </a:buClr>
              <a:buSzPct val="75000"/>
              <a:buFont typeface="Arial" pitchFamily="27" charset="0"/>
              <a:buChar char="•"/>
            </a:pPr>
            <a:r>
              <a:rPr lang="en-US" sz="2000" dirty="0">
                <a:solidFill>
                  <a:schemeClr val="bg1"/>
                </a:solidFill>
              </a:rPr>
              <a:t>2 survey </a:t>
            </a:r>
            <a:r>
              <a:rPr lang="en-US" sz="2000" dirty="0" err="1">
                <a:solidFill>
                  <a:schemeClr val="bg1"/>
                </a:solidFill>
              </a:rPr>
              <a:t>tilings</a:t>
            </a:r>
            <a:r>
              <a:rPr lang="en-US" sz="2000" dirty="0">
                <a:solidFill>
                  <a:schemeClr val="bg1"/>
                </a:solidFill>
              </a:rPr>
              <a:t>/filter/</a:t>
            </a:r>
            <a:r>
              <a:rPr lang="en-US" sz="2000" dirty="0" smtClean="0">
                <a:solidFill>
                  <a:schemeClr val="bg1"/>
                </a:solidFill>
              </a:rPr>
              <a:t>year</a:t>
            </a:r>
          </a:p>
          <a:p>
            <a:pPr marL="293688" indent="-293688" defTabSz="407988">
              <a:spcAft>
                <a:spcPts val="600"/>
              </a:spcAft>
              <a:buClr>
                <a:schemeClr val="bg1"/>
              </a:buClr>
              <a:buSzPct val="75000"/>
              <a:buFont typeface="Arial" pitchFamily="27" charset="0"/>
              <a:buChar char="•"/>
            </a:pPr>
            <a:r>
              <a:rPr lang="en-US" sz="2000" dirty="0" smtClean="0">
                <a:solidFill>
                  <a:schemeClr val="bg1"/>
                </a:solidFill>
              </a:rPr>
              <a:t>Interleave 10 SN fields in </a:t>
            </a:r>
            <a:r>
              <a:rPr lang="en-US" sz="2000" i="1" dirty="0" err="1" smtClean="0">
                <a:solidFill>
                  <a:schemeClr val="bg1"/>
                </a:solidFill>
              </a:rPr>
              <a:t>griz</a:t>
            </a:r>
            <a:r>
              <a:rPr lang="en-US" sz="2000" dirty="0" smtClean="0">
                <a:solidFill>
                  <a:schemeClr val="bg1"/>
                </a:solidFill>
              </a:rPr>
              <a:t> if non-photometric or bad seeing or time gap (aim for ~5 day cadence)</a:t>
            </a:r>
          </a:p>
          <a:p>
            <a:pPr marL="293688" indent="-293688" defTabSz="407988">
              <a:spcAft>
                <a:spcPts val="600"/>
              </a:spcAft>
              <a:buClr>
                <a:schemeClr val="bg1"/>
              </a:buClr>
              <a:buSzPct val="75000"/>
              <a:buFont typeface="Arial" pitchFamily="27" charset="0"/>
              <a:buChar char="•"/>
            </a:pPr>
            <a:endParaRPr lang="en-US" sz="2000" dirty="0" smtClean="0">
              <a:solidFill>
                <a:schemeClr val="bg1"/>
              </a:solidFill>
            </a:endParaRPr>
          </a:p>
          <a:p>
            <a:pPr marL="293688" indent="-293688" defTabSz="407988">
              <a:spcAft>
                <a:spcPts val="600"/>
              </a:spcAft>
              <a:buClr>
                <a:srgbClr val="000000"/>
              </a:buClr>
              <a:buSzPct val="75000"/>
            </a:pPr>
            <a:endParaRPr lang="en-US" dirty="0">
              <a:solidFill>
                <a:schemeClr val="bg1"/>
              </a:solidFill>
            </a:endParaRPr>
          </a:p>
        </p:txBody>
      </p:sp>
      <p:sp>
        <p:nvSpPr>
          <p:cNvPr id="601095" name="Text Box 18"/>
          <p:cNvSpPr txBox="1">
            <a:spLocks noChangeArrowheads="1"/>
          </p:cNvSpPr>
          <p:nvPr/>
        </p:nvSpPr>
        <p:spPr bwMode="auto">
          <a:xfrm>
            <a:off x="5181600" y="6484938"/>
            <a:ext cx="184150" cy="366712"/>
          </a:xfrm>
          <a:prstGeom prst="rect">
            <a:avLst/>
          </a:prstGeom>
          <a:noFill/>
          <a:ln w="9525">
            <a:noFill/>
            <a:miter lim="800000"/>
            <a:headEnd/>
            <a:tailEnd/>
          </a:ln>
        </p:spPr>
        <p:txBody>
          <a:bodyPr wrap="none">
            <a:prstTxWarp prst="textNoShape">
              <a:avLst/>
            </a:prstTxWarp>
            <a:spAutoFit/>
          </a:bodyPr>
          <a:lstStyle/>
          <a:p>
            <a:endParaRPr lang="en-US">
              <a:solidFill>
                <a:srgbClr val="00FF00"/>
              </a:solidFill>
            </a:endParaRPr>
          </a:p>
        </p:txBody>
      </p:sp>
      <p:sp>
        <p:nvSpPr>
          <p:cNvPr id="601096" name="Text Box 20"/>
          <p:cNvSpPr txBox="1">
            <a:spLocks noChangeArrowheads="1"/>
          </p:cNvSpPr>
          <p:nvPr/>
        </p:nvSpPr>
        <p:spPr bwMode="auto">
          <a:xfrm>
            <a:off x="7162800" y="1154112"/>
            <a:ext cx="1519238" cy="369888"/>
          </a:xfrm>
          <a:prstGeom prst="rect">
            <a:avLst/>
          </a:prstGeom>
          <a:noFill/>
          <a:ln w="9525">
            <a:noFill/>
            <a:miter lim="800000"/>
            <a:headEnd/>
            <a:tailEnd/>
          </a:ln>
        </p:spPr>
        <p:txBody>
          <a:bodyPr wrap="none">
            <a:prstTxWarp prst="textNoShape">
              <a:avLst/>
            </a:prstTxWarp>
            <a:spAutoFit/>
          </a:bodyPr>
          <a:lstStyle/>
          <a:p>
            <a:r>
              <a:rPr lang="en-US" dirty="0">
                <a:solidFill>
                  <a:srgbClr val="0000FF"/>
                </a:solidFill>
              </a:rPr>
              <a:t> </a:t>
            </a:r>
            <a:r>
              <a:rPr lang="en-US" dirty="0">
                <a:solidFill>
                  <a:schemeClr val="bg1"/>
                </a:solidFill>
              </a:rPr>
              <a:t>5000 sq deg</a:t>
            </a:r>
          </a:p>
        </p:txBody>
      </p:sp>
      <p:cxnSp>
        <p:nvCxnSpPr>
          <p:cNvPr id="601099" name="Straight Arrow Connector 19"/>
          <p:cNvCxnSpPr>
            <a:cxnSpLocks noChangeShapeType="1"/>
          </p:cNvCxnSpPr>
          <p:nvPr/>
        </p:nvCxnSpPr>
        <p:spPr bwMode="auto">
          <a:xfrm rot="5400000">
            <a:off x="6018213" y="3352800"/>
            <a:ext cx="458788" cy="1587"/>
          </a:xfrm>
          <a:prstGeom prst="straightConnector1">
            <a:avLst/>
          </a:prstGeom>
          <a:noFill/>
          <a:ln w="25400">
            <a:solidFill>
              <a:schemeClr val="bg1"/>
            </a:solidFill>
            <a:round/>
            <a:headEnd/>
            <a:tailEnd type="arrow" w="med" len="med"/>
          </a:ln>
        </p:spPr>
      </p:cxnSp>
      <p:pic>
        <p:nvPicPr>
          <p:cNvPr id="601101" name="Picture 14" descr="Snapshot 2010-06-17 16-35-32.tiff"/>
          <p:cNvPicPr>
            <a:picLocks noChangeAspect="1"/>
          </p:cNvPicPr>
          <p:nvPr/>
        </p:nvPicPr>
        <p:blipFill>
          <a:blip r:embed="rId3"/>
          <a:srcRect/>
          <a:stretch>
            <a:fillRect/>
          </a:stretch>
        </p:blipFill>
        <p:spPr bwMode="auto">
          <a:xfrm>
            <a:off x="3695700" y="1546225"/>
            <a:ext cx="5524500" cy="2949575"/>
          </a:xfrm>
          <a:prstGeom prst="rect">
            <a:avLst/>
          </a:prstGeom>
          <a:noFill/>
          <a:ln w="9525">
            <a:noFill/>
            <a:miter lim="800000"/>
            <a:headEnd/>
            <a:tailEnd/>
          </a:ln>
        </p:spPr>
      </p:pic>
      <p:grpSp>
        <p:nvGrpSpPr>
          <p:cNvPr id="601102" name="Group 13"/>
          <p:cNvGrpSpPr>
            <a:grpSpLocks/>
          </p:cNvGrpSpPr>
          <p:nvPr/>
        </p:nvGrpSpPr>
        <p:grpSpPr bwMode="auto">
          <a:xfrm>
            <a:off x="5029200" y="4648200"/>
            <a:ext cx="2819400" cy="1600200"/>
            <a:chOff x="6332538" y="3124200"/>
            <a:chExt cx="2735262" cy="2057400"/>
          </a:xfrm>
        </p:grpSpPr>
        <p:grpSp>
          <p:nvGrpSpPr>
            <p:cNvPr id="601103" name="Group 14"/>
            <p:cNvGrpSpPr>
              <a:grpSpLocks/>
            </p:cNvGrpSpPr>
            <p:nvPr/>
          </p:nvGrpSpPr>
          <p:grpSpPr bwMode="auto">
            <a:xfrm>
              <a:off x="6332538" y="3516313"/>
              <a:ext cx="2735263" cy="1665287"/>
              <a:chOff x="0" y="0"/>
              <a:chExt cx="2130" cy="1142"/>
            </a:xfrm>
          </p:grpSpPr>
          <p:grpSp>
            <p:nvGrpSpPr>
              <p:cNvPr id="601110" name="Group 3"/>
              <p:cNvGrpSpPr>
                <a:grpSpLocks/>
              </p:cNvGrpSpPr>
              <p:nvPr/>
            </p:nvGrpSpPr>
            <p:grpSpPr bwMode="auto">
              <a:xfrm>
                <a:off x="0" y="59"/>
                <a:ext cx="1063" cy="1071"/>
                <a:chOff x="0" y="0"/>
                <a:chExt cx="1063" cy="1071"/>
              </a:xfrm>
            </p:grpSpPr>
            <p:grpSp>
              <p:nvGrpSpPr>
                <p:cNvPr id="601145" name="Group 4"/>
                <p:cNvGrpSpPr>
                  <a:grpSpLocks/>
                </p:cNvGrpSpPr>
                <p:nvPr/>
              </p:nvGrpSpPr>
              <p:grpSpPr bwMode="auto">
                <a:xfrm>
                  <a:off x="0" y="0"/>
                  <a:ext cx="1063" cy="1071"/>
                  <a:chOff x="0" y="0"/>
                  <a:chExt cx="1063" cy="1071"/>
                </a:xfrm>
              </p:grpSpPr>
              <p:grpSp>
                <p:nvGrpSpPr>
                  <p:cNvPr id="601148" name="Group 5"/>
                  <p:cNvGrpSpPr>
                    <a:grpSpLocks/>
                  </p:cNvGrpSpPr>
                  <p:nvPr/>
                </p:nvGrpSpPr>
                <p:grpSpPr bwMode="auto">
                  <a:xfrm>
                    <a:off x="0" y="0"/>
                    <a:ext cx="885" cy="922"/>
                    <a:chOff x="0" y="0"/>
                    <a:chExt cx="885" cy="922"/>
                  </a:xfrm>
                </p:grpSpPr>
                <p:sp>
                  <p:nvSpPr>
                    <p:cNvPr id="601163" name="AutoShape 6"/>
                    <p:cNvSpPr>
                      <a:spLocks/>
                    </p:cNvSpPr>
                    <p:nvPr/>
                  </p:nvSpPr>
                  <p:spPr bwMode="auto">
                    <a:xfrm>
                      <a:off x="0" y="156"/>
                      <a:ext cx="353" cy="307"/>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chemeClr val="tx1"/>
                      </a:solidFill>
                      <a:miter lim="800000"/>
                      <a:headEnd/>
                      <a:tailEnd/>
                    </a:ln>
                  </p:spPr>
                  <p:txBody>
                    <a:bodyPr lIns="0" tIns="0" rIns="40625" bIns="0">
                      <a:prstTxWarp prst="textNoShape">
                        <a:avLst/>
                      </a:prstTxWarp>
                    </a:bodyPr>
                    <a:lstStyle/>
                    <a:p>
                      <a:endParaRPr lang="en-US"/>
                    </a:p>
                  </p:txBody>
                </p:sp>
                <p:sp>
                  <p:nvSpPr>
                    <p:cNvPr id="601164" name="AutoShape 7"/>
                    <p:cNvSpPr>
                      <a:spLocks/>
                    </p:cNvSpPr>
                    <p:nvPr/>
                  </p:nvSpPr>
                  <p:spPr bwMode="auto">
                    <a:xfrm>
                      <a:off x="268" y="0"/>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chemeClr val="tx1"/>
                      </a:solidFill>
                      <a:miter lim="800000"/>
                      <a:headEnd/>
                      <a:tailEnd/>
                    </a:ln>
                  </p:spPr>
                  <p:txBody>
                    <a:bodyPr lIns="0" tIns="0" rIns="40625" bIns="0">
                      <a:prstTxWarp prst="textNoShape">
                        <a:avLst/>
                      </a:prstTxWarp>
                    </a:bodyPr>
                    <a:lstStyle/>
                    <a:p>
                      <a:endParaRPr lang="en-US"/>
                    </a:p>
                  </p:txBody>
                </p:sp>
                <p:sp>
                  <p:nvSpPr>
                    <p:cNvPr id="601165" name="AutoShape 8"/>
                    <p:cNvSpPr>
                      <a:spLocks/>
                    </p:cNvSpPr>
                    <p:nvPr/>
                  </p:nvSpPr>
                  <p:spPr bwMode="auto">
                    <a:xfrm>
                      <a:off x="269" y="310"/>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chemeClr val="tx1"/>
                      </a:solidFill>
                      <a:miter lim="800000"/>
                      <a:headEnd/>
                      <a:tailEnd/>
                    </a:ln>
                  </p:spPr>
                  <p:txBody>
                    <a:bodyPr lIns="0" tIns="0" rIns="40625" bIns="0">
                      <a:prstTxWarp prst="textNoShape">
                        <a:avLst/>
                      </a:prstTxWarp>
                    </a:bodyPr>
                    <a:lstStyle/>
                    <a:p>
                      <a:endParaRPr lang="en-US"/>
                    </a:p>
                  </p:txBody>
                </p:sp>
                <p:sp>
                  <p:nvSpPr>
                    <p:cNvPr id="601166" name="AutoShape 9"/>
                    <p:cNvSpPr>
                      <a:spLocks/>
                    </p:cNvSpPr>
                    <p:nvPr/>
                  </p:nvSpPr>
                  <p:spPr bwMode="auto">
                    <a:xfrm>
                      <a:off x="3" y="463"/>
                      <a:ext cx="351"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chemeClr val="tx1"/>
                      </a:solidFill>
                      <a:miter lim="800000"/>
                      <a:headEnd/>
                      <a:tailEnd/>
                    </a:ln>
                  </p:spPr>
                  <p:txBody>
                    <a:bodyPr lIns="0" tIns="0" rIns="40625" bIns="0">
                      <a:prstTxWarp prst="textNoShape">
                        <a:avLst/>
                      </a:prstTxWarp>
                    </a:bodyPr>
                    <a:lstStyle/>
                    <a:p>
                      <a:endParaRPr lang="en-US"/>
                    </a:p>
                  </p:txBody>
                </p:sp>
                <p:sp>
                  <p:nvSpPr>
                    <p:cNvPr id="601167" name="AutoShape 10"/>
                    <p:cNvSpPr>
                      <a:spLocks/>
                    </p:cNvSpPr>
                    <p:nvPr/>
                  </p:nvSpPr>
                  <p:spPr bwMode="auto">
                    <a:xfrm>
                      <a:off x="265" y="616"/>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chemeClr val="tx1"/>
                      </a:solidFill>
                      <a:miter lim="800000"/>
                      <a:headEnd/>
                      <a:tailEnd/>
                    </a:ln>
                  </p:spPr>
                  <p:txBody>
                    <a:bodyPr lIns="0" tIns="0" rIns="40625" bIns="0">
                      <a:prstTxWarp prst="textNoShape">
                        <a:avLst/>
                      </a:prstTxWarp>
                    </a:bodyPr>
                    <a:lstStyle/>
                    <a:p>
                      <a:endParaRPr lang="en-US"/>
                    </a:p>
                  </p:txBody>
                </p:sp>
                <p:sp>
                  <p:nvSpPr>
                    <p:cNvPr id="601168" name="AutoShape 11"/>
                    <p:cNvSpPr>
                      <a:spLocks/>
                    </p:cNvSpPr>
                    <p:nvPr/>
                  </p:nvSpPr>
                  <p:spPr bwMode="auto">
                    <a:xfrm>
                      <a:off x="533" y="152"/>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chemeClr val="tx1"/>
                      </a:solidFill>
                      <a:miter lim="800000"/>
                      <a:headEnd/>
                      <a:tailEnd/>
                    </a:ln>
                  </p:spPr>
                  <p:txBody>
                    <a:bodyPr lIns="0" tIns="0" rIns="40625" bIns="0">
                      <a:prstTxWarp prst="textNoShape">
                        <a:avLst/>
                      </a:prstTxWarp>
                    </a:bodyPr>
                    <a:lstStyle/>
                    <a:p>
                      <a:endParaRPr lang="en-US"/>
                    </a:p>
                  </p:txBody>
                </p:sp>
                <p:sp>
                  <p:nvSpPr>
                    <p:cNvPr id="601169" name="AutoShape 12"/>
                    <p:cNvSpPr>
                      <a:spLocks/>
                    </p:cNvSpPr>
                    <p:nvPr/>
                  </p:nvSpPr>
                  <p:spPr bwMode="auto">
                    <a:xfrm>
                      <a:off x="533" y="464"/>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chemeClr val="tx1"/>
                      </a:solidFill>
                      <a:miter lim="800000"/>
                      <a:headEnd/>
                      <a:tailEnd/>
                    </a:ln>
                  </p:spPr>
                  <p:txBody>
                    <a:bodyPr lIns="0" tIns="0" rIns="40625" bIns="0">
                      <a:prstTxWarp prst="textNoShape">
                        <a:avLst/>
                      </a:prstTxWarp>
                    </a:bodyPr>
                    <a:lstStyle/>
                    <a:p>
                      <a:endParaRPr lang="en-US"/>
                    </a:p>
                  </p:txBody>
                </p:sp>
              </p:grpSp>
              <p:grpSp>
                <p:nvGrpSpPr>
                  <p:cNvPr id="601149" name="Group 13"/>
                  <p:cNvGrpSpPr>
                    <a:grpSpLocks/>
                  </p:cNvGrpSpPr>
                  <p:nvPr/>
                </p:nvGrpSpPr>
                <p:grpSpPr bwMode="auto">
                  <a:xfrm>
                    <a:off x="177" y="1"/>
                    <a:ext cx="886" cy="917"/>
                    <a:chOff x="0" y="0"/>
                    <a:chExt cx="886" cy="917"/>
                  </a:xfrm>
                </p:grpSpPr>
                <p:sp>
                  <p:nvSpPr>
                    <p:cNvPr id="601157" name="AutoShape 14"/>
                    <p:cNvSpPr>
                      <a:spLocks/>
                    </p:cNvSpPr>
                    <p:nvPr/>
                  </p:nvSpPr>
                  <p:spPr bwMode="auto">
                    <a:xfrm>
                      <a:off x="4" y="151"/>
                      <a:ext cx="351"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3A28D6"/>
                      </a:solidFill>
                      <a:prstDash val="sysDot"/>
                      <a:miter lim="800000"/>
                      <a:headEnd/>
                      <a:tailEnd/>
                    </a:ln>
                  </p:spPr>
                  <p:txBody>
                    <a:bodyPr lIns="0" tIns="0" rIns="40625" bIns="0">
                      <a:prstTxWarp prst="textNoShape">
                        <a:avLst/>
                      </a:prstTxWarp>
                    </a:bodyPr>
                    <a:lstStyle/>
                    <a:p>
                      <a:endParaRPr lang="en-US"/>
                    </a:p>
                  </p:txBody>
                </p:sp>
                <p:sp>
                  <p:nvSpPr>
                    <p:cNvPr id="601158" name="AutoShape 15"/>
                    <p:cNvSpPr>
                      <a:spLocks/>
                    </p:cNvSpPr>
                    <p:nvPr/>
                  </p:nvSpPr>
                  <p:spPr bwMode="auto">
                    <a:xfrm>
                      <a:off x="271" y="0"/>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3A28D6"/>
                      </a:solidFill>
                      <a:prstDash val="sysDot"/>
                      <a:miter lim="800000"/>
                      <a:headEnd/>
                      <a:tailEnd/>
                    </a:ln>
                  </p:spPr>
                  <p:txBody>
                    <a:bodyPr lIns="0" tIns="0" rIns="40625" bIns="0">
                      <a:prstTxWarp prst="textNoShape">
                        <a:avLst/>
                      </a:prstTxWarp>
                    </a:bodyPr>
                    <a:lstStyle/>
                    <a:p>
                      <a:endParaRPr lang="en-US"/>
                    </a:p>
                  </p:txBody>
                </p:sp>
                <p:sp>
                  <p:nvSpPr>
                    <p:cNvPr id="601159" name="AutoShape 16"/>
                    <p:cNvSpPr>
                      <a:spLocks/>
                    </p:cNvSpPr>
                    <p:nvPr/>
                  </p:nvSpPr>
                  <p:spPr bwMode="auto">
                    <a:xfrm>
                      <a:off x="0" y="458"/>
                      <a:ext cx="351" cy="307"/>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3A28D6"/>
                      </a:solidFill>
                      <a:prstDash val="sysDot"/>
                      <a:miter lim="800000"/>
                      <a:headEnd/>
                      <a:tailEnd/>
                    </a:ln>
                  </p:spPr>
                  <p:txBody>
                    <a:bodyPr lIns="0" tIns="0" rIns="40625" bIns="0">
                      <a:prstTxWarp prst="textNoShape">
                        <a:avLst/>
                      </a:prstTxWarp>
                    </a:bodyPr>
                    <a:lstStyle/>
                    <a:p>
                      <a:endParaRPr lang="en-US"/>
                    </a:p>
                  </p:txBody>
                </p:sp>
                <p:sp>
                  <p:nvSpPr>
                    <p:cNvPr id="601160" name="AutoShape 17"/>
                    <p:cNvSpPr>
                      <a:spLocks/>
                    </p:cNvSpPr>
                    <p:nvPr/>
                  </p:nvSpPr>
                  <p:spPr bwMode="auto">
                    <a:xfrm>
                      <a:off x="264" y="610"/>
                      <a:ext cx="352" cy="307"/>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3A28D6"/>
                      </a:solidFill>
                      <a:prstDash val="sysDot"/>
                      <a:miter lim="800000"/>
                      <a:headEnd/>
                      <a:tailEnd/>
                    </a:ln>
                  </p:spPr>
                  <p:txBody>
                    <a:bodyPr lIns="0" tIns="0" rIns="40625" bIns="0">
                      <a:prstTxWarp prst="textNoShape">
                        <a:avLst/>
                      </a:prstTxWarp>
                    </a:bodyPr>
                    <a:lstStyle/>
                    <a:p>
                      <a:endParaRPr lang="en-US"/>
                    </a:p>
                  </p:txBody>
                </p:sp>
                <p:sp>
                  <p:nvSpPr>
                    <p:cNvPr id="601161" name="AutoShape 18"/>
                    <p:cNvSpPr>
                      <a:spLocks/>
                    </p:cNvSpPr>
                    <p:nvPr/>
                  </p:nvSpPr>
                  <p:spPr bwMode="auto">
                    <a:xfrm>
                      <a:off x="534" y="155"/>
                      <a:ext cx="352" cy="307"/>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3A28D6"/>
                      </a:solidFill>
                      <a:prstDash val="sysDot"/>
                      <a:miter lim="800000"/>
                      <a:headEnd/>
                      <a:tailEnd/>
                    </a:ln>
                  </p:spPr>
                  <p:txBody>
                    <a:bodyPr lIns="0" tIns="0" rIns="40625" bIns="0">
                      <a:prstTxWarp prst="textNoShape">
                        <a:avLst/>
                      </a:prstTxWarp>
                    </a:bodyPr>
                    <a:lstStyle/>
                    <a:p>
                      <a:endParaRPr lang="en-US"/>
                    </a:p>
                  </p:txBody>
                </p:sp>
                <p:sp>
                  <p:nvSpPr>
                    <p:cNvPr id="601162" name="AutoShape 19"/>
                    <p:cNvSpPr>
                      <a:spLocks/>
                    </p:cNvSpPr>
                    <p:nvPr/>
                  </p:nvSpPr>
                  <p:spPr bwMode="auto">
                    <a:xfrm>
                      <a:off x="532" y="461"/>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3A28D6"/>
                      </a:solidFill>
                      <a:prstDash val="sysDot"/>
                      <a:miter lim="800000"/>
                      <a:headEnd/>
                      <a:tailEnd/>
                    </a:ln>
                  </p:spPr>
                  <p:txBody>
                    <a:bodyPr lIns="0" tIns="0" rIns="40625" bIns="0">
                      <a:prstTxWarp prst="textNoShape">
                        <a:avLst/>
                      </a:prstTxWarp>
                    </a:bodyPr>
                    <a:lstStyle/>
                    <a:p>
                      <a:endParaRPr lang="en-US"/>
                    </a:p>
                  </p:txBody>
                </p:sp>
              </p:grpSp>
              <p:grpSp>
                <p:nvGrpSpPr>
                  <p:cNvPr id="601150" name="Group 20"/>
                  <p:cNvGrpSpPr>
                    <a:grpSpLocks/>
                  </p:cNvGrpSpPr>
                  <p:nvPr/>
                </p:nvGrpSpPr>
                <p:grpSpPr bwMode="auto">
                  <a:xfrm>
                    <a:off x="88" y="154"/>
                    <a:ext cx="887" cy="917"/>
                    <a:chOff x="0" y="0"/>
                    <a:chExt cx="887" cy="917"/>
                  </a:xfrm>
                </p:grpSpPr>
                <p:sp>
                  <p:nvSpPr>
                    <p:cNvPr id="601151" name="AutoShape 21"/>
                    <p:cNvSpPr>
                      <a:spLocks/>
                    </p:cNvSpPr>
                    <p:nvPr/>
                  </p:nvSpPr>
                  <p:spPr bwMode="auto">
                    <a:xfrm>
                      <a:off x="5" y="151"/>
                      <a:ext cx="351"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FF0000"/>
                      </a:solidFill>
                      <a:prstDash val="sysDot"/>
                      <a:miter lim="800000"/>
                      <a:headEnd/>
                      <a:tailEnd/>
                    </a:ln>
                  </p:spPr>
                  <p:txBody>
                    <a:bodyPr lIns="0" tIns="0" rIns="40625" bIns="0">
                      <a:prstTxWarp prst="textNoShape">
                        <a:avLst/>
                      </a:prstTxWarp>
                    </a:bodyPr>
                    <a:lstStyle/>
                    <a:p>
                      <a:endParaRPr lang="en-US"/>
                    </a:p>
                  </p:txBody>
                </p:sp>
                <p:sp>
                  <p:nvSpPr>
                    <p:cNvPr id="601152" name="AutoShape 22"/>
                    <p:cNvSpPr>
                      <a:spLocks/>
                    </p:cNvSpPr>
                    <p:nvPr/>
                  </p:nvSpPr>
                  <p:spPr bwMode="auto">
                    <a:xfrm>
                      <a:off x="272" y="0"/>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FF0000"/>
                      </a:solidFill>
                      <a:prstDash val="sysDot"/>
                      <a:miter lim="800000"/>
                      <a:headEnd/>
                      <a:tailEnd/>
                    </a:ln>
                  </p:spPr>
                  <p:txBody>
                    <a:bodyPr lIns="0" tIns="0" rIns="40625" bIns="0">
                      <a:prstTxWarp prst="textNoShape">
                        <a:avLst/>
                      </a:prstTxWarp>
                    </a:bodyPr>
                    <a:lstStyle/>
                    <a:p>
                      <a:endParaRPr lang="en-US"/>
                    </a:p>
                  </p:txBody>
                </p:sp>
                <p:sp>
                  <p:nvSpPr>
                    <p:cNvPr id="601153" name="AutoShape 23"/>
                    <p:cNvSpPr>
                      <a:spLocks/>
                    </p:cNvSpPr>
                    <p:nvPr/>
                  </p:nvSpPr>
                  <p:spPr bwMode="auto">
                    <a:xfrm>
                      <a:off x="0" y="459"/>
                      <a:ext cx="353"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FF0000"/>
                      </a:solidFill>
                      <a:prstDash val="sysDot"/>
                      <a:miter lim="800000"/>
                      <a:headEnd/>
                      <a:tailEnd/>
                    </a:ln>
                  </p:spPr>
                  <p:txBody>
                    <a:bodyPr lIns="0" tIns="0" rIns="40625" bIns="0">
                      <a:prstTxWarp prst="textNoShape">
                        <a:avLst/>
                      </a:prstTxWarp>
                    </a:bodyPr>
                    <a:lstStyle/>
                    <a:p>
                      <a:endParaRPr lang="en-US"/>
                    </a:p>
                  </p:txBody>
                </p:sp>
                <p:sp>
                  <p:nvSpPr>
                    <p:cNvPr id="601154" name="AutoShape 24"/>
                    <p:cNvSpPr>
                      <a:spLocks/>
                    </p:cNvSpPr>
                    <p:nvPr/>
                  </p:nvSpPr>
                  <p:spPr bwMode="auto">
                    <a:xfrm>
                      <a:off x="265" y="611"/>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FF0000"/>
                      </a:solidFill>
                      <a:prstDash val="sysDot"/>
                      <a:miter lim="800000"/>
                      <a:headEnd/>
                      <a:tailEnd/>
                    </a:ln>
                  </p:spPr>
                  <p:txBody>
                    <a:bodyPr lIns="0" tIns="0" rIns="40625" bIns="0">
                      <a:prstTxWarp prst="textNoShape">
                        <a:avLst/>
                      </a:prstTxWarp>
                    </a:bodyPr>
                    <a:lstStyle/>
                    <a:p>
                      <a:endParaRPr lang="en-US"/>
                    </a:p>
                  </p:txBody>
                </p:sp>
                <p:sp>
                  <p:nvSpPr>
                    <p:cNvPr id="601155" name="AutoShape 25"/>
                    <p:cNvSpPr>
                      <a:spLocks/>
                    </p:cNvSpPr>
                    <p:nvPr/>
                  </p:nvSpPr>
                  <p:spPr bwMode="auto">
                    <a:xfrm>
                      <a:off x="535" y="156"/>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FF0000"/>
                      </a:solidFill>
                      <a:prstDash val="sysDot"/>
                      <a:miter lim="800000"/>
                      <a:headEnd/>
                      <a:tailEnd/>
                    </a:ln>
                  </p:spPr>
                  <p:txBody>
                    <a:bodyPr lIns="0" tIns="0" rIns="40625" bIns="0">
                      <a:prstTxWarp prst="textNoShape">
                        <a:avLst/>
                      </a:prstTxWarp>
                    </a:bodyPr>
                    <a:lstStyle/>
                    <a:p>
                      <a:endParaRPr lang="en-US"/>
                    </a:p>
                  </p:txBody>
                </p:sp>
                <p:sp>
                  <p:nvSpPr>
                    <p:cNvPr id="601156" name="AutoShape 26"/>
                    <p:cNvSpPr>
                      <a:spLocks/>
                    </p:cNvSpPr>
                    <p:nvPr/>
                  </p:nvSpPr>
                  <p:spPr bwMode="auto">
                    <a:xfrm>
                      <a:off x="533" y="461"/>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FF0000"/>
                      </a:solidFill>
                      <a:prstDash val="sysDot"/>
                      <a:miter lim="800000"/>
                      <a:headEnd/>
                      <a:tailEnd/>
                    </a:ln>
                  </p:spPr>
                  <p:txBody>
                    <a:bodyPr lIns="0" tIns="0" rIns="40625" bIns="0">
                      <a:prstTxWarp prst="textNoShape">
                        <a:avLst/>
                      </a:prstTxWarp>
                    </a:bodyPr>
                    <a:lstStyle/>
                    <a:p>
                      <a:endParaRPr lang="en-US"/>
                    </a:p>
                  </p:txBody>
                </p:sp>
              </p:grpSp>
            </p:grpSp>
            <p:sp>
              <p:nvSpPr>
                <p:cNvPr id="601146" name="AutoShape 27"/>
                <p:cNvSpPr>
                  <a:spLocks/>
                </p:cNvSpPr>
                <p:nvPr/>
              </p:nvSpPr>
              <p:spPr bwMode="auto">
                <a:xfrm>
                  <a:off x="447" y="307"/>
                  <a:ext cx="352" cy="307"/>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3A28D6"/>
                  </a:solidFill>
                  <a:miter lim="800000"/>
                  <a:headEnd/>
                  <a:tailEnd/>
                </a:ln>
              </p:spPr>
              <p:txBody>
                <a:bodyPr lIns="0" tIns="0" rIns="40625" bIns="0">
                  <a:prstTxWarp prst="textNoShape">
                    <a:avLst/>
                  </a:prstTxWarp>
                </a:bodyPr>
                <a:lstStyle/>
                <a:p>
                  <a:endParaRPr lang="en-US"/>
                </a:p>
              </p:txBody>
            </p:sp>
            <p:sp>
              <p:nvSpPr>
                <p:cNvPr id="601147" name="AutoShape 28"/>
                <p:cNvSpPr>
                  <a:spLocks/>
                </p:cNvSpPr>
                <p:nvPr/>
              </p:nvSpPr>
              <p:spPr bwMode="auto">
                <a:xfrm>
                  <a:off x="356" y="460"/>
                  <a:ext cx="352" cy="307"/>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FF0000"/>
                  </a:solidFill>
                  <a:miter lim="800000"/>
                  <a:headEnd/>
                  <a:tailEnd/>
                </a:ln>
              </p:spPr>
              <p:txBody>
                <a:bodyPr lIns="0" tIns="0" rIns="40625" bIns="0">
                  <a:prstTxWarp prst="textNoShape">
                    <a:avLst/>
                  </a:prstTxWarp>
                </a:bodyPr>
                <a:lstStyle/>
                <a:p>
                  <a:endParaRPr lang="en-US"/>
                </a:p>
              </p:txBody>
            </p:sp>
          </p:grpSp>
          <p:grpSp>
            <p:nvGrpSpPr>
              <p:cNvPr id="601111" name="Group 29"/>
              <p:cNvGrpSpPr>
                <a:grpSpLocks/>
              </p:cNvGrpSpPr>
              <p:nvPr/>
            </p:nvGrpSpPr>
            <p:grpSpPr bwMode="auto">
              <a:xfrm>
                <a:off x="1112" y="0"/>
                <a:ext cx="1018" cy="1142"/>
                <a:chOff x="0" y="0"/>
                <a:chExt cx="1018" cy="1142"/>
              </a:xfrm>
            </p:grpSpPr>
            <p:grpSp>
              <p:nvGrpSpPr>
                <p:cNvPr id="601112" name="Group 30"/>
                <p:cNvGrpSpPr>
                  <a:grpSpLocks/>
                </p:cNvGrpSpPr>
                <p:nvPr/>
              </p:nvGrpSpPr>
              <p:grpSpPr bwMode="auto">
                <a:xfrm>
                  <a:off x="0" y="0"/>
                  <a:ext cx="1018" cy="1142"/>
                  <a:chOff x="0" y="0"/>
                  <a:chExt cx="1018" cy="1142"/>
                </a:xfrm>
              </p:grpSpPr>
              <p:grpSp>
                <p:nvGrpSpPr>
                  <p:cNvPr id="601124" name="Group 31"/>
                  <p:cNvGrpSpPr>
                    <a:grpSpLocks/>
                  </p:cNvGrpSpPr>
                  <p:nvPr/>
                </p:nvGrpSpPr>
                <p:grpSpPr bwMode="auto">
                  <a:xfrm>
                    <a:off x="132" y="0"/>
                    <a:ext cx="886" cy="916"/>
                    <a:chOff x="0" y="0"/>
                    <a:chExt cx="886" cy="916"/>
                  </a:xfrm>
                </p:grpSpPr>
                <p:sp>
                  <p:nvSpPr>
                    <p:cNvPr id="601139" name="AutoShape 32"/>
                    <p:cNvSpPr>
                      <a:spLocks/>
                    </p:cNvSpPr>
                    <p:nvPr/>
                  </p:nvSpPr>
                  <p:spPr bwMode="auto">
                    <a:xfrm>
                      <a:off x="4" y="151"/>
                      <a:ext cx="351"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FFD100"/>
                      </a:solidFill>
                      <a:prstDash val="sysDot"/>
                      <a:miter lim="800000"/>
                      <a:headEnd/>
                      <a:tailEnd/>
                    </a:ln>
                  </p:spPr>
                  <p:txBody>
                    <a:bodyPr lIns="0" tIns="0" rIns="40625" bIns="0">
                      <a:prstTxWarp prst="textNoShape">
                        <a:avLst/>
                      </a:prstTxWarp>
                    </a:bodyPr>
                    <a:lstStyle/>
                    <a:p>
                      <a:endParaRPr lang="en-US"/>
                    </a:p>
                  </p:txBody>
                </p:sp>
                <p:sp>
                  <p:nvSpPr>
                    <p:cNvPr id="601140" name="AutoShape 33"/>
                    <p:cNvSpPr>
                      <a:spLocks/>
                    </p:cNvSpPr>
                    <p:nvPr/>
                  </p:nvSpPr>
                  <p:spPr bwMode="auto">
                    <a:xfrm>
                      <a:off x="271" y="0"/>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FFD100"/>
                      </a:solidFill>
                      <a:prstDash val="sysDot"/>
                      <a:miter lim="800000"/>
                      <a:headEnd/>
                      <a:tailEnd/>
                    </a:ln>
                  </p:spPr>
                  <p:txBody>
                    <a:bodyPr lIns="0" tIns="0" rIns="40625" bIns="0">
                      <a:prstTxWarp prst="textNoShape">
                        <a:avLst/>
                      </a:prstTxWarp>
                    </a:bodyPr>
                    <a:lstStyle/>
                    <a:p>
                      <a:endParaRPr lang="en-US"/>
                    </a:p>
                  </p:txBody>
                </p:sp>
                <p:sp>
                  <p:nvSpPr>
                    <p:cNvPr id="601141" name="AutoShape 34"/>
                    <p:cNvSpPr>
                      <a:spLocks/>
                    </p:cNvSpPr>
                    <p:nvPr/>
                  </p:nvSpPr>
                  <p:spPr bwMode="auto">
                    <a:xfrm>
                      <a:off x="0" y="458"/>
                      <a:ext cx="351"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FFD100"/>
                      </a:solidFill>
                      <a:prstDash val="sysDot"/>
                      <a:miter lim="800000"/>
                      <a:headEnd/>
                      <a:tailEnd/>
                    </a:ln>
                  </p:spPr>
                  <p:txBody>
                    <a:bodyPr lIns="0" tIns="0" rIns="40625" bIns="0">
                      <a:prstTxWarp prst="textNoShape">
                        <a:avLst/>
                      </a:prstTxWarp>
                    </a:bodyPr>
                    <a:lstStyle/>
                    <a:p>
                      <a:endParaRPr lang="en-US"/>
                    </a:p>
                  </p:txBody>
                </p:sp>
                <p:sp>
                  <p:nvSpPr>
                    <p:cNvPr id="601142" name="AutoShape 35"/>
                    <p:cNvSpPr>
                      <a:spLocks/>
                    </p:cNvSpPr>
                    <p:nvPr/>
                  </p:nvSpPr>
                  <p:spPr bwMode="auto">
                    <a:xfrm>
                      <a:off x="264" y="610"/>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FFD100"/>
                      </a:solidFill>
                      <a:prstDash val="sysDot"/>
                      <a:miter lim="800000"/>
                      <a:headEnd/>
                      <a:tailEnd/>
                    </a:ln>
                  </p:spPr>
                  <p:txBody>
                    <a:bodyPr lIns="0" tIns="0" rIns="40625" bIns="0">
                      <a:prstTxWarp prst="textNoShape">
                        <a:avLst/>
                      </a:prstTxWarp>
                    </a:bodyPr>
                    <a:lstStyle/>
                    <a:p>
                      <a:endParaRPr lang="en-US"/>
                    </a:p>
                  </p:txBody>
                </p:sp>
                <p:sp>
                  <p:nvSpPr>
                    <p:cNvPr id="601143" name="AutoShape 36"/>
                    <p:cNvSpPr>
                      <a:spLocks/>
                    </p:cNvSpPr>
                    <p:nvPr/>
                  </p:nvSpPr>
                  <p:spPr bwMode="auto">
                    <a:xfrm>
                      <a:off x="534" y="155"/>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FFD100"/>
                      </a:solidFill>
                      <a:prstDash val="sysDot"/>
                      <a:miter lim="800000"/>
                      <a:headEnd/>
                      <a:tailEnd/>
                    </a:ln>
                  </p:spPr>
                  <p:txBody>
                    <a:bodyPr lIns="0" tIns="0" rIns="40625" bIns="0">
                      <a:prstTxWarp prst="textNoShape">
                        <a:avLst/>
                      </a:prstTxWarp>
                    </a:bodyPr>
                    <a:lstStyle/>
                    <a:p>
                      <a:endParaRPr lang="en-US"/>
                    </a:p>
                  </p:txBody>
                </p:sp>
                <p:sp>
                  <p:nvSpPr>
                    <p:cNvPr id="601144" name="AutoShape 37"/>
                    <p:cNvSpPr>
                      <a:spLocks/>
                    </p:cNvSpPr>
                    <p:nvPr/>
                  </p:nvSpPr>
                  <p:spPr bwMode="auto">
                    <a:xfrm>
                      <a:off x="532" y="460"/>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FFD100"/>
                      </a:solidFill>
                      <a:prstDash val="sysDot"/>
                      <a:miter lim="800000"/>
                      <a:headEnd/>
                      <a:tailEnd/>
                    </a:ln>
                  </p:spPr>
                  <p:txBody>
                    <a:bodyPr lIns="0" tIns="0" rIns="40625" bIns="0">
                      <a:prstTxWarp prst="textNoShape">
                        <a:avLst/>
                      </a:prstTxWarp>
                    </a:bodyPr>
                    <a:lstStyle/>
                    <a:p>
                      <a:endParaRPr lang="en-US"/>
                    </a:p>
                  </p:txBody>
                </p:sp>
              </p:grpSp>
              <p:grpSp>
                <p:nvGrpSpPr>
                  <p:cNvPr id="601125" name="Group 38"/>
                  <p:cNvGrpSpPr>
                    <a:grpSpLocks/>
                  </p:cNvGrpSpPr>
                  <p:nvPr/>
                </p:nvGrpSpPr>
                <p:grpSpPr bwMode="auto">
                  <a:xfrm>
                    <a:off x="129" y="153"/>
                    <a:ext cx="886" cy="916"/>
                    <a:chOff x="0" y="0"/>
                    <a:chExt cx="886" cy="916"/>
                  </a:xfrm>
                </p:grpSpPr>
                <p:sp>
                  <p:nvSpPr>
                    <p:cNvPr id="601133" name="AutoShape 39"/>
                    <p:cNvSpPr>
                      <a:spLocks/>
                    </p:cNvSpPr>
                    <p:nvPr/>
                  </p:nvSpPr>
                  <p:spPr bwMode="auto">
                    <a:xfrm>
                      <a:off x="4" y="151"/>
                      <a:ext cx="351"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00D216"/>
                      </a:solidFill>
                      <a:prstDash val="sysDot"/>
                      <a:miter lim="800000"/>
                      <a:headEnd/>
                      <a:tailEnd/>
                    </a:ln>
                  </p:spPr>
                  <p:txBody>
                    <a:bodyPr lIns="0" tIns="0" rIns="40625" bIns="0">
                      <a:prstTxWarp prst="textNoShape">
                        <a:avLst/>
                      </a:prstTxWarp>
                    </a:bodyPr>
                    <a:lstStyle/>
                    <a:p>
                      <a:endParaRPr lang="en-US"/>
                    </a:p>
                  </p:txBody>
                </p:sp>
                <p:sp>
                  <p:nvSpPr>
                    <p:cNvPr id="601134" name="AutoShape 40"/>
                    <p:cNvSpPr>
                      <a:spLocks/>
                    </p:cNvSpPr>
                    <p:nvPr/>
                  </p:nvSpPr>
                  <p:spPr bwMode="auto">
                    <a:xfrm>
                      <a:off x="271" y="0"/>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00D216"/>
                      </a:solidFill>
                      <a:prstDash val="sysDot"/>
                      <a:miter lim="800000"/>
                      <a:headEnd/>
                      <a:tailEnd/>
                    </a:ln>
                  </p:spPr>
                  <p:txBody>
                    <a:bodyPr lIns="0" tIns="0" rIns="40625" bIns="0">
                      <a:prstTxWarp prst="textNoShape">
                        <a:avLst/>
                      </a:prstTxWarp>
                    </a:bodyPr>
                    <a:lstStyle/>
                    <a:p>
                      <a:endParaRPr lang="en-US"/>
                    </a:p>
                  </p:txBody>
                </p:sp>
                <p:sp>
                  <p:nvSpPr>
                    <p:cNvPr id="601135" name="AutoShape 41"/>
                    <p:cNvSpPr>
                      <a:spLocks/>
                    </p:cNvSpPr>
                    <p:nvPr/>
                  </p:nvSpPr>
                  <p:spPr bwMode="auto">
                    <a:xfrm>
                      <a:off x="0" y="458"/>
                      <a:ext cx="351"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00D216"/>
                      </a:solidFill>
                      <a:prstDash val="sysDot"/>
                      <a:miter lim="800000"/>
                      <a:headEnd/>
                      <a:tailEnd/>
                    </a:ln>
                  </p:spPr>
                  <p:txBody>
                    <a:bodyPr lIns="0" tIns="0" rIns="40625" bIns="0">
                      <a:prstTxWarp prst="textNoShape">
                        <a:avLst/>
                      </a:prstTxWarp>
                    </a:bodyPr>
                    <a:lstStyle/>
                    <a:p>
                      <a:endParaRPr lang="en-US"/>
                    </a:p>
                  </p:txBody>
                </p:sp>
                <p:sp>
                  <p:nvSpPr>
                    <p:cNvPr id="601136" name="AutoShape 42"/>
                    <p:cNvSpPr>
                      <a:spLocks/>
                    </p:cNvSpPr>
                    <p:nvPr/>
                  </p:nvSpPr>
                  <p:spPr bwMode="auto">
                    <a:xfrm>
                      <a:off x="264" y="610"/>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00D216"/>
                      </a:solidFill>
                      <a:prstDash val="sysDot"/>
                      <a:miter lim="800000"/>
                      <a:headEnd/>
                      <a:tailEnd/>
                    </a:ln>
                  </p:spPr>
                  <p:txBody>
                    <a:bodyPr lIns="0" tIns="0" rIns="40625" bIns="0">
                      <a:prstTxWarp prst="textNoShape">
                        <a:avLst/>
                      </a:prstTxWarp>
                    </a:bodyPr>
                    <a:lstStyle/>
                    <a:p>
                      <a:endParaRPr lang="en-US"/>
                    </a:p>
                  </p:txBody>
                </p:sp>
                <p:sp>
                  <p:nvSpPr>
                    <p:cNvPr id="601137" name="AutoShape 43"/>
                    <p:cNvSpPr>
                      <a:spLocks/>
                    </p:cNvSpPr>
                    <p:nvPr/>
                  </p:nvSpPr>
                  <p:spPr bwMode="auto">
                    <a:xfrm>
                      <a:off x="534" y="155"/>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00D216"/>
                      </a:solidFill>
                      <a:prstDash val="sysDot"/>
                      <a:miter lim="800000"/>
                      <a:headEnd/>
                      <a:tailEnd/>
                    </a:ln>
                  </p:spPr>
                  <p:txBody>
                    <a:bodyPr lIns="0" tIns="0" rIns="40625" bIns="0">
                      <a:prstTxWarp prst="textNoShape">
                        <a:avLst/>
                      </a:prstTxWarp>
                    </a:bodyPr>
                    <a:lstStyle/>
                    <a:p>
                      <a:endParaRPr lang="en-US"/>
                    </a:p>
                  </p:txBody>
                </p:sp>
                <p:sp>
                  <p:nvSpPr>
                    <p:cNvPr id="601138" name="AutoShape 44"/>
                    <p:cNvSpPr>
                      <a:spLocks/>
                    </p:cNvSpPr>
                    <p:nvPr/>
                  </p:nvSpPr>
                  <p:spPr bwMode="auto">
                    <a:xfrm>
                      <a:off x="532" y="460"/>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00D216"/>
                      </a:solidFill>
                      <a:prstDash val="sysDot"/>
                      <a:miter lim="800000"/>
                      <a:headEnd/>
                      <a:tailEnd/>
                    </a:ln>
                  </p:spPr>
                  <p:txBody>
                    <a:bodyPr lIns="0" tIns="0" rIns="40625" bIns="0">
                      <a:prstTxWarp prst="textNoShape">
                        <a:avLst/>
                      </a:prstTxWarp>
                    </a:bodyPr>
                    <a:lstStyle/>
                    <a:p>
                      <a:endParaRPr lang="en-US"/>
                    </a:p>
                  </p:txBody>
                </p:sp>
              </p:grpSp>
              <p:grpSp>
                <p:nvGrpSpPr>
                  <p:cNvPr id="601126" name="Group 45"/>
                  <p:cNvGrpSpPr>
                    <a:grpSpLocks/>
                  </p:cNvGrpSpPr>
                  <p:nvPr/>
                </p:nvGrpSpPr>
                <p:grpSpPr bwMode="auto">
                  <a:xfrm>
                    <a:off x="0" y="226"/>
                    <a:ext cx="886" cy="916"/>
                    <a:chOff x="0" y="0"/>
                    <a:chExt cx="886" cy="916"/>
                  </a:xfrm>
                </p:grpSpPr>
                <p:sp>
                  <p:nvSpPr>
                    <p:cNvPr id="601127" name="AutoShape 46"/>
                    <p:cNvSpPr>
                      <a:spLocks/>
                    </p:cNvSpPr>
                    <p:nvPr/>
                  </p:nvSpPr>
                  <p:spPr bwMode="auto">
                    <a:xfrm>
                      <a:off x="4" y="151"/>
                      <a:ext cx="351"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B300D5"/>
                      </a:solidFill>
                      <a:prstDash val="sysDot"/>
                      <a:miter lim="800000"/>
                      <a:headEnd/>
                      <a:tailEnd/>
                    </a:ln>
                  </p:spPr>
                  <p:txBody>
                    <a:bodyPr lIns="0" tIns="0" rIns="40625" bIns="0">
                      <a:prstTxWarp prst="textNoShape">
                        <a:avLst/>
                      </a:prstTxWarp>
                    </a:bodyPr>
                    <a:lstStyle/>
                    <a:p>
                      <a:endParaRPr lang="en-US"/>
                    </a:p>
                  </p:txBody>
                </p:sp>
                <p:sp>
                  <p:nvSpPr>
                    <p:cNvPr id="601128" name="AutoShape 47"/>
                    <p:cNvSpPr>
                      <a:spLocks/>
                    </p:cNvSpPr>
                    <p:nvPr/>
                  </p:nvSpPr>
                  <p:spPr bwMode="auto">
                    <a:xfrm>
                      <a:off x="271" y="0"/>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B300D5"/>
                      </a:solidFill>
                      <a:prstDash val="sysDot"/>
                      <a:miter lim="800000"/>
                      <a:headEnd/>
                      <a:tailEnd/>
                    </a:ln>
                  </p:spPr>
                  <p:txBody>
                    <a:bodyPr lIns="0" tIns="0" rIns="40625" bIns="0">
                      <a:prstTxWarp prst="textNoShape">
                        <a:avLst/>
                      </a:prstTxWarp>
                    </a:bodyPr>
                    <a:lstStyle/>
                    <a:p>
                      <a:endParaRPr lang="en-US"/>
                    </a:p>
                  </p:txBody>
                </p:sp>
                <p:sp>
                  <p:nvSpPr>
                    <p:cNvPr id="601129" name="AutoShape 48"/>
                    <p:cNvSpPr>
                      <a:spLocks/>
                    </p:cNvSpPr>
                    <p:nvPr/>
                  </p:nvSpPr>
                  <p:spPr bwMode="auto">
                    <a:xfrm>
                      <a:off x="0" y="458"/>
                      <a:ext cx="351"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B300D5"/>
                      </a:solidFill>
                      <a:prstDash val="sysDot"/>
                      <a:miter lim="800000"/>
                      <a:headEnd/>
                      <a:tailEnd/>
                    </a:ln>
                  </p:spPr>
                  <p:txBody>
                    <a:bodyPr lIns="0" tIns="0" rIns="40625" bIns="0">
                      <a:prstTxWarp prst="textNoShape">
                        <a:avLst/>
                      </a:prstTxWarp>
                    </a:bodyPr>
                    <a:lstStyle/>
                    <a:p>
                      <a:endParaRPr lang="en-US"/>
                    </a:p>
                  </p:txBody>
                </p:sp>
                <p:sp>
                  <p:nvSpPr>
                    <p:cNvPr id="601130" name="AutoShape 49"/>
                    <p:cNvSpPr>
                      <a:spLocks/>
                    </p:cNvSpPr>
                    <p:nvPr/>
                  </p:nvSpPr>
                  <p:spPr bwMode="auto">
                    <a:xfrm>
                      <a:off x="264" y="610"/>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B300D5"/>
                      </a:solidFill>
                      <a:prstDash val="sysDot"/>
                      <a:miter lim="800000"/>
                      <a:headEnd/>
                      <a:tailEnd/>
                    </a:ln>
                  </p:spPr>
                  <p:txBody>
                    <a:bodyPr lIns="0" tIns="0" rIns="40625" bIns="0">
                      <a:prstTxWarp prst="textNoShape">
                        <a:avLst/>
                      </a:prstTxWarp>
                    </a:bodyPr>
                    <a:lstStyle/>
                    <a:p>
                      <a:endParaRPr lang="en-US"/>
                    </a:p>
                  </p:txBody>
                </p:sp>
                <p:sp>
                  <p:nvSpPr>
                    <p:cNvPr id="601131" name="AutoShape 50"/>
                    <p:cNvSpPr>
                      <a:spLocks/>
                    </p:cNvSpPr>
                    <p:nvPr/>
                  </p:nvSpPr>
                  <p:spPr bwMode="auto">
                    <a:xfrm>
                      <a:off x="534" y="155"/>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B300D5"/>
                      </a:solidFill>
                      <a:prstDash val="sysDot"/>
                      <a:miter lim="800000"/>
                      <a:headEnd/>
                      <a:tailEnd/>
                    </a:ln>
                  </p:spPr>
                  <p:txBody>
                    <a:bodyPr lIns="0" tIns="0" rIns="40625" bIns="0">
                      <a:prstTxWarp prst="textNoShape">
                        <a:avLst/>
                      </a:prstTxWarp>
                    </a:bodyPr>
                    <a:lstStyle/>
                    <a:p>
                      <a:endParaRPr lang="en-US"/>
                    </a:p>
                  </p:txBody>
                </p:sp>
                <p:sp>
                  <p:nvSpPr>
                    <p:cNvPr id="601132" name="AutoShape 51"/>
                    <p:cNvSpPr>
                      <a:spLocks/>
                    </p:cNvSpPr>
                    <p:nvPr/>
                  </p:nvSpPr>
                  <p:spPr bwMode="auto">
                    <a:xfrm>
                      <a:off x="532" y="460"/>
                      <a:ext cx="352" cy="307"/>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B300D5"/>
                      </a:solidFill>
                      <a:prstDash val="sysDot"/>
                      <a:miter lim="800000"/>
                      <a:headEnd/>
                      <a:tailEnd/>
                    </a:ln>
                  </p:spPr>
                  <p:txBody>
                    <a:bodyPr lIns="0" tIns="0" rIns="40625" bIns="0">
                      <a:prstTxWarp prst="textNoShape">
                        <a:avLst/>
                      </a:prstTxWarp>
                    </a:bodyPr>
                    <a:lstStyle/>
                    <a:p>
                      <a:endParaRPr lang="en-US"/>
                    </a:p>
                  </p:txBody>
                </p:sp>
              </p:grpSp>
            </p:grpSp>
            <p:sp>
              <p:nvSpPr>
                <p:cNvPr id="601113" name="AutoShape 52"/>
                <p:cNvSpPr>
                  <a:spLocks/>
                </p:cNvSpPr>
                <p:nvPr/>
              </p:nvSpPr>
              <p:spPr bwMode="auto">
                <a:xfrm>
                  <a:off x="267" y="532"/>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B300D5"/>
                  </a:solidFill>
                  <a:miter lim="800000"/>
                  <a:headEnd/>
                  <a:tailEnd/>
                </a:ln>
              </p:spPr>
              <p:txBody>
                <a:bodyPr lIns="0" tIns="0" rIns="40625" bIns="0">
                  <a:prstTxWarp prst="textNoShape">
                    <a:avLst/>
                  </a:prstTxWarp>
                </a:bodyPr>
                <a:lstStyle/>
                <a:p>
                  <a:endParaRPr lang="en-US"/>
                </a:p>
              </p:txBody>
            </p:sp>
            <p:sp>
              <p:nvSpPr>
                <p:cNvPr id="601114" name="AutoShape 53"/>
                <p:cNvSpPr>
                  <a:spLocks/>
                </p:cNvSpPr>
                <p:nvPr/>
              </p:nvSpPr>
              <p:spPr bwMode="auto">
                <a:xfrm>
                  <a:off x="396" y="459"/>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00D216"/>
                  </a:solidFill>
                  <a:miter lim="800000"/>
                  <a:headEnd/>
                  <a:tailEnd/>
                </a:ln>
              </p:spPr>
              <p:txBody>
                <a:bodyPr lIns="0" tIns="0" rIns="40625" bIns="0">
                  <a:prstTxWarp prst="textNoShape">
                    <a:avLst/>
                  </a:prstTxWarp>
                </a:bodyPr>
                <a:lstStyle/>
                <a:p>
                  <a:endParaRPr lang="en-US"/>
                </a:p>
              </p:txBody>
            </p:sp>
            <p:grpSp>
              <p:nvGrpSpPr>
                <p:cNvPr id="601115" name="Group 54"/>
                <p:cNvGrpSpPr>
                  <a:grpSpLocks/>
                </p:cNvGrpSpPr>
                <p:nvPr/>
              </p:nvGrpSpPr>
              <p:grpSpPr bwMode="auto">
                <a:xfrm>
                  <a:off x="3" y="69"/>
                  <a:ext cx="884" cy="921"/>
                  <a:chOff x="0" y="0"/>
                  <a:chExt cx="884" cy="921"/>
                </a:xfrm>
              </p:grpSpPr>
              <p:sp>
                <p:nvSpPr>
                  <p:cNvPr id="601117" name="AutoShape 55"/>
                  <p:cNvSpPr>
                    <a:spLocks/>
                  </p:cNvSpPr>
                  <p:nvPr/>
                </p:nvSpPr>
                <p:spPr bwMode="auto">
                  <a:xfrm>
                    <a:off x="0" y="156"/>
                    <a:ext cx="351"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chemeClr val="tx1"/>
                    </a:solidFill>
                    <a:miter lim="800000"/>
                    <a:headEnd/>
                    <a:tailEnd/>
                  </a:ln>
                </p:spPr>
                <p:txBody>
                  <a:bodyPr lIns="0" tIns="0" rIns="40625" bIns="0">
                    <a:prstTxWarp prst="textNoShape">
                      <a:avLst/>
                    </a:prstTxWarp>
                  </a:bodyPr>
                  <a:lstStyle/>
                  <a:p>
                    <a:endParaRPr lang="en-US"/>
                  </a:p>
                </p:txBody>
              </p:sp>
              <p:sp>
                <p:nvSpPr>
                  <p:cNvPr id="601118" name="AutoShape 56"/>
                  <p:cNvSpPr>
                    <a:spLocks/>
                  </p:cNvSpPr>
                  <p:nvPr/>
                </p:nvSpPr>
                <p:spPr bwMode="auto">
                  <a:xfrm>
                    <a:off x="267" y="0"/>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chemeClr val="tx1"/>
                    </a:solidFill>
                    <a:miter lim="800000"/>
                    <a:headEnd/>
                    <a:tailEnd/>
                  </a:ln>
                </p:spPr>
                <p:txBody>
                  <a:bodyPr lIns="0" tIns="0" rIns="40625" bIns="0">
                    <a:prstTxWarp prst="textNoShape">
                      <a:avLst/>
                    </a:prstTxWarp>
                  </a:bodyPr>
                  <a:lstStyle/>
                  <a:p>
                    <a:endParaRPr lang="en-US"/>
                  </a:p>
                </p:txBody>
              </p:sp>
              <p:sp>
                <p:nvSpPr>
                  <p:cNvPr id="601119" name="AutoShape 57"/>
                  <p:cNvSpPr>
                    <a:spLocks/>
                  </p:cNvSpPr>
                  <p:nvPr/>
                </p:nvSpPr>
                <p:spPr bwMode="auto">
                  <a:xfrm>
                    <a:off x="268" y="309"/>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chemeClr val="tx1"/>
                    </a:solidFill>
                    <a:miter lim="800000"/>
                    <a:headEnd/>
                    <a:tailEnd/>
                  </a:ln>
                </p:spPr>
                <p:txBody>
                  <a:bodyPr lIns="0" tIns="0" rIns="40625" bIns="0">
                    <a:prstTxWarp prst="textNoShape">
                      <a:avLst/>
                    </a:prstTxWarp>
                  </a:bodyPr>
                  <a:lstStyle/>
                  <a:p>
                    <a:endParaRPr lang="en-US"/>
                  </a:p>
                </p:txBody>
              </p:sp>
              <p:sp>
                <p:nvSpPr>
                  <p:cNvPr id="601120" name="AutoShape 58"/>
                  <p:cNvSpPr>
                    <a:spLocks/>
                  </p:cNvSpPr>
                  <p:nvPr/>
                </p:nvSpPr>
                <p:spPr bwMode="auto">
                  <a:xfrm>
                    <a:off x="2" y="462"/>
                    <a:ext cx="351"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chemeClr val="tx1"/>
                    </a:solidFill>
                    <a:miter lim="800000"/>
                    <a:headEnd/>
                    <a:tailEnd/>
                  </a:ln>
                </p:spPr>
                <p:txBody>
                  <a:bodyPr lIns="0" tIns="0" rIns="40625" bIns="0">
                    <a:prstTxWarp prst="textNoShape">
                      <a:avLst/>
                    </a:prstTxWarp>
                  </a:bodyPr>
                  <a:lstStyle/>
                  <a:p>
                    <a:endParaRPr lang="en-US"/>
                  </a:p>
                </p:txBody>
              </p:sp>
              <p:sp>
                <p:nvSpPr>
                  <p:cNvPr id="601121" name="AutoShape 59"/>
                  <p:cNvSpPr>
                    <a:spLocks/>
                  </p:cNvSpPr>
                  <p:nvPr/>
                </p:nvSpPr>
                <p:spPr bwMode="auto">
                  <a:xfrm>
                    <a:off x="264" y="615"/>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chemeClr val="tx1"/>
                    </a:solidFill>
                    <a:miter lim="800000"/>
                    <a:headEnd/>
                    <a:tailEnd/>
                  </a:ln>
                </p:spPr>
                <p:txBody>
                  <a:bodyPr lIns="0" tIns="0" rIns="40625" bIns="0">
                    <a:prstTxWarp prst="textNoShape">
                      <a:avLst/>
                    </a:prstTxWarp>
                  </a:bodyPr>
                  <a:lstStyle/>
                  <a:p>
                    <a:endParaRPr lang="en-US"/>
                  </a:p>
                </p:txBody>
              </p:sp>
              <p:sp>
                <p:nvSpPr>
                  <p:cNvPr id="601122" name="AutoShape 60"/>
                  <p:cNvSpPr>
                    <a:spLocks/>
                  </p:cNvSpPr>
                  <p:nvPr/>
                </p:nvSpPr>
                <p:spPr bwMode="auto">
                  <a:xfrm>
                    <a:off x="532" y="152"/>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chemeClr val="tx1"/>
                    </a:solidFill>
                    <a:miter lim="800000"/>
                    <a:headEnd/>
                    <a:tailEnd/>
                  </a:ln>
                </p:spPr>
                <p:txBody>
                  <a:bodyPr lIns="0" tIns="0" rIns="40625" bIns="0">
                    <a:prstTxWarp prst="textNoShape">
                      <a:avLst/>
                    </a:prstTxWarp>
                  </a:bodyPr>
                  <a:lstStyle/>
                  <a:p>
                    <a:endParaRPr lang="en-US"/>
                  </a:p>
                </p:txBody>
              </p:sp>
              <p:sp>
                <p:nvSpPr>
                  <p:cNvPr id="601123" name="AutoShape 61"/>
                  <p:cNvSpPr>
                    <a:spLocks/>
                  </p:cNvSpPr>
                  <p:nvPr/>
                </p:nvSpPr>
                <p:spPr bwMode="auto">
                  <a:xfrm>
                    <a:off x="532" y="463"/>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chemeClr val="tx1"/>
                    </a:solidFill>
                    <a:miter lim="800000"/>
                    <a:headEnd/>
                    <a:tailEnd/>
                  </a:ln>
                </p:spPr>
                <p:txBody>
                  <a:bodyPr lIns="0" tIns="0" rIns="40625" bIns="0">
                    <a:prstTxWarp prst="textNoShape">
                      <a:avLst/>
                    </a:prstTxWarp>
                  </a:bodyPr>
                  <a:lstStyle/>
                  <a:p>
                    <a:endParaRPr lang="en-US"/>
                  </a:p>
                </p:txBody>
              </p:sp>
            </p:grpSp>
            <p:sp>
              <p:nvSpPr>
                <p:cNvPr id="601116" name="AutoShape 62"/>
                <p:cNvSpPr>
                  <a:spLocks/>
                </p:cNvSpPr>
                <p:nvPr/>
              </p:nvSpPr>
              <p:spPr bwMode="auto">
                <a:xfrm>
                  <a:off x="399" y="306"/>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FFD100"/>
                  </a:solidFill>
                  <a:miter lim="800000"/>
                  <a:headEnd/>
                  <a:tailEnd/>
                </a:ln>
              </p:spPr>
              <p:txBody>
                <a:bodyPr lIns="0" tIns="0" rIns="40625" bIns="0">
                  <a:prstTxWarp prst="textNoShape">
                    <a:avLst/>
                  </a:prstTxWarp>
                </a:bodyPr>
                <a:lstStyle/>
                <a:p>
                  <a:endParaRPr lang="en-US"/>
                </a:p>
              </p:txBody>
            </p:sp>
          </p:grpSp>
        </p:grpSp>
        <p:grpSp>
          <p:nvGrpSpPr>
            <p:cNvPr id="601104" name="Group 66"/>
            <p:cNvGrpSpPr>
              <a:grpSpLocks/>
            </p:cNvGrpSpPr>
            <p:nvPr/>
          </p:nvGrpSpPr>
          <p:grpSpPr bwMode="auto">
            <a:xfrm>
              <a:off x="6472238" y="3124200"/>
              <a:ext cx="842962" cy="303213"/>
              <a:chOff x="0" y="0"/>
              <a:chExt cx="656" cy="208"/>
            </a:xfrm>
          </p:grpSpPr>
          <p:sp>
            <p:nvSpPr>
              <p:cNvPr id="601108" name="Rectangle 67"/>
              <p:cNvSpPr>
                <a:spLocks/>
              </p:cNvSpPr>
              <p:nvPr/>
            </p:nvSpPr>
            <p:spPr bwMode="auto">
              <a:xfrm>
                <a:off x="0" y="0"/>
                <a:ext cx="656" cy="208"/>
              </a:xfrm>
              <a:prstGeom prst="rect">
                <a:avLst/>
              </a:prstGeom>
              <a:solidFill>
                <a:schemeClr val="accent1"/>
              </a:solidFill>
              <a:ln w="9525">
                <a:solidFill>
                  <a:schemeClr val="tx1"/>
                </a:solidFill>
                <a:miter lim="800000"/>
                <a:headEnd/>
                <a:tailEnd/>
              </a:ln>
            </p:spPr>
            <p:txBody>
              <a:bodyPr lIns="0" tIns="0" rIns="40625" bIns="0">
                <a:prstTxWarp prst="textNoShape">
                  <a:avLst/>
                </a:prstTxWarp>
              </a:bodyPr>
              <a:lstStyle/>
              <a:p>
                <a:endParaRPr lang="en-US"/>
              </a:p>
            </p:txBody>
          </p:sp>
          <p:sp>
            <p:nvSpPr>
              <p:cNvPr id="601109" name="Rectangle 68"/>
              <p:cNvSpPr>
                <a:spLocks/>
              </p:cNvSpPr>
              <p:nvPr/>
            </p:nvSpPr>
            <p:spPr bwMode="auto">
              <a:xfrm>
                <a:off x="0" y="0"/>
                <a:ext cx="656" cy="128"/>
              </a:xfrm>
              <a:prstGeom prst="rect">
                <a:avLst/>
              </a:prstGeom>
              <a:noFill/>
              <a:ln w="9525">
                <a:noFill/>
                <a:miter lim="800000"/>
                <a:headEnd/>
                <a:tailEnd/>
              </a:ln>
            </p:spPr>
            <p:txBody>
              <a:bodyPr lIns="0" tIns="0" rIns="40625" bIns="0">
                <a:prstTxWarp prst="textNoShape">
                  <a:avLst/>
                </a:prstTxWarp>
              </a:bodyPr>
              <a:lstStyle/>
              <a:p>
                <a:pPr marL="39688">
                  <a:spcBef>
                    <a:spcPts val="800"/>
                  </a:spcBef>
                </a:pPr>
                <a:r>
                  <a:rPr lang="en-US" sz="1400">
                    <a:solidFill>
                      <a:srgbClr val="2100FF"/>
                    </a:solidFill>
                  </a:rPr>
                  <a:t> 2 tilings</a:t>
                </a:r>
              </a:p>
            </p:txBody>
          </p:sp>
        </p:grpSp>
        <p:grpSp>
          <p:nvGrpSpPr>
            <p:cNvPr id="601105" name="Group 69"/>
            <p:cNvGrpSpPr>
              <a:grpSpLocks/>
            </p:cNvGrpSpPr>
            <p:nvPr/>
          </p:nvGrpSpPr>
          <p:grpSpPr bwMode="auto">
            <a:xfrm>
              <a:off x="7921625" y="3125788"/>
              <a:ext cx="841375" cy="303212"/>
              <a:chOff x="0" y="0"/>
              <a:chExt cx="656" cy="208"/>
            </a:xfrm>
          </p:grpSpPr>
          <p:sp>
            <p:nvSpPr>
              <p:cNvPr id="601106" name="Rectangle 70"/>
              <p:cNvSpPr>
                <a:spLocks/>
              </p:cNvSpPr>
              <p:nvPr/>
            </p:nvSpPr>
            <p:spPr bwMode="auto">
              <a:xfrm>
                <a:off x="0" y="0"/>
                <a:ext cx="656" cy="208"/>
              </a:xfrm>
              <a:prstGeom prst="rect">
                <a:avLst/>
              </a:prstGeom>
              <a:solidFill>
                <a:schemeClr val="accent1"/>
              </a:solidFill>
              <a:ln w="9525">
                <a:solidFill>
                  <a:schemeClr val="tx1"/>
                </a:solidFill>
                <a:miter lim="800000"/>
                <a:headEnd/>
                <a:tailEnd/>
              </a:ln>
            </p:spPr>
            <p:txBody>
              <a:bodyPr lIns="0" tIns="0" rIns="40625" bIns="0">
                <a:prstTxWarp prst="textNoShape">
                  <a:avLst/>
                </a:prstTxWarp>
              </a:bodyPr>
              <a:lstStyle/>
              <a:p>
                <a:endParaRPr lang="en-US"/>
              </a:p>
            </p:txBody>
          </p:sp>
          <p:sp>
            <p:nvSpPr>
              <p:cNvPr id="601107" name="Rectangle 71"/>
              <p:cNvSpPr>
                <a:spLocks/>
              </p:cNvSpPr>
              <p:nvPr/>
            </p:nvSpPr>
            <p:spPr bwMode="auto">
              <a:xfrm>
                <a:off x="0" y="0"/>
                <a:ext cx="656" cy="128"/>
              </a:xfrm>
              <a:prstGeom prst="rect">
                <a:avLst/>
              </a:prstGeom>
              <a:noFill/>
              <a:ln w="9525">
                <a:noFill/>
                <a:miter lim="800000"/>
                <a:headEnd/>
                <a:tailEnd/>
              </a:ln>
            </p:spPr>
            <p:txBody>
              <a:bodyPr lIns="0" tIns="0" rIns="40625" bIns="0">
                <a:prstTxWarp prst="textNoShape">
                  <a:avLst/>
                </a:prstTxWarp>
              </a:bodyPr>
              <a:lstStyle/>
              <a:p>
                <a:pPr marL="39688">
                  <a:spcBef>
                    <a:spcPts val="800"/>
                  </a:spcBef>
                </a:pPr>
                <a:r>
                  <a:rPr lang="en-US" sz="1400">
                    <a:solidFill>
                      <a:srgbClr val="2100FF"/>
                    </a:solidFill>
                  </a:rPr>
                  <a:t> 3 tilings</a:t>
                </a:r>
              </a:p>
            </p:txBody>
          </p:sp>
        </p:grpSp>
      </p:gr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7475" name="Rectangle 2"/>
          <p:cNvSpPr>
            <a:spLocks noGrp="1" noChangeArrowheads="1"/>
          </p:cNvSpPr>
          <p:nvPr>
            <p:ph type="ctrTitle"/>
          </p:nvPr>
        </p:nvSpPr>
        <p:spPr>
          <a:xfrm>
            <a:off x="685800" y="0"/>
            <a:ext cx="7772400" cy="1143000"/>
          </a:xfrm>
        </p:spPr>
        <p:txBody>
          <a:bodyPr/>
          <a:lstStyle/>
          <a:p>
            <a:pPr eaLnBrk="1" hangingPunct="1"/>
            <a:r>
              <a:rPr lang="en-US" sz="4000" dirty="0">
                <a:solidFill>
                  <a:schemeClr val="bg1"/>
                </a:solidFill>
                <a:latin typeface="Arial"/>
                <a:ea typeface="ＭＳ Ｐゴシック" pitchFamily="-109" charset="-128"/>
                <a:cs typeface="Arial"/>
              </a:rPr>
              <a:t>Photometric </a:t>
            </a:r>
            <a:r>
              <a:rPr lang="en-US" sz="4000" dirty="0" err="1">
                <a:solidFill>
                  <a:schemeClr val="bg1"/>
                </a:solidFill>
                <a:latin typeface="Arial"/>
                <a:ea typeface="ＭＳ Ｐゴシック" pitchFamily="-109" charset="-128"/>
                <a:cs typeface="Arial"/>
              </a:rPr>
              <a:t>Redshifts</a:t>
            </a:r>
            <a:endParaRPr lang="en-US" sz="4000" dirty="0">
              <a:solidFill>
                <a:schemeClr val="bg1"/>
              </a:solidFill>
              <a:latin typeface="Arial"/>
              <a:ea typeface="ＭＳ Ｐゴシック" pitchFamily="-109" charset="-128"/>
              <a:cs typeface="Arial"/>
            </a:endParaRPr>
          </a:p>
        </p:txBody>
      </p:sp>
      <p:sp>
        <p:nvSpPr>
          <p:cNvPr id="9" name="Text Placeholder 8"/>
          <p:cNvSpPr>
            <a:spLocks noGrp="1"/>
          </p:cNvSpPr>
          <p:nvPr>
            <p:ph type="body" sz="quarter" idx="10"/>
          </p:nvPr>
        </p:nvSpPr>
        <p:spPr/>
        <p:txBody>
          <a:bodyPr/>
          <a:lstStyle/>
          <a:p>
            <a:endParaRPr lang="en-US"/>
          </a:p>
        </p:txBody>
      </p:sp>
      <p:sp>
        <p:nvSpPr>
          <p:cNvPr id="617474" name="Slide Number Placeholder 5"/>
          <p:cNvSpPr>
            <a:spLocks noGrp="1"/>
          </p:cNvSpPr>
          <p:nvPr>
            <p:ph type="sldNum" sz="quarter" idx="4294967295"/>
          </p:nvPr>
        </p:nvSpPr>
        <p:spPr>
          <a:xfrm>
            <a:off x="7010400" y="6305550"/>
            <a:ext cx="2133600" cy="476250"/>
          </a:xfrm>
          <a:prstGeom prst="rect">
            <a:avLst/>
          </a:prstGeom>
          <a:noFill/>
        </p:spPr>
        <p:txBody>
          <a:bodyPr/>
          <a:lstStyle/>
          <a:p>
            <a:endParaRPr lang="en-US" dirty="0" smtClean="0">
              <a:latin typeface="Arial" pitchFamily="-109" charset="0"/>
              <a:ea typeface="Arial" pitchFamily="-109" charset="0"/>
              <a:cs typeface="Arial" pitchFamily="-109" charset="0"/>
              <a:sym typeface="Arial" pitchFamily="-109" charset="0"/>
            </a:endParaRPr>
          </a:p>
          <a:p>
            <a:fld id="{335135C6-2A5F-2041-9D6B-95181B7550EF}" type="slidenum">
              <a:rPr lang="en-US" sz="1200" smtClean="0">
                <a:latin typeface="Arial" pitchFamily="-109" charset="0"/>
                <a:ea typeface="Arial" pitchFamily="-109" charset="0"/>
                <a:cs typeface="Arial" pitchFamily="-109" charset="0"/>
                <a:sym typeface="Arial" pitchFamily="-109" charset="0"/>
              </a:rPr>
              <a:pPr/>
              <a:t>18</a:t>
            </a:fld>
            <a:endParaRPr lang="en-US" dirty="0" smtClean="0">
              <a:latin typeface="Arial" pitchFamily="-109" charset="0"/>
              <a:ea typeface="Arial" pitchFamily="-109" charset="0"/>
              <a:cs typeface="Arial" pitchFamily="-109" charset="0"/>
              <a:sym typeface="Arial" pitchFamily="-109" charset="0"/>
            </a:endParaRPr>
          </a:p>
        </p:txBody>
      </p:sp>
      <p:sp>
        <p:nvSpPr>
          <p:cNvPr id="617477" name="Text Box 4"/>
          <p:cNvSpPr txBox="1">
            <a:spLocks noChangeArrowheads="1"/>
          </p:cNvSpPr>
          <p:nvPr/>
        </p:nvSpPr>
        <p:spPr bwMode="auto">
          <a:xfrm>
            <a:off x="304800" y="1219200"/>
            <a:ext cx="3886200" cy="5324516"/>
          </a:xfrm>
          <a:prstGeom prst="rect">
            <a:avLst/>
          </a:prstGeom>
          <a:noFill/>
          <a:ln w="9525">
            <a:noFill/>
            <a:miter lim="800000"/>
            <a:headEnd/>
            <a:tailEnd/>
          </a:ln>
        </p:spPr>
        <p:txBody>
          <a:bodyPr lIns="91420" tIns="45711" rIns="91420" bIns="45711">
            <a:prstTxWarp prst="textNoShape">
              <a:avLst/>
            </a:prstTxWarp>
            <a:spAutoFit/>
          </a:bodyPr>
          <a:lstStyle/>
          <a:p>
            <a:r>
              <a:rPr lang="en-US" sz="2000" dirty="0">
                <a:solidFill>
                  <a:schemeClr val="bg1"/>
                </a:solidFill>
                <a:latin typeface="Times New Roman" pitchFamily="-109" charset="0"/>
              </a:rPr>
              <a:t>• </a:t>
            </a:r>
            <a:r>
              <a:rPr lang="en-US" sz="2000" dirty="0">
                <a:solidFill>
                  <a:schemeClr val="bg1"/>
                </a:solidFill>
              </a:rPr>
              <a:t>Measure relative flux in  </a:t>
            </a:r>
          </a:p>
          <a:p>
            <a:r>
              <a:rPr lang="en-US" sz="2000" dirty="0">
                <a:solidFill>
                  <a:schemeClr val="bg1"/>
                </a:solidFill>
              </a:rPr>
              <a:t>   multiple filters:</a:t>
            </a:r>
          </a:p>
          <a:p>
            <a:r>
              <a:rPr lang="en-US" sz="2000" dirty="0">
                <a:solidFill>
                  <a:schemeClr val="bg1"/>
                </a:solidFill>
              </a:rPr>
              <a:t>   track the 4000 A break</a:t>
            </a:r>
          </a:p>
          <a:p>
            <a:endParaRPr lang="en-US" sz="2000" dirty="0">
              <a:solidFill>
                <a:schemeClr val="bg1"/>
              </a:solidFill>
            </a:endParaRPr>
          </a:p>
          <a:p>
            <a:r>
              <a:rPr lang="en-US" sz="2000" dirty="0">
                <a:solidFill>
                  <a:schemeClr val="bg1"/>
                </a:solidFill>
              </a:rPr>
              <a:t>• Estimate individual galaxy  </a:t>
            </a:r>
          </a:p>
          <a:p>
            <a:r>
              <a:rPr lang="en-US" sz="2000" dirty="0">
                <a:solidFill>
                  <a:schemeClr val="bg1"/>
                </a:solidFill>
              </a:rPr>
              <a:t>   </a:t>
            </a:r>
            <a:r>
              <a:rPr lang="en-US" sz="2000" dirty="0" err="1">
                <a:solidFill>
                  <a:schemeClr val="bg1"/>
                </a:solidFill>
              </a:rPr>
              <a:t>redshifts</a:t>
            </a:r>
            <a:r>
              <a:rPr lang="en-US" sz="2000" dirty="0">
                <a:solidFill>
                  <a:schemeClr val="bg1"/>
                </a:solidFill>
              </a:rPr>
              <a:t> with accuracy </a:t>
            </a:r>
          </a:p>
          <a:p>
            <a:r>
              <a:rPr lang="en-US" sz="2000" dirty="0">
                <a:solidFill>
                  <a:schemeClr val="bg1"/>
                </a:solidFill>
              </a:rPr>
              <a:t>   </a:t>
            </a:r>
            <a:r>
              <a:rPr lang="en-US" sz="2000" dirty="0" err="1">
                <a:solidFill>
                  <a:schemeClr val="bg1"/>
                </a:solidFill>
                <a:sym typeface="Symbol" pitchFamily="-109" charset="2"/>
              </a:rPr>
              <a:t></a:t>
            </a:r>
            <a:r>
              <a:rPr lang="en-US" sz="2000" dirty="0" err="1">
                <a:solidFill>
                  <a:schemeClr val="bg1"/>
                </a:solidFill>
              </a:rPr>
              <a:t>(z</a:t>
            </a:r>
            <a:r>
              <a:rPr lang="en-US" sz="2000" dirty="0">
                <a:solidFill>
                  <a:schemeClr val="bg1"/>
                </a:solidFill>
              </a:rPr>
              <a:t>) &lt; 0.1 (~0.02 for clusters)</a:t>
            </a:r>
          </a:p>
          <a:p>
            <a:endParaRPr lang="en-US" sz="2000" dirty="0">
              <a:solidFill>
                <a:schemeClr val="bg1"/>
              </a:solidFill>
            </a:endParaRPr>
          </a:p>
          <a:p>
            <a:r>
              <a:rPr lang="en-US" sz="2000" dirty="0">
                <a:solidFill>
                  <a:schemeClr val="bg1"/>
                </a:solidFill>
              </a:rPr>
              <a:t>• Precision is sufficient </a:t>
            </a:r>
          </a:p>
          <a:p>
            <a:r>
              <a:rPr lang="en-US" sz="2000" dirty="0">
                <a:solidFill>
                  <a:schemeClr val="bg1"/>
                </a:solidFill>
              </a:rPr>
              <a:t>   for Dark Energy probes,  </a:t>
            </a:r>
          </a:p>
          <a:p>
            <a:r>
              <a:rPr lang="en-US" sz="2000" dirty="0">
                <a:solidFill>
                  <a:schemeClr val="bg1"/>
                </a:solidFill>
              </a:rPr>
              <a:t>   </a:t>
            </a:r>
            <a:r>
              <a:rPr lang="en-US" sz="2000" i="1" dirty="0">
                <a:solidFill>
                  <a:schemeClr val="bg1"/>
                </a:solidFill>
              </a:rPr>
              <a:t>provided</a:t>
            </a:r>
            <a:r>
              <a:rPr lang="en-US" sz="2000" dirty="0">
                <a:solidFill>
                  <a:schemeClr val="bg1"/>
                </a:solidFill>
              </a:rPr>
              <a:t> error distributions </a:t>
            </a:r>
          </a:p>
          <a:p>
            <a:r>
              <a:rPr lang="en-US" sz="2000" dirty="0">
                <a:solidFill>
                  <a:schemeClr val="bg1"/>
                </a:solidFill>
              </a:rPr>
              <a:t>   well measured</a:t>
            </a:r>
            <a:r>
              <a:rPr lang="en-US" sz="2000" dirty="0" smtClean="0">
                <a:solidFill>
                  <a:schemeClr val="bg1"/>
                </a:solidFill>
              </a:rPr>
              <a:t>.</a:t>
            </a:r>
          </a:p>
          <a:p>
            <a:endParaRPr lang="en-US" sz="2000" dirty="0" smtClean="0">
              <a:solidFill>
                <a:schemeClr val="bg1"/>
              </a:solidFill>
            </a:endParaRPr>
          </a:p>
          <a:p>
            <a:pPr>
              <a:buFont typeface="Arial"/>
              <a:buChar char="•"/>
            </a:pPr>
            <a:r>
              <a:rPr lang="en-US" sz="2000" dirty="0" smtClean="0">
                <a:solidFill>
                  <a:schemeClr val="bg1"/>
                </a:solidFill>
              </a:rPr>
              <a:t> </a:t>
            </a:r>
            <a:r>
              <a:rPr lang="en-US" sz="2000" dirty="0" smtClean="0">
                <a:solidFill>
                  <a:srgbClr val="FFFF00"/>
                </a:solidFill>
              </a:rPr>
              <a:t>Challenge: </a:t>
            </a:r>
            <a:r>
              <a:rPr lang="en-US" sz="2000" dirty="0" smtClean="0">
                <a:solidFill>
                  <a:schemeClr val="bg1"/>
                </a:solidFill>
              </a:rPr>
              <a:t>spectroscopic </a:t>
            </a:r>
          </a:p>
          <a:p>
            <a:r>
              <a:rPr lang="en-US" sz="2000" dirty="0" smtClean="0">
                <a:solidFill>
                  <a:schemeClr val="bg1"/>
                </a:solidFill>
              </a:rPr>
              <a:t>   training &amp; validation sets to  </a:t>
            </a:r>
          </a:p>
          <a:p>
            <a:r>
              <a:rPr lang="en-US" sz="2000" dirty="0" smtClean="0">
                <a:solidFill>
                  <a:schemeClr val="bg1"/>
                </a:solidFill>
              </a:rPr>
              <a:t>   flux limit of imaging survey   </a:t>
            </a:r>
          </a:p>
          <a:p>
            <a:r>
              <a:rPr lang="en-US" sz="2000" dirty="0" smtClean="0">
                <a:solidFill>
                  <a:schemeClr val="bg1"/>
                </a:solidFill>
              </a:rPr>
              <a:t>   (24</a:t>
            </a:r>
            <a:r>
              <a:rPr lang="en-US" sz="2000" baseline="30000" dirty="0" smtClean="0">
                <a:solidFill>
                  <a:schemeClr val="bg1"/>
                </a:solidFill>
              </a:rPr>
              <a:t>th</a:t>
            </a:r>
            <a:r>
              <a:rPr lang="en-US" sz="2000" dirty="0" smtClean="0">
                <a:solidFill>
                  <a:schemeClr val="bg1"/>
                </a:solidFill>
              </a:rPr>
              <a:t> </a:t>
            </a:r>
            <a:r>
              <a:rPr lang="en-US" sz="2000" dirty="0" err="1" smtClean="0">
                <a:solidFill>
                  <a:schemeClr val="bg1"/>
                </a:solidFill>
              </a:rPr>
              <a:t>mag</a:t>
            </a:r>
            <a:r>
              <a:rPr lang="en-US" sz="2000" dirty="0" smtClean="0">
                <a:solidFill>
                  <a:schemeClr val="bg1"/>
                </a:solidFill>
              </a:rPr>
              <a:t> DES, 25.5 LSST)</a:t>
            </a:r>
          </a:p>
        </p:txBody>
      </p:sp>
      <p:sp>
        <p:nvSpPr>
          <p:cNvPr id="617478" name="Text Box 5"/>
          <p:cNvSpPr txBox="1">
            <a:spLocks noChangeArrowheads="1"/>
          </p:cNvSpPr>
          <p:nvPr/>
        </p:nvSpPr>
        <p:spPr bwMode="auto">
          <a:xfrm>
            <a:off x="1524000" y="4953000"/>
            <a:ext cx="2667000" cy="646113"/>
          </a:xfrm>
          <a:prstGeom prst="rect">
            <a:avLst/>
          </a:prstGeom>
          <a:noFill/>
          <a:ln w="9525">
            <a:noFill/>
            <a:miter lim="800000"/>
            <a:headEnd/>
            <a:tailEnd/>
          </a:ln>
        </p:spPr>
        <p:txBody>
          <a:bodyPr lIns="91420" tIns="45711" rIns="91420" bIns="45711">
            <a:prstTxWarp prst="textNoShape">
              <a:avLst/>
            </a:prstTxWarp>
            <a:spAutoFit/>
          </a:bodyPr>
          <a:lstStyle/>
          <a:p>
            <a:pPr>
              <a:spcBef>
                <a:spcPct val="20000"/>
              </a:spcBef>
            </a:pPr>
            <a:endParaRPr lang="en-US">
              <a:solidFill>
                <a:schemeClr val="tx1"/>
              </a:solidFill>
            </a:endParaRPr>
          </a:p>
          <a:p>
            <a:endParaRPr lang="en-US">
              <a:solidFill>
                <a:schemeClr val="tx1"/>
              </a:solidFill>
            </a:endParaRPr>
          </a:p>
        </p:txBody>
      </p:sp>
      <p:pic>
        <p:nvPicPr>
          <p:cNvPr id="617479" name="Picture 6"/>
          <p:cNvPicPr>
            <a:picLocks noChangeAspect="1" noChangeArrowheads="1"/>
          </p:cNvPicPr>
          <p:nvPr/>
        </p:nvPicPr>
        <p:blipFill>
          <a:blip r:embed="rId3"/>
          <a:srcRect/>
          <a:stretch>
            <a:fillRect/>
          </a:stretch>
        </p:blipFill>
        <p:spPr bwMode="auto">
          <a:xfrm>
            <a:off x="4191000" y="1447800"/>
            <a:ext cx="4724400" cy="4724400"/>
          </a:xfrm>
          <a:prstGeom prst="rect">
            <a:avLst/>
          </a:prstGeom>
          <a:noFill/>
          <a:ln w="9525">
            <a:noFill/>
            <a:miter lim="800000"/>
            <a:headEnd/>
            <a:tailEnd/>
          </a:ln>
        </p:spPr>
      </p:pic>
      <p:sp>
        <p:nvSpPr>
          <p:cNvPr id="617480" name="Text Box 7"/>
          <p:cNvSpPr txBox="1">
            <a:spLocks/>
          </p:cNvSpPr>
          <p:nvPr/>
        </p:nvSpPr>
        <p:spPr bwMode="auto">
          <a:xfrm>
            <a:off x="5340350" y="1368425"/>
            <a:ext cx="2776538" cy="369888"/>
          </a:xfrm>
          <a:prstGeom prst="rect">
            <a:avLst/>
          </a:prstGeom>
          <a:noFill/>
          <a:ln w="12700">
            <a:noFill/>
            <a:miter lim="800000"/>
            <a:headEnd/>
            <a:tailEnd/>
          </a:ln>
        </p:spPr>
        <p:txBody>
          <a:bodyPr wrap="none" lIns="91420" tIns="45711" rIns="91420" bIns="45711">
            <a:prstTxWarp prst="textNoShape">
              <a:avLst/>
            </a:prstTxWarp>
            <a:spAutoFit/>
          </a:bodyPr>
          <a:lstStyle/>
          <a:p>
            <a:r>
              <a:rPr lang="en-US">
                <a:solidFill>
                  <a:schemeClr val="tx1"/>
                </a:solidFill>
              </a:rPr>
              <a:t>Elliptical galaxy spectrum</a:t>
            </a:r>
            <a:endParaRPr lang="en-US">
              <a:solidFill>
                <a:schemeClr val="tx1"/>
              </a:solidFill>
              <a:latin typeface="Times New Roman" pitchFamily="-109"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 name="Title 18"/>
          <p:cNvSpPr>
            <a:spLocks noGrp="1"/>
          </p:cNvSpPr>
          <p:nvPr>
            <p:ph type="ctrTitle"/>
          </p:nvPr>
        </p:nvSpPr>
        <p:spPr/>
        <p:txBody>
          <a:bodyPr/>
          <a:lstStyle/>
          <a:p>
            <a:endParaRPr lang="en-US"/>
          </a:p>
        </p:txBody>
      </p:sp>
      <p:sp>
        <p:nvSpPr>
          <p:cNvPr id="20" name="Text Placeholder 19"/>
          <p:cNvSpPr>
            <a:spLocks noGrp="1"/>
          </p:cNvSpPr>
          <p:nvPr>
            <p:ph type="body" sz="quarter" idx="10"/>
          </p:nvPr>
        </p:nvSpPr>
        <p:spPr/>
        <p:txBody>
          <a:bodyPr/>
          <a:lstStyle/>
          <a:p>
            <a:endParaRPr lang="en-US"/>
          </a:p>
        </p:txBody>
      </p:sp>
      <p:sp>
        <p:nvSpPr>
          <p:cNvPr id="620546" name="Slide Number Placeholder 5"/>
          <p:cNvSpPr>
            <a:spLocks noGrp="1"/>
          </p:cNvSpPr>
          <p:nvPr>
            <p:ph type="sldNum" sz="quarter" idx="4294967295"/>
          </p:nvPr>
        </p:nvSpPr>
        <p:spPr>
          <a:xfrm>
            <a:off x="7239000" y="6324600"/>
            <a:ext cx="1905000" cy="457200"/>
          </a:xfrm>
          <a:noFill/>
        </p:spPr>
        <p:txBody>
          <a:bodyPr/>
          <a:lstStyle/>
          <a:p>
            <a:endParaRPr lang="en-US" smtClean="0">
              <a:latin typeface="Arial" pitchFamily="-109" charset="0"/>
              <a:ea typeface="Arial" pitchFamily="-109" charset="0"/>
              <a:cs typeface="Arial" pitchFamily="-109" charset="0"/>
              <a:sym typeface="Arial" pitchFamily="-109" charset="0"/>
            </a:endParaRPr>
          </a:p>
          <a:p>
            <a:fld id="{51E1463E-5D44-814F-B491-8FECA681AE8E}" type="slidenum">
              <a:rPr lang="en-US" sz="1200" smtClean="0">
                <a:latin typeface="Arial" pitchFamily="-109" charset="0"/>
                <a:ea typeface="Arial" pitchFamily="-109" charset="0"/>
                <a:cs typeface="Arial" pitchFamily="-109" charset="0"/>
                <a:sym typeface="Arial" pitchFamily="-109" charset="0"/>
              </a:rPr>
              <a:pPr/>
              <a:t>19</a:t>
            </a:fld>
            <a:endParaRPr lang="en-US" smtClean="0">
              <a:latin typeface="Arial" pitchFamily="-109" charset="0"/>
              <a:ea typeface="Arial" pitchFamily="-109" charset="0"/>
              <a:cs typeface="Arial" pitchFamily="-109" charset="0"/>
              <a:sym typeface="Arial" pitchFamily="-109" charset="0"/>
            </a:endParaRPr>
          </a:p>
        </p:txBody>
      </p:sp>
      <p:pic>
        <p:nvPicPr>
          <p:cNvPr id="620547" name="Picture 2" descr="zpzs"/>
          <p:cNvPicPr>
            <a:picLocks noChangeAspect="1" noChangeArrowheads="1"/>
          </p:cNvPicPr>
          <p:nvPr/>
        </p:nvPicPr>
        <p:blipFill>
          <a:blip r:embed="rId3"/>
          <a:srcRect/>
          <a:stretch>
            <a:fillRect/>
          </a:stretch>
        </p:blipFill>
        <p:spPr bwMode="auto">
          <a:xfrm>
            <a:off x="3733800" y="1371600"/>
            <a:ext cx="4953000" cy="4953000"/>
          </a:xfrm>
          <a:prstGeom prst="rect">
            <a:avLst/>
          </a:prstGeom>
          <a:noFill/>
          <a:ln w="9525">
            <a:noFill/>
            <a:miter lim="800000"/>
            <a:headEnd/>
            <a:tailEnd/>
          </a:ln>
        </p:spPr>
      </p:pic>
      <p:sp>
        <p:nvSpPr>
          <p:cNvPr id="620548" name="Text Box 3"/>
          <p:cNvSpPr txBox="1">
            <a:spLocks/>
          </p:cNvSpPr>
          <p:nvPr/>
        </p:nvSpPr>
        <p:spPr bwMode="auto">
          <a:xfrm>
            <a:off x="4343400" y="1676400"/>
            <a:ext cx="1398588" cy="461963"/>
          </a:xfrm>
          <a:prstGeom prst="rect">
            <a:avLst/>
          </a:prstGeom>
          <a:noFill/>
          <a:ln w="12700">
            <a:noFill/>
            <a:miter lim="800000"/>
            <a:headEnd/>
            <a:tailEnd/>
          </a:ln>
        </p:spPr>
        <p:txBody>
          <a:bodyPr wrap="none" lIns="91420" tIns="45711" rIns="91420" bIns="45711">
            <a:prstTxWarp prst="textNoShape">
              <a:avLst/>
            </a:prstTxWarp>
            <a:spAutoFit/>
          </a:bodyPr>
          <a:lstStyle/>
          <a:p>
            <a:r>
              <a:rPr lang="en-US" sz="2400"/>
              <a:t>DES griz</a:t>
            </a:r>
            <a:endParaRPr lang="en-US" sz="2000"/>
          </a:p>
        </p:txBody>
      </p:sp>
      <p:sp>
        <p:nvSpPr>
          <p:cNvPr id="620549" name="Text Box 4"/>
          <p:cNvSpPr txBox="1">
            <a:spLocks noChangeArrowheads="1"/>
          </p:cNvSpPr>
          <p:nvPr/>
        </p:nvSpPr>
        <p:spPr bwMode="auto">
          <a:xfrm>
            <a:off x="304800" y="1676400"/>
            <a:ext cx="2405063" cy="793750"/>
          </a:xfrm>
          <a:prstGeom prst="rect">
            <a:avLst/>
          </a:prstGeom>
          <a:noFill/>
          <a:ln w="9525">
            <a:noFill/>
            <a:miter lim="800000"/>
            <a:headEnd/>
            <a:tailEnd/>
          </a:ln>
        </p:spPr>
        <p:txBody>
          <a:bodyPr lIns="91400" tIns="45702" rIns="91400" bIns="45702">
            <a:prstTxWarp prst="textNoShape">
              <a:avLst/>
            </a:prstTxWarp>
            <a:spAutoFit/>
          </a:bodyPr>
          <a:lstStyle/>
          <a:p>
            <a:r>
              <a:rPr lang="en-US" sz="2800" dirty="0">
                <a:solidFill>
                  <a:schemeClr val="bg1"/>
                </a:solidFill>
              </a:rPr>
              <a:t>DES</a:t>
            </a:r>
          </a:p>
          <a:p>
            <a:endParaRPr lang="en-US" dirty="0">
              <a:solidFill>
                <a:schemeClr val="tx1"/>
              </a:solidFill>
            </a:endParaRPr>
          </a:p>
        </p:txBody>
      </p:sp>
      <p:sp>
        <p:nvSpPr>
          <p:cNvPr id="620550" name="Text Box 5"/>
          <p:cNvSpPr txBox="1">
            <a:spLocks noChangeArrowheads="1"/>
          </p:cNvSpPr>
          <p:nvPr/>
        </p:nvSpPr>
        <p:spPr bwMode="auto">
          <a:xfrm>
            <a:off x="304800" y="2286000"/>
            <a:ext cx="3429000" cy="3416284"/>
          </a:xfrm>
          <a:prstGeom prst="rect">
            <a:avLst/>
          </a:prstGeom>
          <a:noFill/>
          <a:ln w="9525">
            <a:noFill/>
            <a:miter lim="800000"/>
            <a:headEnd/>
            <a:tailEnd/>
          </a:ln>
        </p:spPr>
        <p:txBody>
          <a:bodyPr wrap="square" lIns="91400" tIns="45702" rIns="91400" bIns="45702">
            <a:prstTxWarp prst="textNoShape">
              <a:avLst/>
            </a:prstTxWarp>
            <a:spAutoFit/>
          </a:bodyPr>
          <a:lstStyle/>
          <a:p>
            <a:r>
              <a:rPr lang="en-US" dirty="0">
                <a:solidFill>
                  <a:schemeClr val="bg1"/>
                </a:solidFill>
              </a:rPr>
              <a:t>10</a:t>
            </a:r>
            <a:r>
              <a:rPr lang="en-US" dirty="0">
                <a:solidFill>
                  <a:schemeClr val="bg1"/>
                </a:solidFill>
                <a:sym typeface="Symbol" pitchFamily="-109" charset="2"/>
              </a:rPr>
              <a:t></a:t>
            </a:r>
            <a:r>
              <a:rPr lang="en-US" dirty="0">
                <a:solidFill>
                  <a:schemeClr val="bg1"/>
                </a:solidFill>
              </a:rPr>
              <a:t> Limiting Magnitudes</a:t>
            </a:r>
          </a:p>
          <a:p>
            <a:r>
              <a:rPr lang="en-US" dirty="0">
                <a:solidFill>
                  <a:schemeClr val="bg1"/>
                </a:solidFill>
              </a:rPr>
              <a:t>  </a:t>
            </a:r>
            <a:r>
              <a:rPr lang="en-US" dirty="0" err="1">
                <a:solidFill>
                  <a:schemeClr val="bg1"/>
                </a:solidFill>
              </a:rPr>
              <a:t>g</a:t>
            </a:r>
            <a:r>
              <a:rPr lang="en-US" dirty="0">
                <a:solidFill>
                  <a:schemeClr val="bg1"/>
                </a:solidFill>
              </a:rPr>
              <a:t>	24.6</a:t>
            </a:r>
          </a:p>
          <a:p>
            <a:r>
              <a:rPr lang="en-US" dirty="0">
                <a:solidFill>
                  <a:schemeClr val="bg1"/>
                </a:solidFill>
              </a:rPr>
              <a:t>  </a:t>
            </a:r>
            <a:r>
              <a:rPr lang="en-US" dirty="0" err="1">
                <a:solidFill>
                  <a:schemeClr val="bg1"/>
                </a:solidFill>
              </a:rPr>
              <a:t>r</a:t>
            </a:r>
            <a:r>
              <a:rPr lang="en-US" dirty="0">
                <a:solidFill>
                  <a:schemeClr val="bg1"/>
                </a:solidFill>
              </a:rPr>
              <a:t>	24.1</a:t>
            </a:r>
          </a:p>
          <a:p>
            <a:r>
              <a:rPr lang="en-US" dirty="0">
                <a:solidFill>
                  <a:schemeClr val="bg1"/>
                </a:solidFill>
              </a:rPr>
              <a:t>  </a:t>
            </a:r>
            <a:r>
              <a:rPr lang="en-US" dirty="0" err="1">
                <a:solidFill>
                  <a:schemeClr val="bg1"/>
                </a:solidFill>
              </a:rPr>
              <a:t>i</a:t>
            </a:r>
            <a:r>
              <a:rPr lang="en-US" dirty="0">
                <a:solidFill>
                  <a:schemeClr val="bg1"/>
                </a:solidFill>
              </a:rPr>
              <a:t>	24.0</a:t>
            </a:r>
          </a:p>
          <a:p>
            <a:r>
              <a:rPr lang="en-US" dirty="0">
                <a:solidFill>
                  <a:schemeClr val="bg1"/>
                </a:solidFill>
              </a:rPr>
              <a:t>  </a:t>
            </a:r>
            <a:r>
              <a:rPr lang="en-US" dirty="0" err="1">
                <a:solidFill>
                  <a:schemeClr val="bg1"/>
                </a:solidFill>
              </a:rPr>
              <a:t>z</a:t>
            </a:r>
            <a:r>
              <a:rPr lang="en-US" dirty="0">
                <a:solidFill>
                  <a:schemeClr val="bg1"/>
                </a:solidFill>
              </a:rPr>
              <a:t>	</a:t>
            </a:r>
            <a:r>
              <a:rPr lang="en-US" dirty="0" smtClean="0">
                <a:solidFill>
                  <a:schemeClr val="bg1"/>
                </a:solidFill>
              </a:rPr>
              <a:t>23.8</a:t>
            </a:r>
          </a:p>
          <a:p>
            <a:r>
              <a:rPr lang="en-US" dirty="0" smtClean="0">
                <a:solidFill>
                  <a:schemeClr val="bg1"/>
                </a:solidFill>
              </a:rPr>
              <a:t>  Y          21.6</a:t>
            </a:r>
          </a:p>
          <a:p>
            <a:endParaRPr lang="en-US" dirty="0">
              <a:solidFill>
                <a:schemeClr val="bg1"/>
              </a:solidFill>
            </a:endParaRPr>
          </a:p>
          <a:p>
            <a:r>
              <a:rPr lang="en-US" dirty="0">
                <a:solidFill>
                  <a:schemeClr val="bg1"/>
                </a:solidFill>
              </a:rPr>
              <a:t>+2% photometric calibration</a:t>
            </a:r>
          </a:p>
          <a:p>
            <a:r>
              <a:rPr lang="en-US" dirty="0">
                <a:solidFill>
                  <a:schemeClr val="bg1"/>
                </a:solidFill>
              </a:rPr>
              <a:t>error added in </a:t>
            </a:r>
            <a:r>
              <a:rPr lang="en-US" dirty="0" err="1">
                <a:solidFill>
                  <a:schemeClr val="bg1"/>
                </a:solidFill>
              </a:rPr>
              <a:t>quadrature</a:t>
            </a:r>
            <a:endParaRPr lang="en-US" dirty="0">
              <a:solidFill>
                <a:schemeClr val="bg1"/>
              </a:solidFill>
            </a:endParaRPr>
          </a:p>
          <a:p>
            <a:endParaRPr lang="en-US" dirty="0" smtClean="0">
              <a:solidFill>
                <a:schemeClr val="bg1"/>
              </a:solidFill>
            </a:endParaRPr>
          </a:p>
          <a:p>
            <a:r>
              <a:rPr lang="en-US" dirty="0" smtClean="0">
                <a:solidFill>
                  <a:schemeClr val="bg1"/>
                </a:solidFill>
              </a:rPr>
              <a:t>Spectroscopic training sets comparable to DES depth exist</a:t>
            </a:r>
            <a:endParaRPr lang="en-US" dirty="0">
              <a:solidFill>
                <a:schemeClr val="bg1"/>
              </a:solidFill>
              <a:latin typeface="Times New Roman" pitchFamily="-109" charset="0"/>
            </a:endParaRPr>
          </a:p>
        </p:txBody>
      </p:sp>
      <p:sp>
        <p:nvSpPr>
          <p:cNvPr id="620551" name="Rectangle 6"/>
          <p:cNvSpPr>
            <a:spLocks noChangeArrowheads="1"/>
          </p:cNvSpPr>
          <p:nvPr/>
        </p:nvSpPr>
        <p:spPr bwMode="auto">
          <a:xfrm>
            <a:off x="1838325" y="384175"/>
            <a:ext cx="5838825" cy="638175"/>
          </a:xfrm>
          <a:prstGeom prst="rect">
            <a:avLst/>
          </a:prstGeom>
          <a:noFill/>
          <a:ln w="9525">
            <a:noFill/>
            <a:miter lim="800000"/>
            <a:headEnd/>
            <a:tailEnd/>
          </a:ln>
        </p:spPr>
        <p:txBody>
          <a:bodyPr wrap="none" lIns="82918" tIns="41460" rIns="82918" bIns="41460">
            <a:prstTxWarp prst="textNoShape">
              <a:avLst/>
            </a:prstTxWarp>
            <a:spAutoFit/>
          </a:bodyPr>
          <a:lstStyle/>
          <a:p>
            <a:pPr defTabSz="827088" eaLnBrk="0" hangingPunct="0"/>
            <a:r>
              <a:rPr lang="en-GB" sz="3600" dirty="0">
                <a:solidFill>
                  <a:schemeClr val="bg1"/>
                </a:solidFill>
                <a:ea typeface="HG Mincho Light J" charset="0"/>
                <a:cs typeface="HG Mincho Light J" charset="0"/>
              </a:rPr>
              <a:t>Galaxy Photo-</a:t>
            </a:r>
            <a:r>
              <a:rPr lang="en-GB" sz="3600" dirty="0" err="1">
                <a:solidFill>
                  <a:schemeClr val="bg1"/>
                </a:solidFill>
                <a:ea typeface="HG Mincho Light J" charset="0"/>
                <a:cs typeface="HG Mincho Light J" charset="0"/>
              </a:rPr>
              <a:t>z</a:t>
            </a:r>
            <a:r>
              <a:rPr lang="en-GB" sz="3600" dirty="0">
                <a:solidFill>
                  <a:schemeClr val="bg1"/>
                </a:solidFill>
                <a:ea typeface="HG Mincho Light J" charset="0"/>
                <a:cs typeface="HG Mincho Light J" charset="0"/>
              </a:rPr>
              <a:t> Simulations</a:t>
            </a:r>
            <a:endParaRPr lang="en-US" sz="4000" dirty="0">
              <a:solidFill>
                <a:schemeClr val="bg1"/>
              </a:solidFill>
              <a:ea typeface="HG Mincho Light J" charset="0"/>
              <a:cs typeface="HG Mincho Light J" charset="0"/>
            </a:endParaRPr>
          </a:p>
        </p:txBody>
      </p:sp>
      <p:sp>
        <p:nvSpPr>
          <p:cNvPr id="854023" name="Text Box 7"/>
          <p:cNvSpPr txBox="1">
            <a:spLocks/>
          </p:cNvSpPr>
          <p:nvPr/>
        </p:nvSpPr>
        <p:spPr bwMode="auto">
          <a:xfrm>
            <a:off x="1066800" y="1671638"/>
            <a:ext cx="1276350" cy="525462"/>
          </a:xfrm>
          <a:prstGeom prst="rect">
            <a:avLst/>
          </a:prstGeom>
          <a:noFill/>
          <a:ln w="12700">
            <a:noFill/>
            <a:miter lim="800000"/>
            <a:headEnd/>
            <a:tailEnd/>
          </a:ln>
        </p:spPr>
        <p:txBody>
          <a:bodyPr wrap="none" lIns="91420" tIns="45711" rIns="91420" bIns="45711">
            <a:prstTxWarp prst="textNoShape">
              <a:avLst/>
            </a:prstTxWarp>
            <a:spAutoFit/>
          </a:bodyPr>
          <a:lstStyle/>
          <a:p>
            <a:r>
              <a:rPr lang="en-US" sz="2800" dirty="0">
                <a:solidFill>
                  <a:srgbClr val="D70F14"/>
                </a:solidFill>
              </a:rPr>
              <a:t>+VHS* </a:t>
            </a:r>
            <a:endParaRPr lang="en-US" sz="2400" dirty="0">
              <a:solidFill>
                <a:srgbClr val="F4FF20"/>
              </a:solidFill>
              <a:latin typeface="Times New Roman" pitchFamily="-109" charset="0"/>
            </a:endParaRPr>
          </a:p>
        </p:txBody>
      </p:sp>
      <p:sp>
        <p:nvSpPr>
          <p:cNvPr id="854025" name="Text Box 9"/>
          <p:cNvSpPr txBox="1">
            <a:spLocks/>
          </p:cNvSpPr>
          <p:nvPr/>
        </p:nvSpPr>
        <p:spPr bwMode="auto">
          <a:xfrm>
            <a:off x="4495800" y="2438400"/>
            <a:ext cx="968375" cy="457200"/>
          </a:xfrm>
          <a:prstGeom prst="rect">
            <a:avLst/>
          </a:prstGeom>
          <a:noFill/>
          <a:ln w="12700">
            <a:noFill/>
            <a:miter lim="800000"/>
            <a:headEnd/>
            <a:tailEnd/>
          </a:ln>
        </p:spPr>
        <p:txBody>
          <a:bodyPr lIns="91420" tIns="45711" rIns="91420" bIns="45711">
            <a:prstTxWarp prst="textNoShape">
              <a:avLst/>
            </a:prstTxWarp>
            <a:spAutoFit/>
          </a:bodyPr>
          <a:lstStyle/>
          <a:p>
            <a:pPr>
              <a:spcBef>
                <a:spcPct val="50000"/>
              </a:spcBef>
            </a:pPr>
            <a:endParaRPr lang="en-US" sz="2400">
              <a:latin typeface="Times New Roman" pitchFamily="-109" charset="0"/>
            </a:endParaRPr>
          </a:p>
        </p:txBody>
      </p:sp>
      <p:sp>
        <p:nvSpPr>
          <p:cNvPr id="854026" name="Rectangle 10"/>
          <p:cNvSpPr>
            <a:spLocks/>
          </p:cNvSpPr>
          <p:nvPr/>
        </p:nvSpPr>
        <p:spPr bwMode="auto">
          <a:xfrm>
            <a:off x="7010400" y="5105400"/>
            <a:ext cx="1143000" cy="381000"/>
          </a:xfrm>
          <a:prstGeom prst="rect">
            <a:avLst/>
          </a:prstGeom>
          <a:solidFill>
            <a:schemeClr val="bg1"/>
          </a:solidFill>
          <a:ln w="12700">
            <a:noFill/>
            <a:miter lim="800000"/>
            <a:headEnd/>
            <a:tailEnd/>
          </a:ln>
        </p:spPr>
        <p:txBody>
          <a:bodyPr wrap="none" lIns="91420" tIns="45711" rIns="91420" bIns="45711" anchor="ctr">
            <a:prstTxWarp prst="textNoShape">
              <a:avLst/>
            </a:prstTxWarp>
          </a:bodyPr>
          <a:lstStyle/>
          <a:p>
            <a:endParaRPr lang="en-US"/>
          </a:p>
        </p:txBody>
      </p:sp>
      <p:pic>
        <p:nvPicPr>
          <p:cNvPr id="854027" name="Picture 11" descr="zpzs"/>
          <p:cNvPicPr>
            <a:picLocks noChangeAspect="1" noChangeArrowheads="1"/>
          </p:cNvPicPr>
          <p:nvPr/>
        </p:nvPicPr>
        <p:blipFill>
          <a:blip r:embed="rId4"/>
          <a:srcRect/>
          <a:stretch>
            <a:fillRect/>
          </a:stretch>
        </p:blipFill>
        <p:spPr bwMode="auto">
          <a:xfrm>
            <a:off x="3733800" y="1371600"/>
            <a:ext cx="4953000" cy="4953000"/>
          </a:xfrm>
          <a:prstGeom prst="rect">
            <a:avLst/>
          </a:prstGeom>
          <a:noFill/>
          <a:ln w="9525">
            <a:noFill/>
            <a:miter lim="800000"/>
            <a:headEnd/>
            <a:tailEnd/>
          </a:ln>
        </p:spPr>
      </p:pic>
      <p:sp>
        <p:nvSpPr>
          <p:cNvPr id="854028" name="Text Box 12"/>
          <p:cNvSpPr txBox="1">
            <a:spLocks/>
          </p:cNvSpPr>
          <p:nvPr/>
        </p:nvSpPr>
        <p:spPr bwMode="auto">
          <a:xfrm>
            <a:off x="4343400" y="1752600"/>
            <a:ext cx="2492375" cy="1778000"/>
          </a:xfrm>
          <a:prstGeom prst="rect">
            <a:avLst/>
          </a:prstGeom>
          <a:noFill/>
          <a:ln w="12700">
            <a:noFill/>
            <a:miter lim="800000"/>
            <a:headEnd/>
            <a:tailEnd/>
          </a:ln>
        </p:spPr>
        <p:txBody>
          <a:bodyPr lIns="91420" tIns="45711" rIns="91420" bIns="45711">
            <a:prstTxWarp prst="textNoShape">
              <a:avLst/>
            </a:prstTxWarp>
            <a:spAutoFit/>
          </a:bodyPr>
          <a:lstStyle/>
          <a:p>
            <a:pPr>
              <a:lnSpc>
                <a:spcPct val="70000"/>
              </a:lnSpc>
              <a:spcBef>
                <a:spcPct val="50000"/>
              </a:spcBef>
            </a:pPr>
            <a:r>
              <a:rPr lang="en-US" sz="2400"/>
              <a:t>DES griZY </a:t>
            </a:r>
          </a:p>
          <a:p>
            <a:pPr>
              <a:lnSpc>
                <a:spcPct val="70000"/>
              </a:lnSpc>
              <a:spcBef>
                <a:spcPct val="50000"/>
              </a:spcBef>
            </a:pPr>
            <a:r>
              <a:rPr lang="en-US" sz="2400"/>
              <a:t>+</a:t>
            </a:r>
            <a:r>
              <a:rPr lang="en-US" sz="2400">
                <a:solidFill>
                  <a:srgbClr val="D91424"/>
                </a:solidFill>
              </a:rPr>
              <a:t>VHS JHKs on</a:t>
            </a:r>
          </a:p>
          <a:p>
            <a:pPr>
              <a:lnSpc>
                <a:spcPct val="70000"/>
              </a:lnSpc>
              <a:spcBef>
                <a:spcPct val="50000"/>
              </a:spcBef>
            </a:pPr>
            <a:r>
              <a:rPr lang="en-US" sz="2400">
                <a:solidFill>
                  <a:srgbClr val="D91424"/>
                </a:solidFill>
              </a:rPr>
              <a:t>ESO VISTA 4-m</a:t>
            </a:r>
            <a:endParaRPr lang="en-US" sz="2400"/>
          </a:p>
          <a:p>
            <a:pPr>
              <a:lnSpc>
                <a:spcPct val="70000"/>
              </a:lnSpc>
              <a:spcBef>
                <a:spcPct val="50000"/>
              </a:spcBef>
            </a:pPr>
            <a:r>
              <a:rPr lang="en-US"/>
              <a:t>enhances science reach</a:t>
            </a:r>
          </a:p>
        </p:txBody>
      </p:sp>
      <p:sp>
        <p:nvSpPr>
          <p:cNvPr id="620558" name="Rectangle 13"/>
          <p:cNvSpPr>
            <a:spLocks/>
          </p:cNvSpPr>
          <p:nvPr/>
        </p:nvSpPr>
        <p:spPr bwMode="auto">
          <a:xfrm>
            <a:off x="7010400" y="5105400"/>
            <a:ext cx="1219200" cy="381000"/>
          </a:xfrm>
          <a:prstGeom prst="rect">
            <a:avLst/>
          </a:prstGeom>
          <a:solidFill>
            <a:schemeClr val="bg1"/>
          </a:solidFill>
          <a:ln w="12700">
            <a:noFill/>
            <a:miter lim="800000"/>
            <a:headEnd/>
            <a:tailEnd/>
          </a:ln>
        </p:spPr>
        <p:txBody>
          <a:bodyPr wrap="none" lIns="91420" tIns="45711" rIns="91420" bIns="45711" anchor="ctr">
            <a:prstTxWarp prst="textNoShape">
              <a:avLst/>
            </a:prstTxWarp>
          </a:bodyPr>
          <a:lstStyle/>
          <a:p>
            <a:endParaRPr lang="en-US"/>
          </a:p>
        </p:txBody>
      </p:sp>
      <p:sp>
        <p:nvSpPr>
          <p:cNvPr id="854031" name="Text Box 15"/>
          <p:cNvSpPr txBox="1">
            <a:spLocks/>
          </p:cNvSpPr>
          <p:nvPr/>
        </p:nvSpPr>
        <p:spPr bwMode="auto">
          <a:xfrm>
            <a:off x="5673725" y="5133975"/>
            <a:ext cx="2878138" cy="646113"/>
          </a:xfrm>
          <a:prstGeom prst="rect">
            <a:avLst/>
          </a:prstGeom>
          <a:noFill/>
          <a:ln w="12700">
            <a:noFill/>
            <a:miter lim="800000"/>
            <a:headEnd/>
            <a:tailEnd/>
          </a:ln>
        </p:spPr>
        <p:txBody>
          <a:bodyPr wrap="none" lIns="91420" tIns="45711" rIns="91420" bIns="45711">
            <a:prstTxWarp prst="textNoShape">
              <a:avLst/>
            </a:prstTxWarp>
            <a:spAutoFit/>
          </a:bodyPr>
          <a:lstStyle/>
          <a:p>
            <a:r>
              <a:rPr lang="en-US">
                <a:solidFill>
                  <a:srgbClr val="D91424"/>
                </a:solidFill>
              </a:rPr>
              <a:t>*Vista Hemisphere Survey</a:t>
            </a:r>
          </a:p>
          <a:p>
            <a:endParaRPr lang="en-US">
              <a:solidFill>
                <a:srgbClr val="D91424"/>
              </a:solidFill>
            </a:endParaRPr>
          </a:p>
        </p:txBody>
      </p:sp>
      <p:sp>
        <p:nvSpPr>
          <p:cNvPr id="854033" name="Text Box 17"/>
          <p:cNvSpPr txBox="1">
            <a:spLocks/>
          </p:cNvSpPr>
          <p:nvPr/>
        </p:nvSpPr>
        <p:spPr bwMode="auto">
          <a:xfrm>
            <a:off x="2286000" y="3122613"/>
            <a:ext cx="966788" cy="923925"/>
          </a:xfrm>
          <a:prstGeom prst="rect">
            <a:avLst/>
          </a:prstGeom>
          <a:noFill/>
          <a:ln w="12700">
            <a:noFill/>
            <a:miter lim="800000"/>
            <a:headEnd/>
            <a:tailEnd/>
          </a:ln>
        </p:spPr>
        <p:txBody>
          <a:bodyPr wrap="none" lIns="91420" tIns="45711" rIns="91420" bIns="45711">
            <a:prstTxWarp prst="textNoShape">
              <a:avLst/>
            </a:prstTxWarp>
            <a:spAutoFit/>
          </a:bodyPr>
          <a:lstStyle/>
          <a:p>
            <a:r>
              <a:rPr lang="en-US">
                <a:solidFill>
                  <a:srgbClr val="D91424"/>
                </a:solidFill>
              </a:rPr>
              <a:t>J   20.3</a:t>
            </a:r>
          </a:p>
          <a:p>
            <a:r>
              <a:rPr lang="en-US">
                <a:solidFill>
                  <a:srgbClr val="D91424"/>
                </a:solidFill>
              </a:rPr>
              <a:t>H  19.4</a:t>
            </a:r>
          </a:p>
          <a:p>
            <a:r>
              <a:rPr lang="en-US">
                <a:solidFill>
                  <a:srgbClr val="D91424"/>
                </a:solidFill>
              </a:rPr>
              <a:t>Ks 18.3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delay="0"/>
                      </p:stCondLst>
                      <p:childTnLst>
                        <p:par>
                          <p:cTn id="4" fill="hold">
                            <p:stCondLst>
                              <p:cond delay="0"/>
                            </p:stCondLst>
                            <p:childTnLst>
                              <p:par>
                                <p:cTn id="5" presetID="2" presetClass="emph" presetSubtype="0" grpId="0" nodeType="withEffect" nodePh="1">
                                  <p:stCondLst>
                                    <p:cond delay="0"/>
                                  </p:stCondLst>
                                  <p:endCondLst>
                                    <p:cond delay="0"/>
                                  </p:endCondLst>
                                  <p:childTnLst>
                                    <p:set>
                                      <p:cBhvr override="childStyle">
                                        <p:cTn id="6" dur="indefinite"/>
                                        <p:tgtEl>
                                          <p:spTgt spid="854025"/>
                                        </p:tgtEl>
                                        <p:attrNameLst>
                                          <p:attrName>style.fontFamily</p:attrName>
                                        </p:attrNameLst>
                                      </p:cBhvr>
                                      <p:to>
                                        <p:strVal val="Arial"/>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854027"/>
                                        </p:tgtEl>
                                        <p:attrNameLst>
                                          <p:attrName>style.visibility</p:attrName>
                                        </p:attrNameLst>
                                      </p:cBhvr>
                                      <p:to>
                                        <p:strVal val="visible"/>
                                      </p:to>
                                    </p:set>
                                    <p:animEffect transition="in" filter="dissolve">
                                      <p:cBhvr>
                                        <p:cTn id="11" dur="500"/>
                                        <p:tgtEl>
                                          <p:spTgt spid="854027"/>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85402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85402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5402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85403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8540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4023" grpId="0"/>
      <p:bldP spid="854025" grpId="0"/>
      <p:bldP spid="854026" grpId="0" animBg="1"/>
      <p:bldP spid="854028" grpId="0"/>
      <p:bldP spid="854031" grpId="0"/>
      <p:bldP spid="854033" grpId="0"/>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2306" name="Title 1"/>
          <p:cNvSpPr>
            <a:spLocks noGrp="1"/>
          </p:cNvSpPr>
          <p:nvPr>
            <p:ph type="ctrTitle"/>
          </p:nvPr>
        </p:nvSpPr>
        <p:spPr>
          <a:xfrm>
            <a:off x="685800" y="0"/>
            <a:ext cx="7772400" cy="1143000"/>
          </a:xfrm>
        </p:spPr>
        <p:txBody>
          <a:bodyPr/>
          <a:lstStyle/>
          <a:p>
            <a:r>
              <a:rPr lang="en-US" sz="4400" dirty="0" smtClean="0">
                <a:ea typeface="ＭＳ Ｐゴシック" pitchFamily="27" charset="-128"/>
                <a:cs typeface="ＭＳ Ｐゴシック" pitchFamily="27" charset="-128"/>
              </a:rPr>
              <a:t>Dark Energy</a:t>
            </a:r>
          </a:p>
        </p:txBody>
      </p:sp>
      <p:sp>
        <p:nvSpPr>
          <p:cNvPr id="482307" name="Content Placeholder 2"/>
          <p:cNvSpPr>
            <a:spLocks noGrp="1"/>
          </p:cNvSpPr>
          <p:nvPr>
            <p:ph type="body" sz="quarter" idx="10"/>
          </p:nvPr>
        </p:nvSpPr>
        <p:spPr>
          <a:xfrm>
            <a:off x="152400" y="1524000"/>
            <a:ext cx="8763000" cy="3200400"/>
          </a:xfrm>
        </p:spPr>
        <p:txBody>
          <a:bodyPr/>
          <a:lstStyle/>
          <a:p>
            <a:r>
              <a:rPr lang="en-US" sz="2800" dirty="0" smtClean="0">
                <a:solidFill>
                  <a:srgbClr val="FFFF00"/>
                </a:solidFill>
                <a:ea typeface="ＭＳ Ｐゴシック" pitchFamily="27" charset="-128"/>
                <a:cs typeface="ＭＳ Ｐゴシック" pitchFamily="27" charset="-128"/>
              </a:rPr>
              <a:t>What is the physical cause of cosmic acceleration?</a:t>
            </a:r>
          </a:p>
          <a:p>
            <a:pPr lvl="1"/>
            <a:r>
              <a:rPr lang="en-US" sz="2400" dirty="0" smtClean="0">
                <a:solidFill>
                  <a:srgbClr val="FFFF00"/>
                </a:solidFill>
                <a:ea typeface="ＭＳ Ｐゴシック" pitchFamily="27" charset="-128"/>
                <a:cs typeface="ＭＳ Ｐゴシック" pitchFamily="27" charset="-128"/>
              </a:rPr>
              <a:t>Dark Energy or modification of General Relativity?</a:t>
            </a:r>
          </a:p>
          <a:p>
            <a:pPr lvl="2"/>
            <a:r>
              <a:rPr lang="en-US" dirty="0" smtClean="0">
                <a:solidFill>
                  <a:srgbClr val="FFFF00"/>
                </a:solidFill>
                <a:ea typeface="ＭＳ Ｐゴシック" pitchFamily="27" charset="-128"/>
                <a:cs typeface="ＭＳ Ｐゴシック" pitchFamily="27" charset="-128"/>
              </a:rPr>
              <a:t>If Dark Energy, is it </a:t>
            </a:r>
            <a:r>
              <a:rPr lang="en-US" dirty="0" err="1" smtClean="0">
                <a:solidFill>
                  <a:srgbClr val="FFFF00"/>
                </a:solidFill>
                <a:ea typeface="ＭＳ Ｐゴシック" pitchFamily="27" charset="-128"/>
                <a:cs typeface="ＭＳ Ｐゴシック" pitchFamily="27" charset="-128"/>
              </a:rPr>
              <a:t>Λ</a:t>
            </a:r>
            <a:r>
              <a:rPr lang="en-US" dirty="0" smtClean="0">
                <a:solidFill>
                  <a:srgbClr val="FFFF00"/>
                </a:solidFill>
                <a:ea typeface="ＭＳ Ｐゴシック" pitchFamily="27" charset="-128"/>
                <a:cs typeface="ＭＳ Ｐゴシック" pitchFamily="27" charset="-128"/>
              </a:rPr>
              <a:t> (the vacuum) or something else? </a:t>
            </a:r>
          </a:p>
          <a:p>
            <a:pPr lvl="3"/>
            <a:r>
              <a:rPr lang="en-US" sz="2400" dirty="0" smtClean="0">
                <a:solidFill>
                  <a:srgbClr val="FFFF00"/>
                </a:solidFill>
                <a:ea typeface="ＭＳ Ｐゴシック" pitchFamily="27" charset="-128"/>
                <a:cs typeface="ＭＳ Ｐゴシック" pitchFamily="27" charset="-128"/>
              </a:rPr>
              <a:t>W</a:t>
            </a:r>
            <a:r>
              <a:rPr lang="en-US" sz="2400" dirty="0" smtClean="0">
                <a:solidFill>
                  <a:srgbClr val="FFFF00"/>
                </a:solidFill>
                <a:ea typeface="Wingdings"/>
              </a:rPr>
              <a:t>hat is the DE equation of state parameter </a:t>
            </a:r>
            <a:r>
              <a:rPr lang="en-US" sz="2400" i="1" dirty="0" err="1" smtClean="0">
                <a:solidFill>
                  <a:srgbClr val="FFFF00"/>
                </a:solidFill>
                <a:ea typeface="Wingdings"/>
              </a:rPr>
              <a:t>w</a:t>
            </a:r>
            <a:r>
              <a:rPr lang="en-US" sz="2400" dirty="0" smtClean="0">
                <a:solidFill>
                  <a:srgbClr val="FFFF00"/>
                </a:solidFill>
                <a:ea typeface="Wingdings"/>
              </a:rPr>
              <a:t>?</a:t>
            </a:r>
            <a:endParaRPr lang="en-US" sz="2400" dirty="0" smtClean="0">
              <a:solidFill>
                <a:srgbClr val="FFFF00"/>
              </a:solidFill>
              <a:ea typeface="ＭＳ Ｐゴシック" pitchFamily="27" charset="-128"/>
              <a:cs typeface="ＭＳ Ｐゴシック" pitchFamily="27" charset="-128"/>
            </a:endParaRPr>
          </a:p>
        </p:txBody>
      </p:sp>
      <p:pic>
        <p:nvPicPr>
          <p:cNvPr id="4" name="Picture 9" descr="6a00d8341bf7f753ef00e54f2bfc228833-800wi"/>
          <p:cNvPicPr>
            <a:picLocks noChangeAspect="1" noChangeArrowheads="1"/>
          </p:cNvPicPr>
          <p:nvPr/>
        </p:nvPicPr>
        <p:blipFill>
          <a:blip r:embed="rId2"/>
          <a:srcRect l="2222" r="2222"/>
          <a:stretch>
            <a:fillRect/>
          </a:stretch>
        </p:blipFill>
        <p:spPr bwMode="auto">
          <a:xfrm>
            <a:off x="1584565" y="3657769"/>
            <a:ext cx="5880927" cy="25906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0787" name="Rectangle 2"/>
          <p:cNvSpPr>
            <a:spLocks noGrp="1" noChangeArrowheads="1"/>
          </p:cNvSpPr>
          <p:nvPr>
            <p:ph type="ctrTitle"/>
          </p:nvPr>
        </p:nvSpPr>
        <p:spPr>
          <a:xfrm>
            <a:off x="685800" y="-304800"/>
            <a:ext cx="7772400" cy="1143000"/>
          </a:xfrm>
        </p:spPr>
        <p:txBody>
          <a:bodyPr/>
          <a:lstStyle/>
          <a:p>
            <a:pPr eaLnBrk="1" hangingPunct="1"/>
            <a:r>
              <a:rPr lang="en-US" dirty="0">
                <a:ea typeface="ＭＳ Ｐゴシック" charset="-128"/>
                <a:cs typeface="ＭＳ Ｐゴシック" charset="-128"/>
              </a:rPr>
              <a:t>DES Science</a:t>
            </a:r>
            <a:r>
              <a:rPr lang="en-US" dirty="0" smtClean="0">
                <a:ea typeface="ＭＳ Ｐゴシック" charset="-128"/>
                <a:cs typeface="ＭＳ Ｐゴシック" charset="-128"/>
              </a:rPr>
              <a:t> Summary</a:t>
            </a:r>
            <a:endParaRPr lang="en-US" dirty="0">
              <a:ea typeface="ＭＳ Ｐゴシック" charset="-128"/>
              <a:cs typeface="ＭＳ Ｐゴシック" charset="-128"/>
            </a:endParaRPr>
          </a:p>
        </p:txBody>
      </p:sp>
      <p:sp>
        <p:nvSpPr>
          <p:cNvPr id="630788" name="Rectangle 3"/>
          <p:cNvSpPr>
            <a:spLocks noGrp="1" noChangeArrowheads="1"/>
          </p:cNvSpPr>
          <p:nvPr>
            <p:ph type="body" sz="quarter" idx="10"/>
          </p:nvPr>
        </p:nvSpPr>
        <p:spPr>
          <a:xfrm>
            <a:off x="0" y="1295400"/>
            <a:ext cx="5715000" cy="2895600"/>
          </a:xfrm>
        </p:spPr>
        <p:txBody>
          <a:bodyPr/>
          <a:lstStyle/>
          <a:p>
            <a:pPr eaLnBrk="1" hangingPunct="1">
              <a:lnSpc>
                <a:spcPct val="83000"/>
              </a:lnSpc>
              <a:buFontTx/>
              <a:buNone/>
            </a:pPr>
            <a:r>
              <a:rPr lang="en-US" sz="2800" dirty="0">
                <a:solidFill>
                  <a:srgbClr val="FFFF00"/>
                </a:solidFill>
                <a:ea typeface="ＭＳ Ｐゴシック" charset="-128"/>
                <a:cs typeface="ＭＳ Ｐゴシック" charset="-128"/>
              </a:rPr>
              <a:t>Four Probes of Dark Energy</a:t>
            </a:r>
          </a:p>
          <a:p>
            <a:pPr eaLnBrk="1" hangingPunct="1">
              <a:lnSpc>
                <a:spcPct val="83000"/>
              </a:lnSpc>
            </a:pPr>
            <a:r>
              <a:rPr lang="en-US" sz="2800" dirty="0">
                <a:solidFill>
                  <a:srgbClr val="FFFF00"/>
                </a:solidFill>
                <a:ea typeface="ＭＳ Ｐゴシック" charset="-128"/>
                <a:cs typeface="ＭＳ Ｐゴシック" charset="-128"/>
              </a:rPr>
              <a:t>Galaxy Clusters</a:t>
            </a:r>
            <a:endParaRPr lang="en-US" sz="2800" b="1" dirty="0">
              <a:solidFill>
                <a:srgbClr val="FFFF00"/>
              </a:solidFill>
              <a:ea typeface="ＭＳ Ｐゴシック" charset="-128"/>
              <a:cs typeface="ＭＳ Ｐゴシック" charset="-128"/>
            </a:endParaRPr>
          </a:p>
          <a:p>
            <a:pPr lvl="1" eaLnBrk="1" hangingPunct="1">
              <a:lnSpc>
                <a:spcPct val="83000"/>
              </a:lnSpc>
              <a:buFont typeface="Times" charset="0"/>
              <a:buChar char="•"/>
            </a:pPr>
            <a:r>
              <a:rPr lang="en-US" sz="1800" dirty="0"/>
              <a:t>~100,000 clusters to </a:t>
            </a:r>
            <a:r>
              <a:rPr lang="en-US" sz="1800" dirty="0" err="1"/>
              <a:t>z</a:t>
            </a:r>
            <a:r>
              <a:rPr lang="en-US" sz="1800" dirty="0"/>
              <a:t>&gt;1</a:t>
            </a:r>
            <a:endParaRPr lang="en-US" sz="1800" dirty="0" smtClean="0"/>
          </a:p>
          <a:p>
            <a:pPr lvl="1" eaLnBrk="1" hangingPunct="1">
              <a:lnSpc>
                <a:spcPct val="83000"/>
              </a:lnSpc>
              <a:buFont typeface="Times" charset="0"/>
              <a:buChar char="•"/>
            </a:pPr>
            <a:r>
              <a:rPr lang="en-US" sz="1800" dirty="0" smtClean="0"/>
              <a:t>Synergy with SPT, VHS</a:t>
            </a:r>
          </a:p>
          <a:p>
            <a:pPr lvl="1" eaLnBrk="1" hangingPunct="1">
              <a:lnSpc>
                <a:spcPct val="83000"/>
              </a:lnSpc>
              <a:buFont typeface="Times" charset="0"/>
              <a:buChar char="•"/>
            </a:pPr>
            <a:r>
              <a:rPr lang="en-US" sz="1800" dirty="0"/>
              <a:t>Sensitive to growth of structure and geometry</a:t>
            </a:r>
            <a:endParaRPr lang="en-US" sz="1800" b="1" dirty="0"/>
          </a:p>
          <a:p>
            <a:pPr eaLnBrk="1" hangingPunct="1">
              <a:lnSpc>
                <a:spcPct val="83000"/>
              </a:lnSpc>
            </a:pPr>
            <a:r>
              <a:rPr lang="en-US" sz="2800" dirty="0">
                <a:solidFill>
                  <a:srgbClr val="FFFF00"/>
                </a:solidFill>
                <a:ea typeface="ＭＳ Ｐゴシック" charset="-128"/>
                <a:cs typeface="ＭＳ Ｐゴシック" charset="-128"/>
              </a:rPr>
              <a:t>Weak </a:t>
            </a:r>
            <a:r>
              <a:rPr lang="en-US" sz="2800" dirty="0" err="1">
                <a:solidFill>
                  <a:srgbClr val="FFFF00"/>
                </a:solidFill>
                <a:ea typeface="ＭＳ Ｐゴシック" charset="-128"/>
                <a:cs typeface="ＭＳ Ｐゴシック" charset="-128"/>
              </a:rPr>
              <a:t>Lensing</a:t>
            </a:r>
            <a:endParaRPr lang="en-US" sz="2800" b="1" dirty="0">
              <a:solidFill>
                <a:srgbClr val="FFFF00"/>
              </a:solidFill>
              <a:ea typeface="ＭＳ Ｐゴシック" charset="-128"/>
              <a:cs typeface="ＭＳ Ｐゴシック" charset="-128"/>
            </a:endParaRPr>
          </a:p>
          <a:p>
            <a:pPr lvl="1" eaLnBrk="1" hangingPunct="1">
              <a:lnSpc>
                <a:spcPct val="83000"/>
              </a:lnSpc>
              <a:buFont typeface="Times" charset="0"/>
              <a:buChar char="•"/>
            </a:pPr>
            <a:r>
              <a:rPr lang="en-US" sz="1800" dirty="0"/>
              <a:t>Shape measurements of 300 million galaxies </a:t>
            </a:r>
          </a:p>
          <a:p>
            <a:pPr lvl="1" eaLnBrk="1" hangingPunct="1">
              <a:lnSpc>
                <a:spcPct val="83000"/>
              </a:lnSpc>
              <a:buFont typeface="Times" charset="0"/>
              <a:buChar char="•"/>
            </a:pPr>
            <a:r>
              <a:rPr lang="en-US" sz="1800" dirty="0"/>
              <a:t>Sensitive to growth of structure and geometry</a:t>
            </a:r>
            <a:endParaRPr lang="en-US" sz="2400" dirty="0"/>
          </a:p>
          <a:p>
            <a:pPr eaLnBrk="1" hangingPunct="1">
              <a:lnSpc>
                <a:spcPct val="83000"/>
              </a:lnSpc>
            </a:pPr>
            <a:r>
              <a:rPr lang="en-US" sz="2800" dirty="0">
                <a:solidFill>
                  <a:srgbClr val="FFFF00"/>
                </a:solidFill>
                <a:ea typeface="ＭＳ Ｐゴシック" charset="-128"/>
                <a:cs typeface="ＭＳ Ｐゴシック" charset="-128"/>
              </a:rPr>
              <a:t>Baryon Acoustic Oscillations</a:t>
            </a:r>
            <a:endParaRPr lang="en-US" sz="2800" b="1" dirty="0">
              <a:solidFill>
                <a:srgbClr val="FFFF00"/>
              </a:solidFill>
              <a:ea typeface="ＭＳ Ｐゴシック" charset="-128"/>
              <a:cs typeface="ＭＳ Ｐゴシック" charset="-128"/>
            </a:endParaRPr>
          </a:p>
          <a:p>
            <a:pPr lvl="1" eaLnBrk="1" hangingPunct="1">
              <a:lnSpc>
                <a:spcPct val="83000"/>
              </a:lnSpc>
              <a:buFont typeface="Times" charset="0"/>
              <a:buChar char="•"/>
            </a:pPr>
            <a:r>
              <a:rPr lang="en-US" sz="1800" dirty="0"/>
              <a:t>300 million galaxies to </a:t>
            </a:r>
            <a:r>
              <a:rPr lang="en-US" sz="1800" dirty="0" err="1"/>
              <a:t>z</a:t>
            </a:r>
            <a:r>
              <a:rPr lang="en-US" sz="1800" dirty="0"/>
              <a:t> = 1 and beyond</a:t>
            </a:r>
          </a:p>
          <a:p>
            <a:pPr lvl="1" eaLnBrk="1" hangingPunct="1">
              <a:lnSpc>
                <a:spcPct val="83000"/>
              </a:lnSpc>
              <a:buFont typeface="Times" charset="0"/>
              <a:buChar char="•"/>
            </a:pPr>
            <a:r>
              <a:rPr lang="en-US" sz="1800" dirty="0"/>
              <a:t>Sensitive to geometry</a:t>
            </a:r>
          </a:p>
          <a:p>
            <a:pPr eaLnBrk="1" hangingPunct="1">
              <a:lnSpc>
                <a:spcPct val="83000"/>
              </a:lnSpc>
            </a:pPr>
            <a:r>
              <a:rPr lang="en-US" sz="2800" dirty="0">
                <a:solidFill>
                  <a:srgbClr val="FFFF00"/>
                </a:solidFill>
                <a:ea typeface="ＭＳ Ｐゴシック" charset="-128"/>
                <a:cs typeface="ＭＳ Ｐゴシック" charset="-128"/>
              </a:rPr>
              <a:t>Supernovae</a:t>
            </a:r>
            <a:endParaRPr lang="en-US" sz="2800" dirty="0" smtClean="0">
              <a:solidFill>
                <a:srgbClr val="FFFF00"/>
              </a:solidFill>
              <a:ea typeface="ＭＳ Ｐゴシック" charset="-128"/>
              <a:cs typeface="ＭＳ Ｐゴシック" charset="-128"/>
            </a:endParaRPr>
          </a:p>
          <a:p>
            <a:pPr lvl="1" eaLnBrk="1" hangingPunct="1">
              <a:lnSpc>
                <a:spcPct val="83000"/>
              </a:lnSpc>
              <a:buFont typeface="Times" charset="0"/>
              <a:buChar char="•"/>
            </a:pPr>
            <a:r>
              <a:rPr lang="en-US" sz="1800" dirty="0" smtClean="0"/>
              <a:t>30 </a:t>
            </a:r>
            <a:r>
              <a:rPr lang="en-US" sz="1800" dirty="0"/>
              <a:t>sq deg time-domain survey</a:t>
            </a:r>
          </a:p>
          <a:p>
            <a:pPr lvl="1" eaLnBrk="1" hangingPunct="1">
              <a:lnSpc>
                <a:spcPct val="83000"/>
              </a:lnSpc>
              <a:buFont typeface="Times" charset="0"/>
              <a:buChar char="•"/>
            </a:pPr>
            <a:r>
              <a:rPr lang="en-US" sz="1800" dirty="0" smtClean="0"/>
              <a:t>~4000 </a:t>
            </a:r>
            <a:r>
              <a:rPr lang="en-US" sz="1800" dirty="0"/>
              <a:t>well-sampled </a:t>
            </a:r>
            <a:r>
              <a:rPr lang="en-US" sz="1800" dirty="0" err="1"/>
              <a:t>SNe</a:t>
            </a:r>
            <a:r>
              <a:rPr lang="en-US" sz="1800" dirty="0"/>
              <a:t> </a:t>
            </a:r>
            <a:r>
              <a:rPr lang="en-US" sz="1800" dirty="0" err="1"/>
              <a:t>Ia</a:t>
            </a:r>
            <a:r>
              <a:rPr lang="en-US" sz="1800" dirty="0"/>
              <a:t> to </a:t>
            </a:r>
            <a:r>
              <a:rPr lang="en-US" sz="1800" dirty="0" err="1"/>
              <a:t>z</a:t>
            </a:r>
            <a:r>
              <a:rPr lang="en-US" sz="1800" dirty="0"/>
              <a:t> ~1</a:t>
            </a:r>
          </a:p>
          <a:p>
            <a:pPr lvl="1" eaLnBrk="1" hangingPunct="1">
              <a:lnSpc>
                <a:spcPct val="83000"/>
              </a:lnSpc>
              <a:buFont typeface="Times" charset="0"/>
              <a:buChar char="•"/>
            </a:pPr>
            <a:r>
              <a:rPr lang="en-US" sz="1800" dirty="0"/>
              <a:t>Sensitive to </a:t>
            </a:r>
            <a:r>
              <a:rPr lang="en-US" sz="1800" dirty="0" smtClean="0"/>
              <a:t>geometry</a:t>
            </a:r>
            <a:endParaRPr lang="en-US" sz="1800" dirty="0"/>
          </a:p>
        </p:txBody>
      </p:sp>
      <p:sp>
        <p:nvSpPr>
          <p:cNvPr id="630790" name="Text Box 5"/>
          <p:cNvSpPr txBox="1">
            <a:spLocks/>
          </p:cNvSpPr>
          <p:nvPr/>
        </p:nvSpPr>
        <p:spPr bwMode="auto">
          <a:xfrm>
            <a:off x="5791200" y="1492250"/>
            <a:ext cx="3140075" cy="641350"/>
          </a:xfrm>
          <a:prstGeom prst="rect">
            <a:avLst/>
          </a:prstGeom>
          <a:noFill/>
          <a:ln w="12700">
            <a:noFill/>
            <a:miter lim="800000"/>
            <a:headEnd/>
            <a:tailEnd/>
          </a:ln>
        </p:spPr>
        <p:txBody>
          <a:bodyPr>
            <a:prstTxWarp prst="textNoShape">
              <a:avLst/>
            </a:prstTxWarp>
            <a:spAutoFit/>
          </a:bodyPr>
          <a:lstStyle/>
          <a:p>
            <a:r>
              <a:rPr lang="en-US" dirty="0" smtClean="0">
                <a:solidFill>
                  <a:schemeClr val="bg1"/>
                </a:solidFill>
              </a:rPr>
              <a:t>Current </a:t>
            </a:r>
            <a:r>
              <a:rPr lang="en-US" dirty="0">
                <a:solidFill>
                  <a:schemeClr val="bg1"/>
                </a:solidFill>
              </a:rPr>
              <a:t>Constraints on DE Equation of </a:t>
            </a:r>
            <a:r>
              <a:rPr lang="en-US" dirty="0" smtClean="0">
                <a:solidFill>
                  <a:schemeClr val="bg1"/>
                </a:solidFill>
              </a:rPr>
              <a:t>State </a:t>
            </a:r>
            <a:endParaRPr lang="en-US" dirty="0">
              <a:solidFill>
                <a:schemeClr val="bg1"/>
              </a:solidFill>
            </a:endParaRPr>
          </a:p>
        </p:txBody>
      </p:sp>
      <p:sp>
        <p:nvSpPr>
          <p:cNvPr id="630791" name="Text Box 6"/>
          <p:cNvSpPr txBox="1">
            <a:spLocks/>
          </p:cNvSpPr>
          <p:nvPr/>
        </p:nvSpPr>
        <p:spPr bwMode="auto">
          <a:xfrm>
            <a:off x="6172200" y="5757863"/>
            <a:ext cx="184150" cy="369887"/>
          </a:xfrm>
          <a:prstGeom prst="rect">
            <a:avLst/>
          </a:prstGeom>
          <a:noFill/>
          <a:ln w="12700">
            <a:noFill/>
            <a:miter lim="800000"/>
            <a:headEnd/>
            <a:tailEnd/>
          </a:ln>
        </p:spPr>
        <p:txBody>
          <a:bodyPr wrap="none">
            <a:prstTxWarp prst="textNoShape">
              <a:avLst/>
            </a:prstTxWarp>
            <a:spAutoFit/>
          </a:bodyPr>
          <a:lstStyle/>
          <a:p>
            <a:endParaRPr lang="en-US"/>
          </a:p>
        </p:txBody>
      </p:sp>
      <p:sp>
        <p:nvSpPr>
          <p:cNvPr id="8" name="TextBox 7"/>
          <p:cNvSpPr txBox="1"/>
          <p:nvPr/>
        </p:nvSpPr>
        <p:spPr>
          <a:xfrm>
            <a:off x="5691133" y="5486400"/>
            <a:ext cx="184666" cy="369332"/>
          </a:xfrm>
          <a:prstGeom prst="rect">
            <a:avLst/>
          </a:prstGeom>
          <a:noFill/>
        </p:spPr>
        <p:txBody>
          <a:bodyPr wrap="none" rtlCol="0">
            <a:spAutoFit/>
          </a:bodyPr>
          <a:lstStyle/>
          <a:p>
            <a:endParaRPr lang="en-US" dirty="0">
              <a:solidFill>
                <a:srgbClr val="FFFF00"/>
              </a:solidFill>
            </a:endParaRPr>
          </a:p>
        </p:txBody>
      </p:sp>
      <p:sp>
        <p:nvSpPr>
          <p:cNvPr id="9" name="TextBox 8"/>
          <p:cNvSpPr txBox="1"/>
          <p:nvPr/>
        </p:nvSpPr>
        <p:spPr>
          <a:xfrm>
            <a:off x="3886200" y="4583668"/>
            <a:ext cx="184666" cy="338554"/>
          </a:xfrm>
          <a:prstGeom prst="rect">
            <a:avLst/>
          </a:prstGeom>
          <a:noFill/>
        </p:spPr>
        <p:txBody>
          <a:bodyPr wrap="none" rtlCol="0">
            <a:spAutoFit/>
          </a:bodyPr>
          <a:lstStyle/>
          <a:p>
            <a:endParaRPr lang="en-US" sz="1600" dirty="0"/>
          </a:p>
        </p:txBody>
      </p:sp>
      <p:pic>
        <p:nvPicPr>
          <p:cNvPr id="10" name="Picture 9" descr="Snapshot 2011-05-23 23-03-33.tiff"/>
          <p:cNvPicPr>
            <a:picLocks noChangeAspect="1"/>
          </p:cNvPicPr>
          <p:nvPr/>
        </p:nvPicPr>
        <p:blipFill>
          <a:blip r:embed="rId3">
            <a:alphaModFix/>
          </a:blip>
          <a:stretch>
            <a:fillRect/>
          </a:stretch>
        </p:blipFill>
        <p:spPr>
          <a:xfrm>
            <a:off x="6240843" y="2209800"/>
            <a:ext cx="2293557" cy="3733800"/>
          </a:xfrm>
          <a:prstGeom prst="rect">
            <a:avLst/>
          </a:prstGeom>
        </p:spPr>
      </p:pic>
      <p:sp>
        <p:nvSpPr>
          <p:cNvPr id="11" name="TextBox 10"/>
          <p:cNvSpPr txBox="1"/>
          <p:nvPr/>
        </p:nvSpPr>
        <p:spPr>
          <a:xfrm>
            <a:off x="6659932" y="6096000"/>
            <a:ext cx="1493468" cy="369332"/>
          </a:xfrm>
          <a:prstGeom prst="rect">
            <a:avLst/>
          </a:prstGeom>
          <a:noFill/>
        </p:spPr>
        <p:txBody>
          <a:bodyPr wrap="none" rtlCol="0">
            <a:spAutoFit/>
          </a:bodyPr>
          <a:lstStyle/>
          <a:p>
            <a:r>
              <a:rPr lang="en-US" dirty="0" smtClean="0">
                <a:solidFill>
                  <a:schemeClr val="bg1"/>
                </a:solidFill>
              </a:rPr>
              <a:t>Sullivan, </a:t>
            </a:r>
            <a:r>
              <a:rPr lang="en-US" dirty="0" err="1" smtClean="0">
                <a:solidFill>
                  <a:schemeClr val="bg1"/>
                </a:solidFill>
              </a:rPr>
              <a:t>etal</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0787" name="Rectangle 2"/>
          <p:cNvSpPr>
            <a:spLocks noGrp="1" noChangeArrowheads="1"/>
          </p:cNvSpPr>
          <p:nvPr>
            <p:ph type="ctrTitle"/>
          </p:nvPr>
        </p:nvSpPr>
        <p:spPr>
          <a:xfrm>
            <a:off x="685800" y="-304800"/>
            <a:ext cx="7772400" cy="1143000"/>
          </a:xfrm>
        </p:spPr>
        <p:txBody>
          <a:bodyPr/>
          <a:lstStyle/>
          <a:p>
            <a:pPr eaLnBrk="1" hangingPunct="1"/>
            <a:r>
              <a:rPr lang="en-US" dirty="0">
                <a:ea typeface="ＭＳ Ｐゴシック" charset="-128"/>
                <a:cs typeface="ＭＳ Ｐゴシック" charset="-128"/>
              </a:rPr>
              <a:t>DES Science</a:t>
            </a:r>
            <a:r>
              <a:rPr lang="en-US" dirty="0" smtClean="0">
                <a:ea typeface="ＭＳ Ｐゴシック" charset="-128"/>
                <a:cs typeface="ＭＳ Ｐゴシック" charset="-128"/>
              </a:rPr>
              <a:t> Summary</a:t>
            </a:r>
            <a:endParaRPr lang="en-US" dirty="0">
              <a:ea typeface="ＭＳ Ｐゴシック" charset="-128"/>
              <a:cs typeface="ＭＳ Ｐゴシック" charset="-128"/>
            </a:endParaRPr>
          </a:p>
        </p:txBody>
      </p:sp>
      <p:sp>
        <p:nvSpPr>
          <p:cNvPr id="630788" name="Rectangle 3"/>
          <p:cNvSpPr>
            <a:spLocks noGrp="1" noChangeArrowheads="1"/>
          </p:cNvSpPr>
          <p:nvPr>
            <p:ph type="body" sz="quarter" idx="10"/>
          </p:nvPr>
        </p:nvSpPr>
        <p:spPr>
          <a:xfrm>
            <a:off x="0" y="1295400"/>
            <a:ext cx="5715000" cy="2895600"/>
          </a:xfrm>
        </p:spPr>
        <p:txBody>
          <a:bodyPr/>
          <a:lstStyle/>
          <a:p>
            <a:pPr eaLnBrk="1" hangingPunct="1">
              <a:lnSpc>
                <a:spcPct val="83000"/>
              </a:lnSpc>
              <a:buFontTx/>
              <a:buNone/>
            </a:pPr>
            <a:r>
              <a:rPr lang="en-US" sz="2800" dirty="0">
                <a:solidFill>
                  <a:srgbClr val="FFFF00"/>
                </a:solidFill>
                <a:ea typeface="ＭＳ Ｐゴシック" charset="-128"/>
                <a:cs typeface="ＭＳ Ｐゴシック" charset="-128"/>
              </a:rPr>
              <a:t>Four Probes of Dark Energy</a:t>
            </a:r>
          </a:p>
          <a:p>
            <a:pPr eaLnBrk="1" hangingPunct="1">
              <a:lnSpc>
                <a:spcPct val="83000"/>
              </a:lnSpc>
            </a:pPr>
            <a:r>
              <a:rPr lang="en-US" sz="2800" dirty="0">
                <a:solidFill>
                  <a:srgbClr val="FFFF00"/>
                </a:solidFill>
                <a:ea typeface="ＭＳ Ｐゴシック" charset="-128"/>
                <a:cs typeface="ＭＳ Ｐゴシック" charset="-128"/>
              </a:rPr>
              <a:t>Galaxy Clusters</a:t>
            </a:r>
            <a:endParaRPr lang="en-US" sz="2800" b="1" dirty="0">
              <a:solidFill>
                <a:srgbClr val="FFFF00"/>
              </a:solidFill>
              <a:ea typeface="ＭＳ Ｐゴシック" charset="-128"/>
              <a:cs typeface="ＭＳ Ｐゴシック" charset="-128"/>
            </a:endParaRPr>
          </a:p>
          <a:p>
            <a:pPr lvl="1" eaLnBrk="1" hangingPunct="1">
              <a:lnSpc>
                <a:spcPct val="83000"/>
              </a:lnSpc>
              <a:buFont typeface="Times" charset="0"/>
              <a:buChar char="•"/>
            </a:pPr>
            <a:r>
              <a:rPr lang="en-US" sz="1800" dirty="0"/>
              <a:t>~100,000 clusters to </a:t>
            </a:r>
            <a:r>
              <a:rPr lang="en-US" sz="1800" dirty="0" err="1"/>
              <a:t>z</a:t>
            </a:r>
            <a:r>
              <a:rPr lang="en-US" sz="1800" dirty="0"/>
              <a:t>&gt;1</a:t>
            </a:r>
            <a:endParaRPr lang="en-US" sz="1800" dirty="0" smtClean="0"/>
          </a:p>
          <a:p>
            <a:pPr lvl="1" eaLnBrk="1" hangingPunct="1">
              <a:lnSpc>
                <a:spcPct val="83000"/>
              </a:lnSpc>
              <a:buFont typeface="Times" charset="0"/>
              <a:buChar char="•"/>
            </a:pPr>
            <a:r>
              <a:rPr lang="en-US" sz="1800" dirty="0" smtClean="0"/>
              <a:t>Synergy with SPT, VHS</a:t>
            </a:r>
          </a:p>
          <a:p>
            <a:pPr lvl="1" eaLnBrk="1" hangingPunct="1">
              <a:lnSpc>
                <a:spcPct val="83000"/>
              </a:lnSpc>
              <a:buFont typeface="Times" charset="0"/>
              <a:buChar char="•"/>
            </a:pPr>
            <a:r>
              <a:rPr lang="en-US" sz="1800" dirty="0"/>
              <a:t>Sensitive to growth of structure and geometry</a:t>
            </a:r>
            <a:endParaRPr lang="en-US" sz="1800" b="1" dirty="0"/>
          </a:p>
          <a:p>
            <a:pPr eaLnBrk="1" hangingPunct="1">
              <a:lnSpc>
                <a:spcPct val="83000"/>
              </a:lnSpc>
            </a:pPr>
            <a:r>
              <a:rPr lang="en-US" sz="2800" dirty="0">
                <a:solidFill>
                  <a:srgbClr val="FFFF00"/>
                </a:solidFill>
                <a:ea typeface="ＭＳ Ｐゴシック" charset="-128"/>
                <a:cs typeface="ＭＳ Ｐゴシック" charset="-128"/>
              </a:rPr>
              <a:t>Weak </a:t>
            </a:r>
            <a:r>
              <a:rPr lang="en-US" sz="2800" dirty="0" err="1">
                <a:solidFill>
                  <a:srgbClr val="FFFF00"/>
                </a:solidFill>
                <a:ea typeface="ＭＳ Ｐゴシック" charset="-128"/>
                <a:cs typeface="ＭＳ Ｐゴシック" charset="-128"/>
              </a:rPr>
              <a:t>Lensing</a:t>
            </a:r>
            <a:endParaRPr lang="en-US" sz="2800" b="1" dirty="0">
              <a:solidFill>
                <a:srgbClr val="FFFF00"/>
              </a:solidFill>
              <a:ea typeface="ＭＳ Ｐゴシック" charset="-128"/>
              <a:cs typeface="ＭＳ Ｐゴシック" charset="-128"/>
            </a:endParaRPr>
          </a:p>
          <a:p>
            <a:pPr lvl="1" eaLnBrk="1" hangingPunct="1">
              <a:lnSpc>
                <a:spcPct val="83000"/>
              </a:lnSpc>
              <a:buFont typeface="Times" charset="0"/>
              <a:buChar char="•"/>
            </a:pPr>
            <a:r>
              <a:rPr lang="en-US" sz="1800" dirty="0"/>
              <a:t>Shape measurements of 300 million galaxies </a:t>
            </a:r>
          </a:p>
          <a:p>
            <a:pPr lvl="1" eaLnBrk="1" hangingPunct="1">
              <a:lnSpc>
                <a:spcPct val="83000"/>
              </a:lnSpc>
              <a:buFont typeface="Times" charset="0"/>
              <a:buChar char="•"/>
            </a:pPr>
            <a:r>
              <a:rPr lang="en-US" sz="1800" dirty="0"/>
              <a:t>Sensitive to growth of structure and geometry</a:t>
            </a:r>
            <a:endParaRPr lang="en-US" sz="2400" dirty="0"/>
          </a:p>
          <a:p>
            <a:pPr eaLnBrk="1" hangingPunct="1">
              <a:lnSpc>
                <a:spcPct val="83000"/>
              </a:lnSpc>
            </a:pPr>
            <a:r>
              <a:rPr lang="en-US" sz="2800" dirty="0">
                <a:solidFill>
                  <a:srgbClr val="FFFF00"/>
                </a:solidFill>
                <a:ea typeface="ＭＳ Ｐゴシック" charset="-128"/>
                <a:cs typeface="ＭＳ Ｐゴシック" charset="-128"/>
              </a:rPr>
              <a:t>Baryon Acoustic Oscillations</a:t>
            </a:r>
            <a:endParaRPr lang="en-US" sz="2800" b="1" dirty="0">
              <a:solidFill>
                <a:srgbClr val="FFFF00"/>
              </a:solidFill>
              <a:ea typeface="ＭＳ Ｐゴシック" charset="-128"/>
              <a:cs typeface="ＭＳ Ｐゴシック" charset="-128"/>
            </a:endParaRPr>
          </a:p>
          <a:p>
            <a:pPr lvl="1" eaLnBrk="1" hangingPunct="1">
              <a:lnSpc>
                <a:spcPct val="83000"/>
              </a:lnSpc>
              <a:buFont typeface="Times" charset="0"/>
              <a:buChar char="•"/>
            </a:pPr>
            <a:r>
              <a:rPr lang="en-US" sz="1800" dirty="0"/>
              <a:t>300 million galaxies to </a:t>
            </a:r>
            <a:r>
              <a:rPr lang="en-US" sz="1800" dirty="0" err="1"/>
              <a:t>z</a:t>
            </a:r>
            <a:r>
              <a:rPr lang="en-US" sz="1800" dirty="0"/>
              <a:t> = 1 and beyond</a:t>
            </a:r>
          </a:p>
          <a:p>
            <a:pPr lvl="1" eaLnBrk="1" hangingPunct="1">
              <a:lnSpc>
                <a:spcPct val="83000"/>
              </a:lnSpc>
              <a:buFont typeface="Times" charset="0"/>
              <a:buChar char="•"/>
            </a:pPr>
            <a:r>
              <a:rPr lang="en-US" sz="1800" dirty="0"/>
              <a:t>Sensitive to geometry</a:t>
            </a:r>
          </a:p>
          <a:p>
            <a:pPr eaLnBrk="1" hangingPunct="1">
              <a:lnSpc>
                <a:spcPct val="83000"/>
              </a:lnSpc>
            </a:pPr>
            <a:r>
              <a:rPr lang="en-US" sz="2800" dirty="0">
                <a:solidFill>
                  <a:srgbClr val="FFFF00"/>
                </a:solidFill>
                <a:ea typeface="ＭＳ Ｐゴシック" charset="-128"/>
                <a:cs typeface="ＭＳ Ｐゴシック" charset="-128"/>
              </a:rPr>
              <a:t>Supernovae</a:t>
            </a:r>
            <a:endParaRPr lang="en-US" sz="2800" dirty="0" smtClean="0">
              <a:solidFill>
                <a:srgbClr val="FFFF00"/>
              </a:solidFill>
              <a:ea typeface="ＭＳ Ｐゴシック" charset="-128"/>
              <a:cs typeface="ＭＳ Ｐゴシック" charset="-128"/>
            </a:endParaRPr>
          </a:p>
          <a:p>
            <a:pPr lvl="1" eaLnBrk="1" hangingPunct="1">
              <a:lnSpc>
                <a:spcPct val="83000"/>
              </a:lnSpc>
              <a:buFont typeface="Times" charset="0"/>
              <a:buChar char="•"/>
            </a:pPr>
            <a:r>
              <a:rPr lang="en-US" sz="1800" dirty="0" smtClean="0"/>
              <a:t>30 </a:t>
            </a:r>
            <a:r>
              <a:rPr lang="en-US" sz="1800" dirty="0"/>
              <a:t>sq deg time-domain survey</a:t>
            </a:r>
          </a:p>
          <a:p>
            <a:pPr lvl="1" eaLnBrk="1" hangingPunct="1">
              <a:lnSpc>
                <a:spcPct val="83000"/>
              </a:lnSpc>
              <a:buFont typeface="Times" charset="0"/>
              <a:buChar char="•"/>
            </a:pPr>
            <a:r>
              <a:rPr lang="en-US" sz="1800" dirty="0" smtClean="0"/>
              <a:t>~4000 </a:t>
            </a:r>
            <a:r>
              <a:rPr lang="en-US" sz="1800" dirty="0"/>
              <a:t>well-sampled </a:t>
            </a:r>
            <a:r>
              <a:rPr lang="en-US" sz="1800" dirty="0" err="1"/>
              <a:t>SNe</a:t>
            </a:r>
            <a:r>
              <a:rPr lang="en-US" sz="1800" dirty="0"/>
              <a:t> </a:t>
            </a:r>
            <a:r>
              <a:rPr lang="en-US" sz="1800" dirty="0" err="1"/>
              <a:t>Ia</a:t>
            </a:r>
            <a:r>
              <a:rPr lang="en-US" sz="1800" dirty="0"/>
              <a:t> to </a:t>
            </a:r>
            <a:r>
              <a:rPr lang="en-US" sz="1800" dirty="0" err="1"/>
              <a:t>z</a:t>
            </a:r>
            <a:r>
              <a:rPr lang="en-US" sz="1800" dirty="0"/>
              <a:t> ~1</a:t>
            </a:r>
          </a:p>
          <a:p>
            <a:pPr lvl="1" eaLnBrk="1" hangingPunct="1">
              <a:lnSpc>
                <a:spcPct val="83000"/>
              </a:lnSpc>
              <a:buFont typeface="Times" charset="0"/>
              <a:buChar char="•"/>
            </a:pPr>
            <a:r>
              <a:rPr lang="en-US" sz="1800" dirty="0"/>
              <a:t>Sensitive to </a:t>
            </a:r>
            <a:r>
              <a:rPr lang="en-US" sz="1800" dirty="0" smtClean="0"/>
              <a:t>geometry</a:t>
            </a:r>
            <a:endParaRPr lang="en-US" sz="1800" dirty="0"/>
          </a:p>
        </p:txBody>
      </p:sp>
      <p:pic>
        <p:nvPicPr>
          <p:cNvPr id="630789" name="Picture 4" descr="w0waDOEprop"/>
          <p:cNvPicPr>
            <a:picLocks noChangeAspect="1" noChangeArrowheads="1"/>
          </p:cNvPicPr>
          <p:nvPr/>
        </p:nvPicPr>
        <p:blipFill>
          <a:blip r:embed="rId3"/>
          <a:srcRect/>
          <a:stretch>
            <a:fillRect/>
          </a:stretch>
        </p:blipFill>
        <p:spPr bwMode="auto">
          <a:xfrm>
            <a:off x="5622925" y="1600200"/>
            <a:ext cx="3521075" cy="3810000"/>
          </a:xfrm>
          <a:prstGeom prst="rect">
            <a:avLst/>
          </a:prstGeom>
          <a:noFill/>
          <a:ln w="9525">
            <a:noFill/>
            <a:miter lim="800000"/>
            <a:headEnd/>
            <a:tailEnd/>
          </a:ln>
        </p:spPr>
      </p:pic>
      <p:sp>
        <p:nvSpPr>
          <p:cNvPr id="630790" name="Text Box 5"/>
          <p:cNvSpPr txBox="1">
            <a:spLocks/>
          </p:cNvSpPr>
          <p:nvPr/>
        </p:nvSpPr>
        <p:spPr bwMode="auto">
          <a:xfrm>
            <a:off x="5791200" y="914400"/>
            <a:ext cx="3140075" cy="641350"/>
          </a:xfrm>
          <a:prstGeom prst="rect">
            <a:avLst/>
          </a:prstGeom>
          <a:noFill/>
          <a:ln w="12700">
            <a:noFill/>
            <a:miter lim="800000"/>
            <a:headEnd/>
            <a:tailEnd/>
          </a:ln>
        </p:spPr>
        <p:txBody>
          <a:bodyPr>
            <a:prstTxWarp prst="textNoShape">
              <a:avLst/>
            </a:prstTxWarp>
            <a:spAutoFit/>
          </a:bodyPr>
          <a:lstStyle/>
          <a:p>
            <a:r>
              <a:rPr lang="en-US" dirty="0">
                <a:solidFill>
                  <a:schemeClr val="bg1"/>
                </a:solidFill>
              </a:rPr>
              <a:t>Forecast Constraints on DE Equation of State</a:t>
            </a:r>
          </a:p>
        </p:txBody>
      </p:sp>
      <p:sp>
        <p:nvSpPr>
          <p:cNvPr id="630791" name="Text Box 6"/>
          <p:cNvSpPr txBox="1">
            <a:spLocks/>
          </p:cNvSpPr>
          <p:nvPr/>
        </p:nvSpPr>
        <p:spPr bwMode="auto">
          <a:xfrm>
            <a:off x="6172200" y="5757863"/>
            <a:ext cx="184150" cy="369887"/>
          </a:xfrm>
          <a:prstGeom prst="rect">
            <a:avLst/>
          </a:prstGeom>
          <a:noFill/>
          <a:ln w="12700">
            <a:noFill/>
            <a:miter lim="800000"/>
            <a:headEnd/>
            <a:tailEnd/>
          </a:ln>
        </p:spPr>
        <p:txBody>
          <a:bodyPr wrap="none">
            <a:prstTxWarp prst="textNoShape">
              <a:avLst/>
            </a:prstTxWarp>
            <a:spAutoFit/>
          </a:bodyPr>
          <a:lstStyle/>
          <a:p>
            <a:endParaRPr lang="en-US"/>
          </a:p>
        </p:txBody>
      </p:sp>
      <p:sp>
        <p:nvSpPr>
          <p:cNvPr id="8" name="TextBox 7"/>
          <p:cNvSpPr txBox="1"/>
          <p:nvPr/>
        </p:nvSpPr>
        <p:spPr>
          <a:xfrm>
            <a:off x="5691133" y="5830669"/>
            <a:ext cx="3199238" cy="646331"/>
          </a:xfrm>
          <a:prstGeom prst="rect">
            <a:avLst/>
          </a:prstGeom>
          <a:noFill/>
        </p:spPr>
        <p:txBody>
          <a:bodyPr wrap="none" rtlCol="0">
            <a:spAutoFit/>
          </a:bodyPr>
          <a:lstStyle/>
          <a:p>
            <a:r>
              <a:rPr lang="en-US" dirty="0" smtClean="0">
                <a:solidFill>
                  <a:srgbClr val="FFFF00"/>
                </a:solidFill>
              </a:rPr>
              <a:t>Factor 3-5 improvement over </a:t>
            </a:r>
          </a:p>
          <a:p>
            <a:r>
              <a:rPr lang="en-US" dirty="0" smtClean="0">
                <a:solidFill>
                  <a:srgbClr val="FFFF00"/>
                </a:solidFill>
              </a:rPr>
              <a:t>Stage II DETF Figure of Merit</a:t>
            </a:r>
            <a:endParaRPr lang="en-US" dirty="0">
              <a:solidFill>
                <a:srgbClr val="FFFF00"/>
              </a:solidFill>
            </a:endParaRPr>
          </a:p>
        </p:txBody>
      </p:sp>
      <p:sp>
        <p:nvSpPr>
          <p:cNvPr id="9" name="TextBox 8"/>
          <p:cNvSpPr txBox="1"/>
          <p:nvPr/>
        </p:nvSpPr>
        <p:spPr>
          <a:xfrm>
            <a:off x="6019800" y="4583668"/>
            <a:ext cx="2157562" cy="338554"/>
          </a:xfrm>
          <a:prstGeom prst="rect">
            <a:avLst/>
          </a:prstGeom>
          <a:noFill/>
        </p:spPr>
        <p:txBody>
          <a:bodyPr wrap="none" rtlCol="0">
            <a:spAutoFit/>
          </a:bodyPr>
          <a:lstStyle/>
          <a:p>
            <a:r>
              <a:rPr lang="en-US" sz="1600" dirty="0" smtClean="0"/>
              <a:t>Planck prior assumed</a:t>
            </a:r>
            <a:endParaRPr lang="en-US" sz="1600" dirty="0"/>
          </a:p>
        </p:txBody>
      </p:sp>
      <p:sp>
        <p:nvSpPr>
          <p:cNvPr id="10" name="TextBox 9"/>
          <p:cNvSpPr txBox="1"/>
          <p:nvPr/>
        </p:nvSpPr>
        <p:spPr>
          <a:xfrm>
            <a:off x="6884507" y="1905000"/>
            <a:ext cx="659293" cy="369332"/>
          </a:xfrm>
          <a:prstGeom prst="rect">
            <a:avLst/>
          </a:prstGeom>
          <a:noFill/>
        </p:spPr>
        <p:txBody>
          <a:bodyPr wrap="none" rtlCol="0">
            <a:spAutoFit/>
          </a:bodyPr>
          <a:lstStyle/>
          <a:p>
            <a:r>
              <a:rPr lang="en-US" dirty="0" smtClean="0"/>
              <a:t>DES</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0787" name="Rectangle 2"/>
          <p:cNvSpPr>
            <a:spLocks noGrp="1" noChangeArrowheads="1"/>
          </p:cNvSpPr>
          <p:nvPr>
            <p:ph type="ctrTitle"/>
          </p:nvPr>
        </p:nvSpPr>
        <p:spPr>
          <a:xfrm>
            <a:off x="685800" y="-304800"/>
            <a:ext cx="7772400" cy="1143000"/>
          </a:xfrm>
        </p:spPr>
        <p:txBody>
          <a:bodyPr/>
          <a:lstStyle/>
          <a:p>
            <a:pPr eaLnBrk="1" hangingPunct="1"/>
            <a:r>
              <a:rPr lang="en-US" dirty="0">
                <a:ea typeface="ＭＳ Ｐゴシック" charset="-128"/>
                <a:cs typeface="ＭＳ Ｐゴシック" charset="-128"/>
              </a:rPr>
              <a:t>DES Science</a:t>
            </a:r>
            <a:r>
              <a:rPr lang="en-US" dirty="0" smtClean="0">
                <a:ea typeface="ＭＳ Ｐゴシック" charset="-128"/>
                <a:cs typeface="ＭＳ Ｐゴシック" charset="-128"/>
              </a:rPr>
              <a:t> Summary</a:t>
            </a:r>
            <a:endParaRPr lang="en-US" dirty="0">
              <a:ea typeface="ＭＳ Ｐゴシック" charset="-128"/>
              <a:cs typeface="ＭＳ Ｐゴシック" charset="-128"/>
            </a:endParaRPr>
          </a:p>
        </p:txBody>
      </p:sp>
      <p:sp>
        <p:nvSpPr>
          <p:cNvPr id="630788" name="Rectangle 3"/>
          <p:cNvSpPr>
            <a:spLocks noGrp="1" noChangeArrowheads="1"/>
          </p:cNvSpPr>
          <p:nvPr>
            <p:ph type="body" sz="quarter" idx="10"/>
          </p:nvPr>
        </p:nvSpPr>
        <p:spPr>
          <a:xfrm>
            <a:off x="0" y="1295400"/>
            <a:ext cx="5715000" cy="2895600"/>
          </a:xfrm>
        </p:spPr>
        <p:txBody>
          <a:bodyPr/>
          <a:lstStyle/>
          <a:p>
            <a:pPr eaLnBrk="1" hangingPunct="1">
              <a:lnSpc>
                <a:spcPct val="83000"/>
              </a:lnSpc>
              <a:buFontTx/>
              <a:buNone/>
            </a:pPr>
            <a:r>
              <a:rPr lang="en-US" sz="2800" dirty="0">
                <a:solidFill>
                  <a:srgbClr val="FFFF00"/>
                </a:solidFill>
                <a:ea typeface="ＭＳ Ｐゴシック" charset="-128"/>
                <a:cs typeface="ＭＳ Ｐゴシック" charset="-128"/>
              </a:rPr>
              <a:t>Four Probes of Dark Energy</a:t>
            </a:r>
          </a:p>
          <a:p>
            <a:pPr eaLnBrk="1" hangingPunct="1">
              <a:lnSpc>
                <a:spcPct val="83000"/>
              </a:lnSpc>
            </a:pPr>
            <a:r>
              <a:rPr lang="en-US" sz="2800" dirty="0">
                <a:solidFill>
                  <a:srgbClr val="FFFF00"/>
                </a:solidFill>
                <a:ea typeface="ＭＳ Ｐゴシック" charset="-128"/>
                <a:cs typeface="ＭＳ Ｐゴシック" charset="-128"/>
              </a:rPr>
              <a:t>Galaxy Clusters</a:t>
            </a:r>
            <a:endParaRPr lang="en-US" sz="2800" b="1" dirty="0">
              <a:solidFill>
                <a:srgbClr val="FFFF00"/>
              </a:solidFill>
              <a:ea typeface="ＭＳ Ｐゴシック" charset="-128"/>
              <a:cs typeface="ＭＳ Ｐゴシック" charset="-128"/>
            </a:endParaRPr>
          </a:p>
          <a:p>
            <a:pPr lvl="1" eaLnBrk="1" hangingPunct="1">
              <a:lnSpc>
                <a:spcPct val="83000"/>
              </a:lnSpc>
              <a:buFont typeface="Times" charset="0"/>
              <a:buChar char="•"/>
            </a:pPr>
            <a:r>
              <a:rPr lang="en-US" sz="1800" dirty="0"/>
              <a:t>~100,000 clusters to </a:t>
            </a:r>
            <a:r>
              <a:rPr lang="en-US" sz="1800" dirty="0" err="1"/>
              <a:t>z</a:t>
            </a:r>
            <a:r>
              <a:rPr lang="en-US" sz="1800" dirty="0"/>
              <a:t>&gt;1</a:t>
            </a:r>
            <a:endParaRPr lang="en-US" sz="1800" dirty="0" smtClean="0"/>
          </a:p>
          <a:p>
            <a:pPr lvl="1" eaLnBrk="1" hangingPunct="1">
              <a:lnSpc>
                <a:spcPct val="83000"/>
              </a:lnSpc>
              <a:buFont typeface="Times" charset="0"/>
              <a:buChar char="•"/>
            </a:pPr>
            <a:r>
              <a:rPr lang="en-US" sz="1800" dirty="0" smtClean="0"/>
              <a:t>Synergy with SPT, VHS</a:t>
            </a:r>
          </a:p>
          <a:p>
            <a:pPr lvl="1" eaLnBrk="1" hangingPunct="1">
              <a:lnSpc>
                <a:spcPct val="83000"/>
              </a:lnSpc>
              <a:buFont typeface="Times" charset="0"/>
              <a:buChar char="•"/>
            </a:pPr>
            <a:r>
              <a:rPr lang="en-US" sz="1800" dirty="0"/>
              <a:t>Sensitive to growth of structure and geometry</a:t>
            </a:r>
            <a:endParaRPr lang="en-US" sz="1800" b="1" dirty="0"/>
          </a:p>
          <a:p>
            <a:pPr eaLnBrk="1" hangingPunct="1">
              <a:lnSpc>
                <a:spcPct val="83000"/>
              </a:lnSpc>
            </a:pPr>
            <a:r>
              <a:rPr lang="en-US" sz="2800" dirty="0">
                <a:solidFill>
                  <a:srgbClr val="FFFF00"/>
                </a:solidFill>
                <a:ea typeface="ＭＳ Ｐゴシック" charset="-128"/>
                <a:cs typeface="ＭＳ Ｐゴシック" charset="-128"/>
              </a:rPr>
              <a:t>Weak </a:t>
            </a:r>
            <a:r>
              <a:rPr lang="en-US" sz="2800" dirty="0" err="1">
                <a:solidFill>
                  <a:srgbClr val="FFFF00"/>
                </a:solidFill>
                <a:ea typeface="ＭＳ Ｐゴシック" charset="-128"/>
                <a:cs typeface="ＭＳ Ｐゴシック" charset="-128"/>
              </a:rPr>
              <a:t>Lensing</a:t>
            </a:r>
            <a:endParaRPr lang="en-US" sz="2800" b="1" dirty="0">
              <a:solidFill>
                <a:srgbClr val="FFFF00"/>
              </a:solidFill>
              <a:ea typeface="ＭＳ Ｐゴシック" charset="-128"/>
              <a:cs typeface="ＭＳ Ｐゴシック" charset="-128"/>
            </a:endParaRPr>
          </a:p>
          <a:p>
            <a:pPr lvl="1" eaLnBrk="1" hangingPunct="1">
              <a:lnSpc>
                <a:spcPct val="83000"/>
              </a:lnSpc>
              <a:buFont typeface="Times" charset="0"/>
              <a:buChar char="•"/>
            </a:pPr>
            <a:r>
              <a:rPr lang="en-US" sz="1800" dirty="0"/>
              <a:t>Shape measurements of 300 million galaxies </a:t>
            </a:r>
          </a:p>
          <a:p>
            <a:pPr lvl="1" eaLnBrk="1" hangingPunct="1">
              <a:lnSpc>
                <a:spcPct val="83000"/>
              </a:lnSpc>
              <a:buFont typeface="Times" charset="0"/>
              <a:buChar char="•"/>
            </a:pPr>
            <a:r>
              <a:rPr lang="en-US" sz="1800" dirty="0"/>
              <a:t>Sensitive to growth of structure and geometry</a:t>
            </a:r>
            <a:endParaRPr lang="en-US" sz="2400" dirty="0"/>
          </a:p>
          <a:p>
            <a:pPr eaLnBrk="1" hangingPunct="1">
              <a:lnSpc>
                <a:spcPct val="83000"/>
              </a:lnSpc>
            </a:pPr>
            <a:r>
              <a:rPr lang="en-US" sz="2800" dirty="0">
                <a:solidFill>
                  <a:srgbClr val="FFFF00"/>
                </a:solidFill>
                <a:ea typeface="ＭＳ Ｐゴシック" charset="-128"/>
                <a:cs typeface="ＭＳ Ｐゴシック" charset="-128"/>
              </a:rPr>
              <a:t>Baryon Acoustic Oscillations</a:t>
            </a:r>
            <a:endParaRPr lang="en-US" sz="2800" b="1" dirty="0">
              <a:solidFill>
                <a:srgbClr val="FFFF00"/>
              </a:solidFill>
              <a:ea typeface="ＭＳ Ｐゴシック" charset="-128"/>
              <a:cs typeface="ＭＳ Ｐゴシック" charset="-128"/>
            </a:endParaRPr>
          </a:p>
          <a:p>
            <a:pPr lvl="1" eaLnBrk="1" hangingPunct="1">
              <a:lnSpc>
                <a:spcPct val="83000"/>
              </a:lnSpc>
              <a:buFont typeface="Times" charset="0"/>
              <a:buChar char="•"/>
            </a:pPr>
            <a:r>
              <a:rPr lang="en-US" sz="1800" dirty="0"/>
              <a:t>300 million galaxies to </a:t>
            </a:r>
            <a:r>
              <a:rPr lang="en-US" sz="1800" dirty="0" err="1"/>
              <a:t>z</a:t>
            </a:r>
            <a:r>
              <a:rPr lang="en-US" sz="1800" dirty="0"/>
              <a:t> = 1 and beyond</a:t>
            </a:r>
          </a:p>
          <a:p>
            <a:pPr lvl="1" eaLnBrk="1" hangingPunct="1">
              <a:lnSpc>
                <a:spcPct val="83000"/>
              </a:lnSpc>
              <a:buFont typeface="Times" charset="0"/>
              <a:buChar char="•"/>
            </a:pPr>
            <a:r>
              <a:rPr lang="en-US" sz="1800" dirty="0"/>
              <a:t>Sensitive to geometry</a:t>
            </a:r>
          </a:p>
          <a:p>
            <a:pPr eaLnBrk="1" hangingPunct="1">
              <a:lnSpc>
                <a:spcPct val="83000"/>
              </a:lnSpc>
            </a:pPr>
            <a:r>
              <a:rPr lang="en-US" sz="2800" dirty="0">
                <a:solidFill>
                  <a:srgbClr val="FFFF00"/>
                </a:solidFill>
                <a:ea typeface="ＭＳ Ｐゴシック" charset="-128"/>
                <a:cs typeface="ＭＳ Ｐゴシック" charset="-128"/>
              </a:rPr>
              <a:t>Supernovae</a:t>
            </a:r>
            <a:endParaRPr lang="en-US" sz="2800" dirty="0" smtClean="0">
              <a:solidFill>
                <a:srgbClr val="FFFF00"/>
              </a:solidFill>
              <a:ea typeface="ＭＳ Ｐゴシック" charset="-128"/>
              <a:cs typeface="ＭＳ Ｐゴシック" charset="-128"/>
            </a:endParaRPr>
          </a:p>
          <a:p>
            <a:pPr lvl="1" eaLnBrk="1" hangingPunct="1">
              <a:lnSpc>
                <a:spcPct val="83000"/>
              </a:lnSpc>
              <a:buFont typeface="Times" charset="0"/>
              <a:buChar char="•"/>
            </a:pPr>
            <a:r>
              <a:rPr lang="en-US" sz="1800" dirty="0" smtClean="0"/>
              <a:t>30 </a:t>
            </a:r>
            <a:r>
              <a:rPr lang="en-US" sz="1800" dirty="0"/>
              <a:t>sq deg time-domain survey</a:t>
            </a:r>
          </a:p>
          <a:p>
            <a:pPr lvl="1" eaLnBrk="1" hangingPunct="1">
              <a:lnSpc>
                <a:spcPct val="83000"/>
              </a:lnSpc>
              <a:buFont typeface="Times" charset="0"/>
              <a:buChar char="•"/>
            </a:pPr>
            <a:r>
              <a:rPr lang="en-US" sz="1800" dirty="0" smtClean="0"/>
              <a:t>~4000 </a:t>
            </a:r>
            <a:r>
              <a:rPr lang="en-US" sz="1800" dirty="0"/>
              <a:t>well-sampled </a:t>
            </a:r>
            <a:r>
              <a:rPr lang="en-US" sz="1800" dirty="0" err="1"/>
              <a:t>SNe</a:t>
            </a:r>
            <a:r>
              <a:rPr lang="en-US" sz="1800" dirty="0"/>
              <a:t> </a:t>
            </a:r>
            <a:r>
              <a:rPr lang="en-US" sz="1800" dirty="0" err="1"/>
              <a:t>Ia</a:t>
            </a:r>
            <a:r>
              <a:rPr lang="en-US" sz="1800" dirty="0"/>
              <a:t> to </a:t>
            </a:r>
            <a:r>
              <a:rPr lang="en-US" sz="1800" dirty="0" err="1"/>
              <a:t>z</a:t>
            </a:r>
            <a:r>
              <a:rPr lang="en-US" sz="1800" dirty="0"/>
              <a:t> ~1</a:t>
            </a:r>
          </a:p>
          <a:p>
            <a:pPr lvl="1" eaLnBrk="1" hangingPunct="1">
              <a:lnSpc>
                <a:spcPct val="83000"/>
              </a:lnSpc>
              <a:buFont typeface="Times" charset="0"/>
              <a:buChar char="•"/>
            </a:pPr>
            <a:r>
              <a:rPr lang="en-US" sz="1800" dirty="0"/>
              <a:t>Sensitive to </a:t>
            </a:r>
            <a:r>
              <a:rPr lang="en-US" sz="1800" dirty="0" smtClean="0"/>
              <a:t>geometry</a:t>
            </a:r>
            <a:endParaRPr lang="en-US" sz="1800" dirty="0"/>
          </a:p>
        </p:txBody>
      </p:sp>
      <p:pic>
        <p:nvPicPr>
          <p:cNvPr id="630789" name="Picture 4" descr="w0waDOEprop"/>
          <p:cNvPicPr>
            <a:picLocks noChangeAspect="1" noChangeArrowheads="1"/>
          </p:cNvPicPr>
          <p:nvPr/>
        </p:nvPicPr>
        <p:blipFill>
          <a:blip r:embed="rId3"/>
          <a:srcRect/>
          <a:stretch>
            <a:fillRect/>
          </a:stretch>
        </p:blipFill>
        <p:spPr bwMode="auto">
          <a:xfrm>
            <a:off x="5622925" y="1600200"/>
            <a:ext cx="3521075" cy="3810000"/>
          </a:xfrm>
          <a:prstGeom prst="rect">
            <a:avLst/>
          </a:prstGeom>
          <a:noFill/>
          <a:ln w="9525">
            <a:noFill/>
            <a:miter lim="800000"/>
            <a:headEnd/>
            <a:tailEnd/>
          </a:ln>
        </p:spPr>
      </p:pic>
      <p:sp>
        <p:nvSpPr>
          <p:cNvPr id="630790" name="Text Box 5"/>
          <p:cNvSpPr txBox="1">
            <a:spLocks/>
          </p:cNvSpPr>
          <p:nvPr/>
        </p:nvSpPr>
        <p:spPr bwMode="auto">
          <a:xfrm>
            <a:off x="5791200" y="914400"/>
            <a:ext cx="3140075" cy="641350"/>
          </a:xfrm>
          <a:prstGeom prst="rect">
            <a:avLst/>
          </a:prstGeom>
          <a:noFill/>
          <a:ln w="12700">
            <a:noFill/>
            <a:miter lim="800000"/>
            <a:headEnd/>
            <a:tailEnd/>
          </a:ln>
        </p:spPr>
        <p:txBody>
          <a:bodyPr>
            <a:prstTxWarp prst="textNoShape">
              <a:avLst/>
            </a:prstTxWarp>
            <a:spAutoFit/>
          </a:bodyPr>
          <a:lstStyle/>
          <a:p>
            <a:r>
              <a:rPr lang="en-US" dirty="0">
                <a:solidFill>
                  <a:schemeClr val="bg1"/>
                </a:solidFill>
              </a:rPr>
              <a:t>Forecast Constraints on DE Equation of State</a:t>
            </a:r>
          </a:p>
        </p:txBody>
      </p:sp>
      <p:sp>
        <p:nvSpPr>
          <p:cNvPr id="630791" name="Text Box 6"/>
          <p:cNvSpPr txBox="1">
            <a:spLocks/>
          </p:cNvSpPr>
          <p:nvPr/>
        </p:nvSpPr>
        <p:spPr bwMode="auto">
          <a:xfrm>
            <a:off x="6172200" y="5757863"/>
            <a:ext cx="184150" cy="369887"/>
          </a:xfrm>
          <a:prstGeom prst="rect">
            <a:avLst/>
          </a:prstGeom>
          <a:noFill/>
          <a:ln w="12700">
            <a:noFill/>
            <a:miter lim="800000"/>
            <a:headEnd/>
            <a:tailEnd/>
          </a:ln>
        </p:spPr>
        <p:txBody>
          <a:bodyPr wrap="none">
            <a:prstTxWarp prst="textNoShape">
              <a:avLst/>
            </a:prstTxWarp>
            <a:spAutoFit/>
          </a:bodyPr>
          <a:lstStyle/>
          <a:p>
            <a:endParaRPr lang="en-US"/>
          </a:p>
        </p:txBody>
      </p:sp>
      <p:sp>
        <p:nvSpPr>
          <p:cNvPr id="8" name="TextBox 7"/>
          <p:cNvSpPr txBox="1"/>
          <p:nvPr/>
        </p:nvSpPr>
        <p:spPr>
          <a:xfrm>
            <a:off x="5691133" y="5830669"/>
            <a:ext cx="3199238" cy="646331"/>
          </a:xfrm>
          <a:prstGeom prst="rect">
            <a:avLst/>
          </a:prstGeom>
          <a:noFill/>
        </p:spPr>
        <p:txBody>
          <a:bodyPr wrap="none" rtlCol="0">
            <a:spAutoFit/>
          </a:bodyPr>
          <a:lstStyle/>
          <a:p>
            <a:r>
              <a:rPr lang="en-US" dirty="0" smtClean="0">
                <a:solidFill>
                  <a:srgbClr val="FFFF00"/>
                </a:solidFill>
              </a:rPr>
              <a:t>Factor 3-5 improvement over </a:t>
            </a:r>
          </a:p>
          <a:p>
            <a:r>
              <a:rPr lang="en-US" dirty="0" smtClean="0">
                <a:solidFill>
                  <a:srgbClr val="FFFF00"/>
                </a:solidFill>
              </a:rPr>
              <a:t>Stage II DETF Figure of Merit</a:t>
            </a:r>
            <a:endParaRPr lang="en-US" dirty="0">
              <a:solidFill>
                <a:srgbClr val="FFFF00"/>
              </a:solidFill>
            </a:endParaRPr>
          </a:p>
        </p:txBody>
      </p:sp>
      <p:sp>
        <p:nvSpPr>
          <p:cNvPr id="9" name="TextBox 8"/>
          <p:cNvSpPr txBox="1"/>
          <p:nvPr/>
        </p:nvSpPr>
        <p:spPr>
          <a:xfrm>
            <a:off x="6019800" y="4583668"/>
            <a:ext cx="2157562" cy="338554"/>
          </a:xfrm>
          <a:prstGeom prst="rect">
            <a:avLst/>
          </a:prstGeom>
          <a:noFill/>
        </p:spPr>
        <p:txBody>
          <a:bodyPr wrap="none" rtlCol="0">
            <a:spAutoFit/>
          </a:bodyPr>
          <a:lstStyle/>
          <a:p>
            <a:r>
              <a:rPr lang="en-US" sz="1600" dirty="0" smtClean="0"/>
              <a:t>Planck prior assumed</a:t>
            </a:r>
            <a:endParaRPr lang="en-US" sz="1600" dirty="0"/>
          </a:p>
        </p:txBody>
      </p:sp>
      <p:sp>
        <p:nvSpPr>
          <p:cNvPr id="10" name="TextBox 9"/>
          <p:cNvSpPr txBox="1"/>
          <p:nvPr/>
        </p:nvSpPr>
        <p:spPr>
          <a:xfrm>
            <a:off x="6884507" y="1905000"/>
            <a:ext cx="659293" cy="369332"/>
          </a:xfrm>
          <a:prstGeom prst="rect">
            <a:avLst/>
          </a:prstGeom>
          <a:noFill/>
        </p:spPr>
        <p:txBody>
          <a:bodyPr wrap="none" rtlCol="0">
            <a:spAutoFit/>
          </a:bodyPr>
          <a:lstStyle/>
          <a:p>
            <a:r>
              <a:rPr lang="en-US" dirty="0" smtClean="0"/>
              <a:t>DES</a:t>
            </a:r>
            <a:endParaRPr lang="en-US" dirty="0"/>
          </a:p>
        </p:txBody>
      </p:sp>
      <p:pic>
        <p:nvPicPr>
          <p:cNvPr id="11" name="Picture 10" descr="Snapshot 2011-05-23 23-03-33.tiff"/>
          <p:cNvPicPr>
            <a:picLocks noChangeAspect="1"/>
          </p:cNvPicPr>
          <p:nvPr/>
        </p:nvPicPr>
        <p:blipFill>
          <a:blip r:embed="rId4">
            <a:alphaModFix amt="56000"/>
          </a:blip>
          <a:stretch>
            <a:fillRect/>
          </a:stretch>
        </p:blipFill>
        <p:spPr>
          <a:xfrm>
            <a:off x="6240843" y="2209800"/>
            <a:ext cx="2293557" cy="37338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1143000"/>
          </a:xfrm>
        </p:spPr>
        <p:txBody>
          <a:bodyPr/>
          <a:lstStyle/>
          <a:p>
            <a:r>
              <a:rPr lang="en-US" dirty="0" smtClean="0"/>
              <a:t>Probing Inflation with DES: Constraining Non-</a:t>
            </a:r>
            <a:r>
              <a:rPr lang="en-US" dirty="0" err="1" smtClean="0"/>
              <a:t>Gaussianity</a:t>
            </a:r>
            <a:endParaRPr lang="en-US" dirty="0"/>
          </a:p>
        </p:txBody>
      </p:sp>
      <p:sp>
        <p:nvSpPr>
          <p:cNvPr id="3" name="Text Placeholder 2"/>
          <p:cNvSpPr>
            <a:spLocks noGrp="1"/>
          </p:cNvSpPr>
          <p:nvPr>
            <p:ph type="body" sz="quarter" idx="10"/>
          </p:nvPr>
        </p:nvSpPr>
        <p:spPr>
          <a:xfrm>
            <a:off x="228600" y="2057400"/>
            <a:ext cx="6858000" cy="4343400"/>
          </a:xfrm>
        </p:spPr>
        <p:txBody>
          <a:bodyPr/>
          <a:lstStyle/>
          <a:p>
            <a:r>
              <a:rPr lang="en-US" dirty="0" smtClean="0"/>
              <a:t>Primordial non-</a:t>
            </a:r>
            <a:r>
              <a:rPr lang="en-US" dirty="0" err="1" smtClean="0"/>
              <a:t>Gaussianity</a:t>
            </a:r>
            <a:r>
              <a:rPr lang="en-US" dirty="0" smtClean="0"/>
              <a:t> generates scale-dependent bias of dark halos on large scales</a:t>
            </a:r>
          </a:p>
          <a:p>
            <a:r>
              <a:rPr lang="en-US" dirty="0" smtClean="0"/>
              <a:t>Test with Observations:</a:t>
            </a:r>
          </a:p>
          <a:p>
            <a:pPr lvl="1"/>
            <a:r>
              <a:rPr lang="en-US" dirty="0" smtClean="0"/>
              <a:t>Covariance of Cluster Counts</a:t>
            </a:r>
          </a:p>
          <a:p>
            <a:pPr lvl="1"/>
            <a:r>
              <a:rPr lang="en-US" dirty="0" smtClean="0"/>
              <a:t>Halo Power Spectrum</a:t>
            </a:r>
          </a:p>
          <a:p>
            <a:pPr lvl="1"/>
            <a:r>
              <a:rPr lang="en-US" dirty="0" smtClean="0"/>
              <a:t>Weak </a:t>
            </a:r>
            <a:r>
              <a:rPr lang="en-US" dirty="0" err="1" smtClean="0"/>
              <a:t>Lensing</a:t>
            </a:r>
            <a:endParaRPr lang="en-US" dirty="0" smtClean="0"/>
          </a:p>
          <a:p>
            <a:endParaRPr lang="en-US" dirty="0" smtClean="0"/>
          </a:p>
          <a:p>
            <a:endParaRPr lang="en-US" dirty="0"/>
          </a:p>
        </p:txBody>
      </p:sp>
      <p:sp>
        <p:nvSpPr>
          <p:cNvPr id="4" name="TextBox 3"/>
          <p:cNvSpPr txBox="1"/>
          <p:nvPr/>
        </p:nvSpPr>
        <p:spPr>
          <a:xfrm>
            <a:off x="5791200" y="3163669"/>
            <a:ext cx="3315669" cy="2585323"/>
          </a:xfrm>
          <a:prstGeom prst="rect">
            <a:avLst/>
          </a:prstGeom>
          <a:noFill/>
        </p:spPr>
        <p:txBody>
          <a:bodyPr wrap="none" rtlCol="0">
            <a:spAutoFit/>
          </a:bodyPr>
          <a:lstStyle/>
          <a:p>
            <a:r>
              <a:rPr lang="en-US" dirty="0" err="1" smtClean="0">
                <a:solidFill>
                  <a:srgbClr val="12FF29"/>
                </a:solidFill>
              </a:rPr>
              <a:t>Dalal</a:t>
            </a:r>
            <a:r>
              <a:rPr lang="en-US" dirty="0" smtClean="0">
                <a:solidFill>
                  <a:srgbClr val="12FF29"/>
                </a:solidFill>
              </a:rPr>
              <a:t>, Dore, </a:t>
            </a:r>
            <a:r>
              <a:rPr lang="en-US" dirty="0" err="1" smtClean="0">
                <a:solidFill>
                  <a:srgbClr val="12FF29"/>
                </a:solidFill>
              </a:rPr>
              <a:t>Huterer</a:t>
            </a:r>
            <a:r>
              <a:rPr lang="en-US" dirty="0" smtClean="0">
                <a:solidFill>
                  <a:srgbClr val="12FF29"/>
                </a:solidFill>
              </a:rPr>
              <a:t>, </a:t>
            </a:r>
          </a:p>
          <a:p>
            <a:r>
              <a:rPr lang="en-US" dirty="0" err="1" smtClean="0">
                <a:solidFill>
                  <a:srgbClr val="12FF29"/>
                </a:solidFill>
              </a:rPr>
              <a:t>Shirokov</a:t>
            </a:r>
            <a:r>
              <a:rPr lang="en-US" dirty="0" smtClean="0">
                <a:solidFill>
                  <a:srgbClr val="12FF29"/>
                </a:solidFill>
              </a:rPr>
              <a:t> 2008</a:t>
            </a:r>
          </a:p>
          <a:p>
            <a:endParaRPr lang="en-US" dirty="0" smtClean="0">
              <a:solidFill>
                <a:srgbClr val="12FF29"/>
              </a:solidFill>
            </a:endParaRPr>
          </a:p>
          <a:p>
            <a:endParaRPr lang="en-US" dirty="0" smtClean="0">
              <a:solidFill>
                <a:srgbClr val="12FF29"/>
              </a:solidFill>
            </a:endParaRPr>
          </a:p>
          <a:p>
            <a:r>
              <a:rPr lang="en-US" dirty="0" smtClean="0">
                <a:solidFill>
                  <a:srgbClr val="12FF29"/>
                </a:solidFill>
              </a:rPr>
              <a:t>Cunha, </a:t>
            </a:r>
            <a:r>
              <a:rPr lang="en-US" dirty="0" err="1" smtClean="0">
                <a:solidFill>
                  <a:srgbClr val="12FF29"/>
                </a:solidFill>
              </a:rPr>
              <a:t>Huterer</a:t>
            </a:r>
            <a:r>
              <a:rPr lang="en-US" dirty="0" smtClean="0">
                <a:solidFill>
                  <a:srgbClr val="12FF29"/>
                </a:solidFill>
              </a:rPr>
              <a:t>, Dore 2010</a:t>
            </a:r>
          </a:p>
          <a:p>
            <a:endParaRPr lang="en-US" dirty="0" smtClean="0">
              <a:solidFill>
                <a:srgbClr val="12FF29"/>
              </a:solidFill>
            </a:endParaRPr>
          </a:p>
          <a:p>
            <a:r>
              <a:rPr lang="en-US" dirty="0" err="1" smtClean="0">
                <a:solidFill>
                  <a:srgbClr val="12FF29"/>
                </a:solidFill>
              </a:rPr>
              <a:t>Shandera</a:t>
            </a:r>
            <a:r>
              <a:rPr lang="en-US" dirty="0" smtClean="0">
                <a:solidFill>
                  <a:srgbClr val="12FF29"/>
                </a:solidFill>
              </a:rPr>
              <a:t>, </a:t>
            </a:r>
            <a:r>
              <a:rPr lang="en-US" dirty="0" err="1" smtClean="0">
                <a:solidFill>
                  <a:srgbClr val="12FF29"/>
                </a:solidFill>
              </a:rPr>
              <a:t>Dalal</a:t>
            </a:r>
            <a:r>
              <a:rPr lang="en-US" dirty="0" smtClean="0">
                <a:solidFill>
                  <a:srgbClr val="12FF29"/>
                </a:solidFill>
              </a:rPr>
              <a:t>, </a:t>
            </a:r>
            <a:r>
              <a:rPr lang="en-US" dirty="0" err="1" smtClean="0">
                <a:solidFill>
                  <a:srgbClr val="12FF29"/>
                </a:solidFill>
              </a:rPr>
              <a:t>Huterer</a:t>
            </a:r>
            <a:r>
              <a:rPr lang="en-US" dirty="0" smtClean="0">
                <a:solidFill>
                  <a:srgbClr val="12FF29"/>
                </a:solidFill>
              </a:rPr>
              <a:t> 2010</a:t>
            </a:r>
          </a:p>
          <a:p>
            <a:endParaRPr lang="en-US" dirty="0" smtClean="0">
              <a:solidFill>
                <a:srgbClr val="12FF29"/>
              </a:solidFill>
            </a:endParaRPr>
          </a:p>
          <a:p>
            <a:r>
              <a:rPr lang="en-US" dirty="0" smtClean="0">
                <a:solidFill>
                  <a:srgbClr val="12FF29"/>
                </a:solidFill>
              </a:rPr>
              <a:t>Park &amp; </a:t>
            </a:r>
            <a:r>
              <a:rPr lang="en-US" dirty="0" err="1" smtClean="0">
                <a:solidFill>
                  <a:srgbClr val="12FF29"/>
                </a:solidFill>
              </a:rPr>
              <a:t>Dodelson</a:t>
            </a:r>
            <a:r>
              <a:rPr lang="en-US" dirty="0" smtClean="0">
                <a:solidFill>
                  <a:srgbClr val="12FF29"/>
                </a:solidFill>
              </a:rPr>
              <a:t> 2012</a:t>
            </a:r>
            <a:endParaRPr lang="en-US" dirty="0">
              <a:solidFill>
                <a:srgbClr val="12FF29"/>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143000"/>
          </a:xfrm>
        </p:spPr>
        <p:txBody>
          <a:bodyPr/>
          <a:lstStyle/>
          <a:p>
            <a:r>
              <a:rPr lang="en-US" dirty="0" smtClean="0"/>
              <a:t>Covariance of Cluster Counts</a:t>
            </a:r>
            <a:endParaRPr lang="en-US" dirty="0"/>
          </a:p>
        </p:txBody>
      </p:sp>
      <p:sp>
        <p:nvSpPr>
          <p:cNvPr id="3" name="Text Placeholder 2"/>
          <p:cNvSpPr>
            <a:spLocks noGrp="1"/>
          </p:cNvSpPr>
          <p:nvPr>
            <p:ph type="body" sz="quarter" idx="10"/>
          </p:nvPr>
        </p:nvSpPr>
        <p:spPr>
          <a:xfrm>
            <a:off x="228600" y="1981200"/>
            <a:ext cx="3429000" cy="2895600"/>
          </a:xfrm>
        </p:spPr>
        <p:txBody>
          <a:bodyPr/>
          <a:lstStyle/>
          <a:p>
            <a:r>
              <a:rPr lang="en-US" sz="2000" dirty="0" smtClean="0"/>
              <a:t>Forecast constraints robust to uncertainties in cluster mass-observable relation, halo bias, and photo-</a:t>
            </a:r>
            <a:r>
              <a:rPr lang="en-US" sz="2000" dirty="0" err="1" smtClean="0"/>
              <a:t>z</a:t>
            </a:r>
            <a:r>
              <a:rPr lang="en-US" sz="2000" dirty="0" smtClean="0"/>
              <a:t> errors</a:t>
            </a:r>
          </a:p>
          <a:p>
            <a:pPr>
              <a:buNone/>
            </a:pPr>
            <a:endParaRPr lang="en-US" sz="2000" dirty="0" smtClean="0"/>
          </a:p>
        </p:txBody>
      </p:sp>
      <p:pic>
        <p:nvPicPr>
          <p:cNvPr id="4" name="Picture 3" descr="Snapshot 2012-02-01 01-33-54.tiff"/>
          <p:cNvPicPr>
            <a:picLocks noChangeAspect="1"/>
          </p:cNvPicPr>
          <p:nvPr/>
        </p:nvPicPr>
        <p:blipFill>
          <a:blip r:embed="rId2"/>
          <a:stretch>
            <a:fillRect/>
          </a:stretch>
        </p:blipFill>
        <p:spPr>
          <a:xfrm>
            <a:off x="3737728" y="1295400"/>
            <a:ext cx="4940235" cy="4953000"/>
          </a:xfrm>
          <a:prstGeom prst="rect">
            <a:avLst/>
          </a:prstGeom>
        </p:spPr>
      </p:pic>
      <p:sp>
        <p:nvSpPr>
          <p:cNvPr id="5" name="TextBox 4"/>
          <p:cNvSpPr txBox="1"/>
          <p:nvPr/>
        </p:nvSpPr>
        <p:spPr>
          <a:xfrm>
            <a:off x="4876800" y="1828800"/>
            <a:ext cx="1005767" cy="646331"/>
          </a:xfrm>
          <a:prstGeom prst="rect">
            <a:avLst/>
          </a:prstGeom>
          <a:noFill/>
        </p:spPr>
        <p:txBody>
          <a:bodyPr wrap="none" rtlCol="0">
            <a:spAutoFit/>
          </a:bodyPr>
          <a:lstStyle/>
          <a:p>
            <a:r>
              <a:rPr lang="en-US" dirty="0" smtClean="0"/>
              <a:t>DES</a:t>
            </a:r>
          </a:p>
          <a:p>
            <a:r>
              <a:rPr lang="en-US" dirty="0" smtClean="0"/>
              <a:t>forecast</a:t>
            </a:r>
            <a:endParaRPr lang="en-US" dirty="0"/>
          </a:p>
        </p:txBody>
      </p:sp>
      <p:sp>
        <p:nvSpPr>
          <p:cNvPr id="6" name="TextBox 5"/>
          <p:cNvSpPr txBox="1"/>
          <p:nvPr/>
        </p:nvSpPr>
        <p:spPr>
          <a:xfrm>
            <a:off x="548854" y="5117068"/>
            <a:ext cx="2956346" cy="369332"/>
          </a:xfrm>
          <a:prstGeom prst="rect">
            <a:avLst/>
          </a:prstGeom>
          <a:noFill/>
        </p:spPr>
        <p:txBody>
          <a:bodyPr wrap="none" rtlCol="0">
            <a:spAutoFit/>
          </a:bodyPr>
          <a:lstStyle/>
          <a:p>
            <a:r>
              <a:rPr lang="en-US" dirty="0" smtClean="0">
                <a:solidFill>
                  <a:srgbClr val="12FF29"/>
                </a:solidFill>
              </a:rPr>
              <a:t>Cunha, </a:t>
            </a:r>
            <a:r>
              <a:rPr lang="en-US" dirty="0" err="1" smtClean="0">
                <a:solidFill>
                  <a:srgbClr val="12FF29"/>
                </a:solidFill>
              </a:rPr>
              <a:t>Huterer</a:t>
            </a:r>
            <a:r>
              <a:rPr lang="en-US" dirty="0" smtClean="0">
                <a:solidFill>
                  <a:srgbClr val="12FF29"/>
                </a:solidFill>
              </a:rPr>
              <a:t>, Dore 2010</a:t>
            </a:r>
            <a:endParaRPr lang="en-US" dirty="0">
              <a:solidFill>
                <a:srgbClr val="12FF29"/>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143000"/>
          </a:xfrm>
        </p:spPr>
        <p:txBody>
          <a:bodyPr/>
          <a:lstStyle/>
          <a:p>
            <a:r>
              <a:rPr lang="en-US" sz="3200" dirty="0" smtClean="0"/>
              <a:t>Constraints on non-</a:t>
            </a:r>
            <a:r>
              <a:rPr lang="en-US" sz="3200" dirty="0" err="1" smtClean="0"/>
              <a:t>Gaussianity</a:t>
            </a:r>
            <a:r>
              <a:rPr lang="en-US" sz="3200" dirty="0" smtClean="0"/>
              <a:t> vs. scale</a:t>
            </a:r>
            <a:endParaRPr lang="en-US" sz="3200" dirty="0"/>
          </a:p>
        </p:txBody>
      </p:sp>
      <p:sp>
        <p:nvSpPr>
          <p:cNvPr id="3" name="Text Placeholder 2"/>
          <p:cNvSpPr>
            <a:spLocks noGrp="1"/>
          </p:cNvSpPr>
          <p:nvPr>
            <p:ph type="body" sz="quarter" idx="10"/>
          </p:nvPr>
        </p:nvSpPr>
        <p:spPr/>
        <p:txBody>
          <a:bodyPr/>
          <a:lstStyle/>
          <a:p>
            <a:endParaRPr lang="en-US"/>
          </a:p>
        </p:txBody>
      </p:sp>
      <p:pic>
        <p:nvPicPr>
          <p:cNvPr id="4" name="Picture 3" descr="Snapshot 2012-02-01 01-59-18.tiff"/>
          <p:cNvPicPr>
            <a:picLocks noChangeAspect="1"/>
          </p:cNvPicPr>
          <p:nvPr/>
        </p:nvPicPr>
        <p:blipFill>
          <a:blip r:embed="rId2"/>
          <a:stretch>
            <a:fillRect/>
          </a:stretch>
        </p:blipFill>
        <p:spPr>
          <a:xfrm>
            <a:off x="0" y="1607771"/>
            <a:ext cx="9144000" cy="3642458"/>
          </a:xfrm>
          <a:prstGeom prst="rect">
            <a:avLst/>
          </a:prstGeom>
        </p:spPr>
      </p:pic>
      <p:sp>
        <p:nvSpPr>
          <p:cNvPr id="5" name="TextBox 4"/>
          <p:cNvSpPr txBox="1"/>
          <p:nvPr/>
        </p:nvSpPr>
        <p:spPr>
          <a:xfrm>
            <a:off x="3008931" y="5791200"/>
            <a:ext cx="3315669" cy="369332"/>
          </a:xfrm>
          <a:prstGeom prst="rect">
            <a:avLst/>
          </a:prstGeom>
          <a:noFill/>
        </p:spPr>
        <p:txBody>
          <a:bodyPr wrap="none" rtlCol="0">
            <a:spAutoFit/>
          </a:bodyPr>
          <a:lstStyle/>
          <a:p>
            <a:r>
              <a:rPr lang="en-US" dirty="0" err="1" smtClean="0">
                <a:solidFill>
                  <a:srgbClr val="12FF29"/>
                </a:solidFill>
              </a:rPr>
              <a:t>Shandera</a:t>
            </a:r>
            <a:r>
              <a:rPr lang="en-US" dirty="0" smtClean="0">
                <a:solidFill>
                  <a:srgbClr val="12FF29"/>
                </a:solidFill>
              </a:rPr>
              <a:t>, </a:t>
            </a:r>
            <a:r>
              <a:rPr lang="en-US" dirty="0" err="1" smtClean="0">
                <a:solidFill>
                  <a:srgbClr val="12FF29"/>
                </a:solidFill>
              </a:rPr>
              <a:t>Dalal</a:t>
            </a:r>
            <a:r>
              <a:rPr lang="en-US" dirty="0" smtClean="0">
                <a:solidFill>
                  <a:srgbClr val="12FF29"/>
                </a:solidFill>
              </a:rPr>
              <a:t>, </a:t>
            </a:r>
            <a:r>
              <a:rPr lang="en-US" dirty="0" err="1" smtClean="0">
                <a:solidFill>
                  <a:srgbClr val="12FF29"/>
                </a:solidFill>
              </a:rPr>
              <a:t>Huterer</a:t>
            </a:r>
            <a:r>
              <a:rPr lang="en-US" dirty="0" smtClean="0">
                <a:solidFill>
                  <a:srgbClr val="12FF29"/>
                </a:solidFill>
              </a:rPr>
              <a:t> 2010</a:t>
            </a:r>
            <a:endParaRPr lang="en-US" dirty="0">
              <a:solidFill>
                <a:srgbClr val="12FF29"/>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descr="CTIO_sunset.jpg"/>
          <p:cNvPicPr>
            <a:picLocks noChangeAspect="1"/>
          </p:cNvPicPr>
          <p:nvPr/>
        </p:nvPicPr>
        <p:blipFill>
          <a:blip r:embed="rId2"/>
          <a:srcRect/>
          <a:stretch>
            <a:fillRect/>
          </a:stretch>
        </p:blipFill>
        <p:spPr bwMode="auto">
          <a:xfrm>
            <a:off x="669925" y="533400"/>
            <a:ext cx="7788275" cy="4768850"/>
          </a:xfrm>
          <a:prstGeom prst="rect">
            <a:avLst/>
          </a:prstGeom>
          <a:noFill/>
          <a:ln w="9525">
            <a:noFill/>
            <a:miter lim="800000"/>
            <a:headEnd/>
            <a:tailEnd/>
          </a:ln>
        </p:spPr>
      </p:pic>
      <p:sp>
        <p:nvSpPr>
          <p:cNvPr id="5" name="TextBox 4"/>
          <p:cNvSpPr txBox="1"/>
          <p:nvPr/>
        </p:nvSpPr>
        <p:spPr>
          <a:xfrm>
            <a:off x="1698165" y="5715000"/>
            <a:ext cx="5693235" cy="461665"/>
          </a:xfrm>
          <a:prstGeom prst="rect">
            <a:avLst/>
          </a:prstGeom>
          <a:noFill/>
        </p:spPr>
        <p:txBody>
          <a:bodyPr wrap="none" rtlCol="0">
            <a:spAutoFit/>
          </a:bodyPr>
          <a:lstStyle/>
          <a:p>
            <a:r>
              <a:rPr lang="en-US" sz="2400" dirty="0" smtClean="0">
                <a:solidFill>
                  <a:schemeClr val="bg1"/>
                </a:solidFill>
              </a:rPr>
              <a:t>Stay tuned for early DES </a:t>
            </a:r>
            <a:r>
              <a:rPr lang="en-US" sz="2400" dirty="0" smtClean="0">
                <a:solidFill>
                  <a:schemeClr val="bg1"/>
                </a:solidFill>
              </a:rPr>
              <a:t>results</a:t>
            </a:r>
            <a:r>
              <a:rPr lang="en-US" sz="2400" dirty="0" smtClean="0">
                <a:solidFill>
                  <a:schemeClr val="bg1"/>
                </a:solidFill>
              </a:rPr>
              <a:t> in 2013</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7237" name="Rectangle 2"/>
          <p:cNvSpPr>
            <a:spLocks noGrp="1" noChangeArrowheads="1"/>
          </p:cNvSpPr>
          <p:nvPr>
            <p:ph type="ctrTitle"/>
          </p:nvPr>
        </p:nvSpPr>
        <p:spPr>
          <a:xfrm>
            <a:off x="685800" y="-76200"/>
            <a:ext cx="7772400" cy="990600"/>
          </a:xfrm>
        </p:spPr>
        <p:txBody>
          <a:bodyPr/>
          <a:lstStyle/>
          <a:p>
            <a:pPr eaLnBrk="1" hangingPunct="1"/>
            <a:r>
              <a:rPr lang="en-US" sz="4000" dirty="0" smtClean="0">
                <a:ea typeface="ＭＳ Ｐゴシック" pitchFamily="27" charset="-128"/>
                <a:cs typeface="ＭＳ Ｐゴシック" pitchFamily="27" charset="-128"/>
              </a:rPr>
              <a:t>I. Clusters</a:t>
            </a:r>
            <a:endParaRPr lang="en-US" sz="3200" b="1" dirty="0">
              <a:ea typeface="ＭＳ Ｐゴシック" pitchFamily="27" charset="-128"/>
              <a:cs typeface="ＭＳ Ｐゴシック" pitchFamily="27" charset="-128"/>
            </a:endParaRPr>
          </a:p>
        </p:txBody>
      </p:sp>
      <p:pic>
        <p:nvPicPr>
          <p:cNvPr id="607238" name="Picture 3"/>
          <p:cNvPicPr>
            <a:picLocks noChangeAspect="1" noChangeArrowheads="1"/>
          </p:cNvPicPr>
          <p:nvPr/>
        </p:nvPicPr>
        <p:blipFill>
          <a:blip r:embed="rId4"/>
          <a:srcRect/>
          <a:stretch>
            <a:fillRect/>
          </a:stretch>
        </p:blipFill>
        <p:spPr bwMode="auto">
          <a:xfrm>
            <a:off x="4546600" y="1477963"/>
            <a:ext cx="4521200" cy="4618037"/>
          </a:xfrm>
          <a:prstGeom prst="rect">
            <a:avLst/>
          </a:prstGeom>
          <a:solidFill>
            <a:schemeClr val="bg1"/>
          </a:solidFill>
          <a:ln w="38100">
            <a:solidFill>
              <a:schemeClr val="accent1"/>
            </a:solidFill>
            <a:miter lim="800000"/>
            <a:headEnd/>
            <a:tailEnd/>
          </a:ln>
        </p:spPr>
      </p:pic>
      <p:sp>
        <p:nvSpPr>
          <p:cNvPr id="607240" name="Rectangle 11"/>
          <p:cNvSpPr>
            <a:spLocks noChangeArrowheads="1"/>
          </p:cNvSpPr>
          <p:nvPr/>
        </p:nvSpPr>
        <p:spPr bwMode="auto">
          <a:xfrm>
            <a:off x="228600" y="2514600"/>
            <a:ext cx="3810000" cy="1066800"/>
          </a:xfrm>
          <a:prstGeom prst="rect">
            <a:avLst/>
          </a:prstGeom>
          <a:noFill/>
          <a:ln w="12700">
            <a:noFill/>
            <a:miter lim="800000"/>
            <a:headEnd/>
            <a:tailEnd/>
          </a:ln>
        </p:spPr>
        <p:txBody>
          <a:bodyPr lIns="90469" tIns="44441" rIns="90469" bIns="44441">
            <a:prstTxWarp prst="textNoShape">
              <a:avLst/>
            </a:prstTxWarp>
          </a:bodyPr>
          <a:lstStyle/>
          <a:p>
            <a:endParaRPr lang="en-US" sz="2000">
              <a:solidFill>
                <a:schemeClr val="tx1"/>
              </a:solidFill>
              <a:latin typeface="Times New Roman" pitchFamily="27" charset="0"/>
            </a:endParaRPr>
          </a:p>
          <a:p>
            <a:pPr lvl="1" indent="0"/>
            <a:endParaRPr lang="en-US" sz="2000">
              <a:solidFill>
                <a:schemeClr val="bg1"/>
              </a:solidFill>
              <a:latin typeface="Times New Roman" pitchFamily="27" charset="0"/>
            </a:endParaRPr>
          </a:p>
        </p:txBody>
      </p:sp>
      <p:sp>
        <p:nvSpPr>
          <p:cNvPr id="607241" name="Rectangle 12"/>
          <p:cNvSpPr>
            <a:spLocks noChangeArrowheads="1"/>
          </p:cNvSpPr>
          <p:nvPr/>
        </p:nvSpPr>
        <p:spPr bwMode="auto">
          <a:xfrm>
            <a:off x="228600" y="1447800"/>
            <a:ext cx="3810000" cy="533400"/>
          </a:xfrm>
          <a:prstGeom prst="rect">
            <a:avLst/>
          </a:prstGeom>
          <a:noFill/>
          <a:ln w="12700">
            <a:noFill/>
            <a:miter lim="800000"/>
            <a:headEnd/>
            <a:tailEnd/>
          </a:ln>
        </p:spPr>
        <p:txBody>
          <a:bodyPr lIns="90469" tIns="44441" rIns="90469" bIns="44441">
            <a:prstTxWarp prst="textNoShape">
              <a:avLst/>
            </a:prstTxWarp>
          </a:bodyPr>
          <a:lstStyle/>
          <a:p>
            <a:endParaRPr lang="en-US" sz="2400">
              <a:solidFill>
                <a:srgbClr val="FFFF00"/>
              </a:solidFill>
              <a:latin typeface="Times New Roman" pitchFamily="27" charset="0"/>
            </a:endParaRPr>
          </a:p>
        </p:txBody>
      </p:sp>
      <p:sp>
        <p:nvSpPr>
          <p:cNvPr id="607242" name="Rectangle 16"/>
          <p:cNvSpPr>
            <a:spLocks noChangeArrowheads="1"/>
          </p:cNvSpPr>
          <p:nvPr/>
        </p:nvSpPr>
        <p:spPr bwMode="auto">
          <a:xfrm>
            <a:off x="5641975" y="3609975"/>
            <a:ext cx="2130425" cy="490538"/>
          </a:xfrm>
          <a:prstGeom prst="rect">
            <a:avLst/>
          </a:prstGeom>
          <a:solidFill>
            <a:schemeClr val="bg1"/>
          </a:solidFill>
          <a:ln w="9525">
            <a:noFill/>
            <a:miter lim="800000"/>
            <a:headEnd/>
            <a:tailEnd/>
          </a:ln>
        </p:spPr>
        <p:txBody>
          <a:bodyPr wrap="none" lIns="91420" tIns="45711" rIns="91420" bIns="45711" anchor="ctr">
            <a:prstTxWarp prst="textNoShape">
              <a:avLst/>
            </a:prstTxWarp>
          </a:bodyPr>
          <a:lstStyle/>
          <a:p>
            <a:pPr algn="ctr" eaLnBrk="0" hangingPunct="0"/>
            <a:endParaRPr lang="en-US" sz="2400">
              <a:solidFill>
                <a:schemeClr val="bg1"/>
              </a:solidFill>
              <a:latin typeface="Times" pitchFamily="27" charset="0"/>
            </a:endParaRPr>
          </a:p>
        </p:txBody>
      </p:sp>
      <p:sp>
        <p:nvSpPr>
          <p:cNvPr id="607243" name="Text Box 17"/>
          <p:cNvSpPr txBox="1">
            <a:spLocks noChangeArrowheads="1"/>
          </p:cNvSpPr>
          <p:nvPr/>
        </p:nvSpPr>
        <p:spPr bwMode="auto">
          <a:xfrm>
            <a:off x="8277225" y="6110288"/>
            <a:ext cx="184150" cy="461962"/>
          </a:xfrm>
          <a:prstGeom prst="rect">
            <a:avLst/>
          </a:prstGeom>
          <a:noFill/>
          <a:ln w="9525">
            <a:noFill/>
            <a:miter lim="800000"/>
            <a:headEnd/>
            <a:tailEnd/>
          </a:ln>
        </p:spPr>
        <p:txBody>
          <a:bodyPr wrap="none" lIns="91420" tIns="45711" rIns="91420" bIns="45711">
            <a:prstTxWarp prst="textNoShape">
              <a:avLst/>
            </a:prstTxWarp>
            <a:spAutoFit/>
          </a:bodyPr>
          <a:lstStyle/>
          <a:p>
            <a:pPr eaLnBrk="0" hangingPunct="0"/>
            <a:endParaRPr lang="en-US" sz="2400">
              <a:solidFill>
                <a:schemeClr val="tx1"/>
              </a:solidFill>
              <a:latin typeface="Times" pitchFamily="27" charset="0"/>
            </a:endParaRPr>
          </a:p>
        </p:txBody>
      </p:sp>
      <p:sp>
        <p:nvSpPr>
          <p:cNvPr id="607244" name="Text Box 18"/>
          <p:cNvSpPr txBox="1">
            <a:spLocks/>
          </p:cNvSpPr>
          <p:nvPr/>
        </p:nvSpPr>
        <p:spPr bwMode="auto">
          <a:xfrm>
            <a:off x="6386513" y="6324600"/>
            <a:ext cx="2416845" cy="457200"/>
          </a:xfrm>
          <a:prstGeom prst="rect">
            <a:avLst/>
          </a:prstGeom>
          <a:solidFill>
            <a:schemeClr val="tx1"/>
          </a:solidFill>
          <a:ln w="12700">
            <a:noFill/>
            <a:miter lim="800000"/>
            <a:headEnd/>
            <a:tailEnd/>
          </a:ln>
        </p:spPr>
        <p:txBody>
          <a:bodyPr wrap="square" lIns="91420" tIns="45711" rIns="91420" bIns="45711">
            <a:prstTxWarp prst="textNoShape">
              <a:avLst/>
            </a:prstTxWarp>
            <a:spAutoFit/>
          </a:bodyPr>
          <a:lstStyle/>
          <a:p>
            <a:r>
              <a:rPr lang="en-US" dirty="0">
                <a:solidFill>
                  <a:schemeClr val="bg1"/>
                </a:solidFill>
                <a:latin typeface="Arial"/>
                <a:cs typeface="Arial"/>
              </a:rPr>
              <a:t>Volume           Growth</a:t>
            </a:r>
          </a:p>
        </p:txBody>
      </p:sp>
      <p:sp>
        <p:nvSpPr>
          <p:cNvPr id="607245" name="Line 19"/>
          <p:cNvSpPr>
            <a:spLocks noChangeShapeType="1"/>
          </p:cNvSpPr>
          <p:nvPr/>
        </p:nvSpPr>
        <p:spPr bwMode="auto">
          <a:xfrm flipH="1" flipV="1">
            <a:off x="6019800" y="5257800"/>
            <a:ext cx="838200" cy="1143000"/>
          </a:xfrm>
          <a:prstGeom prst="line">
            <a:avLst/>
          </a:prstGeom>
          <a:noFill/>
          <a:ln w="38100">
            <a:solidFill>
              <a:srgbClr val="0AAD11"/>
            </a:solidFill>
            <a:round/>
            <a:headEnd/>
            <a:tailEnd type="triangle" w="med" len="med"/>
          </a:ln>
        </p:spPr>
        <p:txBody>
          <a:bodyPr wrap="none" lIns="91420" tIns="45711" rIns="91420" bIns="45711" anchor="ctr">
            <a:prstTxWarp prst="textNoShape">
              <a:avLst/>
            </a:prstTxWarp>
          </a:bodyPr>
          <a:lstStyle/>
          <a:p>
            <a:endParaRPr lang="en-US"/>
          </a:p>
        </p:txBody>
      </p:sp>
      <p:sp>
        <p:nvSpPr>
          <p:cNvPr id="607246" name="Line 20"/>
          <p:cNvSpPr>
            <a:spLocks noChangeShapeType="1"/>
          </p:cNvSpPr>
          <p:nvPr/>
        </p:nvSpPr>
        <p:spPr bwMode="auto">
          <a:xfrm flipH="1" flipV="1">
            <a:off x="6858000" y="4724400"/>
            <a:ext cx="1219200" cy="1676400"/>
          </a:xfrm>
          <a:prstGeom prst="line">
            <a:avLst/>
          </a:prstGeom>
          <a:noFill/>
          <a:ln w="38100">
            <a:solidFill>
              <a:srgbClr val="0AAD11"/>
            </a:solidFill>
            <a:round/>
            <a:headEnd/>
            <a:tailEnd type="triangle" w="med" len="med"/>
          </a:ln>
        </p:spPr>
        <p:txBody>
          <a:bodyPr wrap="none" lIns="91420" tIns="45711" rIns="91420" bIns="45711" anchor="ctr">
            <a:prstTxWarp prst="textNoShape">
              <a:avLst/>
            </a:prstTxWarp>
          </a:bodyPr>
          <a:lstStyle/>
          <a:p>
            <a:endParaRPr lang="en-US"/>
          </a:p>
        </p:txBody>
      </p:sp>
      <p:sp>
        <p:nvSpPr>
          <p:cNvPr id="607247" name="Text Box 22"/>
          <p:cNvSpPr txBox="1">
            <a:spLocks/>
          </p:cNvSpPr>
          <p:nvPr/>
        </p:nvSpPr>
        <p:spPr bwMode="auto">
          <a:xfrm>
            <a:off x="4518025" y="1141413"/>
            <a:ext cx="5311775" cy="253897"/>
          </a:xfrm>
          <a:prstGeom prst="rect">
            <a:avLst/>
          </a:prstGeom>
          <a:noFill/>
          <a:ln w="12700">
            <a:noFill/>
            <a:miter lim="800000"/>
            <a:headEnd/>
            <a:tailEnd/>
          </a:ln>
        </p:spPr>
        <p:txBody>
          <a:bodyPr lIns="91420" tIns="45711" rIns="91420" bIns="45711">
            <a:prstTxWarp prst="textNoShape">
              <a:avLst/>
            </a:prstTxWarp>
            <a:spAutoFit/>
          </a:bodyPr>
          <a:lstStyle/>
          <a:p>
            <a:pPr>
              <a:lnSpc>
                <a:spcPct val="50000"/>
              </a:lnSpc>
              <a:spcBef>
                <a:spcPct val="50000"/>
              </a:spcBef>
            </a:pPr>
            <a:r>
              <a:rPr lang="en-US" dirty="0">
                <a:solidFill>
                  <a:schemeClr val="bg1"/>
                </a:solidFill>
                <a:latin typeface="Arial"/>
                <a:cs typeface="Arial"/>
              </a:rPr>
              <a:t>Number of clusters above</a:t>
            </a:r>
            <a:r>
              <a:rPr lang="en-US" dirty="0" smtClean="0">
                <a:solidFill>
                  <a:schemeClr val="bg1"/>
                </a:solidFill>
                <a:latin typeface="Arial"/>
                <a:cs typeface="Arial"/>
              </a:rPr>
              <a:t> mass </a:t>
            </a:r>
            <a:r>
              <a:rPr lang="en-US" dirty="0">
                <a:solidFill>
                  <a:schemeClr val="bg1"/>
                </a:solidFill>
                <a:latin typeface="Arial"/>
                <a:cs typeface="Arial"/>
              </a:rPr>
              <a:t>threshold</a:t>
            </a:r>
            <a:endParaRPr lang="en-US" dirty="0">
              <a:latin typeface="Arial"/>
              <a:cs typeface="Arial"/>
            </a:endParaRPr>
          </a:p>
        </p:txBody>
      </p:sp>
      <p:sp>
        <p:nvSpPr>
          <p:cNvPr id="607248" name="Text Box 23"/>
          <p:cNvSpPr txBox="1">
            <a:spLocks/>
          </p:cNvSpPr>
          <p:nvPr/>
        </p:nvSpPr>
        <p:spPr bwMode="auto">
          <a:xfrm>
            <a:off x="5687843" y="2073275"/>
            <a:ext cx="1322557" cy="461647"/>
          </a:xfrm>
          <a:prstGeom prst="rect">
            <a:avLst/>
          </a:prstGeom>
          <a:noFill/>
          <a:ln w="12700">
            <a:noFill/>
            <a:miter lim="800000"/>
            <a:headEnd/>
            <a:tailEnd/>
          </a:ln>
        </p:spPr>
        <p:txBody>
          <a:bodyPr wrap="none" lIns="91420" tIns="45711" rIns="91420" bIns="45711">
            <a:prstTxWarp prst="textNoShape">
              <a:avLst/>
            </a:prstTxWarp>
            <a:spAutoFit/>
          </a:bodyPr>
          <a:lstStyle/>
          <a:p>
            <a:r>
              <a:rPr lang="en-US" sz="1200" dirty="0">
                <a:latin typeface="Arial"/>
                <a:cs typeface="Arial"/>
              </a:rPr>
              <a:t>Dark Energy </a:t>
            </a:r>
          </a:p>
          <a:p>
            <a:r>
              <a:rPr lang="en-US" sz="1200" dirty="0">
                <a:latin typeface="Arial"/>
                <a:cs typeface="Arial"/>
              </a:rPr>
              <a:t>equation of state</a:t>
            </a:r>
          </a:p>
        </p:txBody>
      </p:sp>
      <p:graphicFrame>
        <p:nvGraphicFramePr>
          <p:cNvPr id="607234" name="Object 2"/>
          <p:cNvGraphicFramePr>
            <a:graphicFrameLocks noChangeAspect="1"/>
          </p:cNvGraphicFramePr>
          <p:nvPr/>
        </p:nvGraphicFramePr>
        <p:xfrm>
          <a:off x="5562600" y="3632200"/>
          <a:ext cx="1905000" cy="635000"/>
        </p:xfrm>
        <a:graphic>
          <a:graphicData uri="http://schemas.openxmlformats.org/presentationml/2006/ole">
            <p:oleObj spid="_x0000_s607234" name="Equation" r:id="rId5" imgW="1219200" imgH="406400" progId="Equation.3">
              <p:embed/>
            </p:oleObj>
          </a:graphicData>
        </a:graphic>
      </p:graphicFrame>
      <p:sp>
        <p:nvSpPr>
          <p:cNvPr id="607249" name="Rectangle 24"/>
          <p:cNvSpPr>
            <a:spLocks/>
          </p:cNvSpPr>
          <p:nvPr/>
        </p:nvSpPr>
        <p:spPr bwMode="auto">
          <a:xfrm>
            <a:off x="-152400" y="990600"/>
            <a:ext cx="4419600" cy="5508157"/>
          </a:xfrm>
          <a:prstGeom prst="rect">
            <a:avLst/>
          </a:prstGeom>
          <a:noFill/>
          <a:ln w="12700">
            <a:noFill/>
            <a:miter lim="800000"/>
            <a:headEnd/>
            <a:tailEnd/>
          </a:ln>
        </p:spPr>
        <p:txBody>
          <a:bodyPr lIns="91420" tIns="45711" rIns="91420" bIns="45711">
            <a:prstTxWarp prst="textNoShape">
              <a:avLst/>
            </a:prstTxWarp>
            <a:noAutofit/>
          </a:bodyPr>
          <a:lstStyle/>
          <a:p>
            <a:pPr>
              <a:lnSpc>
                <a:spcPct val="90000"/>
              </a:lnSpc>
              <a:spcBef>
                <a:spcPct val="20000"/>
              </a:spcBef>
            </a:pPr>
            <a:endParaRPr lang="en-US" sz="2400" dirty="0" smtClean="0">
              <a:solidFill>
                <a:srgbClr val="FFFF00"/>
              </a:solidFill>
              <a:latin typeface="Arial"/>
              <a:cs typeface="Arial"/>
            </a:endParaRPr>
          </a:p>
          <a:p>
            <a:pPr lvl="1" indent="0">
              <a:lnSpc>
                <a:spcPct val="90000"/>
              </a:lnSpc>
              <a:spcBef>
                <a:spcPct val="20000"/>
              </a:spcBef>
              <a:buFont typeface="Arial"/>
              <a:buChar char="•"/>
            </a:pPr>
            <a:r>
              <a:rPr lang="en-US" sz="2000" dirty="0" smtClean="0">
                <a:solidFill>
                  <a:schemeClr val="bg1"/>
                </a:solidFill>
                <a:latin typeface="Arial"/>
                <a:cs typeface="Arial"/>
              </a:rPr>
              <a:t>Clusters are proxies for </a:t>
            </a:r>
            <a:r>
              <a:rPr lang="en-US" sz="2000" dirty="0">
                <a:solidFill>
                  <a:schemeClr val="bg1"/>
                </a:solidFill>
                <a:latin typeface="Arial"/>
                <a:cs typeface="Arial"/>
              </a:rPr>
              <a:t>massive</a:t>
            </a:r>
            <a:r>
              <a:rPr lang="en-US" sz="2000" dirty="0" smtClean="0">
                <a:solidFill>
                  <a:schemeClr val="bg1"/>
                </a:solidFill>
                <a:latin typeface="Arial"/>
                <a:cs typeface="Arial"/>
              </a:rPr>
              <a:t> halos and can be identified optically to </a:t>
            </a:r>
            <a:r>
              <a:rPr lang="en-US" sz="2000" dirty="0" err="1" smtClean="0">
                <a:solidFill>
                  <a:schemeClr val="bg1"/>
                </a:solidFill>
                <a:latin typeface="Arial"/>
                <a:cs typeface="Arial"/>
              </a:rPr>
              <a:t>redshifts</a:t>
            </a:r>
            <a:r>
              <a:rPr lang="en-US" sz="2000" dirty="0" smtClean="0">
                <a:solidFill>
                  <a:schemeClr val="bg1"/>
                </a:solidFill>
                <a:latin typeface="Arial"/>
                <a:cs typeface="Arial"/>
              </a:rPr>
              <a:t> </a:t>
            </a:r>
            <a:r>
              <a:rPr lang="en-US" sz="2000" dirty="0" err="1" smtClean="0">
                <a:solidFill>
                  <a:schemeClr val="bg1"/>
                </a:solidFill>
                <a:latin typeface="Arial"/>
                <a:cs typeface="Arial"/>
              </a:rPr>
              <a:t>z</a:t>
            </a:r>
            <a:r>
              <a:rPr lang="en-US" sz="2000" dirty="0" smtClean="0">
                <a:solidFill>
                  <a:schemeClr val="bg1"/>
                </a:solidFill>
                <a:latin typeface="Arial"/>
                <a:cs typeface="Arial"/>
              </a:rPr>
              <a:t>&gt;1</a:t>
            </a:r>
          </a:p>
          <a:p>
            <a:pPr lvl="1" indent="0">
              <a:lnSpc>
                <a:spcPct val="90000"/>
              </a:lnSpc>
              <a:spcBef>
                <a:spcPct val="20000"/>
              </a:spcBef>
              <a:buFont typeface="Arial"/>
              <a:buChar char="•"/>
            </a:pPr>
            <a:r>
              <a:rPr lang="en-US" sz="2000" dirty="0" smtClean="0">
                <a:solidFill>
                  <a:schemeClr val="bg1"/>
                </a:solidFill>
                <a:latin typeface="Arial"/>
                <a:cs typeface="Arial"/>
              </a:rPr>
              <a:t> Galaxy colors provide photometric </a:t>
            </a:r>
            <a:r>
              <a:rPr lang="en-US" sz="2000" dirty="0" err="1" smtClean="0">
                <a:solidFill>
                  <a:schemeClr val="bg1"/>
                </a:solidFill>
                <a:latin typeface="Arial"/>
                <a:cs typeface="Arial"/>
              </a:rPr>
              <a:t>redshift</a:t>
            </a:r>
            <a:r>
              <a:rPr lang="en-US" sz="2000" dirty="0" smtClean="0">
                <a:solidFill>
                  <a:schemeClr val="bg1"/>
                </a:solidFill>
                <a:latin typeface="Arial"/>
                <a:cs typeface="Arial"/>
              </a:rPr>
              <a:t> estimates for each cluster</a:t>
            </a:r>
          </a:p>
          <a:p>
            <a:pPr lvl="1" indent="0">
              <a:lnSpc>
                <a:spcPct val="90000"/>
              </a:lnSpc>
              <a:spcBef>
                <a:spcPct val="20000"/>
              </a:spcBef>
              <a:buFont typeface="Arial"/>
              <a:buChar char="•"/>
            </a:pPr>
            <a:r>
              <a:rPr lang="en-US" sz="2000" dirty="0" smtClean="0">
                <a:solidFill>
                  <a:schemeClr val="bg1"/>
                </a:solidFill>
                <a:latin typeface="Arial"/>
                <a:cs typeface="Arial"/>
              </a:rPr>
              <a:t> Observable proxies for cluster mass: optical richness (DES),  SZ flux decrement (SPT,ACT), weak </a:t>
            </a:r>
            <a:r>
              <a:rPr lang="en-US" sz="2000" dirty="0" err="1" smtClean="0">
                <a:solidFill>
                  <a:schemeClr val="bg1"/>
                </a:solidFill>
                <a:latin typeface="Arial"/>
                <a:cs typeface="Arial"/>
              </a:rPr>
              <a:t>lensing</a:t>
            </a:r>
            <a:r>
              <a:rPr lang="en-US" sz="2000" dirty="0" smtClean="0">
                <a:solidFill>
                  <a:schemeClr val="bg1"/>
                </a:solidFill>
                <a:latin typeface="Arial"/>
                <a:cs typeface="Arial"/>
              </a:rPr>
              <a:t> mass (DES), X-ray flux (</a:t>
            </a:r>
            <a:r>
              <a:rPr lang="en-US" sz="2000" dirty="0" err="1" smtClean="0">
                <a:solidFill>
                  <a:schemeClr val="bg1"/>
                </a:solidFill>
                <a:latin typeface="Arial"/>
                <a:cs typeface="Arial"/>
              </a:rPr>
              <a:t>eRosita</a:t>
            </a:r>
            <a:r>
              <a:rPr lang="en-US" sz="2000" dirty="0" smtClean="0">
                <a:solidFill>
                  <a:schemeClr val="bg1"/>
                </a:solidFill>
                <a:latin typeface="Arial"/>
                <a:cs typeface="Arial"/>
              </a:rPr>
              <a:t>)</a:t>
            </a:r>
          </a:p>
          <a:p>
            <a:pPr lvl="1" indent="0">
              <a:lnSpc>
                <a:spcPct val="90000"/>
              </a:lnSpc>
              <a:spcBef>
                <a:spcPct val="20000"/>
              </a:spcBef>
              <a:buFont typeface="Arial"/>
              <a:buChar char="•"/>
            </a:pPr>
            <a:r>
              <a:rPr lang="en-US" sz="2000" dirty="0" smtClean="0">
                <a:solidFill>
                  <a:schemeClr val="bg1"/>
                </a:solidFill>
                <a:latin typeface="Arial"/>
                <a:cs typeface="Arial"/>
              </a:rPr>
              <a:t> Cluster spatial correlations help calibrate mass estimates</a:t>
            </a:r>
          </a:p>
          <a:p>
            <a:pPr lvl="1" indent="0">
              <a:lnSpc>
                <a:spcPct val="90000"/>
              </a:lnSpc>
              <a:spcBef>
                <a:spcPct val="20000"/>
              </a:spcBef>
              <a:buFont typeface="Arial"/>
              <a:buChar char="•"/>
            </a:pPr>
            <a:r>
              <a:rPr lang="en-US" sz="2000" dirty="0" smtClean="0">
                <a:solidFill>
                  <a:srgbClr val="FFFF00"/>
                </a:solidFill>
                <a:latin typeface="Arial"/>
                <a:cs typeface="Arial"/>
              </a:rPr>
              <a:t> Challenge: </a:t>
            </a:r>
            <a:r>
              <a:rPr lang="en-US" sz="2000" dirty="0" smtClean="0">
                <a:solidFill>
                  <a:schemeClr val="bg1"/>
                </a:solidFill>
                <a:latin typeface="Arial"/>
                <a:cs typeface="Arial"/>
              </a:rPr>
              <a:t>determine mass-observable relation </a:t>
            </a:r>
            <a:r>
              <a:rPr lang="en-US" sz="2000" i="1" dirty="0" err="1" smtClean="0">
                <a:solidFill>
                  <a:schemeClr val="bg1"/>
                </a:solidFill>
                <a:latin typeface="Arial"/>
                <a:cs typeface="Arial"/>
              </a:rPr>
              <a:t>p(O|M,z</a:t>
            </a:r>
            <a:r>
              <a:rPr lang="en-US" sz="2000" i="1" dirty="0" smtClean="0">
                <a:solidFill>
                  <a:schemeClr val="bg1"/>
                </a:solidFill>
                <a:latin typeface="Arial"/>
                <a:cs typeface="Arial"/>
              </a:rPr>
              <a:t>) </a:t>
            </a:r>
            <a:r>
              <a:rPr lang="en-US" sz="2000" dirty="0" smtClean="0">
                <a:solidFill>
                  <a:schemeClr val="bg1"/>
                </a:solidFill>
                <a:latin typeface="Arial"/>
                <a:cs typeface="Arial"/>
              </a:rPr>
              <a:t>with sufficient precision</a:t>
            </a:r>
            <a:endParaRPr lang="en-US" sz="2000" i="1" dirty="0" smtClean="0">
              <a:solidFill>
                <a:schemeClr val="bg1"/>
              </a:solidFill>
              <a:latin typeface="Arial"/>
              <a:cs typeface="Arial"/>
            </a:endParaRPr>
          </a:p>
          <a:p>
            <a:pPr lvl="1" indent="0">
              <a:lnSpc>
                <a:spcPct val="90000"/>
              </a:lnSpc>
              <a:spcBef>
                <a:spcPct val="20000"/>
              </a:spcBef>
              <a:buFont typeface="Times" pitchFamily="27" charset="0"/>
              <a:buNone/>
            </a:pPr>
            <a:endParaRPr lang="en-US" sz="2000" i="1" dirty="0" smtClean="0">
              <a:solidFill>
                <a:schemeClr val="bg1"/>
              </a:solidFill>
              <a:latin typeface="Arial"/>
              <a:cs typeface="Arial"/>
            </a:endParaRPr>
          </a:p>
        </p:txBody>
      </p:sp>
      <p:sp>
        <p:nvSpPr>
          <p:cNvPr id="607250" name="Rectangle 25"/>
          <p:cNvSpPr>
            <a:spLocks/>
          </p:cNvSpPr>
          <p:nvPr/>
        </p:nvSpPr>
        <p:spPr bwMode="auto">
          <a:xfrm>
            <a:off x="7467600" y="1676400"/>
            <a:ext cx="1219200" cy="609600"/>
          </a:xfrm>
          <a:prstGeom prst="rect">
            <a:avLst/>
          </a:prstGeom>
          <a:solidFill>
            <a:schemeClr val="bg1"/>
          </a:solidFill>
          <a:ln w="12700">
            <a:noFill/>
            <a:miter lim="800000"/>
            <a:headEnd/>
            <a:tailEnd/>
          </a:ln>
        </p:spPr>
        <p:txBody>
          <a:bodyPr wrap="none" lIns="91420" tIns="45711" rIns="91420" bIns="45711" anchor="ctr">
            <a:prstTxWarp prst="textNoShape">
              <a:avLst/>
            </a:prstTxWarp>
          </a:bodyPr>
          <a:lstStyle/>
          <a:p>
            <a:endParaRPr lang="en-US"/>
          </a:p>
        </p:txBody>
      </p:sp>
      <p:sp>
        <p:nvSpPr>
          <p:cNvPr id="24" name="TextBox 23"/>
          <p:cNvSpPr txBox="1"/>
          <p:nvPr/>
        </p:nvSpPr>
        <p:spPr>
          <a:xfrm>
            <a:off x="8204824" y="5715000"/>
            <a:ext cx="710576" cy="369332"/>
          </a:xfrm>
          <a:prstGeom prst="rect">
            <a:avLst/>
          </a:prstGeom>
          <a:noFill/>
        </p:spPr>
        <p:txBody>
          <a:bodyPr wrap="none" rtlCol="0">
            <a:spAutoFit/>
          </a:bodyPr>
          <a:lstStyle/>
          <a:p>
            <a:r>
              <a:rPr lang="en-US" dirty="0" smtClean="0">
                <a:solidFill>
                  <a:srgbClr val="0EC820"/>
                </a:solidFill>
              </a:rPr>
              <a:t>Mohr</a:t>
            </a:r>
            <a:endParaRPr lang="en-US" dirty="0">
              <a:solidFill>
                <a:srgbClr val="0EC820"/>
              </a:solidFill>
            </a:endParaRPr>
          </a:p>
        </p:txBody>
      </p:sp>
      <p:sp>
        <p:nvSpPr>
          <p:cNvPr id="21" name="TextBox 20"/>
          <p:cNvSpPr txBox="1"/>
          <p:nvPr/>
        </p:nvSpPr>
        <p:spPr>
          <a:xfrm>
            <a:off x="7089085" y="2895600"/>
            <a:ext cx="184666" cy="369332"/>
          </a:xfrm>
          <a:prstGeom prst="rect">
            <a:avLst/>
          </a:prstGeom>
          <a:noFill/>
        </p:spPr>
        <p:txBody>
          <a:bodyPr wrap="none" rtlCol="0">
            <a:spAutoFit/>
          </a:bodyPr>
          <a:lstStyle/>
          <a:p>
            <a:endParaRPr lang="en-US" dirty="0"/>
          </a:p>
        </p:txBody>
      </p:sp>
      <p:sp>
        <p:nvSpPr>
          <p:cNvPr id="22" name="TextBox 21"/>
          <p:cNvSpPr txBox="1"/>
          <p:nvPr/>
        </p:nvSpPr>
        <p:spPr>
          <a:xfrm>
            <a:off x="5334000" y="3166646"/>
            <a:ext cx="184666" cy="338554"/>
          </a:xfrm>
          <a:prstGeom prst="rect">
            <a:avLst/>
          </a:prstGeom>
          <a:noFill/>
        </p:spPr>
        <p:txBody>
          <a:bodyPr wrap="none" rtlCol="0">
            <a:spAutoFit/>
          </a:bodyPr>
          <a:lstStyle/>
          <a:p>
            <a:endParaRPr lang="en-US" sz="1600" dirty="0">
              <a:solidFill>
                <a:srgbClr val="0EC820"/>
              </a:solidFill>
            </a:endParaRPr>
          </a:p>
        </p:txBody>
      </p:sp>
      <p:sp>
        <p:nvSpPr>
          <p:cNvPr id="23" name="TextBox 22"/>
          <p:cNvSpPr txBox="1"/>
          <p:nvPr/>
        </p:nvSpPr>
        <p:spPr>
          <a:xfrm>
            <a:off x="7086600" y="1981200"/>
            <a:ext cx="184666" cy="369332"/>
          </a:xfrm>
          <a:prstGeom prst="rect">
            <a:avLst/>
          </a:prstGeom>
          <a:noFill/>
        </p:spPr>
        <p:txBody>
          <a:bodyPr wrap="none" rtlCol="0">
            <a:spAutoFit/>
          </a:bodyPr>
          <a:lstStyle/>
          <a:p>
            <a:endParaRPr lang="en-US" dirty="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endParaRPr lang="en-US"/>
          </a:p>
        </p:txBody>
      </p:sp>
      <p:sp>
        <p:nvSpPr>
          <p:cNvPr id="8" name="Text Placeholder 7"/>
          <p:cNvSpPr>
            <a:spLocks noGrp="1"/>
          </p:cNvSpPr>
          <p:nvPr>
            <p:ph type="body" sz="quarter" idx="10"/>
          </p:nvPr>
        </p:nvSpPr>
        <p:spPr/>
        <p:txBody>
          <a:bodyPr/>
          <a:lstStyle/>
          <a:p>
            <a:endParaRPr lang="en-US"/>
          </a:p>
        </p:txBody>
      </p:sp>
      <p:sp>
        <p:nvSpPr>
          <p:cNvPr id="6" name="Slide Number Placeholder 1"/>
          <p:cNvSpPr>
            <a:spLocks noGrp="1"/>
          </p:cNvSpPr>
          <p:nvPr>
            <p:ph type="sldNum" sz="quarter" idx="4294967295"/>
          </p:nvPr>
        </p:nvSpPr>
        <p:spPr>
          <a:xfrm>
            <a:off x="7239000" y="6324600"/>
            <a:ext cx="1905000" cy="457200"/>
          </a:xfrm>
        </p:spPr>
        <p:txBody>
          <a:bodyPr/>
          <a:lstStyle/>
          <a:p>
            <a:pPr>
              <a:defRPr/>
            </a:pPr>
            <a:endParaRPr lang="en-US"/>
          </a:p>
          <a:p>
            <a:pPr>
              <a:defRPr/>
            </a:pPr>
            <a:fld id="{E947A655-8B95-A447-A012-C35E3B079064}" type="slidenum">
              <a:rPr lang="en-US">
                <a:solidFill>
                  <a:srgbClr val="17E81D"/>
                </a:solidFill>
              </a:rPr>
              <a:pPr>
                <a:defRPr/>
              </a:pPr>
              <a:t>28</a:t>
            </a:fld>
            <a:endParaRPr lang="en-US">
              <a:solidFill>
                <a:srgbClr val="17E81D"/>
              </a:solidFill>
            </a:endParaRPr>
          </a:p>
        </p:txBody>
      </p:sp>
      <p:sp>
        <p:nvSpPr>
          <p:cNvPr id="613379" name="Text Box 2"/>
          <p:cNvSpPr txBox="1">
            <a:spLocks noChangeArrowheads="1"/>
          </p:cNvSpPr>
          <p:nvPr/>
        </p:nvSpPr>
        <p:spPr bwMode="auto">
          <a:xfrm>
            <a:off x="1600200" y="242888"/>
            <a:ext cx="7202848" cy="523202"/>
          </a:xfrm>
          <a:prstGeom prst="rect">
            <a:avLst/>
          </a:prstGeom>
          <a:noFill/>
          <a:ln w="9525">
            <a:noFill/>
            <a:miter lim="800000"/>
            <a:headEnd/>
            <a:tailEnd/>
          </a:ln>
        </p:spPr>
        <p:txBody>
          <a:bodyPr wrap="none" lIns="91420" tIns="45711" rIns="91420" bIns="45711">
            <a:prstTxWarp prst="textNoShape">
              <a:avLst/>
            </a:prstTxWarp>
            <a:spAutoFit/>
          </a:bodyPr>
          <a:lstStyle/>
          <a:p>
            <a:pPr eaLnBrk="0" hangingPunct="0">
              <a:spcBef>
                <a:spcPct val="20000"/>
              </a:spcBef>
              <a:buClr>
                <a:schemeClr val="bg1"/>
              </a:buClr>
              <a:buFont typeface="Times New Roman" pitchFamily="-108" charset="0"/>
              <a:buNone/>
            </a:pPr>
            <a:r>
              <a:rPr lang="en-US" sz="2800" dirty="0">
                <a:solidFill>
                  <a:schemeClr val="bg1"/>
                </a:solidFill>
                <a:latin typeface="Arial"/>
                <a:cs typeface="Arial"/>
              </a:rPr>
              <a:t>Statistical Weak </a:t>
            </a:r>
            <a:r>
              <a:rPr lang="en-US" sz="2800" dirty="0" err="1">
                <a:solidFill>
                  <a:schemeClr val="bg1"/>
                </a:solidFill>
                <a:latin typeface="Arial"/>
                <a:cs typeface="Arial"/>
              </a:rPr>
              <a:t>Lensing</a:t>
            </a:r>
            <a:r>
              <a:rPr lang="en-US" sz="2800" dirty="0">
                <a:solidFill>
                  <a:schemeClr val="bg1"/>
                </a:solidFill>
                <a:latin typeface="Arial"/>
                <a:cs typeface="Arial"/>
              </a:rPr>
              <a:t> by Galaxy Clusters</a:t>
            </a:r>
            <a:endParaRPr lang="en-US" sz="2400" dirty="0">
              <a:solidFill>
                <a:schemeClr val="bg1"/>
              </a:solidFill>
              <a:latin typeface="Arial"/>
              <a:cs typeface="Arial"/>
            </a:endParaRPr>
          </a:p>
        </p:txBody>
      </p:sp>
      <p:sp>
        <p:nvSpPr>
          <p:cNvPr id="613380" name="Text Box 3"/>
          <p:cNvSpPr txBox="1">
            <a:spLocks noChangeArrowheads="1"/>
          </p:cNvSpPr>
          <p:nvPr/>
        </p:nvSpPr>
        <p:spPr bwMode="auto">
          <a:xfrm>
            <a:off x="169863" y="1504950"/>
            <a:ext cx="2116137" cy="4819650"/>
          </a:xfrm>
          <a:prstGeom prst="rect">
            <a:avLst/>
          </a:prstGeom>
          <a:noFill/>
          <a:ln w="9525">
            <a:noFill/>
            <a:miter lim="800000"/>
            <a:headEnd/>
            <a:tailEnd/>
          </a:ln>
        </p:spPr>
        <p:txBody>
          <a:bodyPr lIns="91420" tIns="45711" rIns="91420" bIns="45711">
            <a:prstTxWarp prst="textNoShape">
              <a:avLst/>
            </a:prstTxWarp>
            <a:spAutoFit/>
          </a:bodyPr>
          <a:lstStyle/>
          <a:p>
            <a:pPr eaLnBrk="0" hangingPunct="0">
              <a:spcBef>
                <a:spcPct val="20000"/>
              </a:spcBef>
              <a:buClr>
                <a:schemeClr val="bg1"/>
              </a:buClr>
              <a:buFont typeface="Times New Roman" pitchFamily="-108" charset="0"/>
              <a:buNone/>
            </a:pPr>
            <a:r>
              <a:rPr lang="en-US" sz="2400" dirty="0">
                <a:solidFill>
                  <a:srgbClr val="FFFF00"/>
                </a:solidFill>
                <a:latin typeface="Arial"/>
                <a:cs typeface="Arial"/>
              </a:rPr>
              <a:t>Mean Tangential Shear Profile in Optical Richness (</a:t>
            </a:r>
            <a:r>
              <a:rPr lang="en-US" sz="2400" dirty="0" err="1">
                <a:solidFill>
                  <a:srgbClr val="FFFF00"/>
                </a:solidFill>
                <a:latin typeface="Arial"/>
                <a:cs typeface="Arial"/>
              </a:rPr>
              <a:t>N</a:t>
            </a:r>
            <a:r>
              <a:rPr lang="en-US" sz="2400" baseline="-25000" dirty="0" err="1">
                <a:solidFill>
                  <a:srgbClr val="FFFF00"/>
                </a:solidFill>
                <a:latin typeface="Arial"/>
                <a:cs typeface="Arial"/>
              </a:rPr>
              <a:t>gal</a:t>
            </a:r>
            <a:r>
              <a:rPr lang="en-US" sz="2400" dirty="0">
                <a:solidFill>
                  <a:srgbClr val="FFFF00"/>
                </a:solidFill>
                <a:latin typeface="Arial"/>
                <a:cs typeface="Arial"/>
              </a:rPr>
              <a:t>) Bins to </a:t>
            </a:r>
          </a:p>
          <a:p>
            <a:pPr eaLnBrk="0" hangingPunct="0">
              <a:spcBef>
                <a:spcPct val="20000"/>
              </a:spcBef>
              <a:buClr>
                <a:schemeClr val="bg1"/>
              </a:buClr>
              <a:buFont typeface="Times New Roman" pitchFamily="-108" charset="0"/>
              <a:buNone/>
            </a:pPr>
            <a:r>
              <a:rPr lang="en-US" sz="2400" dirty="0">
                <a:solidFill>
                  <a:srgbClr val="FFFF00"/>
                </a:solidFill>
                <a:latin typeface="Arial"/>
                <a:cs typeface="Arial"/>
              </a:rPr>
              <a:t>30 h</a:t>
            </a:r>
            <a:r>
              <a:rPr lang="en-US" sz="2400" baseline="30000" dirty="0">
                <a:solidFill>
                  <a:srgbClr val="FFFF00"/>
                </a:solidFill>
                <a:latin typeface="Arial"/>
                <a:cs typeface="Arial"/>
              </a:rPr>
              <a:t>-1</a:t>
            </a:r>
            <a:r>
              <a:rPr lang="en-US" sz="2400" dirty="0">
                <a:solidFill>
                  <a:srgbClr val="FFFF00"/>
                </a:solidFill>
                <a:latin typeface="Arial"/>
                <a:cs typeface="Arial"/>
              </a:rPr>
              <a:t>Mpc</a:t>
            </a:r>
          </a:p>
          <a:p>
            <a:pPr eaLnBrk="0" hangingPunct="0">
              <a:spcBef>
                <a:spcPct val="20000"/>
              </a:spcBef>
              <a:buClr>
                <a:schemeClr val="bg1"/>
              </a:buClr>
              <a:buFont typeface="Times New Roman" pitchFamily="-108" charset="0"/>
              <a:buNone/>
            </a:pPr>
            <a:endParaRPr lang="en-US" sz="2400" dirty="0">
              <a:solidFill>
                <a:schemeClr val="bg1"/>
              </a:solidFill>
              <a:latin typeface="Times New Roman" pitchFamily="-108" charset="0"/>
            </a:endParaRPr>
          </a:p>
          <a:p>
            <a:pPr eaLnBrk="0" hangingPunct="0">
              <a:spcBef>
                <a:spcPct val="20000"/>
              </a:spcBef>
              <a:buClr>
                <a:schemeClr val="bg1"/>
              </a:buClr>
              <a:buFont typeface="Times New Roman" pitchFamily="-108" charset="0"/>
              <a:buNone/>
            </a:pPr>
            <a:endParaRPr lang="en-US" sz="2400" dirty="0">
              <a:solidFill>
                <a:schemeClr val="bg1"/>
              </a:solidFill>
              <a:latin typeface="Times New Roman" pitchFamily="-108" charset="0"/>
            </a:endParaRPr>
          </a:p>
          <a:p>
            <a:pPr eaLnBrk="0" hangingPunct="0">
              <a:spcBef>
                <a:spcPct val="20000"/>
              </a:spcBef>
              <a:buClr>
                <a:schemeClr val="bg1"/>
              </a:buClr>
              <a:buFont typeface="Times New Roman" pitchFamily="-108" charset="0"/>
              <a:buNone/>
            </a:pPr>
            <a:r>
              <a:rPr lang="en-US" sz="2000" dirty="0">
                <a:solidFill>
                  <a:srgbClr val="00FF00"/>
                </a:solidFill>
                <a:latin typeface="Arial"/>
                <a:cs typeface="Arial"/>
              </a:rPr>
              <a:t>Sheldon,</a:t>
            </a:r>
          </a:p>
          <a:p>
            <a:pPr eaLnBrk="0" hangingPunct="0">
              <a:spcBef>
                <a:spcPct val="20000"/>
              </a:spcBef>
              <a:buClr>
                <a:schemeClr val="bg1"/>
              </a:buClr>
              <a:buFont typeface="Times New Roman" pitchFamily="-108" charset="0"/>
              <a:buNone/>
            </a:pPr>
            <a:r>
              <a:rPr lang="en-US" sz="2000" dirty="0">
                <a:solidFill>
                  <a:srgbClr val="00FF00"/>
                </a:solidFill>
                <a:latin typeface="Arial"/>
                <a:cs typeface="Arial"/>
              </a:rPr>
              <a:t>Johnston, </a:t>
            </a:r>
            <a:r>
              <a:rPr lang="en-US" sz="2000" dirty="0" err="1">
                <a:solidFill>
                  <a:srgbClr val="00FF00"/>
                </a:solidFill>
                <a:latin typeface="Arial"/>
                <a:cs typeface="Arial"/>
              </a:rPr>
              <a:t>etal</a:t>
            </a:r>
            <a:endParaRPr lang="en-US" sz="2000" dirty="0">
              <a:solidFill>
                <a:srgbClr val="00FF00"/>
              </a:solidFill>
              <a:latin typeface="Arial"/>
              <a:cs typeface="Arial"/>
            </a:endParaRPr>
          </a:p>
          <a:p>
            <a:pPr eaLnBrk="0" hangingPunct="0">
              <a:spcBef>
                <a:spcPct val="20000"/>
              </a:spcBef>
              <a:buClr>
                <a:schemeClr val="bg1"/>
              </a:buClr>
              <a:buFont typeface="Times New Roman" pitchFamily="-108" charset="0"/>
              <a:buNone/>
            </a:pPr>
            <a:r>
              <a:rPr lang="en-US" sz="2000" dirty="0">
                <a:solidFill>
                  <a:srgbClr val="00FF00"/>
                </a:solidFill>
                <a:latin typeface="Arial"/>
                <a:cs typeface="Arial"/>
              </a:rPr>
              <a:t>SDSS </a:t>
            </a:r>
            <a:endParaRPr lang="en-US" sz="2400" dirty="0">
              <a:solidFill>
                <a:schemeClr val="bg1"/>
              </a:solidFill>
              <a:latin typeface="Arial"/>
              <a:cs typeface="Arial"/>
            </a:endParaRPr>
          </a:p>
        </p:txBody>
      </p:sp>
      <p:pic>
        <p:nvPicPr>
          <p:cNvPr id="613381" name="Picture 5" descr="Snapshot 2005-07-15 03-45-27"/>
          <p:cNvPicPr>
            <a:picLocks noChangeAspect="1" noChangeArrowheads="1"/>
          </p:cNvPicPr>
          <p:nvPr/>
        </p:nvPicPr>
        <p:blipFill>
          <a:blip r:embed="rId3"/>
          <a:srcRect/>
          <a:stretch>
            <a:fillRect/>
          </a:stretch>
        </p:blipFill>
        <p:spPr bwMode="auto">
          <a:xfrm>
            <a:off x="2178050" y="1073150"/>
            <a:ext cx="7270750" cy="5403850"/>
          </a:xfrm>
          <a:prstGeom prst="rect">
            <a:avLst/>
          </a:prstGeom>
          <a:noFill/>
          <a:ln w="9525">
            <a:noFill/>
            <a:miter lim="800000"/>
            <a:headEnd/>
            <a:tailEnd/>
          </a:ln>
        </p:spPr>
      </p:pic>
      <p:pic>
        <p:nvPicPr>
          <p:cNvPr id="613382" name="Picture 6" descr="maxbcg_sample21-22_ngals200_12_jackknife"/>
          <p:cNvPicPr>
            <a:picLocks noChangeAspect="1" noChangeArrowheads="1"/>
          </p:cNvPicPr>
          <p:nvPr/>
        </p:nvPicPr>
        <p:blipFill>
          <a:blip r:embed="rId4"/>
          <a:srcRect/>
          <a:stretch>
            <a:fillRect/>
          </a:stretch>
        </p:blipFill>
        <p:spPr bwMode="auto">
          <a:xfrm>
            <a:off x="2209800" y="1143000"/>
            <a:ext cx="6934200" cy="5153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endParaRPr lang="en-US"/>
          </a:p>
        </p:txBody>
      </p:sp>
      <p:sp>
        <p:nvSpPr>
          <p:cNvPr id="11" name="Text Placeholder 10"/>
          <p:cNvSpPr>
            <a:spLocks noGrp="1"/>
          </p:cNvSpPr>
          <p:nvPr>
            <p:ph type="body" sz="quarter" idx="10"/>
          </p:nvPr>
        </p:nvSpPr>
        <p:spPr/>
        <p:txBody>
          <a:bodyPr/>
          <a:lstStyle/>
          <a:p>
            <a:endParaRPr lang="en-US" dirty="0"/>
          </a:p>
        </p:txBody>
      </p:sp>
      <p:sp>
        <p:nvSpPr>
          <p:cNvPr id="9" name="Slide Number Placeholder 1"/>
          <p:cNvSpPr>
            <a:spLocks noGrp="1"/>
          </p:cNvSpPr>
          <p:nvPr>
            <p:ph type="sldNum" sz="quarter" idx="4294967295"/>
          </p:nvPr>
        </p:nvSpPr>
        <p:spPr>
          <a:xfrm>
            <a:off x="7239000" y="6324600"/>
            <a:ext cx="1905000" cy="457200"/>
          </a:xfrm>
        </p:spPr>
        <p:txBody>
          <a:bodyPr/>
          <a:lstStyle/>
          <a:p>
            <a:pPr>
              <a:defRPr/>
            </a:pPr>
            <a:endParaRPr lang="en-US" dirty="0"/>
          </a:p>
          <a:p>
            <a:pPr>
              <a:defRPr/>
            </a:pPr>
            <a:fld id="{706418E0-99C5-F34D-AB09-8290AE6451CD}" type="slidenum">
              <a:rPr lang="en-US">
                <a:solidFill>
                  <a:srgbClr val="17E81D"/>
                </a:solidFill>
              </a:rPr>
              <a:pPr>
                <a:defRPr/>
              </a:pPr>
              <a:t>29</a:t>
            </a:fld>
            <a:endParaRPr lang="en-US" dirty="0">
              <a:solidFill>
                <a:srgbClr val="17E81D"/>
              </a:solidFill>
            </a:endParaRPr>
          </a:p>
        </p:txBody>
      </p:sp>
      <p:sp>
        <p:nvSpPr>
          <p:cNvPr id="615427" name="Text Box 2"/>
          <p:cNvSpPr txBox="1">
            <a:spLocks noChangeArrowheads="1"/>
          </p:cNvSpPr>
          <p:nvPr/>
        </p:nvSpPr>
        <p:spPr bwMode="auto">
          <a:xfrm>
            <a:off x="1504822" y="76200"/>
            <a:ext cx="6191378" cy="954089"/>
          </a:xfrm>
          <a:prstGeom prst="rect">
            <a:avLst/>
          </a:prstGeom>
          <a:noFill/>
          <a:ln w="9525">
            <a:noFill/>
            <a:miter lim="800000"/>
            <a:headEnd/>
            <a:tailEnd/>
          </a:ln>
        </p:spPr>
        <p:txBody>
          <a:bodyPr wrap="none" lIns="91420" tIns="45711" rIns="91420" bIns="45711">
            <a:prstTxWarp prst="textNoShape">
              <a:avLst/>
            </a:prstTxWarp>
            <a:spAutoFit/>
          </a:bodyPr>
          <a:lstStyle/>
          <a:p>
            <a:pPr algn="ctr" eaLnBrk="0" hangingPunct="0"/>
            <a:r>
              <a:rPr lang="en-US" sz="2800" dirty="0">
                <a:solidFill>
                  <a:schemeClr val="bg1"/>
                </a:solidFill>
                <a:latin typeface="Arial"/>
                <a:cs typeface="Arial"/>
              </a:rPr>
              <a:t>Statistical Weak </a:t>
            </a:r>
            <a:r>
              <a:rPr lang="en-US" sz="2800" dirty="0" err="1">
                <a:solidFill>
                  <a:schemeClr val="bg1"/>
                </a:solidFill>
                <a:latin typeface="Arial"/>
                <a:cs typeface="Arial"/>
              </a:rPr>
              <a:t>Lensing</a:t>
            </a:r>
            <a:r>
              <a:rPr lang="en-US" sz="2800" dirty="0">
                <a:solidFill>
                  <a:schemeClr val="bg1"/>
                </a:solidFill>
                <a:latin typeface="Arial"/>
                <a:cs typeface="Arial"/>
              </a:rPr>
              <a:t> Calibrates</a:t>
            </a:r>
          </a:p>
          <a:p>
            <a:pPr algn="ctr" eaLnBrk="0" hangingPunct="0"/>
            <a:r>
              <a:rPr lang="en-US" sz="2800" dirty="0">
                <a:solidFill>
                  <a:schemeClr val="bg1"/>
                </a:solidFill>
                <a:latin typeface="Arial"/>
                <a:cs typeface="Arial"/>
              </a:rPr>
              <a:t>Cluster Mass vs. Observable Relation</a:t>
            </a:r>
            <a:endParaRPr lang="en-US" sz="2400" dirty="0">
              <a:solidFill>
                <a:schemeClr val="bg1"/>
              </a:solidFill>
              <a:latin typeface="Arial"/>
              <a:cs typeface="Arial"/>
            </a:endParaRPr>
          </a:p>
        </p:txBody>
      </p:sp>
      <p:sp>
        <p:nvSpPr>
          <p:cNvPr id="615428" name="Text Box 3"/>
          <p:cNvSpPr txBox="1">
            <a:spLocks noChangeArrowheads="1"/>
          </p:cNvSpPr>
          <p:nvPr/>
        </p:nvSpPr>
        <p:spPr bwMode="auto">
          <a:xfrm>
            <a:off x="95250" y="2427762"/>
            <a:ext cx="1962150" cy="3046970"/>
          </a:xfrm>
          <a:prstGeom prst="rect">
            <a:avLst/>
          </a:prstGeom>
          <a:noFill/>
          <a:ln w="50800">
            <a:noFill/>
            <a:miter lim="800000"/>
            <a:headEnd/>
            <a:tailEnd/>
          </a:ln>
        </p:spPr>
        <p:txBody>
          <a:bodyPr lIns="91420" tIns="45711" rIns="91420" bIns="45711">
            <a:prstTxWarp prst="textNoShape">
              <a:avLst/>
            </a:prstTxWarp>
            <a:spAutoFit/>
          </a:bodyPr>
          <a:lstStyle/>
          <a:p>
            <a:r>
              <a:rPr lang="en-US" sz="2400" dirty="0">
                <a:solidFill>
                  <a:srgbClr val="FFEF2C"/>
                </a:solidFill>
                <a:latin typeface="Arial"/>
                <a:cs typeface="Arial"/>
              </a:rPr>
              <a:t>Cluster Mass</a:t>
            </a:r>
          </a:p>
          <a:p>
            <a:r>
              <a:rPr lang="en-US" sz="2400" dirty="0">
                <a:solidFill>
                  <a:srgbClr val="FFEF2C"/>
                </a:solidFill>
                <a:latin typeface="Arial"/>
                <a:cs typeface="Arial"/>
              </a:rPr>
              <a:t>vs. Number </a:t>
            </a:r>
          </a:p>
          <a:p>
            <a:r>
              <a:rPr lang="en-US" sz="2400" dirty="0">
                <a:solidFill>
                  <a:srgbClr val="FFEF2C"/>
                </a:solidFill>
                <a:latin typeface="Arial"/>
                <a:cs typeface="Arial"/>
              </a:rPr>
              <a:t>of galaxies they </a:t>
            </a:r>
            <a:endParaRPr lang="en-US" sz="2400" dirty="0" smtClean="0">
              <a:solidFill>
                <a:srgbClr val="FFEF2C"/>
              </a:solidFill>
              <a:latin typeface="Arial"/>
              <a:cs typeface="Arial"/>
            </a:endParaRPr>
          </a:p>
          <a:p>
            <a:r>
              <a:rPr lang="en-US" sz="2400" dirty="0" smtClean="0">
                <a:solidFill>
                  <a:srgbClr val="FFEF2C"/>
                </a:solidFill>
                <a:latin typeface="Arial"/>
                <a:cs typeface="Arial"/>
              </a:rPr>
              <a:t>contain (richness)</a:t>
            </a:r>
          </a:p>
          <a:p>
            <a:endParaRPr lang="en-US" sz="2400" dirty="0" smtClean="0">
              <a:solidFill>
                <a:schemeClr val="bg1"/>
              </a:solidFill>
              <a:latin typeface="Times New Roman" pitchFamily="-108" charset="0"/>
            </a:endParaRPr>
          </a:p>
          <a:p>
            <a:endParaRPr lang="en-US" sz="2400" dirty="0">
              <a:solidFill>
                <a:schemeClr val="bg1"/>
              </a:solidFill>
              <a:latin typeface="Times New Roman" pitchFamily="-108" charset="0"/>
            </a:endParaRPr>
          </a:p>
        </p:txBody>
      </p:sp>
      <p:sp>
        <p:nvSpPr>
          <p:cNvPr id="615429" name="Text Box 4"/>
          <p:cNvSpPr txBox="1">
            <a:spLocks noChangeArrowheads="1"/>
          </p:cNvSpPr>
          <p:nvPr/>
        </p:nvSpPr>
        <p:spPr bwMode="auto">
          <a:xfrm>
            <a:off x="3429000" y="6491288"/>
            <a:ext cx="2597320" cy="369314"/>
          </a:xfrm>
          <a:prstGeom prst="rect">
            <a:avLst/>
          </a:prstGeom>
          <a:noFill/>
          <a:ln w="50800">
            <a:noFill/>
            <a:miter lim="800000"/>
            <a:headEnd/>
            <a:tailEnd/>
          </a:ln>
        </p:spPr>
        <p:txBody>
          <a:bodyPr wrap="none" lIns="91420" tIns="45711" rIns="91420" bIns="45711">
            <a:prstTxWarp prst="textNoShape">
              <a:avLst/>
            </a:prstTxWarp>
            <a:spAutoFit/>
          </a:bodyPr>
          <a:lstStyle/>
          <a:p>
            <a:r>
              <a:rPr lang="en-US" dirty="0">
                <a:solidFill>
                  <a:srgbClr val="00FF00"/>
                </a:solidFill>
                <a:latin typeface="Arial"/>
                <a:cs typeface="Arial"/>
              </a:rPr>
              <a:t>Johnston, Sheldon, </a:t>
            </a:r>
            <a:r>
              <a:rPr lang="en-US" dirty="0" err="1">
                <a:solidFill>
                  <a:srgbClr val="00FF00"/>
                </a:solidFill>
                <a:latin typeface="Arial"/>
                <a:cs typeface="Arial"/>
              </a:rPr>
              <a:t>etal</a:t>
            </a:r>
            <a:endParaRPr lang="en-US" sz="2400" dirty="0">
              <a:solidFill>
                <a:srgbClr val="00FF00"/>
              </a:solidFill>
              <a:latin typeface="Arial"/>
              <a:cs typeface="Arial"/>
            </a:endParaRPr>
          </a:p>
        </p:txBody>
      </p:sp>
      <p:pic>
        <p:nvPicPr>
          <p:cNvPr id="615430" name="Picture 6"/>
          <p:cNvPicPr>
            <a:picLocks noChangeAspect="1" noChangeArrowheads="1"/>
          </p:cNvPicPr>
          <p:nvPr/>
        </p:nvPicPr>
        <p:blipFill>
          <a:blip r:embed="rId3"/>
          <a:srcRect l="11218" t="31509" r="9178" b="9453"/>
          <a:stretch>
            <a:fillRect/>
          </a:stretch>
        </p:blipFill>
        <p:spPr bwMode="auto">
          <a:xfrm>
            <a:off x="2209800" y="1219200"/>
            <a:ext cx="4876800" cy="4679950"/>
          </a:xfrm>
          <a:prstGeom prst="rect">
            <a:avLst/>
          </a:prstGeom>
          <a:solidFill>
            <a:schemeClr val="bg1"/>
          </a:solidFill>
          <a:ln w="25400">
            <a:noFill/>
            <a:miter lim="800000"/>
            <a:headEnd/>
            <a:tailEnd/>
          </a:ln>
        </p:spPr>
      </p:pic>
      <p:sp>
        <p:nvSpPr>
          <p:cNvPr id="615431" name="Text Box 8"/>
          <p:cNvSpPr txBox="1">
            <a:spLocks/>
          </p:cNvSpPr>
          <p:nvPr/>
        </p:nvSpPr>
        <p:spPr bwMode="auto">
          <a:xfrm>
            <a:off x="7315200" y="1219200"/>
            <a:ext cx="1854200" cy="5355295"/>
          </a:xfrm>
          <a:prstGeom prst="rect">
            <a:avLst/>
          </a:prstGeom>
          <a:noFill/>
          <a:ln w="12700">
            <a:noFill/>
            <a:miter lim="800000"/>
            <a:headEnd/>
            <a:tailEnd/>
          </a:ln>
        </p:spPr>
        <p:txBody>
          <a:bodyPr lIns="91420" tIns="45711" rIns="91420" bIns="45711">
            <a:prstTxWarp prst="textNoShape">
              <a:avLst/>
            </a:prstTxWarp>
            <a:spAutoFit/>
          </a:bodyPr>
          <a:lstStyle/>
          <a:p>
            <a:r>
              <a:rPr lang="en-US" dirty="0" smtClean="0">
                <a:solidFill>
                  <a:schemeClr val="bg1"/>
                </a:solidFill>
                <a:latin typeface="Arial"/>
                <a:cs typeface="Arial"/>
              </a:rPr>
              <a:t>Statistical </a:t>
            </a:r>
            <a:endParaRPr lang="en-US" dirty="0">
              <a:solidFill>
                <a:schemeClr val="bg1"/>
              </a:solidFill>
              <a:latin typeface="Arial"/>
              <a:cs typeface="Arial"/>
            </a:endParaRPr>
          </a:p>
          <a:p>
            <a:r>
              <a:rPr lang="en-US" dirty="0" err="1">
                <a:solidFill>
                  <a:schemeClr val="bg1"/>
                </a:solidFill>
                <a:latin typeface="Arial"/>
                <a:cs typeface="Arial"/>
              </a:rPr>
              <a:t>Lensing</a:t>
            </a:r>
            <a:r>
              <a:rPr lang="en-US" dirty="0">
                <a:solidFill>
                  <a:schemeClr val="bg1"/>
                </a:solidFill>
                <a:latin typeface="Arial"/>
                <a:cs typeface="Arial"/>
              </a:rPr>
              <a:t> </a:t>
            </a:r>
            <a:endParaRPr lang="en-US" dirty="0" smtClean="0">
              <a:solidFill>
                <a:schemeClr val="bg1"/>
              </a:solidFill>
              <a:latin typeface="Arial"/>
              <a:cs typeface="Arial"/>
            </a:endParaRPr>
          </a:p>
          <a:p>
            <a:r>
              <a:rPr lang="en-US" dirty="0" smtClean="0">
                <a:solidFill>
                  <a:schemeClr val="bg1"/>
                </a:solidFill>
                <a:latin typeface="Arial"/>
                <a:cs typeface="Arial"/>
              </a:rPr>
              <a:t>controls </a:t>
            </a:r>
            <a:endParaRPr lang="en-US" dirty="0">
              <a:solidFill>
                <a:schemeClr val="bg1"/>
              </a:solidFill>
              <a:latin typeface="Arial"/>
              <a:cs typeface="Arial"/>
            </a:endParaRPr>
          </a:p>
          <a:p>
            <a:r>
              <a:rPr lang="en-US" dirty="0">
                <a:solidFill>
                  <a:schemeClr val="bg1"/>
                </a:solidFill>
                <a:latin typeface="Arial"/>
                <a:cs typeface="Arial"/>
              </a:rPr>
              <a:t>projection effects</a:t>
            </a:r>
          </a:p>
          <a:p>
            <a:r>
              <a:rPr lang="en-US" dirty="0">
                <a:solidFill>
                  <a:schemeClr val="bg1"/>
                </a:solidFill>
                <a:latin typeface="Arial"/>
                <a:cs typeface="Arial"/>
              </a:rPr>
              <a:t>of individual </a:t>
            </a:r>
          </a:p>
          <a:p>
            <a:r>
              <a:rPr lang="en-US" dirty="0">
                <a:solidFill>
                  <a:schemeClr val="bg1"/>
                </a:solidFill>
                <a:latin typeface="Arial"/>
                <a:cs typeface="Arial"/>
              </a:rPr>
              <a:t>cluster mass</a:t>
            </a:r>
            <a:endParaRPr lang="en-US" dirty="0" smtClean="0">
              <a:solidFill>
                <a:schemeClr val="bg1"/>
              </a:solidFill>
              <a:latin typeface="Arial"/>
              <a:cs typeface="Arial"/>
            </a:endParaRPr>
          </a:p>
          <a:p>
            <a:r>
              <a:rPr lang="en-US" dirty="0">
                <a:solidFill>
                  <a:schemeClr val="bg1"/>
                </a:solidFill>
                <a:latin typeface="Arial"/>
                <a:cs typeface="Arial"/>
              </a:rPr>
              <a:t>e</a:t>
            </a:r>
            <a:r>
              <a:rPr lang="en-US" dirty="0" smtClean="0">
                <a:solidFill>
                  <a:schemeClr val="bg1"/>
                </a:solidFill>
                <a:latin typeface="Arial"/>
                <a:cs typeface="Arial"/>
              </a:rPr>
              <a:t>stimates</a:t>
            </a:r>
            <a:endParaRPr lang="en-US" dirty="0">
              <a:solidFill>
                <a:schemeClr val="bg1"/>
              </a:solidFill>
              <a:latin typeface="Arial"/>
              <a:cs typeface="Arial"/>
            </a:endParaRPr>
          </a:p>
          <a:p>
            <a:endParaRPr lang="en-US" dirty="0" smtClean="0">
              <a:solidFill>
                <a:schemeClr val="bg1"/>
              </a:solidFill>
              <a:latin typeface="Arial"/>
              <a:cs typeface="Arial"/>
            </a:endParaRPr>
          </a:p>
          <a:p>
            <a:r>
              <a:rPr lang="en-US" dirty="0" smtClean="0">
                <a:solidFill>
                  <a:schemeClr val="bg1"/>
                </a:solidFill>
                <a:latin typeface="Arial"/>
                <a:cs typeface="Arial"/>
              </a:rPr>
              <a:t>Improved red-sequence richness estimator reduces </a:t>
            </a:r>
            <a:r>
              <a:rPr lang="en-US" dirty="0">
                <a:solidFill>
                  <a:schemeClr val="bg1"/>
                </a:solidFill>
                <a:latin typeface="Arial"/>
                <a:cs typeface="Arial"/>
              </a:rPr>
              <a:t>scatter in mass </a:t>
            </a:r>
            <a:r>
              <a:rPr lang="en-US" dirty="0" err="1">
                <a:solidFill>
                  <a:schemeClr val="bg1"/>
                </a:solidFill>
                <a:latin typeface="Arial"/>
                <a:cs typeface="Arial"/>
              </a:rPr>
              <a:t>vs</a:t>
            </a:r>
            <a:r>
              <a:rPr lang="en-US" dirty="0">
                <a:solidFill>
                  <a:schemeClr val="bg1"/>
                </a:solidFill>
                <a:latin typeface="Arial"/>
                <a:cs typeface="Arial"/>
              </a:rPr>
              <a:t> optical </a:t>
            </a:r>
            <a:r>
              <a:rPr lang="en-US" dirty="0" smtClean="0">
                <a:solidFill>
                  <a:schemeClr val="bg1"/>
                </a:solidFill>
                <a:latin typeface="Arial"/>
                <a:cs typeface="Arial"/>
              </a:rPr>
              <a:t>richness to ~20-30%</a:t>
            </a:r>
          </a:p>
          <a:p>
            <a:endParaRPr lang="en-US" dirty="0" smtClean="0">
              <a:solidFill>
                <a:schemeClr val="bg1"/>
              </a:solidFill>
              <a:latin typeface="Arial"/>
              <a:cs typeface="Arial"/>
            </a:endParaRPr>
          </a:p>
          <a:p>
            <a:r>
              <a:rPr lang="en-US" dirty="0" err="1" smtClean="0">
                <a:solidFill>
                  <a:srgbClr val="09E60A"/>
                </a:solidFill>
                <a:latin typeface="Arial"/>
                <a:cs typeface="Arial"/>
              </a:rPr>
              <a:t>Rykoff</a:t>
            </a:r>
            <a:r>
              <a:rPr lang="en-US" dirty="0" smtClean="0">
                <a:solidFill>
                  <a:srgbClr val="09E60A"/>
                </a:solidFill>
                <a:latin typeface="Arial"/>
                <a:cs typeface="Arial"/>
              </a:rPr>
              <a:t> </a:t>
            </a:r>
            <a:r>
              <a:rPr lang="en-US" dirty="0" err="1" smtClean="0">
                <a:solidFill>
                  <a:srgbClr val="09E60A"/>
                </a:solidFill>
                <a:latin typeface="Arial"/>
                <a:cs typeface="Arial"/>
              </a:rPr>
              <a:t>etal</a:t>
            </a:r>
            <a:endParaRPr lang="en-US" dirty="0">
              <a:solidFill>
                <a:srgbClr val="09E60A"/>
              </a:solidFill>
              <a:latin typeface="Arial"/>
              <a:cs typeface="Arial"/>
            </a:endParaRPr>
          </a:p>
        </p:txBody>
      </p:sp>
      <p:sp>
        <p:nvSpPr>
          <p:cNvPr id="615432" name="Text Box 9"/>
          <p:cNvSpPr txBox="1">
            <a:spLocks/>
          </p:cNvSpPr>
          <p:nvPr/>
        </p:nvSpPr>
        <p:spPr bwMode="auto">
          <a:xfrm>
            <a:off x="3184525" y="1698625"/>
            <a:ext cx="1363663" cy="708025"/>
          </a:xfrm>
          <a:prstGeom prst="rect">
            <a:avLst/>
          </a:prstGeom>
          <a:noFill/>
          <a:ln w="12700">
            <a:noFill/>
            <a:miter lim="800000"/>
            <a:headEnd/>
            <a:tailEnd/>
          </a:ln>
        </p:spPr>
        <p:txBody>
          <a:bodyPr wrap="none" lIns="91420" tIns="45711" rIns="91420" bIns="45711">
            <a:prstTxWarp prst="textNoShape">
              <a:avLst/>
            </a:prstTxWarp>
            <a:spAutoFit/>
          </a:bodyPr>
          <a:lstStyle/>
          <a:p>
            <a:r>
              <a:rPr lang="en-US" sz="2000">
                <a:solidFill>
                  <a:schemeClr val="accent2"/>
                </a:solidFill>
                <a:latin typeface="Times New Roman" pitchFamily="-108" charset="0"/>
              </a:rPr>
              <a:t>SDSS Data</a:t>
            </a:r>
          </a:p>
          <a:p>
            <a:r>
              <a:rPr lang="en-US" sz="2000">
                <a:solidFill>
                  <a:schemeClr val="accent2"/>
                </a:solidFill>
                <a:latin typeface="Times New Roman" pitchFamily="-108" charset="0"/>
              </a:rPr>
              <a:t>z&lt;0.3</a:t>
            </a:r>
            <a:endParaRPr lang="en-US"/>
          </a:p>
        </p:txBody>
      </p:sp>
      <p:pic>
        <p:nvPicPr>
          <p:cNvPr id="615433" name="Picture 12" descr="lensing-dynamics"/>
          <p:cNvPicPr>
            <a:picLocks noChangeAspect="1" noChangeArrowheads="1"/>
          </p:cNvPicPr>
          <p:nvPr/>
        </p:nvPicPr>
        <p:blipFill>
          <a:blip r:embed="rId4"/>
          <a:srcRect/>
          <a:stretch>
            <a:fillRect/>
          </a:stretch>
        </p:blipFill>
        <p:spPr bwMode="auto">
          <a:xfrm>
            <a:off x="2070100" y="1143000"/>
            <a:ext cx="5168900"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8390" name="Rectangle 2"/>
          <p:cNvSpPr>
            <a:spLocks noGrp="1" noChangeArrowheads="1"/>
          </p:cNvSpPr>
          <p:nvPr>
            <p:ph type="title"/>
          </p:nvPr>
        </p:nvSpPr>
        <p:spPr/>
        <p:txBody>
          <a:bodyPr/>
          <a:lstStyle/>
          <a:p>
            <a:pPr eaLnBrk="1" hangingPunct="1"/>
            <a:endParaRPr lang="en-US"/>
          </a:p>
        </p:txBody>
      </p:sp>
      <p:sp>
        <p:nvSpPr>
          <p:cNvPr id="528391" name="Rectangle 3"/>
          <p:cNvSpPr>
            <a:spLocks noGrp="1" noChangeArrowheads="1"/>
          </p:cNvSpPr>
          <p:nvPr>
            <p:ph type="body" idx="1"/>
          </p:nvPr>
        </p:nvSpPr>
        <p:spPr/>
        <p:txBody>
          <a:bodyPr/>
          <a:lstStyle/>
          <a:p>
            <a:pPr eaLnBrk="1" hangingPunct="1"/>
            <a:endParaRPr lang="en-US"/>
          </a:p>
        </p:txBody>
      </p:sp>
      <p:pic>
        <p:nvPicPr>
          <p:cNvPr id="528392" name="Picture 4" descr="scalings_araa_logz"/>
          <p:cNvPicPr>
            <a:picLocks noChangeAspect="1" noChangeArrowheads="1"/>
          </p:cNvPicPr>
          <p:nvPr/>
        </p:nvPicPr>
        <p:blipFill>
          <a:blip r:embed="rId4"/>
          <a:srcRect/>
          <a:stretch>
            <a:fillRect/>
          </a:stretch>
        </p:blipFill>
        <p:spPr bwMode="auto">
          <a:xfrm>
            <a:off x="-76200" y="0"/>
            <a:ext cx="9220200" cy="6959600"/>
          </a:xfrm>
          <a:prstGeom prst="rect">
            <a:avLst/>
          </a:prstGeom>
          <a:noFill/>
          <a:ln w="9525">
            <a:noFill/>
            <a:miter lim="800000"/>
            <a:headEnd/>
            <a:tailEnd/>
          </a:ln>
        </p:spPr>
      </p:pic>
      <p:graphicFrame>
        <p:nvGraphicFramePr>
          <p:cNvPr id="528386" name="Object 2"/>
          <p:cNvGraphicFramePr>
            <a:graphicFrameLocks noChangeAspect="1"/>
          </p:cNvGraphicFramePr>
          <p:nvPr/>
        </p:nvGraphicFramePr>
        <p:xfrm>
          <a:off x="5441950" y="3692525"/>
          <a:ext cx="1339850" cy="498475"/>
        </p:xfrm>
        <a:graphic>
          <a:graphicData uri="http://schemas.openxmlformats.org/presentationml/2006/ole">
            <p:oleObj spid="_x0000_s957442" name="Equation" r:id="rId5" imgW="546100" imgH="203200" progId="Equation.3">
              <p:embed/>
            </p:oleObj>
          </a:graphicData>
        </a:graphic>
      </p:graphicFrame>
      <p:graphicFrame>
        <p:nvGraphicFramePr>
          <p:cNvPr id="528387" name="Object 3"/>
          <p:cNvGraphicFramePr>
            <a:graphicFrameLocks noChangeAspect="1"/>
          </p:cNvGraphicFramePr>
          <p:nvPr/>
        </p:nvGraphicFramePr>
        <p:xfrm>
          <a:off x="2971800" y="3733800"/>
          <a:ext cx="1219200" cy="477838"/>
        </p:xfrm>
        <a:graphic>
          <a:graphicData uri="http://schemas.openxmlformats.org/presentationml/2006/ole">
            <p:oleObj spid="_x0000_s957443" name="Equation" r:id="rId6" imgW="520700" imgH="203200" progId="Equation.3">
              <p:embed/>
            </p:oleObj>
          </a:graphicData>
        </a:graphic>
      </p:graphicFrame>
      <p:graphicFrame>
        <p:nvGraphicFramePr>
          <p:cNvPr id="528388" name="Object 4"/>
          <p:cNvGraphicFramePr>
            <a:graphicFrameLocks noChangeAspect="1"/>
          </p:cNvGraphicFramePr>
          <p:nvPr/>
        </p:nvGraphicFramePr>
        <p:xfrm>
          <a:off x="1447800" y="5149850"/>
          <a:ext cx="1676400" cy="412750"/>
        </p:xfrm>
        <a:graphic>
          <a:graphicData uri="http://schemas.openxmlformats.org/presentationml/2006/ole">
            <p:oleObj spid="_x0000_s957444" name="Equation" r:id="rId7" imgW="825500" imgH="203200" progId="Equation.3">
              <p:embed/>
            </p:oleObj>
          </a:graphicData>
        </a:graphic>
      </p:graphicFrame>
      <p:graphicFrame>
        <p:nvGraphicFramePr>
          <p:cNvPr id="528389" name="Object 5"/>
          <p:cNvGraphicFramePr>
            <a:graphicFrameLocks noChangeAspect="1"/>
          </p:cNvGraphicFramePr>
          <p:nvPr/>
        </p:nvGraphicFramePr>
        <p:xfrm>
          <a:off x="3581400" y="762000"/>
          <a:ext cx="3352800" cy="1657350"/>
        </p:xfrm>
        <a:graphic>
          <a:graphicData uri="http://schemas.openxmlformats.org/presentationml/2006/ole">
            <p:oleObj spid="_x0000_s957445" name="Equation" r:id="rId8" imgW="1282700" imgH="635000" progId="Equation.3">
              <p:embed/>
            </p:oleObj>
          </a:graphicData>
        </a:graphic>
      </p:graphicFrame>
      <p:sp>
        <p:nvSpPr>
          <p:cNvPr id="528393" name="Text Box 9"/>
          <p:cNvSpPr txBox="1">
            <a:spLocks/>
          </p:cNvSpPr>
          <p:nvPr/>
        </p:nvSpPr>
        <p:spPr bwMode="auto">
          <a:xfrm>
            <a:off x="5867400" y="6262688"/>
            <a:ext cx="2081213" cy="523875"/>
          </a:xfrm>
          <a:prstGeom prst="rect">
            <a:avLst/>
          </a:prstGeom>
          <a:noFill/>
          <a:ln w="12700">
            <a:noFill/>
            <a:miter lim="800000"/>
            <a:headEnd/>
            <a:tailEnd/>
          </a:ln>
        </p:spPr>
        <p:txBody>
          <a:bodyPr wrap="none" lIns="91421" tIns="45711" rIns="91421" bIns="45711">
            <a:prstTxWarp prst="textNoShape">
              <a:avLst/>
            </a:prstTxWarp>
            <a:spAutoFit/>
          </a:bodyPr>
          <a:lstStyle/>
          <a:p>
            <a:r>
              <a:rPr lang="en-US" sz="2800">
                <a:latin typeface="Times New Roman" pitchFamily="-105" charset="0"/>
              </a:rPr>
              <a:t>=Log[a</a:t>
            </a:r>
            <a:r>
              <a:rPr lang="en-US" sz="2800" baseline="-25000">
                <a:latin typeface="Times New Roman" pitchFamily="-105" charset="0"/>
              </a:rPr>
              <a:t>0</a:t>
            </a:r>
            <a:r>
              <a:rPr lang="en-US" sz="2800">
                <a:latin typeface="Times New Roman" pitchFamily="-105" charset="0"/>
              </a:rPr>
              <a:t>/a(t)]</a:t>
            </a:r>
          </a:p>
        </p:txBody>
      </p:sp>
      <p:sp>
        <p:nvSpPr>
          <p:cNvPr id="10" name="TextBox 9"/>
          <p:cNvSpPr txBox="1"/>
          <p:nvPr/>
        </p:nvSpPr>
        <p:spPr>
          <a:xfrm>
            <a:off x="1116013" y="76200"/>
            <a:ext cx="7646987" cy="461963"/>
          </a:xfrm>
          <a:prstGeom prst="rect">
            <a:avLst/>
          </a:prstGeom>
          <a:noFill/>
        </p:spPr>
        <p:txBody>
          <a:bodyPr wrap="none" lIns="91421" tIns="45711" rIns="91421" bIns="45711">
            <a:spAutoFit/>
          </a:bodyPr>
          <a:lstStyle/>
          <a:p>
            <a:pPr>
              <a:defRPr/>
            </a:pPr>
            <a:r>
              <a:rPr lang="en-US" sz="2400" dirty="0">
                <a:latin typeface="+mn-lt"/>
                <a:ea typeface="Arial" pitchFamily="-111" charset="0"/>
                <a:cs typeface="Arial" pitchFamily="-111" charset="0"/>
                <a:sym typeface="Arial" pitchFamily="-111" charset="0"/>
              </a:rPr>
              <a:t>Equation of State parameter </a:t>
            </a:r>
            <a:r>
              <a:rPr lang="en-US" sz="2400" i="1" dirty="0" err="1">
                <a:latin typeface="+mn-lt"/>
                <a:ea typeface="Arial" pitchFamily="-111" charset="0"/>
                <a:cs typeface="Arial" pitchFamily="-111" charset="0"/>
                <a:sym typeface="Arial" pitchFamily="-111" charset="0"/>
              </a:rPr>
              <a:t>w</a:t>
            </a:r>
            <a:r>
              <a:rPr lang="en-US" sz="2400" dirty="0">
                <a:latin typeface="+mn-lt"/>
                <a:ea typeface="Arial" pitchFamily="-111" charset="0"/>
                <a:cs typeface="Arial" pitchFamily="-111" charset="0"/>
                <a:sym typeface="Arial" pitchFamily="-111" charset="0"/>
              </a:rPr>
              <a:t> determines Cosmic Evolution</a:t>
            </a:r>
          </a:p>
        </p:txBody>
      </p:sp>
      <p:sp>
        <p:nvSpPr>
          <p:cNvPr id="528395" name="TextBox 10"/>
          <p:cNvSpPr txBox="1">
            <a:spLocks noChangeArrowheads="1"/>
          </p:cNvSpPr>
          <p:nvPr/>
        </p:nvSpPr>
        <p:spPr bwMode="auto">
          <a:xfrm>
            <a:off x="3505200" y="2362200"/>
            <a:ext cx="3829050" cy="369888"/>
          </a:xfrm>
          <a:prstGeom prst="rect">
            <a:avLst/>
          </a:prstGeom>
          <a:noFill/>
          <a:ln w="9525">
            <a:noFill/>
            <a:miter lim="800000"/>
            <a:headEnd/>
            <a:tailEnd/>
          </a:ln>
        </p:spPr>
        <p:txBody>
          <a:bodyPr wrap="none">
            <a:prstTxWarp prst="textNoShape">
              <a:avLst/>
            </a:prstTxWarp>
            <a:spAutoFit/>
          </a:bodyPr>
          <a:lstStyle/>
          <a:p>
            <a:r>
              <a:rPr lang="en-US"/>
              <a:t>Conservation of Energy-Momentum</a:t>
            </a:r>
          </a:p>
        </p:txBody>
      </p:sp>
      <p:sp>
        <p:nvSpPr>
          <p:cNvPr id="12" name="TextBox 11"/>
          <p:cNvSpPr txBox="1"/>
          <p:nvPr/>
        </p:nvSpPr>
        <p:spPr>
          <a:xfrm>
            <a:off x="4572000" y="2831068"/>
            <a:ext cx="2109885" cy="369332"/>
          </a:xfrm>
          <a:prstGeom prst="rect">
            <a:avLst/>
          </a:prstGeom>
          <a:noFill/>
        </p:spPr>
        <p:txBody>
          <a:bodyPr wrap="none" rtlCol="0">
            <a:spAutoFit/>
          </a:bodyPr>
          <a:lstStyle/>
          <a:p>
            <a:r>
              <a:rPr lang="en-US" dirty="0" smtClean="0"/>
              <a:t>Inflation: 1+</a:t>
            </a:r>
            <a:r>
              <a:rPr lang="en-US" i="1" dirty="0" smtClean="0"/>
              <a:t>w</a:t>
            </a:r>
            <a:r>
              <a:rPr lang="en-US" dirty="0" smtClean="0"/>
              <a:t>=2ε/3</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 name="Title 30"/>
          <p:cNvSpPr>
            <a:spLocks noGrp="1"/>
          </p:cNvSpPr>
          <p:nvPr>
            <p:ph type="ctrTitle"/>
          </p:nvPr>
        </p:nvSpPr>
        <p:spPr/>
        <p:txBody>
          <a:bodyPr/>
          <a:lstStyle/>
          <a:p>
            <a:endParaRPr lang="en-US"/>
          </a:p>
        </p:txBody>
      </p:sp>
      <p:sp>
        <p:nvSpPr>
          <p:cNvPr id="32" name="Text Placeholder 31"/>
          <p:cNvSpPr>
            <a:spLocks noGrp="1"/>
          </p:cNvSpPr>
          <p:nvPr>
            <p:ph type="body" sz="quarter" idx="10"/>
          </p:nvPr>
        </p:nvSpPr>
        <p:spPr/>
        <p:txBody>
          <a:bodyPr/>
          <a:lstStyle/>
          <a:p>
            <a:endParaRPr lang="en-US"/>
          </a:p>
        </p:txBody>
      </p:sp>
      <p:sp>
        <p:nvSpPr>
          <p:cNvPr id="622599" name="Freeform 2"/>
          <p:cNvSpPr>
            <a:spLocks/>
          </p:cNvSpPr>
          <p:nvPr/>
        </p:nvSpPr>
        <p:spPr bwMode="auto">
          <a:xfrm>
            <a:off x="7848600" y="2895600"/>
            <a:ext cx="381000" cy="2438400"/>
          </a:xfrm>
          <a:custGeom>
            <a:avLst/>
            <a:gdLst>
              <a:gd name="T0" fmla="*/ 0 w 432"/>
              <a:gd name="T1" fmla="*/ 0 h 1536"/>
              <a:gd name="T2" fmla="*/ 2147483647 w 432"/>
              <a:gd name="T3" fmla="*/ 2147483647 h 1536"/>
              <a:gd name="T4" fmla="*/ 2147483647 w 432"/>
              <a:gd name="T5" fmla="*/ 2147483647 h 1536"/>
              <a:gd name="T6" fmla="*/ 0 w 432"/>
              <a:gd name="T7" fmla="*/ 2147483647 h 1536"/>
              <a:gd name="T8" fmla="*/ 0 w 432"/>
              <a:gd name="T9" fmla="*/ 0 h 1536"/>
              <a:gd name="T10" fmla="*/ 0 60000 65536"/>
              <a:gd name="T11" fmla="*/ 0 60000 65536"/>
              <a:gd name="T12" fmla="*/ 0 60000 65536"/>
              <a:gd name="T13" fmla="*/ 0 60000 65536"/>
              <a:gd name="T14" fmla="*/ 0 60000 65536"/>
              <a:gd name="T15" fmla="*/ 0 w 432"/>
              <a:gd name="T16" fmla="*/ 0 h 1536"/>
              <a:gd name="T17" fmla="*/ 432 w 432"/>
              <a:gd name="T18" fmla="*/ 1536 h 1536"/>
            </a:gdLst>
            <a:ahLst/>
            <a:cxnLst>
              <a:cxn ang="T10">
                <a:pos x="T0" y="T1"/>
              </a:cxn>
              <a:cxn ang="T11">
                <a:pos x="T2" y="T3"/>
              </a:cxn>
              <a:cxn ang="T12">
                <a:pos x="T4" y="T5"/>
              </a:cxn>
              <a:cxn ang="T13">
                <a:pos x="T6" y="T7"/>
              </a:cxn>
              <a:cxn ang="T14">
                <a:pos x="T8" y="T9"/>
              </a:cxn>
            </a:cxnLst>
            <a:rect l="T15" t="T16" r="T17" b="T18"/>
            <a:pathLst>
              <a:path w="432" h="1536">
                <a:moveTo>
                  <a:pt x="0" y="0"/>
                </a:moveTo>
                <a:lnTo>
                  <a:pt x="432" y="288"/>
                </a:lnTo>
                <a:lnTo>
                  <a:pt x="432" y="1536"/>
                </a:lnTo>
                <a:lnTo>
                  <a:pt x="0" y="1056"/>
                </a:lnTo>
                <a:lnTo>
                  <a:pt x="0" y="0"/>
                </a:lnTo>
                <a:close/>
              </a:path>
            </a:pathLst>
          </a:custGeom>
          <a:gradFill rotWithShape="1">
            <a:gsLst>
              <a:gs pos="0">
                <a:srgbClr val="5E002F"/>
              </a:gs>
              <a:gs pos="100000">
                <a:srgbClr val="CC0066"/>
              </a:gs>
            </a:gsLst>
            <a:lin ang="2700000" scaled="1"/>
          </a:gradFill>
          <a:ln w="9525">
            <a:miter lim="800000"/>
            <a:headEnd/>
            <a:tailEnd/>
          </a:ln>
          <a:scene3d>
            <a:camera prst="legacyObliqueTopRight">
              <a:rot lat="21299986" lon="899994" rev="0"/>
            </a:camera>
            <a:lightRig rig="legacyFlat2" dir="b"/>
          </a:scene3d>
          <a:sp3d extrusionH="430200" prstMaterial="legacyMatte">
            <a:bevelT w="13500" h="13500" prst="angle"/>
            <a:bevelB w="13500" h="13500" prst="angle"/>
            <a:extrusionClr>
              <a:srgbClr val="CC0066"/>
            </a:extrusionClr>
          </a:sp3d>
        </p:spPr>
        <p:txBody>
          <a:bodyPr lIns="91420" tIns="45711" rIns="91420" bIns="45711">
            <a:prstTxWarp prst="textNoShape">
              <a:avLst/>
            </a:prstTxWarp>
            <a:flatTx/>
          </a:bodyPr>
          <a:lstStyle/>
          <a:p>
            <a:endParaRPr lang="en-US"/>
          </a:p>
        </p:txBody>
      </p:sp>
      <p:sp>
        <p:nvSpPr>
          <p:cNvPr id="622600" name="Oval 3"/>
          <p:cNvSpPr>
            <a:spLocks noChangeArrowheads="1"/>
          </p:cNvSpPr>
          <p:nvPr/>
        </p:nvSpPr>
        <p:spPr bwMode="auto">
          <a:xfrm>
            <a:off x="7924800" y="3657600"/>
            <a:ext cx="152400" cy="609600"/>
          </a:xfrm>
          <a:prstGeom prst="ellipse">
            <a:avLst/>
          </a:prstGeom>
          <a:solidFill>
            <a:srgbClr val="FF6600"/>
          </a:solidFill>
          <a:ln w="9525">
            <a:solidFill>
              <a:schemeClr val="tx1"/>
            </a:solidFill>
            <a:round/>
            <a:headEnd/>
            <a:tailEnd/>
          </a:ln>
        </p:spPr>
        <p:txBody>
          <a:bodyPr wrap="none" lIns="91420" tIns="45711" rIns="91420" bIns="45711" anchor="ctr">
            <a:prstTxWarp prst="textNoShape">
              <a:avLst/>
            </a:prstTxWarp>
          </a:bodyPr>
          <a:lstStyle/>
          <a:p>
            <a:endParaRPr lang="en-US"/>
          </a:p>
        </p:txBody>
      </p:sp>
      <p:sp>
        <p:nvSpPr>
          <p:cNvPr id="622601" name="Freeform 4"/>
          <p:cNvSpPr>
            <a:spLocks/>
          </p:cNvSpPr>
          <p:nvPr/>
        </p:nvSpPr>
        <p:spPr bwMode="auto">
          <a:xfrm>
            <a:off x="5943600" y="1371600"/>
            <a:ext cx="914400" cy="2438400"/>
          </a:xfrm>
          <a:custGeom>
            <a:avLst/>
            <a:gdLst>
              <a:gd name="T0" fmla="*/ 0 w 432"/>
              <a:gd name="T1" fmla="*/ 0 h 1536"/>
              <a:gd name="T2" fmla="*/ 2147483647 w 432"/>
              <a:gd name="T3" fmla="*/ 2147483647 h 1536"/>
              <a:gd name="T4" fmla="*/ 2147483647 w 432"/>
              <a:gd name="T5" fmla="*/ 2147483647 h 1536"/>
              <a:gd name="T6" fmla="*/ 0 w 432"/>
              <a:gd name="T7" fmla="*/ 2147483647 h 1536"/>
              <a:gd name="T8" fmla="*/ 0 w 432"/>
              <a:gd name="T9" fmla="*/ 0 h 1536"/>
              <a:gd name="T10" fmla="*/ 0 60000 65536"/>
              <a:gd name="T11" fmla="*/ 0 60000 65536"/>
              <a:gd name="T12" fmla="*/ 0 60000 65536"/>
              <a:gd name="T13" fmla="*/ 0 60000 65536"/>
              <a:gd name="T14" fmla="*/ 0 60000 65536"/>
              <a:gd name="T15" fmla="*/ 0 w 432"/>
              <a:gd name="T16" fmla="*/ 0 h 1536"/>
              <a:gd name="T17" fmla="*/ 432 w 432"/>
              <a:gd name="T18" fmla="*/ 1536 h 1536"/>
            </a:gdLst>
            <a:ahLst/>
            <a:cxnLst>
              <a:cxn ang="T10">
                <a:pos x="T0" y="T1"/>
              </a:cxn>
              <a:cxn ang="T11">
                <a:pos x="T2" y="T3"/>
              </a:cxn>
              <a:cxn ang="T12">
                <a:pos x="T4" y="T5"/>
              </a:cxn>
              <a:cxn ang="T13">
                <a:pos x="T6" y="T7"/>
              </a:cxn>
              <a:cxn ang="T14">
                <a:pos x="T8" y="T9"/>
              </a:cxn>
            </a:cxnLst>
            <a:rect l="T15" t="T16" r="T17" b="T18"/>
            <a:pathLst>
              <a:path w="432" h="1536">
                <a:moveTo>
                  <a:pt x="0" y="0"/>
                </a:moveTo>
                <a:lnTo>
                  <a:pt x="432" y="288"/>
                </a:lnTo>
                <a:lnTo>
                  <a:pt x="432" y="1536"/>
                </a:lnTo>
                <a:lnTo>
                  <a:pt x="0" y="1056"/>
                </a:lnTo>
                <a:lnTo>
                  <a:pt x="0" y="0"/>
                </a:lnTo>
                <a:close/>
              </a:path>
            </a:pathLst>
          </a:custGeom>
          <a:gradFill rotWithShape="1">
            <a:gsLst>
              <a:gs pos="0">
                <a:srgbClr val="5E002F"/>
              </a:gs>
              <a:gs pos="100000">
                <a:srgbClr val="CC0066"/>
              </a:gs>
            </a:gsLst>
            <a:lin ang="2700000" scaled="1"/>
          </a:gradFill>
          <a:ln w="9525">
            <a:miter lim="800000"/>
            <a:headEnd/>
            <a:tailEnd/>
          </a:ln>
          <a:scene3d>
            <a:camera prst="legacyObliqueTopRight">
              <a:rot lat="21299986" lon="21299986" rev="0"/>
            </a:camera>
            <a:lightRig rig="legacyFlat2" dir="b"/>
          </a:scene3d>
          <a:sp3d extrusionH="430200" prstMaterial="legacyMatte">
            <a:bevelT w="13500" h="13500" prst="angle"/>
            <a:bevelB w="13500" h="13500" prst="angle"/>
            <a:extrusionClr>
              <a:srgbClr val="CC0066"/>
            </a:extrusionClr>
          </a:sp3d>
        </p:spPr>
        <p:txBody>
          <a:bodyPr lIns="91420" tIns="45711" rIns="91420" bIns="45711">
            <a:prstTxWarp prst="textNoShape">
              <a:avLst/>
            </a:prstTxWarp>
            <a:flatTx/>
          </a:bodyPr>
          <a:lstStyle/>
          <a:p>
            <a:endParaRPr lang="en-US"/>
          </a:p>
        </p:txBody>
      </p:sp>
      <p:grpSp>
        <p:nvGrpSpPr>
          <p:cNvPr id="622602" name="Group 5"/>
          <p:cNvGrpSpPr>
            <a:grpSpLocks/>
          </p:cNvGrpSpPr>
          <p:nvPr/>
        </p:nvGrpSpPr>
        <p:grpSpPr bwMode="auto">
          <a:xfrm>
            <a:off x="914400" y="3048000"/>
            <a:ext cx="1168400" cy="785813"/>
            <a:chOff x="648" y="2928"/>
            <a:chExt cx="762" cy="528"/>
          </a:xfrm>
        </p:grpSpPr>
        <p:sp>
          <p:nvSpPr>
            <p:cNvPr id="622620" name="Freeform 6"/>
            <p:cNvSpPr>
              <a:spLocks/>
            </p:cNvSpPr>
            <p:nvPr/>
          </p:nvSpPr>
          <p:spPr bwMode="auto">
            <a:xfrm>
              <a:off x="648" y="3005"/>
              <a:ext cx="627" cy="405"/>
            </a:xfrm>
            <a:custGeom>
              <a:avLst/>
              <a:gdLst>
                <a:gd name="T0" fmla="*/ 86 w 864"/>
                <a:gd name="T1" fmla="*/ 0 h 528"/>
                <a:gd name="T2" fmla="*/ 0 w 864"/>
                <a:gd name="T3" fmla="*/ 53 h 528"/>
                <a:gd name="T4" fmla="*/ 91 w 864"/>
                <a:gd name="T5" fmla="*/ 82 h 528"/>
                <a:gd name="T6" fmla="*/ 0 60000 65536"/>
                <a:gd name="T7" fmla="*/ 0 60000 65536"/>
                <a:gd name="T8" fmla="*/ 0 60000 65536"/>
                <a:gd name="T9" fmla="*/ 0 w 864"/>
                <a:gd name="T10" fmla="*/ 0 h 528"/>
                <a:gd name="T11" fmla="*/ 864 w 864"/>
                <a:gd name="T12" fmla="*/ 528 h 528"/>
              </a:gdLst>
              <a:ahLst/>
              <a:cxnLst>
                <a:cxn ang="T6">
                  <a:pos x="T0" y="T1"/>
                </a:cxn>
                <a:cxn ang="T7">
                  <a:pos x="T2" y="T3"/>
                </a:cxn>
                <a:cxn ang="T8">
                  <a:pos x="T4" y="T5"/>
                </a:cxn>
              </a:cxnLst>
              <a:rect l="T9" t="T10" r="T11" b="T12"/>
              <a:pathLst>
                <a:path w="864" h="528">
                  <a:moveTo>
                    <a:pt x="816" y="0"/>
                  </a:moveTo>
                  <a:lnTo>
                    <a:pt x="0" y="336"/>
                  </a:lnTo>
                  <a:lnTo>
                    <a:pt x="864" y="528"/>
                  </a:lnTo>
                </a:path>
              </a:pathLst>
            </a:custGeom>
            <a:gradFill rotWithShape="0">
              <a:gsLst>
                <a:gs pos="0">
                  <a:srgbClr val="3333FF"/>
                </a:gs>
                <a:gs pos="100000">
                  <a:srgbClr val="181876"/>
                </a:gs>
              </a:gsLst>
              <a:lin ang="5400000" scaled="1"/>
            </a:gradFill>
            <a:ln w="38100">
              <a:solidFill>
                <a:srgbClr val="3333FF"/>
              </a:solidFill>
              <a:round/>
              <a:headEnd/>
              <a:tailEnd/>
            </a:ln>
          </p:spPr>
          <p:txBody>
            <a:bodyPr>
              <a:prstTxWarp prst="textNoShape">
                <a:avLst/>
              </a:prstTxWarp>
            </a:bodyPr>
            <a:lstStyle/>
            <a:p>
              <a:endParaRPr lang="en-US"/>
            </a:p>
          </p:txBody>
        </p:sp>
        <p:sp>
          <p:nvSpPr>
            <p:cNvPr id="648199" name="Oval 7"/>
            <p:cNvSpPr>
              <a:spLocks noChangeArrowheads="1"/>
            </p:cNvSpPr>
            <p:nvPr/>
          </p:nvSpPr>
          <p:spPr bwMode="auto">
            <a:xfrm>
              <a:off x="1186" y="2928"/>
              <a:ext cx="224" cy="528"/>
            </a:xfrm>
            <a:prstGeom prst="ellipse">
              <a:avLst/>
            </a:prstGeom>
            <a:gradFill rotWithShape="0">
              <a:gsLst>
                <a:gs pos="0">
                  <a:schemeClr val="accent2"/>
                </a:gs>
                <a:gs pos="100000">
                  <a:schemeClr val="accent2">
                    <a:gamma/>
                    <a:shade val="46275"/>
                    <a:invGamma/>
                  </a:schemeClr>
                </a:gs>
              </a:gsLst>
              <a:lin ang="5400000" scaled="1"/>
            </a:gradFill>
            <a:ln w="9525">
              <a:solidFill>
                <a:schemeClr val="tx1"/>
              </a:solidFill>
              <a:round/>
              <a:headEnd/>
              <a:tailEnd/>
            </a:ln>
            <a:effectLst/>
          </p:spPr>
          <p:txBody>
            <a:bodyPr wrap="none" anchor="ctr">
              <a:prstTxWarp prst="textNoShape">
                <a:avLst/>
              </a:prstTxWarp>
            </a:bodyPr>
            <a:lstStyle/>
            <a:p>
              <a:pPr>
                <a:defRPr/>
              </a:pPr>
              <a:endParaRPr lang="en-US">
                <a:latin typeface="Arial" pitchFamily="30" charset="0"/>
                <a:ea typeface="Arial" pitchFamily="30" charset="0"/>
                <a:cs typeface="Arial" pitchFamily="30" charset="0"/>
                <a:sym typeface="Arial" pitchFamily="30" charset="0"/>
              </a:endParaRPr>
            </a:p>
          </p:txBody>
        </p:sp>
      </p:grpSp>
      <p:sp>
        <p:nvSpPr>
          <p:cNvPr id="622603" name="Text Box 8"/>
          <p:cNvSpPr txBox="1">
            <a:spLocks noChangeArrowheads="1"/>
          </p:cNvSpPr>
          <p:nvPr/>
        </p:nvSpPr>
        <p:spPr bwMode="auto">
          <a:xfrm>
            <a:off x="838200" y="3810000"/>
            <a:ext cx="1454204" cy="461647"/>
          </a:xfrm>
          <a:prstGeom prst="rect">
            <a:avLst/>
          </a:prstGeom>
          <a:noFill/>
          <a:ln w="9525">
            <a:noFill/>
            <a:miter lim="800000"/>
            <a:headEnd/>
            <a:tailEnd/>
          </a:ln>
        </p:spPr>
        <p:txBody>
          <a:bodyPr wrap="none" lIns="91420" tIns="45711" rIns="91420" bIns="45711">
            <a:prstTxWarp prst="textNoShape">
              <a:avLst/>
            </a:prstTxWarp>
            <a:spAutoFit/>
          </a:bodyPr>
          <a:lstStyle/>
          <a:p>
            <a:r>
              <a:rPr lang="en-GB" sz="2400" dirty="0">
                <a:solidFill>
                  <a:schemeClr val="bg1"/>
                </a:solidFill>
                <a:latin typeface="Arial"/>
                <a:cs typeface="Arial"/>
              </a:rPr>
              <a:t>Observer</a:t>
            </a:r>
            <a:endParaRPr lang="en-US" sz="2400" dirty="0">
              <a:solidFill>
                <a:schemeClr val="tx1"/>
              </a:solidFill>
              <a:latin typeface="Arial"/>
              <a:cs typeface="Arial"/>
            </a:endParaRPr>
          </a:p>
        </p:txBody>
      </p:sp>
      <p:sp>
        <p:nvSpPr>
          <p:cNvPr id="622604" name="Text Box 9"/>
          <p:cNvSpPr txBox="1">
            <a:spLocks noChangeArrowheads="1"/>
          </p:cNvSpPr>
          <p:nvPr/>
        </p:nvSpPr>
        <p:spPr bwMode="auto">
          <a:xfrm>
            <a:off x="2667000" y="1905000"/>
            <a:ext cx="2898775" cy="457200"/>
          </a:xfrm>
          <a:prstGeom prst="rect">
            <a:avLst/>
          </a:prstGeom>
          <a:noFill/>
          <a:ln w="9525">
            <a:noFill/>
            <a:miter lim="800000"/>
            <a:headEnd/>
            <a:tailEnd/>
          </a:ln>
        </p:spPr>
        <p:txBody>
          <a:bodyPr lIns="91420" tIns="45711" rIns="91420" bIns="45711">
            <a:prstTxWarp prst="textNoShape">
              <a:avLst/>
            </a:prstTxWarp>
            <a:spAutoFit/>
          </a:bodyPr>
          <a:lstStyle/>
          <a:p>
            <a:pPr algn="ctr"/>
            <a:r>
              <a:rPr lang="en-GB" sz="2400" dirty="0">
                <a:solidFill>
                  <a:schemeClr val="bg1"/>
                </a:solidFill>
                <a:latin typeface="Arial"/>
                <a:cs typeface="Arial"/>
              </a:rPr>
              <a:t>Dark matter halos</a:t>
            </a:r>
            <a:endParaRPr lang="en-US" sz="2400" dirty="0">
              <a:solidFill>
                <a:schemeClr val="bg1"/>
              </a:solidFill>
              <a:latin typeface="Arial"/>
              <a:cs typeface="Arial"/>
            </a:endParaRPr>
          </a:p>
        </p:txBody>
      </p:sp>
      <p:sp>
        <p:nvSpPr>
          <p:cNvPr id="622605" name="Text Box 10"/>
          <p:cNvSpPr txBox="1">
            <a:spLocks noChangeArrowheads="1"/>
          </p:cNvSpPr>
          <p:nvPr/>
        </p:nvSpPr>
        <p:spPr bwMode="auto">
          <a:xfrm>
            <a:off x="7088197" y="1607421"/>
            <a:ext cx="1827203" cy="830979"/>
          </a:xfrm>
          <a:prstGeom prst="rect">
            <a:avLst/>
          </a:prstGeom>
          <a:noFill/>
          <a:ln w="9525">
            <a:noFill/>
            <a:miter lim="800000"/>
            <a:headEnd/>
            <a:tailEnd/>
          </a:ln>
        </p:spPr>
        <p:txBody>
          <a:bodyPr wrap="none" lIns="91420" tIns="45711" rIns="91420" bIns="45711">
            <a:prstTxWarp prst="textNoShape">
              <a:avLst/>
            </a:prstTxWarp>
            <a:spAutoFit/>
          </a:bodyPr>
          <a:lstStyle/>
          <a:p>
            <a:pPr algn="ctr"/>
            <a:r>
              <a:rPr lang="en-GB" sz="2400" dirty="0">
                <a:solidFill>
                  <a:schemeClr val="bg1"/>
                </a:solidFill>
                <a:latin typeface="Arial"/>
                <a:cs typeface="Arial"/>
              </a:rPr>
              <a:t>Background</a:t>
            </a:r>
            <a:r>
              <a:rPr lang="en-GB" sz="2400" dirty="0" smtClean="0">
                <a:solidFill>
                  <a:schemeClr val="bg1"/>
                </a:solidFill>
                <a:latin typeface="Arial"/>
                <a:cs typeface="Arial"/>
              </a:rPr>
              <a:t> </a:t>
            </a:r>
          </a:p>
          <a:p>
            <a:pPr algn="ctr"/>
            <a:r>
              <a:rPr lang="en-GB" sz="2400" dirty="0" smtClean="0">
                <a:solidFill>
                  <a:schemeClr val="bg1"/>
                </a:solidFill>
                <a:latin typeface="Arial"/>
                <a:cs typeface="Arial"/>
              </a:rPr>
              <a:t>sources</a:t>
            </a:r>
            <a:endParaRPr lang="en-US" sz="2400" dirty="0">
              <a:solidFill>
                <a:schemeClr val="bg1"/>
              </a:solidFill>
              <a:latin typeface="Arial"/>
              <a:cs typeface="Arial"/>
            </a:endParaRPr>
          </a:p>
        </p:txBody>
      </p:sp>
      <p:sp>
        <p:nvSpPr>
          <p:cNvPr id="622606" name="Oval 11"/>
          <p:cNvSpPr>
            <a:spLocks noChangeArrowheads="1"/>
          </p:cNvSpPr>
          <p:nvPr/>
        </p:nvSpPr>
        <p:spPr bwMode="auto">
          <a:xfrm>
            <a:off x="2590800" y="3200400"/>
            <a:ext cx="457200" cy="411163"/>
          </a:xfrm>
          <a:prstGeom prst="ellipse">
            <a:avLst/>
          </a:prstGeom>
          <a:gradFill rotWithShape="0">
            <a:gsLst>
              <a:gs pos="0">
                <a:srgbClr val="CC0066"/>
              </a:gs>
              <a:gs pos="100000">
                <a:srgbClr val="5E002F"/>
              </a:gs>
            </a:gsLst>
            <a:path path="shape">
              <a:fillToRect l="50000" t="50000" r="50000" b="50000"/>
            </a:path>
          </a:gradFill>
          <a:ln w="9525">
            <a:noFill/>
            <a:round/>
            <a:headEnd/>
            <a:tailEnd/>
          </a:ln>
        </p:spPr>
        <p:txBody>
          <a:bodyPr wrap="none" lIns="91420" tIns="45711" rIns="91420" bIns="45711" anchor="ctr">
            <a:prstTxWarp prst="textNoShape">
              <a:avLst/>
            </a:prstTxWarp>
          </a:bodyPr>
          <a:lstStyle/>
          <a:p>
            <a:endParaRPr lang="en-US"/>
          </a:p>
        </p:txBody>
      </p:sp>
      <p:sp>
        <p:nvSpPr>
          <p:cNvPr id="622607" name="Oval 12"/>
          <p:cNvSpPr>
            <a:spLocks noChangeArrowheads="1"/>
          </p:cNvSpPr>
          <p:nvPr/>
        </p:nvSpPr>
        <p:spPr bwMode="auto">
          <a:xfrm>
            <a:off x="3276600" y="2514600"/>
            <a:ext cx="457200" cy="487363"/>
          </a:xfrm>
          <a:prstGeom prst="ellipse">
            <a:avLst/>
          </a:prstGeom>
          <a:gradFill rotWithShape="0">
            <a:gsLst>
              <a:gs pos="0">
                <a:srgbClr val="CC0066"/>
              </a:gs>
              <a:gs pos="100000">
                <a:srgbClr val="5E002F"/>
              </a:gs>
            </a:gsLst>
            <a:path path="shape">
              <a:fillToRect l="50000" t="50000" r="50000" b="50000"/>
            </a:path>
          </a:gradFill>
          <a:ln w="9525">
            <a:noFill/>
            <a:round/>
            <a:headEnd/>
            <a:tailEnd/>
          </a:ln>
        </p:spPr>
        <p:txBody>
          <a:bodyPr wrap="none" lIns="91420" tIns="45711" rIns="91420" bIns="45711" anchor="ctr">
            <a:prstTxWarp prst="textNoShape">
              <a:avLst/>
            </a:prstTxWarp>
          </a:bodyPr>
          <a:lstStyle/>
          <a:p>
            <a:endParaRPr lang="en-US"/>
          </a:p>
        </p:txBody>
      </p:sp>
      <p:sp>
        <p:nvSpPr>
          <p:cNvPr id="622608" name="Oval 13"/>
          <p:cNvSpPr>
            <a:spLocks noChangeArrowheads="1"/>
          </p:cNvSpPr>
          <p:nvPr/>
        </p:nvSpPr>
        <p:spPr bwMode="auto">
          <a:xfrm>
            <a:off x="4191000" y="2819400"/>
            <a:ext cx="533400" cy="487363"/>
          </a:xfrm>
          <a:prstGeom prst="ellipse">
            <a:avLst/>
          </a:prstGeom>
          <a:gradFill rotWithShape="0">
            <a:gsLst>
              <a:gs pos="0">
                <a:srgbClr val="CC0066"/>
              </a:gs>
              <a:gs pos="100000">
                <a:srgbClr val="5E002F"/>
              </a:gs>
            </a:gsLst>
            <a:path path="shape">
              <a:fillToRect l="50000" t="50000" r="50000" b="50000"/>
            </a:path>
          </a:gradFill>
          <a:ln w="9525">
            <a:noFill/>
            <a:round/>
            <a:headEnd/>
            <a:tailEnd/>
          </a:ln>
        </p:spPr>
        <p:txBody>
          <a:bodyPr wrap="none" lIns="91420" tIns="45711" rIns="91420" bIns="45711" anchor="ctr">
            <a:prstTxWarp prst="textNoShape">
              <a:avLst/>
            </a:prstTxWarp>
          </a:bodyPr>
          <a:lstStyle/>
          <a:p>
            <a:endParaRPr lang="en-US"/>
          </a:p>
        </p:txBody>
      </p:sp>
      <p:sp>
        <p:nvSpPr>
          <p:cNvPr id="622609" name="Oval 14"/>
          <p:cNvSpPr>
            <a:spLocks noChangeArrowheads="1"/>
          </p:cNvSpPr>
          <p:nvPr/>
        </p:nvSpPr>
        <p:spPr bwMode="auto">
          <a:xfrm>
            <a:off x="5029200" y="2286000"/>
            <a:ext cx="381000" cy="334963"/>
          </a:xfrm>
          <a:prstGeom prst="ellipse">
            <a:avLst/>
          </a:prstGeom>
          <a:gradFill rotWithShape="0">
            <a:gsLst>
              <a:gs pos="0">
                <a:srgbClr val="CC0066"/>
              </a:gs>
              <a:gs pos="100000">
                <a:srgbClr val="5E002F"/>
              </a:gs>
            </a:gsLst>
            <a:path path="shape">
              <a:fillToRect l="50000" t="50000" r="50000" b="50000"/>
            </a:path>
          </a:gradFill>
          <a:ln w="9525">
            <a:noFill/>
            <a:round/>
            <a:headEnd/>
            <a:tailEnd/>
          </a:ln>
        </p:spPr>
        <p:txBody>
          <a:bodyPr wrap="none" lIns="91420" tIns="45711" rIns="91420" bIns="45711" anchor="ctr">
            <a:prstTxWarp prst="textNoShape">
              <a:avLst/>
            </a:prstTxWarp>
          </a:bodyPr>
          <a:lstStyle/>
          <a:p>
            <a:endParaRPr lang="en-US"/>
          </a:p>
        </p:txBody>
      </p:sp>
      <p:sp>
        <p:nvSpPr>
          <p:cNvPr id="622610" name="Line 15"/>
          <p:cNvSpPr>
            <a:spLocks noChangeShapeType="1"/>
          </p:cNvSpPr>
          <p:nvPr/>
        </p:nvSpPr>
        <p:spPr bwMode="auto">
          <a:xfrm>
            <a:off x="1905000" y="3429000"/>
            <a:ext cx="6019800" cy="457200"/>
          </a:xfrm>
          <a:prstGeom prst="line">
            <a:avLst/>
          </a:prstGeom>
          <a:noFill/>
          <a:ln w="9525">
            <a:solidFill>
              <a:srgbClr val="FF0000"/>
            </a:solidFill>
            <a:prstDash val="dash"/>
            <a:round/>
            <a:headEnd/>
            <a:tailEnd/>
          </a:ln>
        </p:spPr>
        <p:txBody>
          <a:bodyPr lIns="91420" tIns="45711" rIns="91420" bIns="45711">
            <a:prstTxWarp prst="textNoShape">
              <a:avLst/>
            </a:prstTxWarp>
          </a:bodyPr>
          <a:lstStyle/>
          <a:p>
            <a:endParaRPr lang="en-US"/>
          </a:p>
        </p:txBody>
      </p:sp>
      <p:sp>
        <p:nvSpPr>
          <p:cNvPr id="648208" name="Freeform 16"/>
          <p:cNvSpPr>
            <a:spLocks/>
          </p:cNvSpPr>
          <p:nvPr/>
        </p:nvSpPr>
        <p:spPr bwMode="auto">
          <a:xfrm rot="145532" flipV="1">
            <a:off x="1905000" y="3581400"/>
            <a:ext cx="6096000" cy="303213"/>
          </a:xfrm>
          <a:custGeom>
            <a:avLst/>
            <a:gdLst>
              <a:gd name="T0" fmla="*/ 0 w 3072"/>
              <a:gd name="T1" fmla="*/ 2147483647 h 216"/>
              <a:gd name="T2" fmla="*/ 2147483647 w 3072"/>
              <a:gd name="T3" fmla="*/ 2147483647 h 216"/>
              <a:gd name="T4" fmla="*/ 2147483647 w 3072"/>
              <a:gd name="T5" fmla="*/ 2147483647 h 216"/>
              <a:gd name="T6" fmla="*/ 2147483647 w 3072"/>
              <a:gd name="T7" fmla="*/ 2147483647 h 216"/>
              <a:gd name="T8" fmla="*/ 2147483647 w 3072"/>
              <a:gd name="T9" fmla="*/ 2147483647 h 216"/>
              <a:gd name="T10" fmla="*/ 2147483647 w 3072"/>
              <a:gd name="T11" fmla="*/ 2147483647 h 216"/>
              <a:gd name="T12" fmla="*/ 0 60000 65536"/>
              <a:gd name="T13" fmla="*/ 0 60000 65536"/>
              <a:gd name="T14" fmla="*/ 0 60000 65536"/>
              <a:gd name="T15" fmla="*/ 0 60000 65536"/>
              <a:gd name="T16" fmla="*/ 0 60000 65536"/>
              <a:gd name="T17" fmla="*/ 0 60000 65536"/>
              <a:gd name="T18" fmla="*/ 0 w 3072"/>
              <a:gd name="T19" fmla="*/ 0 h 216"/>
              <a:gd name="T20" fmla="*/ 3072 w 3072"/>
              <a:gd name="T21" fmla="*/ 216 h 216"/>
            </a:gdLst>
            <a:ahLst/>
            <a:cxnLst>
              <a:cxn ang="T12">
                <a:pos x="T0" y="T1"/>
              </a:cxn>
              <a:cxn ang="T13">
                <a:pos x="T2" y="T3"/>
              </a:cxn>
              <a:cxn ang="T14">
                <a:pos x="T4" y="T5"/>
              </a:cxn>
              <a:cxn ang="T15">
                <a:pos x="T6" y="T7"/>
              </a:cxn>
              <a:cxn ang="T16">
                <a:pos x="T8" y="T9"/>
              </a:cxn>
              <a:cxn ang="T17">
                <a:pos x="T10" y="T11"/>
              </a:cxn>
            </a:cxnLst>
            <a:rect l="T18" t="T19" r="T20" b="T21"/>
            <a:pathLst>
              <a:path w="3072" h="216">
                <a:moveTo>
                  <a:pt x="0" y="200"/>
                </a:moveTo>
                <a:cubicBezTo>
                  <a:pt x="220" y="108"/>
                  <a:pt x="440" y="16"/>
                  <a:pt x="624" y="8"/>
                </a:cubicBezTo>
                <a:cubicBezTo>
                  <a:pt x="808" y="0"/>
                  <a:pt x="928" y="152"/>
                  <a:pt x="1104" y="152"/>
                </a:cubicBezTo>
                <a:cubicBezTo>
                  <a:pt x="1280" y="152"/>
                  <a:pt x="1472" y="0"/>
                  <a:pt x="1680" y="8"/>
                </a:cubicBezTo>
                <a:cubicBezTo>
                  <a:pt x="1888" y="16"/>
                  <a:pt x="2120" y="184"/>
                  <a:pt x="2352" y="200"/>
                </a:cubicBezTo>
                <a:cubicBezTo>
                  <a:pt x="2584" y="216"/>
                  <a:pt x="2828" y="160"/>
                  <a:pt x="3072" y="104"/>
                </a:cubicBezTo>
              </a:path>
            </a:pathLst>
          </a:custGeom>
          <a:noFill/>
          <a:ln w="28575">
            <a:solidFill>
              <a:srgbClr val="FF0000"/>
            </a:solidFill>
            <a:round/>
            <a:headEnd/>
            <a:tailEnd/>
          </a:ln>
        </p:spPr>
        <p:txBody>
          <a:bodyPr lIns="91420" tIns="45711" rIns="91420" bIns="45711">
            <a:prstTxWarp prst="textNoShape">
              <a:avLst/>
            </a:prstTxWarp>
          </a:bodyPr>
          <a:lstStyle/>
          <a:p>
            <a:endParaRPr lang="en-US"/>
          </a:p>
        </p:txBody>
      </p:sp>
      <p:sp>
        <p:nvSpPr>
          <p:cNvPr id="622612" name="Oval 17"/>
          <p:cNvSpPr>
            <a:spLocks noChangeArrowheads="1"/>
          </p:cNvSpPr>
          <p:nvPr/>
        </p:nvSpPr>
        <p:spPr bwMode="auto">
          <a:xfrm>
            <a:off x="6172200" y="2128838"/>
            <a:ext cx="381000" cy="609600"/>
          </a:xfrm>
          <a:prstGeom prst="ellipse">
            <a:avLst/>
          </a:prstGeom>
          <a:solidFill>
            <a:srgbClr val="FF6600"/>
          </a:solidFill>
          <a:ln w="9525">
            <a:solidFill>
              <a:schemeClr val="tx1"/>
            </a:solidFill>
            <a:round/>
            <a:headEnd/>
            <a:tailEnd/>
          </a:ln>
        </p:spPr>
        <p:txBody>
          <a:bodyPr wrap="none" lIns="91420" tIns="45711" rIns="91420" bIns="45711" anchor="ctr">
            <a:prstTxWarp prst="textNoShape">
              <a:avLst/>
            </a:prstTxWarp>
          </a:bodyPr>
          <a:lstStyle/>
          <a:p>
            <a:endParaRPr lang="en-US"/>
          </a:p>
        </p:txBody>
      </p:sp>
      <p:sp>
        <p:nvSpPr>
          <p:cNvPr id="648210" name="Freeform 18"/>
          <p:cNvSpPr>
            <a:spLocks/>
          </p:cNvSpPr>
          <p:nvPr/>
        </p:nvSpPr>
        <p:spPr bwMode="auto">
          <a:xfrm rot="-701898">
            <a:off x="1851025" y="2803525"/>
            <a:ext cx="4556125" cy="169863"/>
          </a:xfrm>
          <a:custGeom>
            <a:avLst/>
            <a:gdLst>
              <a:gd name="T0" fmla="*/ 0 w 3072"/>
              <a:gd name="T1" fmla="*/ 2147483647 h 216"/>
              <a:gd name="T2" fmla="*/ 2147483647 w 3072"/>
              <a:gd name="T3" fmla="*/ 2147483647 h 216"/>
              <a:gd name="T4" fmla="*/ 2147483647 w 3072"/>
              <a:gd name="T5" fmla="*/ 2147483647 h 216"/>
              <a:gd name="T6" fmla="*/ 2147483647 w 3072"/>
              <a:gd name="T7" fmla="*/ 2147483647 h 216"/>
              <a:gd name="T8" fmla="*/ 2147483647 w 3072"/>
              <a:gd name="T9" fmla="*/ 2147483647 h 216"/>
              <a:gd name="T10" fmla="*/ 2147483647 w 3072"/>
              <a:gd name="T11" fmla="*/ 2147483647 h 216"/>
              <a:gd name="T12" fmla="*/ 0 60000 65536"/>
              <a:gd name="T13" fmla="*/ 0 60000 65536"/>
              <a:gd name="T14" fmla="*/ 0 60000 65536"/>
              <a:gd name="T15" fmla="*/ 0 60000 65536"/>
              <a:gd name="T16" fmla="*/ 0 60000 65536"/>
              <a:gd name="T17" fmla="*/ 0 60000 65536"/>
              <a:gd name="T18" fmla="*/ 0 w 3072"/>
              <a:gd name="T19" fmla="*/ 0 h 216"/>
              <a:gd name="T20" fmla="*/ 3072 w 3072"/>
              <a:gd name="T21" fmla="*/ 216 h 216"/>
            </a:gdLst>
            <a:ahLst/>
            <a:cxnLst>
              <a:cxn ang="T12">
                <a:pos x="T0" y="T1"/>
              </a:cxn>
              <a:cxn ang="T13">
                <a:pos x="T2" y="T3"/>
              </a:cxn>
              <a:cxn ang="T14">
                <a:pos x="T4" y="T5"/>
              </a:cxn>
              <a:cxn ang="T15">
                <a:pos x="T6" y="T7"/>
              </a:cxn>
              <a:cxn ang="T16">
                <a:pos x="T8" y="T9"/>
              </a:cxn>
              <a:cxn ang="T17">
                <a:pos x="T10" y="T11"/>
              </a:cxn>
            </a:cxnLst>
            <a:rect l="T18" t="T19" r="T20" b="T21"/>
            <a:pathLst>
              <a:path w="3072" h="216">
                <a:moveTo>
                  <a:pt x="0" y="200"/>
                </a:moveTo>
                <a:cubicBezTo>
                  <a:pt x="220" y="108"/>
                  <a:pt x="440" y="16"/>
                  <a:pt x="624" y="8"/>
                </a:cubicBezTo>
                <a:cubicBezTo>
                  <a:pt x="808" y="0"/>
                  <a:pt x="928" y="152"/>
                  <a:pt x="1104" y="152"/>
                </a:cubicBezTo>
                <a:cubicBezTo>
                  <a:pt x="1280" y="152"/>
                  <a:pt x="1472" y="0"/>
                  <a:pt x="1680" y="8"/>
                </a:cubicBezTo>
                <a:cubicBezTo>
                  <a:pt x="1888" y="16"/>
                  <a:pt x="2120" y="184"/>
                  <a:pt x="2352" y="200"/>
                </a:cubicBezTo>
                <a:cubicBezTo>
                  <a:pt x="2584" y="216"/>
                  <a:pt x="2828" y="160"/>
                  <a:pt x="3072" y="104"/>
                </a:cubicBezTo>
              </a:path>
            </a:pathLst>
          </a:custGeom>
          <a:noFill/>
          <a:ln w="28575">
            <a:solidFill>
              <a:srgbClr val="FF0000"/>
            </a:solidFill>
            <a:round/>
            <a:headEnd/>
            <a:tailEnd/>
          </a:ln>
        </p:spPr>
        <p:txBody>
          <a:bodyPr lIns="91420" tIns="45711" rIns="91420" bIns="45711">
            <a:prstTxWarp prst="textNoShape">
              <a:avLst/>
            </a:prstTxWarp>
          </a:bodyPr>
          <a:lstStyle/>
          <a:p>
            <a:endParaRPr lang="en-US"/>
          </a:p>
        </p:txBody>
      </p:sp>
      <p:sp>
        <p:nvSpPr>
          <p:cNvPr id="622614" name="Line 19"/>
          <p:cNvSpPr>
            <a:spLocks noChangeShapeType="1"/>
          </p:cNvSpPr>
          <p:nvPr/>
        </p:nvSpPr>
        <p:spPr bwMode="auto">
          <a:xfrm flipV="1">
            <a:off x="1905000" y="2438400"/>
            <a:ext cx="4419600" cy="990600"/>
          </a:xfrm>
          <a:prstGeom prst="line">
            <a:avLst/>
          </a:prstGeom>
          <a:noFill/>
          <a:ln w="9525">
            <a:solidFill>
              <a:srgbClr val="FF0000"/>
            </a:solidFill>
            <a:prstDash val="dash"/>
            <a:round/>
            <a:headEnd/>
            <a:tailEnd/>
          </a:ln>
        </p:spPr>
        <p:txBody>
          <a:bodyPr lIns="91420" tIns="45711" rIns="91420" bIns="45711">
            <a:prstTxWarp prst="textNoShape">
              <a:avLst/>
            </a:prstTxWarp>
          </a:bodyPr>
          <a:lstStyle/>
          <a:p>
            <a:endParaRPr lang="en-US"/>
          </a:p>
        </p:txBody>
      </p:sp>
      <p:sp>
        <p:nvSpPr>
          <p:cNvPr id="622615" name="Oval 20"/>
          <p:cNvSpPr>
            <a:spLocks noChangeArrowheads="1"/>
          </p:cNvSpPr>
          <p:nvPr/>
        </p:nvSpPr>
        <p:spPr bwMode="auto">
          <a:xfrm>
            <a:off x="3810000" y="3733800"/>
            <a:ext cx="533400" cy="487363"/>
          </a:xfrm>
          <a:prstGeom prst="ellipse">
            <a:avLst/>
          </a:prstGeom>
          <a:gradFill rotWithShape="0">
            <a:gsLst>
              <a:gs pos="0">
                <a:srgbClr val="CC0066"/>
              </a:gs>
              <a:gs pos="100000">
                <a:srgbClr val="5E002F"/>
              </a:gs>
            </a:gsLst>
            <a:path path="shape">
              <a:fillToRect l="50000" t="50000" r="50000" b="50000"/>
            </a:path>
          </a:gradFill>
          <a:ln w="9525">
            <a:noFill/>
            <a:round/>
            <a:headEnd/>
            <a:tailEnd/>
          </a:ln>
        </p:spPr>
        <p:txBody>
          <a:bodyPr wrap="none" lIns="91420" tIns="45711" rIns="91420" bIns="45711" anchor="ctr">
            <a:prstTxWarp prst="textNoShape">
              <a:avLst/>
            </a:prstTxWarp>
          </a:bodyPr>
          <a:lstStyle/>
          <a:p>
            <a:endParaRPr lang="en-US"/>
          </a:p>
        </p:txBody>
      </p:sp>
      <p:sp>
        <p:nvSpPr>
          <p:cNvPr id="622616" name="Oval 21"/>
          <p:cNvSpPr>
            <a:spLocks noChangeArrowheads="1"/>
          </p:cNvSpPr>
          <p:nvPr/>
        </p:nvSpPr>
        <p:spPr bwMode="auto">
          <a:xfrm>
            <a:off x="4953000" y="3429000"/>
            <a:ext cx="381000" cy="334963"/>
          </a:xfrm>
          <a:prstGeom prst="ellipse">
            <a:avLst/>
          </a:prstGeom>
          <a:gradFill rotWithShape="0">
            <a:gsLst>
              <a:gs pos="0">
                <a:srgbClr val="CC0066"/>
              </a:gs>
              <a:gs pos="100000">
                <a:srgbClr val="5E002F"/>
              </a:gs>
            </a:gsLst>
            <a:path path="shape">
              <a:fillToRect l="50000" t="50000" r="50000" b="50000"/>
            </a:path>
          </a:gradFill>
          <a:ln w="9525">
            <a:noFill/>
            <a:round/>
            <a:headEnd/>
            <a:tailEnd/>
          </a:ln>
        </p:spPr>
        <p:txBody>
          <a:bodyPr wrap="none" lIns="91420" tIns="45711" rIns="91420" bIns="45711" anchor="ctr">
            <a:prstTxWarp prst="textNoShape">
              <a:avLst/>
            </a:prstTxWarp>
          </a:bodyPr>
          <a:lstStyle/>
          <a:p>
            <a:endParaRPr lang="en-US"/>
          </a:p>
        </p:txBody>
      </p:sp>
      <p:sp>
        <p:nvSpPr>
          <p:cNvPr id="622617" name="Oval 22"/>
          <p:cNvSpPr>
            <a:spLocks noChangeArrowheads="1"/>
          </p:cNvSpPr>
          <p:nvPr/>
        </p:nvSpPr>
        <p:spPr bwMode="auto">
          <a:xfrm>
            <a:off x="6324600" y="3733800"/>
            <a:ext cx="381000" cy="381000"/>
          </a:xfrm>
          <a:prstGeom prst="ellipse">
            <a:avLst/>
          </a:prstGeom>
          <a:gradFill rotWithShape="0">
            <a:gsLst>
              <a:gs pos="0">
                <a:srgbClr val="CC0066"/>
              </a:gs>
              <a:gs pos="100000">
                <a:srgbClr val="5E002F"/>
              </a:gs>
            </a:gsLst>
            <a:path path="shape">
              <a:fillToRect l="50000" t="50000" r="50000" b="50000"/>
            </a:path>
          </a:gradFill>
          <a:ln w="9525">
            <a:noFill/>
            <a:round/>
            <a:headEnd/>
            <a:tailEnd/>
          </a:ln>
        </p:spPr>
        <p:txBody>
          <a:bodyPr wrap="none" lIns="91420" tIns="45711" rIns="91420" bIns="45711" anchor="ctr">
            <a:prstTxWarp prst="textNoShape">
              <a:avLst/>
            </a:prstTxWarp>
          </a:bodyPr>
          <a:lstStyle/>
          <a:p>
            <a:endParaRPr lang="en-US"/>
          </a:p>
        </p:txBody>
      </p:sp>
      <p:sp>
        <p:nvSpPr>
          <p:cNvPr id="622618" name="Line 23"/>
          <p:cNvSpPr>
            <a:spLocks noChangeShapeType="1"/>
          </p:cNvSpPr>
          <p:nvPr/>
        </p:nvSpPr>
        <p:spPr bwMode="auto">
          <a:xfrm>
            <a:off x="6324600" y="2438400"/>
            <a:ext cx="1676400" cy="1447800"/>
          </a:xfrm>
          <a:prstGeom prst="line">
            <a:avLst/>
          </a:prstGeom>
          <a:noFill/>
          <a:ln w="9525">
            <a:solidFill>
              <a:srgbClr val="FF0000"/>
            </a:solidFill>
            <a:prstDash val="dash"/>
            <a:round/>
            <a:headEnd/>
            <a:tailEnd/>
          </a:ln>
        </p:spPr>
        <p:txBody>
          <a:bodyPr lIns="91420" tIns="45711" rIns="91420" bIns="45711">
            <a:prstTxWarp prst="textNoShape">
              <a:avLst/>
            </a:prstTxWarp>
          </a:bodyPr>
          <a:lstStyle/>
          <a:p>
            <a:endParaRPr lang="en-US"/>
          </a:p>
        </p:txBody>
      </p:sp>
      <p:graphicFrame>
        <p:nvGraphicFramePr>
          <p:cNvPr id="622594" name="Rectangle 2"/>
          <p:cNvGraphicFramePr>
            <a:graphicFrameLocks/>
          </p:cNvGraphicFramePr>
          <p:nvPr/>
        </p:nvGraphicFramePr>
        <p:xfrm>
          <a:off x="1524000" y="863600"/>
          <a:ext cx="6096000" cy="4064000"/>
        </p:xfrm>
        <a:graphic>
          <a:graphicData uri="http://schemas.openxmlformats.org/presentationml/2006/ole">
            <p:oleObj spid="_x0000_s622594" name="Equation" r:id="rId4" imgW="0" imgH="0" progId="Equation.3">
              <p:embed/>
            </p:oleObj>
          </a:graphicData>
        </a:graphic>
      </p:graphicFrame>
      <p:graphicFrame>
        <p:nvGraphicFramePr>
          <p:cNvPr id="622595" name="Object 3"/>
          <p:cNvGraphicFramePr>
            <a:graphicFrameLocks noChangeAspect="1"/>
          </p:cNvGraphicFramePr>
          <p:nvPr/>
        </p:nvGraphicFramePr>
        <p:xfrm>
          <a:off x="4438650" y="2940050"/>
          <a:ext cx="114300" cy="215900"/>
        </p:xfrm>
        <a:graphic>
          <a:graphicData uri="http://schemas.openxmlformats.org/presentationml/2006/ole">
            <p:oleObj spid="_x0000_s622595" name="Equation" r:id="rId5" imgW="114548" imgH="216016" progId="Equation.3">
              <p:embed/>
            </p:oleObj>
          </a:graphicData>
        </a:graphic>
      </p:graphicFrame>
      <p:sp>
        <p:nvSpPr>
          <p:cNvPr id="622619" name="Rectangle 26"/>
          <p:cNvSpPr>
            <a:spLocks noChangeArrowheads="1"/>
          </p:cNvSpPr>
          <p:nvPr/>
        </p:nvSpPr>
        <p:spPr bwMode="auto">
          <a:xfrm>
            <a:off x="76200" y="4800600"/>
            <a:ext cx="9067800" cy="1066800"/>
          </a:xfrm>
          <a:prstGeom prst="rect">
            <a:avLst/>
          </a:prstGeom>
          <a:noFill/>
          <a:ln w="9525">
            <a:noFill/>
            <a:miter lim="800000"/>
            <a:headEnd/>
            <a:tailEnd/>
          </a:ln>
        </p:spPr>
        <p:txBody>
          <a:bodyPr lIns="92055" tIns="46029" rIns="92055" bIns="46029">
            <a:prstTxWarp prst="textNoShape">
              <a:avLst/>
            </a:prstTxWarp>
          </a:bodyPr>
          <a:lstStyle/>
          <a:p>
            <a:pPr marL="341313" indent="-341313">
              <a:spcBef>
                <a:spcPct val="20000"/>
              </a:spcBef>
              <a:buClr>
                <a:srgbClr val="FFFF00"/>
              </a:buClr>
              <a:buSzPct val="60000"/>
              <a:buFont typeface="Arial"/>
              <a:buChar char="•"/>
            </a:pPr>
            <a:r>
              <a:rPr lang="en-GB" sz="2400" dirty="0" smtClean="0">
                <a:solidFill>
                  <a:srgbClr val="FFFF00"/>
                </a:solidFill>
                <a:latin typeface="Arial"/>
                <a:cs typeface="Arial"/>
              </a:rPr>
              <a:t>Spatially coherent </a:t>
            </a:r>
            <a:r>
              <a:rPr lang="en-GB" sz="2400" dirty="0">
                <a:solidFill>
                  <a:srgbClr val="FFFF00"/>
                </a:solidFill>
                <a:latin typeface="Arial"/>
                <a:cs typeface="Arial"/>
              </a:rPr>
              <a:t>shear pattern, ~1% distortion</a:t>
            </a:r>
          </a:p>
          <a:p>
            <a:pPr marL="341313" indent="-341313">
              <a:spcBef>
                <a:spcPct val="20000"/>
              </a:spcBef>
              <a:buClr>
                <a:srgbClr val="FFFF00"/>
              </a:buClr>
              <a:buSzPct val="60000"/>
              <a:buFont typeface="Arial"/>
              <a:buChar char="•"/>
            </a:pPr>
            <a:r>
              <a:rPr lang="en-GB" sz="2400" dirty="0">
                <a:solidFill>
                  <a:srgbClr val="FFFF00"/>
                </a:solidFill>
                <a:latin typeface="Arial"/>
                <a:cs typeface="Arial"/>
              </a:rPr>
              <a:t>Radial distances depend on </a:t>
            </a:r>
            <a:r>
              <a:rPr lang="en-GB" sz="2400" i="1" dirty="0">
                <a:solidFill>
                  <a:srgbClr val="FFFF00"/>
                </a:solidFill>
                <a:latin typeface="Arial"/>
                <a:cs typeface="Arial"/>
              </a:rPr>
              <a:t>geometry</a:t>
            </a:r>
            <a:r>
              <a:rPr lang="en-GB" sz="2400" dirty="0">
                <a:solidFill>
                  <a:srgbClr val="FFFF00"/>
                </a:solidFill>
                <a:latin typeface="Arial"/>
                <a:cs typeface="Arial"/>
              </a:rPr>
              <a:t> of Universe</a:t>
            </a:r>
            <a:endParaRPr lang="en-GB" sz="2400" i="1" dirty="0">
              <a:solidFill>
                <a:srgbClr val="FFFF00"/>
              </a:solidFill>
              <a:latin typeface="Arial"/>
              <a:cs typeface="Arial"/>
            </a:endParaRPr>
          </a:p>
          <a:p>
            <a:pPr marL="341313" indent="-341313">
              <a:spcBef>
                <a:spcPct val="20000"/>
              </a:spcBef>
              <a:buClr>
                <a:srgbClr val="FFFF00"/>
              </a:buClr>
              <a:buSzPct val="60000"/>
              <a:buFont typeface="Arial"/>
              <a:buChar char="•"/>
            </a:pPr>
            <a:r>
              <a:rPr lang="en-US" sz="2400" dirty="0">
                <a:solidFill>
                  <a:srgbClr val="FFFF00"/>
                </a:solidFill>
                <a:latin typeface="Arial"/>
                <a:cs typeface="Arial"/>
              </a:rPr>
              <a:t>Foreground mass distribution depends on </a:t>
            </a:r>
            <a:r>
              <a:rPr lang="en-US" sz="2400" i="1" dirty="0">
                <a:solidFill>
                  <a:srgbClr val="FFFF00"/>
                </a:solidFill>
                <a:latin typeface="Arial"/>
                <a:cs typeface="Arial"/>
              </a:rPr>
              <a:t>growth</a:t>
            </a:r>
            <a:r>
              <a:rPr lang="en-US" sz="2400" dirty="0">
                <a:solidFill>
                  <a:srgbClr val="FFFF00"/>
                </a:solidFill>
                <a:latin typeface="Arial"/>
                <a:cs typeface="Arial"/>
              </a:rPr>
              <a:t> of structure</a:t>
            </a:r>
            <a:endParaRPr lang="en-US" sz="2400" dirty="0">
              <a:solidFill>
                <a:schemeClr val="bg1"/>
              </a:solidFill>
              <a:latin typeface="Arial"/>
              <a:cs typeface="Arial"/>
              <a:sym typeface="Symbol" pitchFamily="27" charset="2"/>
            </a:endParaRPr>
          </a:p>
        </p:txBody>
      </p:sp>
      <p:graphicFrame>
        <p:nvGraphicFramePr>
          <p:cNvPr id="622596" name="Rectangle 4"/>
          <p:cNvGraphicFramePr>
            <a:graphicFrameLocks/>
          </p:cNvGraphicFramePr>
          <p:nvPr/>
        </p:nvGraphicFramePr>
        <p:xfrm>
          <a:off x="1524000" y="381000"/>
          <a:ext cx="6248400" cy="584200"/>
        </p:xfrm>
        <a:graphic>
          <a:graphicData uri="http://schemas.openxmlformats.org/presentationml/2006/ole">
            <p:oleObj spid="_x0000_s622596" name="Equation" r:id="rId6" imgW="0" imgH="0" progId="Equation.3">
              <p:embed/>
            </p:oleObj>
          </a:graphicData>
        </a:graphic>
      </p:graphicFrame>
      <p:graphicFrame>
        <p:nvGraphicFramePr>
          <p:cNvPr id="622597" name="Object 5"/>
          <p:cNvGraphicFramePr>
            <a:graphicFrameLocks noChangeAspect="1"/>
          </p:cNvGraphicFramePr>
          <p:nvPr/>
        </p:nvGraphicFramePr>
        <p:xfrm>
          <a:off x="4514850" y="2787650"/>
          <a:ext cx="114300" cy="215900"/>
        </p:xfrm>
        <a:graphic>
          <a:graphicData uri="http://schemas.openxmlformats.org/presentationml/2006/ole">
            <p:oleObj spid="_x0000_s622597" name="Equation" r:id="rId7" imgW="114548" imgH="216016" progId="Equation.3">
              <p:embed/>
            </p:oleObj>
          </a:graphicData>
        </a:graphic>
      </p:graphicFrame>
      <p:sp>
        <p:nvSpPr>
          <p:cNvPr id="30" name="TextBox 29"/>
          <p:cNvSpPr txBox="1"/>
          <p:nvPr/>
        </p:nvSpPr>
        <p:spPr>
          <a:xfrm>
            <a:off x="1447800" y="228600"/>
            <a:ext cx="6776214" cy="646331"/>
          </a:xfrm>
          <a:prstGeom prst="rect">
            <a:avLst/>
          </a:prstGeom>
          <a:noFill/>
        </p:spPr>
        <p:txBody>
          <a:bodyPr wrap="none" rtlCol="0">
            <a:spAutoFit/>
          </a:bodyPr>
          <a:lstStyle/>
          <a:p>
            <a:r>
              <a:rPr lang="en-US" sz="3600" dirty="0" smtClean="0">
                <a:solidFill>
                  <a:schemeClr val="bg1"/>
                </a:solidFill>
                <a:latin typeface="Arial"/>
                <a:cs typeface="Arial"/>
              </a:rPr>
              <a:t>II. Weak </a:t>
            </a:r>
            <a:r>
              <a:rPr lang="en-US" sz="3600" dirty="0" err="1" smtClean="0">
                <a:solidFill>
                  <a:schemeClr val="bg1"/>
                </a:solidFill>
                <a:latin typeface="Arial"/>
                <a:cs typeface="Arial"/>
              </a:rPr>
              <a:t>Lensing</a:t>
            </a:r>
            <a:r>
              <a:rPr lang="en-US" sz="3600" dirty="0" smtClean="0">
                <a:solidFill>
                  <a:schemeClr val="bg1"/>
                </a:solidFill>
                <a:latin typeface="Arial"/>
                <a:cs typeface="Arial"/>
              </a:rPr>
              <a:t>: Cosmic Shear</a:t>
            </a:r>
            <a:endParaRPr lang="en-US" sz="3600" dirty="0">
              <a:solidFill>
                <a:schemeClr val="bg1"/>
              </a:solidFill>
              <a:latin typeface="Arial"/>
              <a:cs typeface="Aria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48210"/>
                                        </p:tgtEl>
                                        <p:attrNameLst>
                                          <p:attrName>style.visibility</p:attrName>
                                        </p:attrNameLst>
                                      </p:cBhvr>
                                      <p:to>
                                        <p:strVal val="visible"/>
                                      </p:to>
                                    </p:set>
                                    <p:animEffect transition="in" filter="strips(downLeft)">
                                      <p:cBhvr>
                                        <p:cTn id="7" dur="2000"/>
                                        <p:tgtEl>
                                          <p:spTgt spid="648210"/>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648208"/>
                                        </p:tgtEl>
                                        <p:attrNameLst>
                                          <p:attrName>style.visibility</p:attrName>
                                        </p:attrNameLst>
                                      </p:cBhvr>
                                      <p:to>
                                        <p:strVal val="visible"/>
                                      </p:to>
                                    </p:set>
                                    <p:animEffect transition="in" filter="strips(downLeft)">
                                      <p:cBhvr>
                                        <p:cTn id="10" dur="2000"/>
                                        <p:tgtEl>
                                          <p:spTgt spid="648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208" grpId="0" animBg="1"/>
      <p:bldP spid="648210" grpId="0" animBg="1"/>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43" name="Rectangle 2"/>
          <p:cNvSpPr>
            <a:spLocks noGrp="1" noChangeArrowheads="1"/>
          </p:cNvSpPr>
          <p:nvPr>
            <p:ph type="ctrTitle"/>
          </p:nvPr>
        </p:nvSpPr>
        <p:spPr/>
        <p:txBody>
          <a:bodyPr/>
          <a:lstStyle/>
          <a:p>
            <a:pPr eaLnBrk="1" hangingPunct="1"/>
            <a:r>
              <a:rPr lang="en-US" sz="3200" dirty="0">
                <a:ea typeface="ＭＳ Ｐゴシック" pitchFamily="-108" charset="-128"/>
                <a:cs typeface="ＭＳ Ｐゴシック" pitchFamily="-108" charset="-128"/>
              </a:rPr>
              <a:t>  Weak </a:t>
            </a:r>
            <a:r>
              <a:rPr lang="en-US" sz="3200" dirty="0" err="1">
                <a:ea typeface="ＭＳ Ｐゴシック" pitchFamily="-108" charset="-128"/>
                <a:cs typeface="ＭＳ Ｐゴシック" pitchFamily="-108" charset="-128"/>
              </a:rPr>
              <a:t>lensing</a:t>
            </a:r>
            <a:r>
              <a:rPr lang="en-US" sz="3200" dirty="0">
                <a:ea typeface="ＭＳ Ｐゴシック" pitchFamily="-108" charset="-128"/>
                <a:cs typeface="ＭＳ Ｐゴシック" pitchFamily="-108" charset="-128"/>
              </a:rPr>
              <a:t>: shear and mass</a:t>
            </a:r>
            <a:endParaRPr lang="en-US" dirty="0">
              <a:ea typeface="ＭＳ Ｐゴシック" pitchFamily="-108" charset="-128"/>
              <a:cs typeface="ＭＳ Ｐゴシック" pitchFamily="-108" charset="-128"/>
            </a:endParaRPr>
          </a:p>
        </p:txBody>
      </p:sp>
      <p:sp>
        <p:nvSpPr>
          <p:cNvPr id="5" name="Slide Number Placeholder 3"/>
          <p:cNvSpPr>
            <a:spLocks noGrp="1"/>
          </p:cNvSpPr>
          <p:nvPr>
            <p:ph type="sldNum" sz="quarter" idx="4294967295"/>
          </p:nvPr>
        </p:nvSpPr>
        <p:spPr>
          <a:xfrm>
            <a:off x="7239000" y="6324600"/>
            <a:ext cx="1905000" cy="457200"/>
          </a:xfrm>
        </p:spPr>
        <p:txBody>
          <a:bodyPr/>
          <a:lstStyle/>
          <a:p>
            <a:pPr>
              <a:defRPr/>
            </a:pPr>
            <a:endParaRPr lang="en-US"/>
          </a:p>
          <a:p>
            <a:pPr>
              <a:defRPr/>
            </a:pPr>
            <a:fld id="{08EAC9A9-C379-4A43-9B86-8CCA87AD0C77}" type="slidenum">
              <a:rPr lang="en-US">
                <a:solidFill>
                  <a:srgbClr val="17E81D"/>
                </a:solidFill>
              </a:rPr>
              <a:pPr>
                <a:defRPr/>
              </a:pPr>
              <a:t>31</a:t>
            </a:fld>
            <a:endParaRPr lang="en-US">
              <a:solidFill>
                <a:srgbClr val="17E81D"/>
              </a:solidFill>
            </a:endParaRPr>
          </a:p>
        </p:txBody>
      </p:sp>
      <p:pic>
        <p:nvPicPr>
          <p:cNvPr id="624644" name="Picture 3"/>
          <p:cNvPicPr>
            <a:picLocks noChangeArrowheads="1"/>
          </p:cNvPicPr>
          <p:nvPr/>
        </p:nvPicPr>
        <p:blipFill>
          <a:blip r:embed="rId3"/>
          <a:srcRect/>
          <a:stretch>
            <a:fillRect/>
          </a:stretch>
        </p:blipFill>
        <p:spPr bwMode="auto">
          <a:xfrm>
            <a:off x="1752600" y="1028700"/>
            <a:ext cx="5657850" cy="5600700"/>
          </a:xfrm>
          <a:prstGeom prst="rect">
            <a:avLst/>
          </a:prstGeom>
          <a:noFill/>
          <a:ln w="9525">
            <a:noFill/>
            <a:miter lim="800000"/>
            <a:headEnd/>
            <a:tailEnd/>
          </a:ln>
        </p:spPr>
      </p:pic>
      <p:sp>
        <p:nvSpPr>
          <p:cNvPr id="624645" name="Text Box 4"/>
          <p:cNvSpPr txBox="1">
            <a:spLocks/>
          </p:cNvSpPr>
          <p:nvPr/>
        </p:nvSpPr>
        <p:spPr bwMode="auto">
          <a:xfrm>
            <a:off x="7718425" y="5935663"/>
            <a:ext cx="1044575" cy="369887"/>
          </a:xfrm>
          <a:prstGeom prst="rect">
            <a:avLst/>
          </a:prstGeom>
          <a:noFill/>
          <a:ln w="12700">
            <a:noFill/>
            <a:miter lim="800000"/>
            <a:headEnd/>
            <a:tailEnd/>
          </a:ln>
        </p:spPr>
        <p:txBody>
          <a:bodyPr lIns="91420" tIns="45711" rIns="91420" bIns="45711">
            <a:prstTxWarp prst="textNoShape">
              <a:avLst/>
            </a:prstTxWarp>
            <a:spAutoFit/>
          </a:bodyPr>
          <a:lstStyle/>
          <a:p>
            <a:pPr>
              <a:spcBef>
                <a:spcPct val="50000"/>
              </a:spcBef>
            </a:pPr>
            <a:r>
              <a:rPr lang="en-US" dirty="0">
                <a:solidFill>
                  <a:srgbClr val="09E60A"/>
                </a:solidFill>
                <a:latin typeface="Arial"/>
                <a:cs typeface="Arial"/>
              </a:rPr>
              <a:t>Takada</a:t>
            </a:r>
          </a:p>
        </p:txBody>
      </p:sp>
      <p:sp>
        <p:nvSpPr>
          <p:cNvPr id="7" name="TextBox 6"/>
          <p:cNvSpPr txBox="1"/>
          <p:nvPr/>
        </p:nvSpPr>
        <p:spPr>
          <a:xfrm>
            <a:off x="1676400" y="304800"/>
            <a:ext cx="5879935" cy="584776"/>
          </a:xfrm>
          <a:prstGeom prst="rect">
            <a:avLst/>
          </a:prstGeom>
          <a:noFill/>
        </p:spPr>
        <p:txBody>
          <a:bodyPr wrap="none" rtlCol="0">
            <a:spAutoFit/>
          </a:bodyPr>
          <a:lstStyle/>
          <a:p>
            <a:r>
              <a:rPr lang="en-US" sz="3200" dirty="0" smtClean="0">
                <a:solidFill>
                  <a:schemeClr val="bg1"/>
                </a:solidFill>
              </a:rPr>
              <a:t>Weak </a:t>
            </a:r>
            <a:r>
              <a:rPr lang="en-US" sz="3200" dirty="0" err="1" smtClean="0">
                <a:solidFill>
                  <a:schemeClr val="bg1"/>
                </a:solidFill>
              </a:rPr>
              <a:t>Lensing</a:t>
            </a:r>
            <a:r>
              <a:rPr lang="en-US" sz="3200" dirty="0" smtClean="0">
                <a:solidFill>
                  <a:schemeClr val="bg1"/>
                </a:solidFill>
              </a:rPr>
              <a:t> Mass and Shear</a:t>
            </a:r>
            <a:endParaRPr lang="en-US" sz="3200" dirty="0">
              <a:solidFill>
                <a:schemeClr val="bg1"/>
              </a:solidFill>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8274" name="Slide Number Placeholder 3"/>
          <p:cNvSpPr>
            <a:spLocks noGrp="1"/>
          </p:cNvSpPr>
          <p:nvPr>
            <p:ph type="sldNum" sz="quarter" idx="12"/>
          </p:nvPr>
        </p:nvSpPr>
        <p:spPr>
          <a:noFill/>
        </p:spPr>
        <p:txBody>
          <a:bodyPr/>
          <a:lstStyle/>
          <a:p>
            <a:endParaRPr lang="en-US" smtClean="0">
              <a:latin typeface="Arial" pitchFamily="-108" charset="0"/>
              <a:ea typeface="Arial" pitchFamily="-108" charset="0"/>
              <a:cs typeface="Arial" pitchFamily="-108" charset="0"/>
              <a:sym typeface="Arial" pitchFamily="-108" charset="0"/>
            </a:endParaRPr>
          </a:p>
          <a:p>
            <a:fld id="{3880E576-ABCB-6540-9720-E04AF347F2EB}" type="slidenum">
              <a:rPr lang="en-US" sz="1200" smtClean="0">
                <a:latin typeface="Arial" pitchFamily="-108" charset="0"/>
                <a:ea typeface="Arial" pitchFamily="-108" charset="0"/>
                <a:cs typeface="Arial" pitchFamily="-108" charset="0"/>
                <a:sym typeface="Arial" pitchFamily="-108" charset="0"/>
              </a:rPr>
              <a:pPr/>
              <a:t>32</a:t>
            </a:fld>
            <a:endParaRPr lang="en-US" smtClean="0">
              <a:latin typeface="Arial" pitchFamily="-108" charset="0"/>
              <a:ea typeface="Arial" pitchFamily="-108" charset="0"/>
              <a:cs typeface="Arial" pitchFamily="-108" charset="0"/>
              <a:sym typeface="Arial" pitchFamily="-108" charset="0"/>
            </a:endParaRPr>
          </a:p>
        </p:txBody>
      </p:sp>
      <p:sp>
        <p:nvSpPr>
          <p:cNvPr id="438275" name="Text Box 2"/>
          <p:cNvSpPr txBox="1">
            <a:spLocks noChangeArrowheads="1"/>
          </p:cNvSpPr>
          <p:nvPr/>
        </p:nvSpPr>
        <p:spPr bwMode="auto">
          <a:xfrm>
            <a:off x="76200" y="1495502"/>
            <a:ext cx="3048000" cy="4524298"/>
          </a:xfrm>
          <a:prstGeom prst="rect">
            <a:avLst/>
          </a:prstGeom>
          <a:noFill/>
          <a:ln w="50800">
            <a:noFill/>
            <a:miter lim="800000"/>
            <a:headEnd/>
            <a:tailEnd/>
          </a:ln>
        </p:spPr>
        <p:txBody>
          <a:bodyPr lIns="91420" tIns="45711" rIns="91420" bIns="45711">
            <a:prstTxWarp prst="textNoShape">
              <a:avLst/>
            </a:prstTxWarp>
            <a:spAutoFit/>
          </a:bodyPr>
          <a:lstStyle/>
          <a:p>
            <a:pPr>
              <a:buFont typeface="Times" pitchFamily="-108" charset="0"/>
              <a:buChar char="•"/>
            </a:pPr>
            <a:r>
              <a:rPr lang="en-US" dirty="0">
                <a:solidFill>
                  <a:schemeClr val="tx1"/>
                </a:solidFill>
              </a:rPr>
              <a:t>Cosmic Shear Angular Power Spectrum in </a:t>
            </a:r>
          </a:p>
          <a:p>
            <a:pPr>
              <a:buFont typeface="Times" pitchFamily="-108" charset="0"/>
              <a:buNone/>
            </a:pPr>
            <a:r>
              <a:rPr lang="en-US" dirty="0">
                <a:solidFill>
                  <a:schemeClr val="tx1"/>
                </a:solidFill>
              </a:rPr>
              <a:t>Photo-</a:t>
            </a:r>
            <a:r>
              <a:rPr lang="en-US" dirty="0" err="1">
                <a:solidFill>
                  <a:schemeClr val="tx1"/>
                </a:solidFill>
              </a:rPr>
              <a:t>z</a:t>
            </a:r>
            <a:r>
              <a:rPr lang="en-US" dirty="0">
                <a:solidFill>
                  <a:schemeClr val="tx1"/>
                </a:solidFill>
              </a:rPr>
              <a:t> Slices</a:t>
            </a:r>
          </a:p>
          <a:p>
            <a:pPr>
              <a:buFont typeface="Times" pitchFamily="-108" charset="0"/>
              <a:buChar char="•"/>
            </a:pPr>
            <a:endParaRPr lang="en-US" dirty="0">
              <a:solidFill>
                <a:schemeClr val="tx1"/>
              </a:solidFill>
            </a:endParaRPr>
          </a:p>
          <a:p>
            <a:pPr>
              <a:buFont typeface="Times" pitchFamily="-108" charset="0"/>
              <a:buChar char="•"/>
            </a:pPr>
            <a:r>
              <a:rPr lang="en-US" dirty="0">
                <a:solidFill>
                  <a:schemeClr val="tx1"/>
                </a:solidFill>
              </a:rPr>
              <a:t>Shapes of ~300 million well-resolved galaxies, </a:t>
            </a:r>
          </a:p>
          <a:p>
            <a:pPr>
              <a:buFont typeface="Times" pitchFamily="-108" charset="0"/>
              <a:buNone/>
            </a:pPr>
            <a:r>
              <a:rPr lang="en-US" dirty="0" err="1">
                <a:solidFill>
                  <a:schemeClr val="tx1"/>
                </a:solidFill>
                <a:sym typeface="Symbol" pitchFamily="-108" charset="2"/>
              </a:rPr>
              <a:t></a:t>
            </a:r>
            <a:r>
              <a:rPr lang="en-US" i="1" dirty="0" err="1">
                <a:solidFill>
                  <a:schemeClr val="tx1"/>
                </a:solidFill>
                <a:sym typeface="Symbol" pitchFamily="-108" charset="2"/>
              </a:rPr>
              <a:t>z</a:t>
            </a:r>
            <a:r>
              <a:rPr lang="en-US" dirty="0" err="1">
                <a:solidFill>
                  <a:schemeClr val="tx1"/>
                </a:solidFill>
                <a:sym typeface="Symbol" pitchFamily="-108" charset="2"/>
              </a:rPr>
              <a:t></a:t>
            </a:r>
            <a:r>
              <a:rPr lang="en-US" dirty="0">
                <a:solidFill>
                  <a:schemeClr val="tx1"/>
                </a:solidFill>
              </a:rPr>
              <a:t> = 0.7</a:t>
            </a:r>
          </a:p>
          <a:p>
            <a:pPr>
              <a:buFont typeface="Times" pitchFamily="-108" charset="0"/>
              <a:buChar char="•"/>
            </a:pPr>
            <a:endParaRPr lang="en-US" dirty="0" smtClean="0">
              <a:solidFill>
                <a:schemeClr val="tx1"/>
              </a:solidFill>
            </a:endParaRPr>
          </a:p>
          <a:p>
            <a:pPr>
              <a:buFont typeface="Times" pitchFamily="-108" charset="0"/>
              <a:buChar char="•"/>
            </a:pPr>
            <a:r>
              <a:rPr lang="en-US" dirty="0" smtClean="0">
                <a:solidFill>
                  <a:srgbClr val="D91424"/>
                </a:solidFill>
              </a:rPr>
              <a:t>Challenges:</a:t>
            </a:r>
            <a:endParaRPr lang="en-US" dirty="0">
              <a:solidFill>
                <a:srgbClr val="D91424"/>
              </a:solidFill>
            </a:endParaRPr>
          </a:p>
          <a:p>
            <a:pPr>
              <a:buFont typeface="Times" pitchFamily="-108" charset="0"/>
              <a:buNone/>
            </a:pPr>
            <a:r>
              <a:rPr lang="en-US" dirty="0">
                <a:solidFill>
                  <a:schemeClr val="tx1"/>
                </a:solidFill>
              </a:rPr>
              <a:t>photo-</a:t>
            </a:r>
            <a:r>
              <a:rPr lang="en-US" dirty="0" err="1">
                <a:solidFill>
                  <a:schemeClr val="tx1"/>
                </a:solidFill>
              </a:rPr>
              <a:t>z’s</a:t>
            </a:r>
            <a:r>
              <a:rPr lang="en-US" dirty="0">
                <a:solidFill>
                  <a:schemeClr val="tx1"/>
                </a:solidFill>
              </a:rPr>
              <a:t>,</a:t>
            </a:r>
            <a:r>
              <a:rPr lang="en-US" dirty="0" smtClean="0">
                <a:solidFill>
                  <a:schemeClr val="tx1"/>
                </a:solidFill>
              </a:rPr>
              <a:t> intrinsic alignments, PSF </a:t>
            </a:r>
            <a:r>
              <a:rPr lang="en-US" dirty="0">
                <a:solidFill>
                  <a:schemeClr val="tx1"/>
                </a:solidFill>
              </a:rPr>
              <a:t>anisotropy, </a:t>
            </a:r>
          </a:p>
          <a:p>
            <a:pPr>
              <a:buFont typeface="Times" pitchFamily="-108" charset="0"/>
              <a:buNone/>
            </a:pPr>
            <a:r>
              <a:rPr lang="en-US" dirty="0">
                <a:solidFill>
                  <a:schemeClr val="tx1"/>
                </a:solidFill>
              </a:rPr>
              <a:t>shear </a:t>
            </a:r>
            <a:r>
              <a:rPr lang="en-US" dirty="0" smtClean="0">
                <a:solidFill>
                  <a:schemeClr val="tx1"/>
                </a:solidFill>
              </a:rPr>
              <a:t>calibration, </a:t>
            </a:r>
            <a:r>
              <a:rPr lang="en-US" dirty="0" err="1" smtClean="0">
                <a:solidFill>
                  <a:schemeClr val="tx1"/>
                </a:solidFill>
              </a:rPr>
              <a:t>nonlinear+baryon</a:t>
            </a:r>
            <a:r>
              <a:rPr lang="en-US" dirty="0" smtClean="0">
                <a:solidFill>
                  <a:schemeClr val="tx1"/>
                </a:solidFill>
              </a:rPr>
              <a:t> </a:t>
            </a:r>
            <a:r>
              <a:rPr lang="en-US" i="1" dirty="0" err="1" smtClean="0">
                <a:solidFill>
                  <a:schemeClr val="tx1"/>
                </a:solidFill>
              </a:rPr>
              <a:t>P(k</a:t>
            </a:r>
            <a:r>
              <a:rPr lang="en-US" i="1" dirty="0" smtClean="0">
                <a:solidFill>
                  <a:schemeClr val="tx1"/>
                </a:solidFill>
              </a:rPr>
              <a:t>)</a:t>
            </a:r>
            <a:r>
              <a:rPr lang="en-US" dirty="0" smtClean="0">
                <a:solidFill>
                  <a:schemeClr val="tx1"/>
                </a:solidFill>
              </a:rPr>
              <a:t> effects</a:t>
            </a:r>
          </a:p>
          <a:p>
            <a:pPr>
              <a:buFont typeface="Times" pitchFamily="-108" charset="0"/>
              <a:buNone/>
            </a:pPr>
            <a:endParaRPr lang="en-US" dirty="0">
              <a:solidFill>
                <a:schemeClr val="tx1"/>
              </a:solidFill>
            </a:endParaRPr>
          </a:p>
          <a:p>
            <a:pPr>
              <a:buFont typeface="Times" pitchFamily="-108" charset="0"/>
              <a:buChar char="•"/>
            </a:pPr>
            <a:r>
              <a:rPr lang="en-US" dirty="0">
                <a:solidFill>
                  <a:schemeClr val="tx1"/>
                </a:solidFill>
              </a:rPr>
              <a:t>Extra info in </a:t>
            </a:r>
            <a:r>
              <a:rPr lang="en-US" dirty="0" err="1">
                <a:solidFill>
                  <a:schemeClr val="tx1"/>
                </a:solidFill>
              </a:rPr>
              <a:t>bispectrum</a:t>
            </a:r>
            <a:r>
              <a:rPr lang="en-US" dirty="0">
                <a:solidFill>
                  <a:schemeClr val="tx1"/>
                </a:solidFill>
              </a:rPr>
              <a:t> &amp; galaxy-shear: robust </a:t>
            </a:r>
          </a:p>
        </p:txBody>
      </p:sp>
      <p:sp>
        <p:nvSpPr>
          <p:cNvPr id="438276" name="Rectangle 3"/>
          <p:cNvSpPr>
            <a:spLocks/>
          </p:cNvSpPr>
          <p:nvPr/>
        </p:nvSpPr>
        <p:spPr bwMode="auto">
          <a:xfrm>
            <a:off x="1835150" y="280988"/>
            <a:ext cx="5968260" cy="646313"/>
          </a:xfrm>
          <a:prstGeom prst="rect">
            <a:avLst/>
          </a:prstGeom>
          <a:noFill/>
          <a:ln w="12700">
            <a:noFill/>
            <a:miter lim="800000"/>
            <a:headEnd/>
            <a:tailEnd/>
          </a:ln>
        </p:spPr>
        <p:txBody>
          <a:bodyPr wrap="none" lIns="91420" tIns="45711" rIns="91420" bIns="45711">
            <a:prstTxWarp prst="textNoShape">
              <a:avLst/>
            </a:prstTxWarp>
            <a:spAutoFit/>
          </a:bodyPr>
          <a:lstStyle/>
          <a:p>
            <a:r>
              <a:rPr lang="en-US" sz="3200" dirty="0">
                <a:solidFill>
                  <a:srgbClr val="FFFF00"/>
                </a:solidFill>
                <a:latin typeface="Times New Roman" pitchFamily="-108" charset="0"/>
              </a:rPr>
              <a:t>  </a:t>
            </a:r>
            <a:r>
              <a:rPr lang="en-US" sz="3600" dirty="0">
                <a:solidFill>
                  <a:schemeClr val="tx2"/>
                </a:solidFill>
              </a:rPr>
              <a:t>Weak </a:t>
            </a:r>
            <a:r>
              <a:rPr lang="en-US" sz="3600" dirty="0" err="1">
                <a:solidFill>
                  <a:schemeClr val="tx2"/>
                </a:solidFill>
              </a:rPr>
              <a:t>Lensing</a:t>
            </a:r>
            <a:r>
              <a:rPr lang="en-US" sz="3600" dirty="0">
                <a:solidFill>
                  <a:schemeClr val="tx2"/>
                </a:solidFill>
              </a:rPr>
              <a:t> </a:t>
            </a:r>
            <a:r>
              <a:rPr lang="en-US" sz="3600" dirty="0" smtClean="0">
                <a:solidFill>
                  <a:schemeClr val="tx2"/>
                </a:solidFill>
              </a:rPr>
              <a:t>Tomography</a:t>
            </a:r>
            <a:endParaRPr lang="en-US" sz="2400" dirty="0">
              <a:solidFill>
                <a:srgbClr val="FFFF00"/>
              </a:solidFill>
              <a:latin typeface="Times New Roman" pitchFamily="-108" charset="0"/>
            </a:endParaRPr>
          </a:p>
        </p:txBody>
      </p:sp>
      <p:pic>
        <p:nvPicPr>
          <p:cNvPr id="438277" name="Picture 4" descr="p_kappa"/>
          <p:cNvPicPr>
            <a:picLocks noChangeAspect="1" noChangeArrowheads="1"/>
          </p:cNvPicPr>
          <p:nvPr/>
        </p:nvPicPr>
        <p:blipFill>
          <a:blip r:embed="rId3"/>
          <a:srcRect/>
          <a:stretch>
            <a:fillRect/>
          </a:stretch>
        </p:blipFill>
        <p:spPr bwMode="auto">
          <a:xfrm>
            <a:off x="3048000" y="1249363"/>
            <a:ext cx="6075363" cy="4694237"/>
          </a:xfrm>
          <a:prstGeom prst="rect">
            <a:avLst/>
          </a:prstGeom>
          <a:noFill/>
          <a:ln w="9525">
            <a:noFill/>
            <a:miter lim="800000"/>
            <a:headEnd/>
            <a:tailEnd/>
          </a:ln>
        </p:spPr>
      </p:pic>
      <p:sp>
        <p:nvSpPr>
          <p:cNvPr id="438279" name="Text Box 6"/>
          <p:cNvSpPr txBox="1">
            <a:spLocks/>
          </p:cNvSpPr>
          <p:nvPr/>
        </p:nvSpPr>
        <p:spPr bwMode="auto">
          <a:xfrm>
            <a:off x="6689725" y="3624263"/>
            <a:ext cx="1839913" cy="646112"/>
          </a:xfrm>
          <a:prstGeom prst="rect">
            <a:avLst/>
          </a:prstGeom>
          <a:noFill/>
          <a:ln w="12700">
            <a:noFill/>
            <a:miter lim="800000"/>
            <a:headEnd/>
            <a:tailEnd/>
          </a:ln>
        </p:spPr>
        <p:txBody>
          <a:bodyPr wrap="none" lIns="91420" tIns="45711" rIns="91420" bIns="45711">
            <a:prstTxWarp prst="textNoShape">
              <a:avLst/>
            </a:prstTxWarp>
            <a:spAutoFit/>
          </a:bodyPr>
          <a:lstStyle/>
          <a:p>
            <a:r>
              <a:rPr lang="en-US"/>
              <a:t>Statistical errors</a:t>
            </a:r>
          </a:p>
          <a:p>
            <a:r>
              <a:rPr lang="en-US"/>
              <a:t>shown</a:t>
            </a:r>
          </a:p>
        </p:txBody>
      </p:sp>
      <p:sp>
        <p:nvSpPr>
          <p:cNvPr id="856072" name="Rectangle 8"/>
          <p:cNvSpPr>
            <a:spLocks/>
          </p:cNvSpPr>
          <p:nvPr/>
        </p:nvSpPr>
        <p:spPr bwMode="auto">
          <a:xfrm>
            <a:off x="6261100" y="1625600"/>
            <a:ext cx="2362200" cy="3609975"/>
          </a:xfrm>
          <a:prstGeom prst="rect">
            <a:avLst/>
          </a:prstGeom>
          <a:solidFill>
            <a:schemeClr val="bg2">
              <a:alpha val="54117"/>
            </a:schemeClr>
          </a:solidFill>
          <a:ln w="12700">
            <a:solidFill>
              <a:srgbClr val="000000"/>
            </a:solidFill>
            <a:miter lim="800000"/>
            <a:headEnd/>
            <a:tailEnd/>
          </a:ln>
        </p:spPr>
        <p:txBody>
          <a:bodyPr wrap="none" lIns="91420" tIns="45711" rIns="91420" bIns="45711" anchor="ctr">
            <a:prstTxWarp prst="textNoShape">
              <a:avLst/>
            </a:prstTxWarp>
          </a:bodyPr>
          <a:lstStyle/>
          <a:p>
            <a:endParaRPr lang="en-US"/>
          </a:p>
        </p:txBody>
      </p:sp>
      <p:pic>
        <p:nvPicPr>
          <p:cNvPr id="856073" name="Picture 9" descr="DES_mult"/>
          <p:cNvPicPr>
            <a:picLocks noChangeAspect="1" noChangeArrowheads="1"/>
          </p:cNvPicPr>
          <p:nvPr/>
        </p:nvPicPr>
        <p:blipFill>
          <a:blip r:embed="rId4"/>
          <a:srcRect/>
          <a:stretch>
            <a:fillRect/>
          </a:stretch>
        </p:blipFill>
        <p:spPr bwMode="auto">
          <a:xfrm>
            <a:off x="3048000" y="1066800"/>
            <a:ext cx="6075363" cy="4695825"/>
          </a:xfrm>
          <a:prstGeom prst="rect">
            <a:avLst/>
          </a:prstGeom>
          <a:noFill/>
          <a:ln w="9525">
            <a:noFill/>
            <a:miter lim="800000"/>
            <a:headEnd/>
            <a:tailEnd/>
          </a:ln>
        </p:spPr>
      </p:pic>
      <p:sp>
        <p:nvSpPr>
          <p:cNvPr id="856074" name="Text Box 10"/>
          <p:cNvSpPr txBox="1">
            <a:spLocks/>
          </p:cNvSpPr>
          <p:nvPr/>
        </p:nvSpPr>
        <p:spPr bwMode="auto">
          <a:xfrm>
            <a:off x="7308850" y="1233488"/>
            <a:ext cx="1390650" cy="369887"/>
          </a:xfrm>
          <a:prstGeom prst="rect">
            <a:avLst/>
          </a:prstGeom>
          <a:noFill/>
          <a:ln w="12700">
            <a:noFill/>
            <a:miter lim="800000"/>
            <a:headEnd/>
            <a:tailEnd/>
          </a:ln>
        </p:spPr>
        <p:txBody>
          <a:bodyPr wrap="none" lIns="91420" tIns="45711" rIns="91420" bIns="45711">
            <a:prstTxWarp prst="textNoShape">
              <a:avLst/>
            </a:prstTxWarp>
            <a:spAutoFit/>
          </a:bodyPr>
          <a:lstStyle/>
          <a:p>
            <a:r>
              <a:rPr lang="en-US">
                <a:solidFill>
                  <a:srgbClr val="158E1A"/>
                </a:solidFill>
              </a:rPr>
              <a:t>Huterer etal</a:t>
            </a:r>
          </a:p>
        </p:txBody>
      </p:sp>
      <p:pic>
        <p:nvPicPr>
          <p:cNvPr id="438284" name="Picture 8"/>
          <p:cNvPicPr>
            <a:picLocks noChangeAspect="1" noChangeArrowheads="1"/>
          </p:cNvPicPr>
          <p:nvPr/>
        </p:nvPicPr>
        <p:blipFill>
          <a:blip r:embed="rId5"/>
          <a:srcRect/>
          <a:stretch>
            <a:fillRect/>
          </a:stretch>
        </p:blipFill>
        <p:spPr bwMode="auto">
          <a:xfrm>
            <a:off x="0" y="6019800"/>
            <a:ext cx="4953000" cy="747713"/>
          </a:xfrm>
          <a:prstGeom prst="rect">
            <a:avLst/>
          </a:prstGeom>
          <a:noFill/>
          <a:ln w="9525">
            <a:noFill/>
            <a:miter lim="800000"/>
            <a:headEnd/>
            <a:tailEnd/>
          </a:ln>
        </p:spPr>
      </p:pic>
      <p:pic>
        <p:nvPicPr>
          <p:cNvPr id="438285" name="Picture 9"/>
          <p:cNvPicPr>
            <a:picLocks noChangeAspect="1" noChangeArrowheads="1"/>
          </p:cNvPicPr>
          <p:nvPr/>
        </p:nvPicPr>
        <p:blipFill>
          <a:blip r:embed="rId6"/>
          <a:srcRect/>
          <a:stretch>
            <a:fillRect/>
          </a:stretch>
        </p:blipFill>
        <p:spPr bwMode="auto">
          <a:xfrm>
            <a:off x="4919663" y="5688013"/>
            <a:ext cx="4224337" cy="1169987"/>
          </a:xfrm>
          <a:prstGeom prst="rect">
            <a:avLst/>
          </a:prstGeom>
          <a:noFill/>
          <a:ln w="9525">
            <a:noFill/>
            <a:miter lim="800000"/>
            <a:headEnd/>
            <a:tailEnd/>
          </a:ln>
        </p:spPr>
      </p:pic>
      <p:sp>
        <p:nvSpPr>
          <p:cNvPr id="14" name="TextBox 13"/>
          <p:cNvSpPr txBox="1"/>
          <p:nvPr/>
        </p:nvSpPr>
        <p:spPr>
          <a:xfrm>
            <a:off x="3953068" y="5650468"/>
            <a:ext cx="4657532" cy="369332"/>
          </a:xfrm>
          <a:prstGeom prst="rect">
            <a:avLst/>
          </a:prstGeom>
          <a:noFill/>
        </p:spPr>
        <p:txBody>
          <a:bodyPr wrap="none" rtlCol="0">
            <a:spAutoFit/>
          </a:bodyPr>
          <a:lstStyle/>
          <a:p>
            <a:r>
              <a:rPr lang="en-US" dirty="0" smtClean="0"/>
              <a:t>Expect n</a:t>
            </a:r>
            <a:r>
              <a:rPr lang="en-US" baseline="-25000" dirty="0" smtClean="0"/>
              <a:t>eff</a:t>
            </a:r>
            <a:r>
              <a:rPr lang="en-US" dirty="0" smtClean="0"/>
              <a:t>~10/arcmin</a:t>
            </a:r>
            <a:r>
              <a:rPr lang="en-US" baseline="30000" dirty="0" smtClean="0"/>
              <a:t>2</a:t>
            </a:r>
            <a:r>
              <a:rPr lang="en-US" dirty="0" smtClean="0"/>
              <a:t> for median 0.9” PSF</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60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5607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56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6072" grpId="0" animBg="1"/>
      <p:bldP spid="856074" grpId="0"/>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endParaRPr lang="en-US"/>
          </a:p>
        </p:txBody>
      </p:sp>
      <p:sp>
        <p:nvSpPr>
          <p:cNvPr id="7" name="Text Placeholder 6"/>
          <p:cNvSpPr>
            <a:spLocks noGrp="1"/>
          </p:cNvSpPr>
          <p:nvPr>
            <p:ph type="body" sz="quarter" idx="10"/>
          </p:nvPr>
        </p:nvSpPr>
        <p:spPr/>
        <p:txBody>
          <a:bodyPr/>
          <a:lstStyle/>
          <a:p>
            <a:endParaRPr lang="en-US"/>
          </a:p>
        </p:txBody>
      </p:sp>
      <p:pic>
        <p:nvPicPr>
          <p:cNvPr id="4" name="Picture 3" descr="Snapshot 2011-04-15 08-32-42.tiff"/>
          <p:cNvPicPr>
            <a:picLocks noChangeAspect="1"/>
          </p:cNvPicPr>
          <p:nvPr/>
        </p:nvPicPr>
        <p:blipFill>
          <a:blip r:embed="rId2"/>
          <a:stretch>
            <a:fillRect/>
          </a:stretch>
        </p:blipFill>
        <p:spPr>
          <a:xfrm>
            <a:off x="22769" y="0"/>
            <a:ext cx="9098462" cy="6858000"/>
          </a:xfrm>
          <a:prstGeom prst="rect">
            <a:avLst/>
          </a:prstGeom>
        </p:spPr>
      </p:pic>
      <p:sp>
        <p:nvSpPr>
          <p:cNvPr id="5" name="Rectangle 4"/>
          <p:cNvSpPr/>
          <p:nvPr/>
        </p:nvSpPr>
        <p:spPr>
          <a:xfrm>
            <a:off x="1905000" y="381000"/>
            <a:ext cx="5239535" cy="646331"/>
          </a:xfrm>
          <a:prstGeom prst="rect">
            <a:avLst/>
          </a:prstGeom>
        </p:spPr>
        <p:txBody>
          <a:bodyPr wrap="none">
            <a:spAutoFit/>
          </a:bodyPr>
          <a:lstStyle/>
          <a:p>
            <a:r>
              <a:rPr lang="en-US" sz="3600" dirty="0" smtClean="0">
                <a:solidFill>
                  <a:schemeClr val="bg1"/>
                </a:solidFill>
              </a:rPr>
              <a:t>III. Large-scale Structure</a:t>
            </a:r>
            <a:endParaRPr lang="en-US" sz="3600" dirty="0">
              <a:solidFill>
                <a:schemeClr val="bg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a:p>
        </p:txBody>
      </p:sp>
      <p:sp>
        <p:nvSpPr>
          <p:cNvPr id="5" name="Text Placeholder 4"/>
          <p:cNvSpPr>
            <a:spLocks noGrp="1"/>
          </p:cNvSpPr>
          <p:nvPr>
            <p:ph type="body" sz="quarter" idx="10"/>
          </p:nvPr>
        </p:nvSpPr>
        <p:spPr/>
        <p:txBody>
          <a:bodyPr/>
          <a:lstStyle/>
          <a:p>
            <a:endParaRPr lang="en-US"/>
          </a:p>
        </p:txBody>
      </p:sp>
      <p:pic>
        <p:nvPicPr>
          <p:cNvPr id="6" name="Picture 5" descr="Snapshot 2011-04-15 08-33-30.tiff"/>
          <p:cNvPicPr>
            <a:picLocks noChangeAspect="1"/>
          </p:cNvPicPr>
          <p:nvPr/>
        </p:nvPicPr>
        <p:blipFill>
          <a:blip r:embed="rId2"/>
          <a:stretch>
            <a:fillRect/>
          </a:stretch>
        </p:blipFill>
        <p:spPr>
          <a:xfrm>
            <a:off x="8025" y="0"/>
            <a:ext cx="9127950" cy="68580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26691" name="Picture 2" descr="Snapshot 2006-04-17 17-25-33"/>
          <p:cNvPicPr>
            <a:picLocks noChangeAspect="1" noChangeArrowheads="1"/>
          </p:cNvPicPr>
          <p:nvPr/>
        </p:nvPicPr>
        <p:blipFill>
          <a:blip r:embed="rId3"/>
          <a:srcRect/>
          <a:stretch>
            <a:fillRect/>
          </a:stretch>
        </p:blipFill>
        <p:spPr bwMode="auto">
          <a:xfrm>
            <a:off x="3441700" y="1149888"/>
            <a:ext cx="5168900" cy="4701637"/>
          </a:xfrm>
          <a:prstGeom prst="rect">
            <a:avLst/>
          </a:prstGeom>
          <a:noFill/>
          <a:ln w="9525">
            <a:noFill/>
            <a:miter lim="800000"/>
            <a:headEnd/>
            <a:tailEnd/>
          </a:ln>
        </p:spPr>
      </p:pic>
      <p:sp>
        <p:nvSpPr>
          <p:cNvPr id="626692" name="Rectangle 3"/>
          <p:cNvSpPr>
            <a:spLocks noChangeArrowheads="1"/>
          </p:cNvSpPr>
          <p:nvPr/>
        </p:nvSpPr>
        <p:spPr bwMode="auto">
          <a:xfrm>
            <a:off x="609600" y="228600"/>
            <a:ext cx="8305800" cy="762000"/>
          </a:xfrm>
          <a:prstGeom prst="rect">
            <a:avLst/>
          </a:prstGeom>
          <a:noFill/>
          <a:ln w="9525">
            <a:noFill/>
            <a:miter lim="800000"/>
            <a:headEnd/>
            <a:tailEnd/>
          </a:ln>
        </p:spPr>
        <p:txBody>
          <a:bodyPr anchor="ctr">
            <a:prstTxWarp prst="textNoShape">
              <a:avLst/>
            </a:prstTxWarp>
          </a:bodyPr>
          <a:lstStyle/>
          <a:p>
            <a:pPr algn="ctr"/>
            <a:r>
              <a:rPr lang="en-US" sz="3200" dirty="0" smtClean="0">
                <a:solidFill>
                  <a:schemeClr val="bg1"/>
                </a:solidFill>
              </a:rPr>
              <a:t>Baryon Acoustic Oscillations</a:t>
            </a:r>
            <a:endParaRPr lang="en-US" sz="3200" dirty="0">
              <a:solidFill>
                <a:schemeClr val="bg1"/>
              </a:solidFill>
              <a:latin typeface="Times New Roman" pitchFamily="27" charset="0"/>
            </a:endParaRPr>
          </a:p>
        </p:txBody>
      </p:sp>
      <p:sp>
        <p:nvSpPr>
          <p:cNvPr id="626693" name="Rectangle 4"/>
          <p:cNvSpPr>
            <a:spLocks noChangeArrowheads="1"/>
          </p:cNvSpPr>
          <p:nvPr/>
        </p:nvSpPr>
        <p:spPr bwMode="auto">
          <a:xfrm>
            <a:off x="1676400" y="5410200"/>
            <a:ext cx="5715000" cy="990600"/>
          </a:xfrm>
          <a:prstGeom prst="rect">
            <a:avLst/>
          </a:prstGeom>
          <a:noFill/>
          <a:ln w="9525">
            <a:noFill/>
            <a:miter lim="800000"/>
            <a:headEnd/>
            <a:tailEnd/>
          </a:ln>
        </p:spPr>
        <p:txBody>
          <a:bodyPr>
            <a:prstTxWarp prst="textNoShape">
              <a:avLst/>
            </a:prstTxWarp>
          </a:bodyPr>
          <a:lstStyle/>
          <a:p>
            <a:endParaRPr lang="en-US">
              <a:solidFill>
                <a:schemeClr val="tx1"/>
              </a:solidFill>
              <a:latin typeface="Times New Roman" pitchFamily="27" charset="0"/>
            </a:endParaRPr>
          </a:p>
        </p:txBody>
      </p:sp>
      <p:sp>
        <p:nvSpPr>
          <p:cNvPr id="626694" name="Rectangle 5"/>
          <p:cNvSpPr>
            <a:spLocks noRot="1" noChangeArrowheads="1"/>
          </p:cNvSpPr>
          <p:nvPr/>
        </p:nvSpPr>
        <p:spPr bwMode="auto">
          <a:xfrm>
            <a:off x="5562600" y="1752600"/>
            <a:ext cx="3200400" cy="838200"/>
          </a:xfrm>
          <a:prstGeom prst="rect">
            <a:avLst/>
          </a:prstGeom>
          <a:noFill/>
          <a:ln w="9525">
            <a:noFill/>
            <a:miter lim="800000"/>
            <a:headEnd/>
            <a:tailEnd/>
          </a:ln>
        </p:spPr>
        <p:txBody>
          <a:bodyPr>
            <a:prstTxWarp prst="textNoShape">
              <a:avLst/>
            </a:prstTxWarp>
          </a:bodyPr>
          <a:lstStyle/>
          <a:p>
            <a:pPr>
              <a:lnSpc>
                <a:spcPct val="90000"/>
              </a:lnSpc>
            </a:pPr>
            <a:endParaRPr lang="en-US" sz="2000">
              <a:solidFill>
                <a:schemeClr val="bg1"/>
              </a:solidFill>
              <a:latin typeface="Times New Roman" pitchFamily="27" charset="0"/>
            </a:endParaRPr>
          </a:p>
        </p:txBody>
      </p:sp>
      <p:sp>
        <p:nvSpPr>
          <p:cNvPr id="626697" name="Text Box 12"/>
          <p:cNvSpPr txBox="1">
            <a:spLocks/>
          </p:cNvSpPr>
          <p:nvPr/>
        </p:nvSpPr>
        <p:spPr bwMode="auto">
          <a:xfrm>
            <a:off x="6537325" y="5911850"/>
            <a:ext cx="2149475" cy="336550"/>
          </a:xfrm>
          <a:prstGeom prst="rect">
            <a:avLst/>
          </a:prstGeom>
          <a:noFill/>
          <a:ln w="12700">
            <a:noFill/>
            <a:miter lim="800000"/>
            <a:headEnd/>
            <a:tailEnd/>
          </a:ln>
        </p:spPr>
        <p:txBody>
          <a:bodyPr wrap="none">
            <a:prstTxWarp prst="textNoShape">
              <a:avLst/>
            </a:prstTxWarp>
            <a:spAutoFit/>
          </a:bodyPr>
          <a:lstStyle/>
          <a:p>
            <a:r>
              <a:rPr lang="en-US" sz="1600" dirty="0" err="1">
                <a:solidFill>
                  <a:srgbClr val="17E81D"/>
                </a:solidFill>
              </a:rPr>
              <a:t>Fosalba</a:t>
            </a:r>
            <a:r>
              <a:rPr lang="en-US" sz="1600" dirty="0">
                <a:solidFill>
                  <a:srgbClr val="17E81D"/>
                </a:solidFill>
              </a:rPr>
              <a:t> &amp; </a:t>
            </a:r>
            <a:r>
              <a:rPr lang="en-US" sz="1600" dirty="0" err="1">
                <a:solidFill>
                  <a:srgbClr val="17E81D"/>
                </a:solidFill>
              </a:rPr>
              <a:t>Gaztanaga</a:t>
            </a:r>
            <a:endParaRPr lang="en-US" dirty="0"/>
          </a:p>
        </p:txBody>
      </p:sp>
      <p:sp>
        <p:nvSpPr>
          <p:cNvPr id="626698" name="Text Box 13"/>
          <p:cNvSpPr txBox="1">
            <a:spLocks/>
          </p:cNvSpPr>
          <p:nvPr/>
        </p:nvSpPr>
        <p:spPr bwMode="auto">
          <a:xfrm>
            <a:off x="457200" y="1143000"/>
            <a:ext cx="2895600" cy="5632310"/>
          </a:xfrm>
          <a:prstGeom prst="rect">
            <a:avLst/>
          </a:prstGeom>
          <a:noFill/>
          <a:ln w="12700">
            <a:noFill/>
            <a:miter lim="800000"/>
            <a:headEnd/>
            <a:tailEnd/>
          </a:ln>
        </p:spPr>
        <p:txBody>
          <a:bodyPr wrap="square">
            <a:prstTxWarp prst="textNoShape">
              <a:avLst/>
            </a:prstTxWarp>
            <a:spAutoFit/>
          </a:bodyPr>
          <a:lstStyle/>
          <a:p>
            <a:r>
              <a:rPr lang="en-US" sz="2400" dirty="0">
                <a:solidFill>
                  <a:srgbClr val="FFFF00"/>
                </a:solidFill>
              </a:rPr>
              <a:t>Galaxy</a:t>
            </a:r>
            <a:r>
              <a:rPr lang="en-US" sz="2400" dirty="0" smtClean="0">
                <a:solidFill>
                  <a:srgbClr val="FFFF00"/>
                </a:solidFill>
              </a:rPr>
              <a:t> angular </a:t>
            </a:r>
          </a:p>
          <a:p>
            <a:r>
              <a:rPr lang="en-US" sz="2400" dirty="0" smtClean="0">
                <a:solidFill>
                  <a:srgbClr val="FFFF00"/>
                </a:solidFill>
              </a:rPr>
              <a:t>power spectrum</a:t>
            </a:r>
          </a:p>
          <a:p>
            <a:r>
              <a:rPr lang="en-US" sz="2400" dirty="0" smtClean="0">
                <a:solidFill>
                  <a:srgbClr val="FFFF00"/>
                </a:solidFill>
              </a:rPr>
              <a:t>in photo</a:t>
            </a:r>
            <a:r>
              <a:rPr lang="en-US" sz="2400" dirty="0">
                <a:solidFill>
                  <a:srgbClr val="FFFF00"/>
                </a:solidFill>
              </a:rPr>
              <a:t>-</a:t>
            </a:r>
            <a:r>
              <a:rPr lang="en-US" sz="2400" dirty="0" err="1">
                <a:solidFill>
                  <a:srgbClr val="FFFF00"/>
                </a:solidFill>
              </a:rPr>
              <a:t>z</a:t>
            </a:r>
            <a:r>
              <a:rPr lang="en-US" sz="2400" dirty="0">
                <a:solidFill>
                  <a:srgbClr val="FFFF00"/>
                </a:solidFill>
              </a:rPr>
              <a:t> </a:t>
            </a:r>
            <a:r>
              <a:rPr lang="en-US" sz="2400" dirty="0" smtClean="0">
                <a:solidFill>
                  <a:srgbClr val="FFFF00"/>
                </a:solidFill>
              </a:rPr>
              <a:t>bins (relative to model without BAO)</a:t>
            </a:r>
          </a:p>
          <a:p>
            <a:endParaRPr lang="en-US" sz="2400" dirty="0" smtClean="0">
              <a:solidFill>
                <a:srgbClr val="FFFF00"/>
              </a:solidFill>
            </a:endParaRPr>
          </a:p>
          <a:p>
            <a:r>
              <a:rPr lang="en-US" sz="2400" dirty="0" smtClean="0">
                <a:solidFill>
                  <a:srgbClr val="FFFF00"/>
                </a:solidFill>
              </a:rPr>
              <a:t>Photometric surveys provide angular measure</a:t>
            </a:r>
          </a:p>
          <a:p>
            <a:endParaRPr lang="en-US" sz="2400" dirty="0" smtClean="0">
              <a:solidFill>
                <a:srgbClr val="FFFF00"/>
              </a:solidFill>
            </a:endParaRPr>
          </a:p>
          <a:p>
            <a:r>
              <a:rPr lang="en-US" sz="2400" dirty="0" smtClean="0">
                <a:solidFill>
                  <a:srgbClr val="FFFF00"/>
                </a:solidFill>
              </a:rPr>
              <a:t>Radial modes require spectroscopy</a:t>
            </a:r>
          </a:p>
          <a:p>
            <a:endParaRPr lang="en-US" sz="2400" dirty="0" smtClean="0">
              <a:solidFill>
                <a:srgbClr val="FFFF00"/>
              </a:solidFill>
            </a:endParaRPr>
          </a:p>
          <a:p>
            <a:endParaRPr lang="en-US" sz="2400" dirty="0" smtClean="0">
              <a:solidFill>
                <a:srgbClr val="FFFF00"/>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6818" name="Rectangle 2"/>
          <p:cNvSpPr>
            <a:spLocks noGrp="1" noChangeArrowheads="1"/>
          </p:cNvSpPr>
          <p:nvPr>
            <p:ph type="ctrTitle"/>
          </p:nvPr>
        </p:nvSpPr>
        <p:spPr>
          <a:xfrm>
            <a:off x="685800" y="2286000"/>
            <a:ext cx="7772400" cy="1143000"/>
          </a:xfrm>
        </p:spPr>
        <p:txBody>
          <a:bodyPr/>
          <a:lstStyle/>
          <a:p>
            <a:pPr eaLnBrk="1" hangingPunct="1"/>
            <a:endParaRPr lang="en-US">
              <a:ea typeface="ＭＳ Ｐゴシック" pitchFamily="27" charset="-128"/>
              <a:cs typeface="ＭＳ Ｐゴシック" pitchFamily="27" charset="-128"/>
            </a:endParaRPr>
          </a:p>
        </p:txBody>
      </p:sp>
      <p:sp>
        <p:nvSpPr>
          <p:cNvPr id="546819" name="Rectangle 3"/>
          <p:cNvSpPr>
            <a:spLocks noGrp="1" noChangeArrowheads="1"/>
          </p:cNvSpPr>
          <p:nvPr>
            <p:ph type="subTitle" idx="1"/>
          </p:nvPr>
        </p:nvSpPr>
        <p:spPr>
          <a:xfrm>
            <a:off x="1371600" y="3886200"/>
            <a:ext cx="6400800" cy="1752600"/>
          </a:xfrm>
        </p:spPr>
        <p:txBody>
          <a:bodyPr/>
          <a:lstStyle/>
          <a:p>
            <a:pPr eaLnBrk="1" hangingPunct="1"/>
            <a:endParaRPr lang="en-US">
              <a:ea typeface="ＭＳ Ｐゴシック" pitchFamily="27" charset="-128"/>
              <a:cs typeface="ＭＳ Ｐゴシック" pitchFamily="27" charset="-128"/>
            </a:endParaRPr>
          </a:p>
        </p:txBody>
      </p:sp>
      <p:pic>
        <p:nvPicPr>
          <p:cNvPr id="546820" name="Picture 4" descr="Snapshot 2008-02-16 17-29-18"/>
          <p:cNvPicPr>
            <a:picLocks noChangeAspect="1" noChangeArrowheads="1"/>
          </p:cNvPicPr>
          <p:nvPr/>
        </p:nvPicPr>
        <p:blipFill>
          <a:blip r:embed="rId3"/>
          <a:srcRect/>
          <a:stretch>
            <a:fillRect/>
          </a:stretch>
        </p:blipFill>
        <p:spPr bwMode="auto">
          <a:xfrm>
            <a:off x="0" y="0"/>
            <a:ext cx="9140825" cy="6865938"/>
          </a:xfrm>
          <a:prstGeom prst="rect">
            <a:avLst/>
          </a:prstGeom>
          <a:noFill/>
          <a:ln w="9525">
            <a:noFill/>
            <a:miter lim="800000"/>
            <a:headEnd/>
            <a:tailEnd/>
          </a:ln>
        </p:spPr>
      </p:pic>
      <p:sp>
        <p:nvSpPr>
          <p:cNvPr id="546821" name="Text Box 5"/>
          <p:cNvSpPr txBox="1">
            <a:spLocks/>
          </p:cNvSpPr>
          <p:nvPr/>
        </p:nvSpPr>
        <p:spPr bwMode="auto">
          <a:xfrm rot="-5400000">
            <a:off x="-381000" y="903287"/>
            <a:ext cx="914400" cy="307976"/>
          </a:xfrm>
          <a:prstGeom prst="rect">
            <a:avLst/>
          </a:prstGeom>
          <a:noFill/>
          <a:ln w="12700">
            <a:noFill/>
            <a:miter lim="800000"/>
            <a:headEnd/>
            <a:tailEnd/>
          </a:ln>
        </p:spPr>
        <p:txBody>
          <a:bodyPr wrap="none" lIns="91401" tIns="45702" rIns="91401" bIns="45702">
            <a:prstTxWarp prst="textNoShape">
              <a:avLst/>
            </a:prstTxWarp>
            <a:spAutoFit/>
          </a:bodyPr>
          <a:lstStyle/>
          <a:p>
            <a:r>
              <a:rPr lang="en-US" sz="1400">
                <a:solidFill>
                  <a:schemeClr val="bg1"/>
                </a:solidFill>
              </a:rPr>
              <a:t>B. Dilday</a:t>
            </a:r>
            <a:endParaRPr lang="en-US"/>
          </a:p>
        </p:txBody>
      </p:sp>
      <p:sp>
        <p:nvSpPr>
          <p:cNvPr id="546830" name="Text Box 14"/>
          <p:cNvSpPr txBox="1">
            <a:spLocks/>
          </p:cNvSpPr>
          <p:nvPr/>
        </p:nvSpPr>
        <p:spPr bwMode="auto">
          <a:xfrm>
            <a:off x="3429000" y="6248400"/>
            <a:ext cx="5638800" cy="646294"/>
          </a:xfrm>
          <a:prstGeom prst="rect">
            <a:avLst/>
          </a:prstGeom>
          <a:solidFill>
            <a:schemeClr val="tx1"/>
          </a:solidFill>
          <a:ln w="12700">
            <a:noFill/>
            <a:miter lim="800000"/>
            <a:headEnd/>
            <a:tailEnd/>
          </a:ln>
        </p:spPr>
        <p:txBody>
          <a:bodyPr lIns="91401" tIns="45702" rIns="91401" bIns="45702">
            <a:prstTxWarp prst="textNoShape">
              <a:avLst/>
            </a:prstTxWarp>
            <a:spAutoFit/>
          </a:bodyPr>
          <a:lstStyle/>
          <a:p>
            <a:pPr>
              <a:spcBef>
                <a:spcPct val="50000"/>
              </a:spcBef>
            </a:pPr>
            <a:r>
              <a:rPr lang="en-US" dirty="0" smtClean="0">
                <a:solidFill>
                  <a:schemeClr val="bg1"/>
                </a:solidFill>
              </a:rPr>
              <a:t>SDSS-II: ~500 </a:t>
            </a:r>
            <a:r>
              <a:rPr lang="en-US" dirty="0" err="1" smtClean="0">
                <a:solidFill>
                  <a:schemeClr val="bg1"/>
                </a:solidFill>
              </a:rPr>
              <a:t>spectroscopically</a:t>
            </a:r>
            <a:r>
              <a:rPr lang="en-US" dirty="0" smtClean="0">
                <a:solidFill>
                  <a:schemeClr val="bg1"/>
                </a:solidFill>
              </a:rPr>
              <a:t> confirmed </a:t>
            </a:r>
            <a:r>
              <a:rPr lang="en-US" dirty="0" err="1" smtClean="0">
                <a:solidFill>
                  <a:schemeClr val="bg1"/>
                </a:solidFill>
              </a:rPr>
              <a:t>SNe</a:t>
            </a:r>
            <a:r>
              <a:rPr lang="en-US" dirty="0" smtClean="0">
                <a:solidFill>
                  <a:schemeClr val="bg1"/>
                </a:solidFill>
              </a:rPr>
              <a:t> </a:t>
            </a:r>
            <a:r>
              <a:rPr lang="en-US" dirty="0" err="1" smtClean="0">
                <a:solidFill>
                  <a:schemeClr val="bg1"/>
                </a:solidFill>
              </a:rPr>
              <a:t>Ia</a:t>
            </a:r>
            <a:r>
              <a:rPr lang="en-US" dirty="0" smtClean="0">
                <a:solidFill>
                  <a:schemeClr val="bg1"/>
                </a:solidFill>
              </a:rPr>
              <a:t>, &gt;1000 with host </a:t>
            </a:r>
            <a:r>
              <a:rPr lang="en-US" dirty="0" err="1" smtClean="0">
                <a:solidFill>
                  <a:schemeClr val="bg1"/>
                </a:solidFill>
              </a:rPr>
              <a:t>redshifts</a:t>
            </a:r>
            <a:r>
              <a:rPr lang="en-US" dirty="0" smtClean="0">
                <a:solidFill>
                  <a:schemeClr val="bg1"/>
                </a:solidFill>
              </a:rPr>
              <a:t> from SDSS-III</a:t>
            </a:r>
            <a:endParaRPr lang="en-US" dirty="0">
              <a:solidFill>
                <a:schemeClr val="bg1"/>
              </a:solidFill>
            </a:endParaRPr>
          </a:p>
        </p:txBody>
      </p:sp>
      <p:sp>
        <p:nvSpPr>
          <p:cNvPr id="15" name="Rectangle 14"/>
          <p:cNvSpPr/>
          <p:nvPr/>
        </p:nvSpPr>
        <p:spPr>
          <a:xfrm>
            <a:off x="2612851" y="76200"/>
            <a:ext cx="4022606" cy="769441"/>
          </a:xfrm>
          <a:prstGeom prst="rect">
            <a:avLst/>
          </a:prstGeom>
        </p:spPr>
        <p:txBody>
          <a:bodyPr wrap="none">
            <a:spAutoFit/>
          </a:bodyPr>
          <a:lstStyle/>
          <a:p>
            <a:pPr algn="ctr"/>
            <a:r>
              <a:rPr lang="en-US" sz="4400" dirty="0" smtClean="0">
                <a:solidFill>
                  <a:schemeClr val="bg1"/>
                </a:solidFill>
              </a:rPr>
              <a:t>IV. Supernovae</a:t>
            </a:r>
            <a:endParaRPr lang="en-US" sz="4400" dirty="0">
              <a:solidFill>
                <a:schemeClr val="bg1"/>
              </a:solidFill>
              <a:latin typeface="Times New Roman" pitchFamily="27"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6818" name="Rectangle 2"/>
          <p:cNvSpPr>
            <a:spLocks noGrp="1" noChangeArrowheads="1"/>
          </p:cNvSpPr>
          <p:nvPr>
            <p:ph type="ctrTitle"/>
          </p:nvPr>
        </p:nvSpPr>
        <p:spPr>
          <a:xfrm>
            <a:off x="685800" y="2286000"/>
            <a:ext cx="7772400" cy="1143000"/>
          </a:xfrm>
        </p:spPr>
        <p:txBody>
          <a:bodyPr/>
          <a:lstStyle/>
          <a:p>
            <a:pPr eaLnBrk="1" hangingPunct="1"/>
            <a:endParaRPr lang="en-US">
              <a:ea typeface="ＭＳ Ｐゴシック" pitchFamily="27" charset="-128"/>
              <a:cs typeface="ＭＳ Ｐゴシック" pitchFamily="27" charset="-128"/>
            </a:endParaRPr>
          </a:p>
        </p:txBody>
      </p:sp>
      <p:sp>
        <p:nvSpPr>
          <p:cNvPr id="546819" name="Rectangle 3"/>
          <p:cNvSpPr>
            <a:spLocks noGrp="1" noChangeArrowheads="1"/>
          </p:cNvSpPr>
          <p:nvPr>
            <p:ph type="subTitle" idx="1"/>
          </p:nvPr>
        </p:nvSpPr>
        <p:spPr>
          <a:xfrm>
            <a:off x="1371600" y="3886200"/>
            <a:ext cx="6400800" cy="1752600"/>
          </a:xfrm>
        </p:spPr>
        <p:txBody>
          <a:bodyPr/>
          <a:lstStyle/>
          <a:p>
            <a:pPr eaLnBrk="1" hangingPunct="1"/>
            <a:endParaRPr lang="en-US">
              <a:ea typeface="ＭＳ Ｐゴシック" pitchFamily="27" charset="-128"/>
              <a:cs typeface="ＭＳ Ｐゴシック" pitchFamily="27" charset="-128"/>
            </a:endParaRPr>
          </a:p>
        </p:txBody>
      </p:sp>
      <p:pic>
        <p:nvPicPr>
          <p:cNvPr id="546820" name="Picture 4" descr="Snapshot 2008-02-16 17-29-18"/>
          <p:cNvPicPr>
            <a:picLocks noChangeAspect="1" noChangeArrowheads="1"/>
          </p:cNvPicPr>
          <p:nvPr/>
        </p:nvPicPr>
        <p:blipFill>
          <a:blip r:embed="rId3"/>
          <a:srcRect/>
          <a:stretch>
            <a:fillRect/>
          </a:stretch>
        </p:blipFill>
        <p:spPr bwMode="auto">
          <a:xfrm>
            <a:off x="0" y="0"/>
            <a:ext cx="9140825" cy="6865938"/>
          </a:xfrm>
          <a:prstGeom prst="rect">
            <a:avLst/>
          </a:prstGeom>
          <a:noFill/>
          <a:ln w="9525">
            <a:noFill/>
            <a:miter lim="800000"/>
            <a:headEnd/>
            <a:tailEnd/>
          </a:ln>
        </p:spPr>
      </p:pic>
      <p:sp>
        <p:nvSpPr>
          <p:cNvPr id="546821" name="Text Box 5"/>
          <p:cNvSpPr txBox="1">
            <a:spLocks/>
          </p:cNvSpPr>
          <p:nvPr/>
        </p:nvSpPr>
        <p:spPr bwMode="auto">
          <a:xfrm rot="-5400000">
            <a:off x="-381000" y="903287"/>
            <a:ext cx="914400" cy="307976"/>
          </a:xfrm>
          <a:prstGeom prst="rect">
            <a:avLst/>
          </a:prstGeom>
          <a:noFill/>
          <a:ln w="12700">
            <a:noFill/>
            <a:miter lim="800000"/>
            <a:headEnd/>
            <a:tailEnd/>
          </a:ln>
        </p:spPr>
        <p:txBody>
          <a:bodyPr wrap="none" lIns="91401" tIns="45702" rIns="91401" bIns="45702">
            <a:prstTxWarp prst="textNoShape">
              <a:avLst/>
            </a:prstTxWarp>
            <a:spAutoFit/>
          </a:bodyPr>
          <a:lstStyle/>
          <a:p>
            <a:r>
              <a:rPr lang="en-US" sz="1400">
                <a:solidFill>
                  <a:schemeClr val="bg1"/>
                </a:solidFill>
              </a:rPr>
              <a:t>B. Dilday</a:t>
            </a:r>
            <a:endParaRPr lang="en-US"/>
          </a:p>
        </p:txBody>
      </p:sp>
      <p:pic>
        <p:nvPicPr>
          <p:cNvPr id="2037766" name="Picture 6" descr="2005ff"/>
          <p:cNvPicPr>
            <a:picLocks noChangeAspect="1" noChangeArrowheads="1"/>
          </p:cNvPicPr>
          <p:nvPr/>
        </p:nvPicPr>
        <p:blipFill>
          <a:blip r:embed="rId4"/>
          <a:srcRect/>
          <a:stretch>
            <a:fillRect/>
          </a:stretch>
        </p:blipFill>
        <p:spPr bwMode="auto">
          <a:xfrm>
            <a:off x="304800" y="1277938"/>
            <a:ext cx="1998663" cy="1998662"/>
          </a:xfrm>
          <a:prstGeom prst="rect">
            <a:avLst/>
          </a:prstGeom>
          <a:noFill/>
          <a:ln w="9525">
            <a:noFill/>
            <a:miter lim="800000"/>
            <a:headEnd/>
            <a:tailEnd/>
          </a:ln>
        </p:spPr>
      </p:pic>
      <p:pic>
        <p:nvPicPr>
          <p:cNvPr id="2037767" name="Picture 7" descr="2005fv"/>
          <p:cNvPicPr>
            <a:picLocks noChangeAspect="1" noChangeArrowheads="1"/>
          </p:cNvPicPr>
          <p:nvPr/>
        </p:nvPicPr>
        <p:blipFill>
          <a:blip r:embed="rId5"/>
          <a:srcRect/>
          <a:stretch>
            <a:fillRect/>
          </a:stretch>
        </p:blipFill>
        <p:spPr bwMode="auto">
          <a:xfrm>
            <a:off x="2497138" y="1277938"/>
            <a:ext cx="1998662" cy="1998662"/>
          </a:xfrm>
          <a:prstGeom prst="rect">
            <a:avLst/>
          </a:prstGeom>
          <a:noFill/>
          <a:ln w="9525">
            <a:noFill/>
            <a:miter lim="800000"/>
            <a:headEnd/>
            <a:tailEnd/>
          </a:ln>
        </p:spPr>
      </p:pic>
      <p:pic>
        <p:nvPicPr>
          <p:cNvPr id="2037768" name="Picture 8" descr="2005gb"/>
          <p:cNvPicPr>
            <a:picLocks noChangeAspect="1" noChangeArrowheads="1"/>
          </p:cNvPicPr>
          <p:nvPr/>
        </p:nvPicPr>
        <p:blipFill>
          <a:blip r:embed="rId6"/>
          <a:srcRect/>
          <a:stretch>
            <a:fillRect/>
          </a:stretch>
        </p:blipFill>
        <p:spPr bwMode="auto">
          <a:xfrm>
            <a:off x="4630738" y="1277938"/>
            <a:ext cx="1998662" cy="1998662"/>
          </a:xfrm>
          <a:prstGeom prst="rect">
            <a:avLst/>
          </a:prstGeom>
          <a:noFill/>
          <a:ln w="9525">
            <a:noFill/>
            <a:miter lim="800000"/>
            <a:headEnd/>
            <a:tailEnd/>
          </a:ln>
        </p:spPr>
      </p:pic>
      <p:pic>
        <p:nvPicPr>
          <p:cNvPr id="2037769" name="Picture 9" descr="2005hc"/>
          <p:cNvPicPr>
            <a:picLocks noChangeAspect="1" noChangeArrowheads="1"/>
          </p:cNvPicPr>
          <p:nvPr/>
        </p:nvPicPr>
        <p:blipFill>
          <a:blip r:embed="rId7"/>
          <a:srcRect/>
          <a:stretch>
            <a:fillRect/>
          </a:stretch>
        </p:blipFill>
        <p:spPr bwMode="auto">
          <a:xfrm>
            <a:off x="304800" y="3886200"/>
            <a:ext cx="1998663" cy="1998663"/>
          </a:xfrm>
          <a:prstGeom prst="rect">
            <a:avLst/>
          </a:prstGeom>
          <a:noFill/>
          <a:ln w="9525">
            <a:noFill/>
            <a:miter lim="800000"/>
            <a:headEnd/>
            <a:tailEnd/>
          </a:ln>
        </p:spPr>
      </p:pic>
      <p:pic>
        <p:nvPicPr>
          <p:cNvPr id="2037770" name="Picture 10" descr="2005hk"/>
          <p:cNvPicPr>
            <a:picLocks noChangeAspect="1" noChangeArrowheads="1"/>
          </p:cNvPicPr>
          <p:nvPr/>
        </p:nvPicPr>
        <p:blipFill>
          <a:blip r:embed="rId8"/>
          <a:srcRect/>
          <a:stretch>
            <a:fillRect/>
          </a:stretch>
        </p:blipFill>
        <p:spPr bwMode="auto">
          <a:xfrm>
            <a:off x="2497138" y="3886200"/>
            <a:ext cx="1998662" cy="1998663"/>
          </a:xfrm>
          <a:prstGeom prst="rect">
            <a:avLst/>
          </a:prstGeom>
          <a:noFill/>
          <a:ln w="9525">
            <a:noFill/>
            <a:miter lim="800000"/>
            <a:headEnd/>
            <a:tailEnd/>
          </a:ln>
        </p:spPr>
      </p:pic>
      <p:pic>
        <p:nvPicPr>
          <p:cNvPr id="2037771" name="Picture 11" descr="2005ir"/>
          <p:cNvPicPr>
            <a:picLocks noChangeAspect="1" noChangeArrowheads="1"/>
          </p:cNvPicPr>
          <p:nvPr/>
        </p:nvPicPr>
        <p:blipFill>
          <a:blip r:embed="rId9"/>
          <a:srcRect/>
          <a:stretch>
            <a:fillRect/>
          </a:stretch>
        </p:blipFill>
        <p:spPr bwMode="auto">
          <a:xfrm>
            <a:off x="6840538" y="3868738"/>
            <a:ext cx="1998662" cy="1998662"/>
          </a:xfrm>
          <a:prstGeom prst="rect">
            <a:avLst/>
          </a:prstGeom>
          <a:noFill/>
          <a:ln w="9525">
            <a:noFill/>
            <a:miter lim="800000"/>
            <a:headEnd/>
            <a:tailEnd/>
          </a:ln>
        </p:spPr>
      </p:pic>
      <p:pic>
        <p:nvPicPr>
          <p:cNvPr id="2037772" name="Picture 12" descr="2005lk"/>
          <p:cNvPicPr>
            <a:picLocks noChangeAspect="1" noChangeArrowheads="1"/>
          </p:cNvPicPr>
          <p:nvPr/>
        </p:nvPicPr>
        <p:blipFill>
          <a:blip r:embed="rId10"/>
          <a:srcRect/>
          <a:stretch>
            <a:fillRect/>
          </a:stretch>
        </p:blipFill>
        <p:spPr bwMode="auto">
          <a:xfrm>
            <a:off x="4648200" y="3886200"/>
            <a:ext cx="1998663" cy="1998663"/>
          </a:xfrm>
          <a:prstGeom prst="rect">
            <a:avLst/>
          </a:prstGeom>
          <a:noFill/>
          <a:ln w="9525">
            <a:noFill/>
            <a:miter lim="800000"/>
            <a:headEnd/>
            <a:tailEnd/>
          </a:ln>
        </p:spPr>
      </p:pic>
      <p:pic>
        <p:nvPicPr>
          <p:cNvPr id="2037773" name="Picture 13" descr="2005fa"/>
          <p:cNvPicPr>
            <a:picLocks noChangeAspect="1" noChangeArrowheads="1"/>
          </p:cNvPicPr>
          <p:nvPr/>
        </p:nvPicPr>
        <p:blipFill>
          <a:blip r:embed="rId11"/>
          <a:srcRect/>
          <a:stretch>
            <a:fillRect/>
          </a:stretch>
        </p:blipFill>
        <p:spPr bwMode="auto">
          <a:xfrm>
            <a:off x="6840538" y="1277938"/>
            <a:ext cx="1998662" cy="1998662"/>
          </a:xfrm>
          <a:prstGeom prst="rect">
            <a:avLst/>
          </a:prstGeom>
          <a:noFill/>
          <a:ln w="9525">
            <a:noFill/>
            <a:miter lim="800000"/>
            <a:headEnd/>
            <a:tailEnd/>
          </a:ln>
        </p:spPr>
      </p:pic>
      <p:sp>
        <p:nvSpPr>
          <p:cNvPr id="546830" name="Text Box 14"/>
          <p:cNvSpPr txBox="1">
            <a:spLocks/>
          </p:cNvSpPr>
          <p:nvPr/>
        </p:nvSpPr>
        <p:spPr bwMode="auto">
          <a:xfrm>
            <a:off x="3429000" y="6248400"/>
            <a:ext cx="5638800" cy="646294"/>
          </a:xfrm>
          <a:prstGeom prst="rect">
            <a:avLst/>
          </a:prstGeom>
          <a:solidFill>
            <a:schemeClr val="tx1"/>
          </a:solidFill>
          <a:ln w="12700">
            <a:noFill/>
            <a:miter lim="800000"/>
            <a:headEnd/>
            <a:tailEnd/>
          </a:ln>
        </p:spPr>
        <p:txBody>
          <a:bodyPr lIns="91401" tIns="45702" rIns="91401" bIns="45702">
            <a:prstTxWarp prst="textNoShape">
              <a:avLst/>
            </a:prstTxWarp>
            <a:spAutoFit/>
          </a:bodyPr>
          <a:lstStyle/>
          <a:p>
            <a:pPr>
              <a:spcBef>
                <a:spcPct val="50000"/>
              </a:spcBef>
            </a:pPr>
            <a:r>
              <a:rPr lang="en-US" dirty="0" smtClean="0">
                <a:solidFill>
                  <a:schemeClr val="bg1"/>
                </a:solidFill>
              </a:rPr>
              <a:t>SDSS-II: 500 </a:t>
            </a:r>
            <a:r>
              <a:rPr lang="en-US" dirty="0" err="1" smtClean="0">
                <a:solidFill>
                  <a:schemeClr val="bg1"/>
                </a:solidFill>
              </a:rPr>
              <a:t>spectroscopically</a:t>
            </a:r>
            <a:r>
              <a:rPr lang="en-US" dirty="0" smtClean="0">
                <a:solidFill>
                  <a:schemeClr val="bg1"/>
                </a:solidFill>
              </a:rPr>
              <a:t> confirmed </a:t>
            </a:r>
            <a:r>
              <a:rPr lang="en-US" dirty="0" err="1" smtClean="0">
                <a:solidFill>
                  <a:schemeClr val="bg1"/>
                </a:solidFill>
              </a:rPr>
              <a:t>SNe</a:t>
            </a:r>
            <a:r>
              <a:rPr lang="en-US" dirty="0" smtClean="0">
                <a:solidFill>
                  <a:schemeClr val="bg1"/>
                </a:solidFill>
              </a:rPr>
              <a:t> </a:t>
            </a:r>
            <a:r>
              <a:rPr lang="en-US" dirty="0" err="1" smtClean="0">
                <a:solidFill>
                  <a:schemeClr val="bg1"/>
                </a:solidFill>
              </a:rPr>
              <a:t>Ia</a:t>
            </a:r>
            <a:r>
              <a:rPr lang="en-US" dirty="0" smtClean="0">
                <a:solidFill>
                  <a:schemeClr val="bg1"/>
                </a:solidFill>
              </a:rPr>
              <a:t>, &gt;1000 with host </a:t>
            </a:r>
            <a:r>
              <a:rPr lang="en-US" dirty="0" err="1" smtClean="0">
                <a:solidFill>
                  <a:schemeClr val="bg1"/>
                </a:solidFill>
              </a:rPr>
              <a:t>redshifts</a:t>
            </a:r>
            <a:r>
              <a:rPr lang="en-US" dirty="0" smtClean="0">
                <a:solidFill>
                  <a:schemeClr val="bg1"/>
                </a:solidFill>
              </a:rPr>
              <a:t> from SDSS-III</a:t>
            </a:r>
            <a:endParaRPr lang="en-US" dirty="0">
              <a:solidFill>
                <a:schemeClr val="bg1"/>
              </a:solidFill>
            </a:endParaRPr>
          </a:p>
        </p:txBody>
      </p:sp>
      <p:sp>
        <p:nvSpPr>
          <p:cNvPr id="15" name="Rectangle 14"/>
          <p:cNvSpPr/>
          <p:nvPr/>
        </p:nvSpPr>
        <p:spPr>
          <a:xfrm>
            <a:off x="4531821" y="76200"/>
            <a:ext cx="184666" cy="769441"/>
          </a:xfrm>
          <a:prstGeom prst="rect">
            <a:avLst/>
          </a:prstGeom>
        </p:spPr>
        <p:txBody>
          <a:bodyPr wrap="none">
            <a:spAutoFit/>
          </a:bodyPr>
          <a:lstStyle/>
          <a:p>
            <a:pPr algn="ctr"/>
            <a:endParaRPr lang="en-US" sz="4400" dirty="0">
              <a:solidFill>
                <a:schemeClr val="bg1"/>
              </a:solidFill>
              <a:latin typeface="Times New Roman" pitchFamily="27"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037767"/>
                                        </p:tgtEl>
                                        <p:attrNameLst>
                                          <p:attrName>style.visibility</p:attrName>
                                        </p:attrNameLst>
                                      </p:cBhvr>
                                      <p:to>
                                        <p:strVal val="visible"/>
                                      </p:to>
                                    </p:set>
                                    <p:anim calcmode="lin" valueType="num">
                                      <p:cBhvr>
                                        <p:cTn id="7" dur="500" fill="hold"/>
                                        <p:tgtEl>
                                          <p:spTgt spid="2037767"/>
                                        </p:tgtEl>
                                        <p:attrNameLst>
                                          <p:attrName>ppt_w</p:attrName>
                                        </p:attrNameLst>
                                      </p:cBhvr>
                                      <p:tavLst>
                                        <p:tav tm="0">
                                          <p:val>
                                            <p:fltVal val="0"/>
                                          </p:val>
                                        </p:tav>
                                        <p:tav tm="100000">
                                          <p:val>
                                            <p:strVal val="#ppt_w"/>
                                          </p:val>
                                        </p:tav>
                                      </p:tavLst>
                                    </p:anim>
                                    <p:anim calcmode="lin" valueType="num">
                                      <p:cBhvr>
                                        <p:cTn id="8" dur="500" fill="hold"/>
                                        <p:tgtEl>
                                          <p:spTgt spid="2037767"/>
                                        </p:tgtEl>
                                        <p:attrNameLst>
                                          <p:attrName>ppt_h</p:attrName>
                                        </p:attrNameLst>
                                      </p:cBhvr>
                                      <p:tavLst>
                                        <p:tav tm="0">
                                          <p:val>
                                            <p:fltVal val="0"/>
                                          </p:val>
                                        </p:tav>
                                        <p:tav tm="100000">
                                          <p:val>
                                            <p:strVal val="#ppt_h"/>
                                          </p:val>
                                        </p:tav>
                                      </p:tavLst>
                                    </p:anim>
                                    <p:anim calcmode="lin" valueType="num">
                                      <p:cBhvr>
                                        <p:cTn id="9" dur="500" fill="hold"/>
                                        <p:tgtEl>
                                          <p:spTgt spid="2037767"/>
                                        </p:tgtEl>
                                        <p:attrNameLst>
                                          <p:attrName>style.rotation</p:attrName>
                                        </p:attrNameLst>
                                      </p:cBhvr>
                                      <p:tavLst>
                                        <p:tav tm="0">
                                          <p:val>
                                            <p:fltVal val="360"/>
                                          </p:val>
                                        </p:tav>
                                        <p:tav tm="100000">
                                          <p:val>
                                            <p:fltVal val="0"/>
                                          </p:val>
                                        </p:tav>
                                      </p:tavLst>
                                    </p:anim>
                                    <p:animEffect transition="in" filter="fade">
                                      <p:cBhvr>
                                        <p:cTn id="10" dur="500"/>
                                        <p:tgtEl>
                                          <p:spTgt spid="2037767"/>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2037768"/>
                                        </p:tgtEl>
                                        <p:attrNameLst>
                                          <p:attrName>style.visibility</p:attrName>
                                        </p:attrNameLst>
                                      </p:cBhvr>
                                      <p:to>
                                        <p:strVal val="visible"/>
                                      </p:to>
                                    </p:set>
                                    <p:anim calcmode="lin" valueType="num">
                                      <p:cBhvr>
                                        <p:cTn id="13" dur="500" fill="hold"/>
                                        <p:tgtEl>
                                          <p:spTgt spid="2037768"/>
                                        </p:tgtEl>
                                        <p:attrNameLst>
                                          <p:attrName>ppt_w</p:attrName>
                                        </p:attrNameLst>
                                      </p:cBhvr>
                                      <p:tavLst>
                                        <p:tav tm="0">
                                          <p:val>
                                            <p:fltVal val="0"/>
                                          </p:val>
                                        </p:tav>
                                        <p:tav tm="100000">
                                          <p:val>
                                            <p:strVal val="#ppt_w"/>
                                          </p:val>
                                        </p:tav>
                                      </p:tavLst>
                                    </p:anim>
                                    <p:anim calcmode="lin" valueType="num">
                                      <p:cBhvr>
                                        <p:cTn id="14" dur="500" fill="hold"/>
                                        <p:tgtEl>
                                          <p:spTgt spid="2037768"/>
                                        </p:tgtEl>
                                        <p:attrNameLst>
                                          <p:attrName>ppt_h</p:attrName>
                                        </p:attrNameLst>
                                      </p:cBhvr>
                                      <p:tavLst>
                                        <p:tav tm="0">
                                          <p:val>
                                            <p:fltVal val="0"/>
                                          </p:val>
                                        </p:tav>
                                        <p:tav tm="100000">
                                          <p:val>
                                            <p:strVal val="#ppt_h"/>
                                          </p:val>
                                        </p:tav>
                                      </p:tavLst>
                                    </p:anim>
                                    <p:anim calcmode="lin" valueType="num">
                                      <p:cBhvr>
                                        <p:cTn id="15" dur="500" fill="hold"/>
                                        <p:tgtEl>
                                          <p:spTgt spid="2037768"/>
                                        </p:tgtEl>
                                        <p:attrNameLst>
                                          <p:attrName>style.rotation</p:attrName>
                                        </p:attrNameLst>
                                      </p:cBhvr>
                                      <p:tavLst>
                                        <p:tav tm="0">
                                          <p:val>
                                            <p:fltVal val="360"/>
                                          </p:val>
                                        </p:tav>
                                        <p:tav tm="100000">
                                          <p:val>
                                            <p:fltVal val="0"/>
                                          </p:val>
                                        </p:tav>
                                      </p:tavLst>
                                    </p:anim>
                                    <p:animEffect transition="in" filter="fade">
                                      <p:cBhvr>
                                        <p:cTn id="16" dur="500"/>
                                        <p:tgtEl>
                                          <p:spTgt spid="2037768"/>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2037769"/>
                                        </p:tgtEl>
                                        <p:attrNameLst>
                                          <p:attrName>style.visibility</p:attrName>
                                        </p:attrNameLst>
                                      </p:cBhvr>
                                      <p:to>
                                        <p:strVal val="visible"/>
                                      </p:to>
                                    </p:set>
                                    <p:anim calcmode="lin" valueType="num">
                                      <p:cBhvr>
                                        <p:cTn id="19" dur="500" fill="hold"/>
                                        <p:tgtEl>
                                          <p:spTgt spid="2037769"/>
                                        </p:tgtEl>
                                        <p:attrNameLst>
                                          <p:attrName>ppt_w</p:attrName>
                                        </p:attrNameLst>
                                      </p:cBhvr>
                                      <p:tavLst>
                                        <p:tav tm="0">
                                          <p:val>
                                            <p:fltVal val="0"/>
                                          </p:val>
                                        </p:tav>
                                        <p:tav tm="100000">
                                          <p:val>
                                            <p:strVal val="#ppt_w"/>
                                          </p:val>
                                        </p:tav>
                                      </p:tavLst>
                                    </p:anim>
                                    <p:anim calcmode="lin" valueType="num">
                                      <p:cBhvr>
                                        <p:cTn id="20" dur="500" fill="hold"/>
                                        <p:tgtEl>
                                          <p:spTgt spid="2037769"/>
                                        </p:tgtEl>
                                        <p:attrNameLst>
                                          <p:attrName>ppt_h</p:attrName>
                                        </p:attrNameLst>
                                      </p:cBhvr>
                                      <p:tavLst>
                                        <p:tav tm="0">
                                          <p:val>
                                            <p:fltVal val="0"/>
                                          </p:val>
                                        </p:tav>
                                        <p:tav tm="100000">
                                          <p:val>
                                            <p:strVal val="#ppt_h"/>
                                          </p:val>
                                        </p:tav>
                                      </p:tavLst>
                                    </p:anim>
                                    <p:anim calcmode="lin" valueType="num">
                                      <p:cBhvr>
                                        <p:cTn id="21" dur="500" fill="hold"/>
                                        <p:tgtEl>
                                          <p:spTgt spid="2037769"/>
                                        </p:tgtEl>
                                        <p:attrNameLst>
                                          <p:attrName>style.rotation</p:attrName>
                                        </p:attrNameLst>
                                      </p:cBhvr>
                                      <p:tavLst>
                                        <p:tav tm="0">
                                          <p:val>
                                            <p:fltVal val="360"/>
                                          </p:val>
                                        </p:tav>
                                        <p:tav tm="100000">
                                          <p:val>
                                            <p:fltVal val="0"/>
                                          </p:val>
                                        </p:tav>
                                      </p:tavLst>
                                    </p:anim>
                                    <p:animEffect transition="in" filter="fade">
                                      <p:cBhvr>
                                        <p:cTn id="22" dur="500"/>
                                        <p:tgtEl>
                                          <p:spTgt spid="2037769"/>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2037770"/>
                                        </p:tgtEl>
                                        <p:attrNameLst>
                                          <p:attrName>style.visibility</p:attrName>
                                        </p:attrNameLst>
                                      </p:cBhvr>
                                      <p:to>
                                        <p:strVal val="visible"/>
                                      </p:to>
                                    </p:set>
                                    <p:anim calcmode="lin" valueType="num">
                                      <p:cBhvr>
                                        <p:cTn id="25" dur="500" fill="hold"/>
                                        <p:tgtEl>
                                          <p:spTgt spid="2037770"/>
                                        </p:tgtEl>
                                        <p:attrNameLst>
                                          <p:attrName>ppt_w</p:attrName>
                                        </p:attrNameLst>
                                      </p:cBhvr>
                                      <p:tavLst>
                                        <p:tav tm="0">
                                          <p:val>
                                            <p:fltVal val="0"/>
                                          </p:val>
                                        </p:tav>
                                        <p:tav tm="100000">
                                          <p:val>
                                            <p:strVal val="#ppt_w"/>
                                          </p:val>
                                        </p:tav>
                                      </p:tavLst>
                                    </p:anim>
                                    <p:anim calcmode="lin" valueType="num">
                                      <p:cBhvr>
                                        <p:cTn id="26" dur="500" fill="hold"/>
                                        <p:tgtEl>
                                          <p:spTgt spid="2037770"/>
                                        </p:tgtEl>
                                        <p:attrNameLst>
                                          <p:attrName>ppt_h</p:attrName>
                                        </p:attrNameLst>
                                      </p:cBhvr>
                                      <p:tavLst>
                                        <p:tav tm="0">
                                          <p:val>
                                            <p:fltVal val="0"/>
                                          </p:val>
                                        </p:tav>
                                        <p:tav tm="100000">
                                          <p:val>
                                            <p:strVal val="#ppt_h"/>
                                          </p:val>
                                        </p:tav>
                                      </p:tavLst>
                                    </p:anim>
                                    <p:anim calcmode="lin" valueType="num">
                                      <p:cBhvr>
                                        <p:cTn id="27" dur="500" fill="hold"/>
                                        <p:tgtEl>
                                          <p:spTgt spid="2037770"/>
                                        </p:tgtEl>
                                        <p:attrNameLst>
                                          <p:attrName>style.rotation</p:attrName>
                                        </p:attrNameLst>
                                      </p:cBhvr>
                                      <p:tavLst>
                                        <p:tav tm="0">
                                          <p:val>
                                            <p:fltVal val="360"/>
                                          </p:val>
                                        </p:tav>
                                        <p:tav tm="100000">
                                          <p:val>
                                            <p:fltVal val="0"/>
                                          </p:val>
                                        </p:tav>
                                      </p:tavLst>
                                    </p:anim>
                                    <p:animEffect transition="in" filter="fade">
                                      <p:cBhvr>
                                        <p:cTn id="28" dur="500"/>
                                        <p:tgtEl>
                                          <p:spTgt spid="2037770"/>
                                        </p:tgtEl>
                                      </p:cBhvr>
                                    </p:animEffect>
                                  </p:childTnLst>
                                </p:cTn>
                              </p:par>
                              <p:par>
                                <p:cTn id="29" presetID="49" presetClass="entr" presetSubtype="0" decel="100000" fill="hold" nodeType="withEffect">
                                  <p:stCondLst>
                                    <p:cond delay="0"/>
                                  </p:stCondLst>
                                  <p:childTnLst>
                                    <p:set>
                                      <p:cBhvr>
                                        <p:cTn id="30" dur="1" fill="hold">
                                          <p:stCondLst>
                                            <p:cond delay="0"/>
                                          </p:stCondLst>
                                        </p:cTn>
                                        <p:tgtEl>
                                          <p:spTgt spid="2037771"/>
                                        </p:tgtEl>
                                        <p:attrNameLst>
                                          <p:attrName>style.visibility</p:attrName>
                                        </p:attrNameLst>
                                      </p:cBhvr>
                                      <p:to>
                                        <p:strVal val="visible"/>
                                      </p:to>
                                    </p:set>
                                    <p:anim calcmode="lin" valueType="num">
                                      <p:cBhvr>
                                        <p:cTn id="31" dur="500" fill="hold"/>
                                        <p:tgtEl>
                                          <p:spTgt spid="2037771"/>
                                        </p:tgtEl>
                                        <p:attrNameLst>
                                          <p:attrName>ppt_w</p:attrName>
                                        </p:attrNameLst>
                                      </p:cBhvr>
                                      <p:tavLst>
                                        <p:tav tm="0">
                                          <p:val>
                                            <p:fltVal val="0"/>
                                          </p:val>
                                        </p:tav>
                                        <p:tav tm="100000">
                                          <p:val>
                                            <p:strVal val="#ppt_w"/>
                                          </p:val>
                                        </p:tav>
                                      </p:tavLst>
                                    </p:anim>
                                    <p:anim calcmode="lin" valueType="num">
                                      <p:cBhvr>
                                        <p:cTn id="32" dur="500" fill="hold"/>
                                        <p:tgtEl>
                                          <p:spTgt spid="2037771"/>
                                        </p:tgtEl>
                                        <p:attrNameLst>
                                          <p:attrName>ppt_h</p:attrName>
                                        </p:attrNameLst>
                                      </p:cBhvr>
                                      <p:tavLst>
                                        <p:tav tm="0">
                                          <p:val>
                                            <p:fltVal val="0"/>
                                          </p:val>
                                        </p:tav>
                                        <p:tav tm="100000">
                                          <p:val>
                                            <p:strVal val="#ppt_h"/>
                                          </p:val>
                                        </p:tav>
                                      </p:tavLst>
                                    </p:anim>
                                    <p:anim calcmode="lin" valueType="num">
                                      <p:cBhvr>
                                        <p:cTn id="33" dur="500" fill="hold"/>
                                        <p:tgtEl>
                                          <p:spTgt spid="2037771"/>
                                        </p:tgtEl>
                                        <p:attrNameLst>
                                          <p:attrName>style.rotation</p:attrName>
                                        </p:attrNameLst>
                                      </p:cBhvr>
                                      <p:tavLst>
                                        <p:tav tm="0">
                                          <p:val>
                                            <p:fltVal val="360"/>
                                          </p:val>
                                        </p:tav>
                                        <p:tav tm="100000">
                                          <p:val>
                                            <p:fltVal val="0"/>
                                          </p:val>
                                        </p:tav>
                                      </p:tavLst>
                                    </p:anim>
                                    <p:animEffect transition="in" filter="fade">
                                      <p:cBhvr>
                                        <p:cTn id="34" dur="500"/>
                                        <p:tgtEl>
                                          <p:spTgt spid="2037771"/>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2037772"/>
                                        </p:tgtEl>
                                        <p:attrNameLst>
                                          <p:attrName>style.visibility</p:attrName>
                                        </p:attrNameLst>
                                      </p:cBhvr>
                                      <p:to>
                                        <p:strVal val="visible"/>
                                      </p:to>
                                    </p:set>
                                    <p:anim calcmode="lin" valueType="num">
                                      <p:cBhvr>
                                        <p:cTn id="37" dur="500" fill="hold"/>
                                        <p:tgtEl>
                                          <p:spTgt spid="2037772"/>
                                        </p:tgtEl>
                                        <p:attrNameLst>
                                          <p:attrName>ppt_w</p:attrName>
                                        </p:attrNameLst>
                                      </p:cBhvr>
                                      <p:tavLst>
                                        <p:tav tm="0">
                                          <p:val>
                                            <p:fltVal val="0"/>
                                          </p:val>
                                        </p:tav>
                                        <p:tav tm="100000">
                                          <p:val>
                                            <p:strVal val="#ppt_w"/>
                                          </p:val>
                                        </p:tav>
                                      </p:tavLst>
                                    </p:anim>
                                    <p:anim calcmode="lin" valueType="num">
                                      <p:cBhvr>
                                        <p:cTn id="38" dur="500" fill="hold"/>
                                        <p:tgtEl>
                                          <p:spTgt spid="2037772"/>
                                        </p:tgtEl>
                                        <p:attrNameLst>
                                          <p:attrName>ppt_h</p:attrName>
                                        </p:attrNameLst>
                                      </p:cBhvr>
                                      <p:tavLst>
                                        <p:tav tm="0">
                                          <p:val>
                                            <p:fltVal val="0"/>
                                          </p:val>
                                        </p:tav>
                                        <p:tav tm="100000">
                                          <p:val>
                                            <p:strVal val="#ppt_h"/>
                                          </p:val>
                                        </p:tav>
                                      </p:tavLst>
                                    </p:anim>
                                    <p:anim calcmode="lin" valueType="num">
                                      <p:cBhvr>
                                        <p:cTn id="39" dur="500" fill="hold"/>
                                        <p:tgtEl>
                                          <p:spTgt spid="2037772"/>
                                        </p:tgtEl>
                                        <p:attrNameLst>
                                          <p:attrName>style.rotation</p:attrName>
                                        </p:attrNameLst>
                                      </p:cBhvr>
                                      <p:tavLst>
                                        <p:tav tm="0">
                                          <p:val>
                                            <p:fltVal val="360"/>
                                          </p:val>
                                        </p:tav>
                                        <p:tav tm="100000">
                                          <p:val>
                                            <p:fltVal val="0"/>
                                          </p:val>
                                        </p:tav>
                                      </p:tavLst>
                                    </p:anim>
                                    <p:animEffect transition="in" filter="fade">
                                      <p:cBhvr>
                                        <p:cTn id="40" dur="500"/>
                                        <p:tgtEl>
                                          <p:spTgt spid="2037772"/>
                                        </p:tgtEl>
                                      </p:cBhvr>
                                    </p:animEffect>
                                  </p:childTnLst>
                                </p:cTn>
                              </p:par>
                              <p:par>
                                <p:cTn id="41" presetID="49" presetClass="entr" presetSubtype="0" decel="100000" fill="hold" nodeType="withEffect">
                                  <p:stCondLst>
                                    <p:cond delay="0"/>
                                  </p:stCondLst>
                                  <p:childTnLst>
                                    <p:set>
                                      <p:cBhvr>
                                        <p:cTn id="42" dur="1" fill="hold">
                                          <p:stCondLst>
                                            <p:cond delay="0"/>
                                          </p:stCondLst>
                                        </p:cTn>
                                        <p:tgtEl>
                                          <p:spTgt spid="2037773"/>
                                        </p:tgtEl>
                                        <p:attrNameLst>
                                          <p:attrName>style.visibility</p:attrName>
                                        </p:attrNameLst>
                                      </p:cBhvr>
                                      <p:to>
                                        <p:strVal val="visible"/>
                                      </p:to>
                                    </p:set>
                                    <p:anim calcmode="lin" valueType="num">
                                      <p:cBhvr>
                                        <p:cTn id="43" dur="500" fill="hold"/>
                                        <p:tgtEl>
                                          <p:spTgt spid="2037773"/>
                                        </p:tgtEl>
                                        <p:attrNameLst>
                                          <p:attrName>ppt_w</p:attrName>
                                        </p:attrNameLst>
                                      </p:cBhvr>
                                      <p:tavLst>
                                        <p:tav tm="0">
                                          <p:val>
                                            <p:fltVal val="0"/>
                                          </p:val>
                                        </p:tav>
                                        <p:tav tm="100000">
                                          <p:val>
                                            <p:strVal val="#ppt_w"/>
                                          </p:val>
                                        </p:tav>
                                      </p:tavLst>
                                    </p:anim>
                                    <p:anim calcmode="lin" valueType="num">
                                      <p:cBhvr>
                                        <p:cTn id="44" dur="500" fill="hold"/>
                                        <p:tgtEl>
                                          <p:spTgt spid="2037773"/>
                                        </p:tgtEl>
                                        <p:attrNameLst>
                                          <p:attrName>ppt_h</p:attrName>
                                        </p:attrNameLst>
                                      </p:cBhvr>
                                      <p:tavLst>
                                        <p:tav tm="0">
                                          <p:val>
                                            <p:fltVal val="0"/>
                                          </p:val>
                                        </p:tav>
                                        <p:tav tm="100000">
                                          <p:val>
                                            <p:strVal val="#ppt_h"/>
                                          </p:val>
                                        </p:tav>
                                      </p:tavLst>
                                    </p:anim>
                                    <p:anim calcmode="lin" valueType="num">
                                      <p:cBhvr>
                                        <p:cTn id="45" dur="500" fill="hold"/>
                                        <p:tgtEl>
                                          <p:spTgt spid="2037773"/>
                                        </p:tgtEl>
                                        <p:attrNameLst>
                                          <p:attrName>style.rotation</p:attrName>
                                        </p:attrNameLst>
                                      </p:cBhvr>
                                      <p:tavLst>
                                        <p:tav tm="0">
                                          <p:val>
                                            <p:fltVal val="360"/>
                                          </p:val>
                                        </p:tav>
                                        <p:tav tm="100000">
                                          <p:val>
                                            <p:fltVal val="0"/>
                                          </p:val>
                                        </p:tav>
                                      </p:tavLst>
                                    </p:anim>
                                    <p:animEffect transition="in" filter="fade">
                                      <p:cBhvr>
                                        <p:cTn id="46" dur="500"/>
                                        <p:tgtEl>
                                          <p:spTgt spid="2037773"/>
                                        </p:tgtEl>
                                      </p:cBhvr>
                                    </p:animEffect>
                                  </p:childTnLst>
                                </p:cTn>
                              </p:par>
                              <p:par>
                                <p:cTn id="47" presetID="49" presetClass="entr" presetSubtype="0" decel="100000" fill="hold" nodeType="withEffect">
                                  <p:stCondLst>
                                    <p:cond delay="0"/>
                                  </p:stCondLst>
                                  <p:childTnLst>
                                    <p:set>
                                      <p:cBhvr>
                                        <p:cTn id="48" dur="1" fill="hold">
                                          <p:stCondLst>
                                            <p:cond delay="0"/>
                                          </p:stCondLst>
                                        </p:cTn>
                                        <p:tgtEl>
                                          <p:spTgt spid="2037766"/>
                                        </p:tgtEl>
                                        <p:attrNameLst>
                                          <p:attrName>style.visibility</p:attrName>
                                        </p:attrNameLst>
                                      </p:cBhvr>
                                      <p:to>
                                        <p:strVal val="visible"/>
                                      </p:to>
                                    </p:set>
                                    <p:anim calcmode="lin" valueType="num">
                                      <p:cBhvr>
                                        <p:cTn id="49" dur="500" fill="hold"/>
                                        <p:tgtEl>
                                          <p:spTgt spid="2037766"/>
                                        </p:tgtEl>
                                        <p:attrNameLst>
                                          <p:attrName>ppt_w</p:attrName>
                                        </p:attrNameLst>
                                      </p:cBhvr>
                                      <p:tavLst>
                                        <p:tav tm="0">
                                          <p:val>
                                            <p:fltVal val="0"/>
                                          </p:val>
                                        </p:tav>
                                        <p:tav tm="100000">
                                          <p:val>
                                            <p:strVal val="#ppt_w"/>
                                          </p:val>
                                        </p:tav>
                                      </p:tavLst>
                                    </p:anim>
                                    <p:anim calcmode="lin" valueType="num">
                                      <p:cBhvr>
                                        <p:cTn id="50" dur="500" fill="hold"/>
                                        <p:tgtEl>
                                          <p:spTgt spid="2037766"/>
                                        </p:tgtEl>
                                        <p:attrNameLst>
                                          <p:attrName>ppt_h</p:attrName>
                                        </p:attrNameLst>
                                      </p:cBhvr>
                                      <p:tavLst>
                                        <p:tav tm="0">
                                          <p:val>
                                            <p:fltVal val="0"/>
                                          </p:val>
                                        </p:tav>
                                        <p:tav tm="100000">
                                          <p:val>
                                            <p:strVal val="#ppt_h"/>
                                          </p:val>
                                        </p:tav>
                                      </p:tavLst>
                                    </p:anim>
                                    <p:anim calcmode="lin" valueType="num">
                                      <p:cBhvr>
                                        <p:cTn id="51" dur="500" fill="hold"/>
                                        <p:tgtEl>
                                          <p:spTgt spid="2037766"/>
                                        </p:tgtEl>
                                        <p:attrNameLst>
                                          <p:attrName>style.rotation</p:attrName>
                                        </p:attrNameLst>
                                      </p:cBhvr>
                                      <p:tavLst>
                                        <p:tav tm="0">
                                          <p:val>
                                            <p:fltVal val="360"/>
                                          </p:val>
                                        </p:tav>
                                        <p:tav tm="100000">
                                          <p:val>
                                            <p:fltVal val="0"/>
                                          </p:val>
                                        </p:tav>
                                      </p:tavLst>
                                    </p:anim>
                                    <p:animEffect transition="in" filter="fade">
                                      <p:cBhvr>
                                        <p:cTn id="52" dur="500"/>
                                        <p:tgtEl>
                                          <p:spTgt spid="20377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914400"/>
          </a:xfrm>
        </p:spPr>
        <p:txBody>
          <a:bodyPr/>
          <a:lstStyle/>
          <a:p>
            <a:r>
              <a:rPr lang="en-US" dirty="0" smtClean="0"/>
              <a:t>Supernova Hubble Diagram</a:t>
            </a:r>
            <a:endParaRPr lang="en-US" dirty="0"/>
          </a:p>
        </p:txBody>
      </p:sp>
      <p:sp>
        <p:nvSpPr>
          <p:cNvPr id="3" name="Text Placeholder 2"/>
          <p:cNvSpPr>
            <a:spLocks noGrp="1"/>
          </p:cNvSpPr>
          <p:nvPr>
            <p:ph type="body" sz="quarter" idx="10"/>
          </p:nvPr>
        </p:nvSpPr>
        <p:spPr/>
        <p:txBody>
          <a:bodyPr/>
          <a:lstStyle/>
          <a:p>
            <a:endParaRPr lang="en-US"/>
          </a:p>
        </p:txBody>
      </p:sp>
      <p:pic>
        <p:nvPicPr>
          <p:cNvPr id="4" name="Picture 3" descr="Snapshot 2010-09-23 14-34-50.tiff"/>
          <p:cNvPicPr>
            <a:picLocks noChangeAspect="1"/>
          </p:cNvPicPr>
          <p:nvPr/>
        </p:nvPicPr>
        <p:blipFill>
          <a:blip r:embed="rId2"/>
          <a:stretch>
            <a:fillRect/>
          </a:stretch>
        </p:blipFill>
        <p:spPr>
          <a:xfrm>
            <a:off x="1159485" y="965139"/>
            <a:ext cx="6917715" cy="5207061"/>
          </a:xfrm>
          <a:prstGeom prst="rect">
            <a:avLst/>
          </a:prstGeom>
        </p:spPr>
      </p:pic>
      <p:sp>
        <p:nvSpPr>
          <p:cNvPr id="5" name="TextBox 4"/>
          <p:cNvSpPr txBox="1"/>
          <p:nvPr/>
        </p:nvSpPr>
        <p:spPr>
          <a:xfrm>
            <a:off x="-1219200" y="3105090"/>
            <a:ext cx="4119287" cy="400110"/>
          </a:xfrm>
          <a:prstGeom prst="rect">
            <a:avLst/>
          </a:prstGeom>
          <a:noFill/>
          <a:scene3d>
            <a:camera prst="orthographicFront">
              <a:rot lat="0" lon="0" rev="5400000"/>
            </a:camera>
            <a:lightRig rig="threePt" dir="t"/>
          </a:scene3d>
        </p:spPr>
        <p:txBody>
          <a:bodyPr wrap="none" rtlCol="0">
            <a:spAutoFit/>
          </a:bodyPr>
          <a:lstStyle/>
          <a:p>
            <a:r>
              <a:rPr lang="en-US" sz="2000" dirty="0" smtClean="0">
                <a:solidFill>
                  <a:schemeClr val="bg1"/>
                </a:solidFill>
              </a:rPr>
              <a:t>Distance modulus (log of distance)</a:t>
            </a:r>
            <a:endParaRPr lang="en-US" sz="2000" dirty="0">
              <a:solidFill>
                <a:schemeClr val="bg1"/>
              </a:solidFill>
            </a:endParaRPr>
          </a:p>
        </p:txBody>
      </p:sp>
      <p:sp>
        <p:nvSpPr>
          <p:cNvPr id="6" name="Rectangle 5"/>
          <p:cNvSpPr/>
          <p:nvPr/>
        </p:nvSpPr>
        <p:spPr>
          <a:xfrm>
            <a:off x="5511348" y="4812268"/>
            <a:ext cx="2032452" cy="369332"/>
          </a:xfrm>
          <a:prstGeom prst="rect">
            <a:avLst/>
          </a:prstGeom>
        </p:spPr>
        <p:txBody>
          <a:bodyPr wrap="none">
            <a:spAutoFit/>
          </a:bodyPr>
          <a:lstStyle/>
          <a:p>
            <a:r>
              <a:rPr lang="en-US" dirty="0" smtClean="0">
                <a:solidFill>
                  <a:srgbClr val="0EC820"/>
                </a:solidFill>
              </a:rPr>
              <a:t>Kessler et al 2009</a:t>
            </a:r>
            <a:endParaRPr lang="en-US" dirty="0">
              <a:solidFill>
                <a:srgbClr val="0EC82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914400"/>
          </a:xfrm>
        </p:spPr>
        <p:txBody>
          <a:bodyPr/>
          <a:lstStyle/>
          <a:p>
            <a:r>
              <a:rPr lang="en-US" dirty="0" smtClean="0"/>
              <a:t>Supernova Hubble Diagram</a:t>
            </a:r>
            <a:endParaRPr lang="en-US" dirty="0"/>
          </a:p>
        </p:txBody>
      </p:sp>
      <p:sp>
        <p:nvSpPr>
          <p:cNvPr id="3" name="Text Placeholder 2"/>
          <p:cNvSpPr>
            <a:spLocks noGrp="1"/>
          </p:cNvSpPr>
          <p:nvPr>
            <p:ph type="body" sz="quarter" idx="10"/>
          </p:nvPr>
        </p:nvSpPr>
        <p:spPr/>
        <p:txBody>
          <a:bodyPr/>
          <a:lstStyle/>
          <a:p>
            <a:endParaRPr lang="en-US"/>
          </a:p>
        </p:txBody>
      </p:sp>
      <p:pic>
        <p:nvPicPr>
          <p:cNvPr id="4" name="Picture 3" descr="Snapshot 2010-09-23 14-34-50.tiff"/>
          <p:cNvPicPr>
            <a:picLocks noChangeAspect="1"/>
          </p:cNvPicPr>
          <p:nvPr/>
        </p:nvPicPr>
        <p:blipFill>
          <a:blip r:embed="rId2"/>
          <a:stretch>
            <a:fillRect/>
          </a:stretch>
        </p:blipFill>
        <p:spPr>
          <a:xfrm>
            <a:off x="1159485" y="965139"/>
            <a:ext cx="6917715" cy="5207061"/>
          </a:xfrm>
          <a:prstGeom prst="rect">
            <a:avLst/>
          </a:prstGeom>
        </p:spPr>
      </p:pic>
      <p:sp>
        <p:nvSpPr>
          <p:cNvPr id="5" name="TextBox 4"/>
          <p:cNvSpPr txBox="1"/>
          <p:nvPr/>
        </p:nvSpPr>
        <p:spPr>
          <a:xfrm>
            <a:off x="-1219200" y="3105090"/>
            <a:ext cx="4119287" cy="400110"/>
          </a:xfrm>
          <a:prstGeom prst="rect">
            <a:avLst/>
          </a:prstGeom>
          <a:noFill/>
          <a:scene3d>
            <a:camera prst="orthographicFront">
              <a:rot lat="0" lon="0" rev="5400000"/>
            </a:camera>
            <a:lightRig rig="threePt" dir="t"/>
          </a:scene3d>
        </p:spPr>
        <p:txBody>
          <a:bodyPr wrap="none" rtlCol="0">
            <a:spAutoFit/>
          </a:bodyPr>
          <a:lstStyle/>
          <a:p>
            <a:r>
              <a:rPr lang="en-US" sz="2000" dirty="0" smtClean="0">
                <a:solidFill>
                  <a:schemeClr val="bg1"/>
                </a:solidFill>
              </a:rPr>
              <a:t>Distance modulus (log of distance)</a:t>
            </a:r>
            <a:endParaRPr lang="en-US" sz="2000" dirty="0">
              <a:solidFill>
                <a:schemeClr val="bg1"/>
              </a:solidFill>
            </a:endParaRPr>
          </a:p>
        </p:txBody>
      </p:sp>
      <p:sp>
        <p:nvSpPr>
          <p:cNvPr id="6" name="Rectangle 5"/>
          <p:cNvSpPr/>
          <p:nvPr/>
        </p:nvSpPr>
        <p:spPr>
          <a:xfrm>
            <a:off x="5511348" y="4812268"/>
            <a:ext cx="2032452" cy="369332"/>
          </a:xfrm>
          <a:prstGeom prst="rect">
            <a:avLst/>
          </a:prstGeom>
        </p:spPr>
        <p:txBody>
          <a:bodyPr wrap="none">
            <a:spAutoFit/>
          </a:bodyPr>
          <a:lstStyle/>
          <a:p>
            <a:r>
              <a:rPr lang="en-US" dirty="0" smtClean="0">
                <a:solidFill>
                  <a:srgbClr val="0EC820"/>
                </a:solidFill>
              </a:rPr>
              <a:t>Kessler et al 2009</a:t>
            </a:r>
            <a:endParaRPr lang="en-US" dirty="0">
              <a:solidFill>
                <a:srgbClr val="0EC820"/>
              </a:solidFill>
            </a:endParaRPr>
          </a:p>
        </p:txBody>
      </p:sp>
      <p:pic>
        <p:nvPicPr>
          <p:cNvPr id="7" name="Picture 6" descr="Snapshot 2011-05-23 16-58-31.tiff"/>
          <p:cNvPicPr>
            <a:picLocks noChangeAspect="1"/>
          </p:cNvPicPr>
          <p:nvPr/>
        </p:nvPicPr>
        <p:blipFill>
          <a:blip r:embed="rId3">
            <a:alphaModFix amt="78000"/>
          </a:blip>
          <a:stretch>
            <a:fillRect/>
          </a:stretch>
        </p:blipFill>
        <p:spPr>
          <a:xfrm>
            <a:off x="838200" y="-609600"/>
            <a:ext cx="6096000" cy="7772400"/>
          </a:xfrm>
          <a:prstGeom prst="rect">
            <a:avLst/>
          </a:prstGeom>
        </p:spPr>
      </p:pic>
      <p:sp>
        <p:nvSpPr>
          <p:cNvPr id="8" name="TextBox 7"/>
          <p:cNvSpPr txBox="1"/>
          <p:nvPr/>
        </p:nvSpPr>
        <p:spPr>
          <a:xfrm>
            <a:off x="1600200" y="1044714"/>
            <a:ext cx="2644023" cy="1015663"/>
          </a:xfrm>
          <a:prstGeom prst="rect">
            <a:avLst/>
          </a:prstGeom>
          <a:noFill/>
        </p:spPr>
        <p:txBody>
          <a:bodyPr wrap="none" rtlCol="0">
            <a:spAutoFit/>
          </a:bodyPr>
          <a:lstStyle/>
          <a:p>
            <a:r>
              <a:rPr lang="en-US" sz="2000" dirty="0" smtClean="0"/>
              <a:t>DES Simulation:</a:t>
            </a:r>
          </a:p>
          <a:p>
            <a:r>
              <a:rPr lang="en-US" sz="2000" dirty="0" smtClean="0"/>
              <a:t>~4000 well-measured </a:t>
            </a:r>
          </a:p>
          <a:p>
            <a:r>
              <a:rPr lang="en-US" sz="2000" dirty="0" smtClean="0"/>
              <a:t>SN </a:t>
            </a:r>
            <a:r>
              <a:rPr lang="en-US" sz="2000" dirty="0" err="1" smtClean="0"/>
              <a:t>Ia</a:t>
            </a:r>
            <a:r>
              <a:rPr lang="en-US" sz="2000" dirty="0" smtClean="0"/>
              <a:t> light curves</a:t>
            </a:r>
            <a:endParaRPr lang="en-US" sz="20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9347" name="Rectangle 2"/>
          <p:cNvSpPr>
            <a:spLocks noGrp="1" noChangeArrowheads="1"/>
          </p:cNvSpPr>
          <p:nvPr>
            <p:ph type="ctrTitle"/>
          </p:nvPr>
        </p:nvSpPr>
        <p:spPr>
          <a:xfrm>
            <a:off x="685800" y="-152400"/>
            <a:ext cx="7772400" cy="1143000"/>
          </a:xfrm>
          <a:noFill/>
        </p:spPr>
        <p:txBody>
          <a:bodyPr/>
          <a:lstStyle/>
          <a:p>
            <a:pPr eaLnBrk="1" hangingPunct="1"/>
            <a:r>
              <a:rPr lang="en-US" dirty="0">
                <a:ea typeface="ＭＳ Ｐゴシック" pitchFamily="27" charset="-128"/>
                <a:cs typeface="ＭＳ Ｐゴシック" pitchFamily="27" charset="-128"/>
              </a:rPr>
              <a:t>The Dark Energy Survey</a:t>
            </a:r>
          </a:p>
        </p:txBody>
      </p:sp>
      <p:sp>
        <p:nvSpPr>
          <p:cNvPr id="569348" name="Rectangle 3"/>
          <p:cNvSpPr>
            <a:spLocks noGrp="1" noChangeArrowheads="1"/>
          </p:cNvSpPr>
          <p:nvPr>
            <p:ph type="body" sz="quarter" idx="10"/>
          </p:nvPr>
        </p:nvSpPr>
        <p:spPr>
          <a:xfrm>
            <a:off x="0" y="1371600"/>
            <a:ext cx="4343400" cy="5410200"/>
          </a:xfrm>
        </p:spPr>
        <p:txBody>
          <a:bodyPr/>
          <a:lstStyle/>
          <a:p>
            <a:pPr eaLnBrk="1" hangingPunct="1"/>
            <a:r>
              <a:rPr lang="en-US" sz="2000" dirty="0" smtClean="0">
                <a:solidFill>
                  <a:srgbClr val="FFFF00"/>
                </a:solidFill>
                <a:ea typeface="ＭＳ Ｐゴシック" pitchFamily="27" charset="-128"/>
                <a:cs typeface="ＭＳ Ｐゴシック" pitchFamily="27" charset="-128"/>
              </a:rPr>
              <a:t>Survey project using 4 complementary </a:t>
            </a:r>
            <a:r>
              <a:rPr lang="en-US" sz="2000" dirty="0">
                <a:solidFill>
                  <a:srgbClr val="FFFF00"/>
                </a:solidFill>
                <a:ea typeface="ＭＳ Ｐゴシック" pitchFamily="27" charset="-128"/>
                <a:cs typeface="ＭＳ Ｐゴシック" pitchFamily="27" charset="-128"/>
              </a:rPr>
              <a:t>techniques:</a:t>
            </a:r>
            <a:endParaRPr lang="en-US" sz="1800" dirty="0">
              <a:solidFill>
                <a:srgbClr val="FFFF00"/>
              </a:solidFill>
              <a:ea typeface="ＭＳ Ｐゴシック" pitchFamily="27" charset="-128"/>
              <a:cs typeface="ＭＳ Ｐゴシック" pitchFamily="27" charset="-128"/>
            </a:endParaRPr>
          </a:p>
          <a:p>
            <a:pPr eaLnBrk="1" hangingPunct="1">
              <a:buFontTx/>
              <a:buNone/>
            </a:pPr>
            <a:r>
              <a:rPr lang="en-US" sz="1400" dirty="0">
                <a:ea typeface="ＭＳ Ｐゴシック" pitchFamily="27" charset="-128"/>
                <a:cs typeface="ＭＳ Ｐゴシック" pitchFamily="27" charset="-128"/>
              </a:rPr>
              <a:t>      </a:t>
            </a:r>
            <a:r>
              <a:rPr lang="en-US" sz="1400" dirty="0" smtClean="0">
                <a:ea typeface="ＭＳ Ｐゴシック" pitchFamily="27" charset="-128"/>
                <a:cs typeface="ＭＳ Ｐゴシック" pitchFamily="27" charset="-128"/>
              </a:rPr>
              <a:t>   </a:t>
            </a:r>
            <a:r>
              <a:rPr lang="en-US" sz="2000" dirty="0">
                <a:ea typeface="ＭＳ Ｐゴシック" pitchFamily="27" charset="-128"/>
                <a:cs typeface="ＭＳ Ｐゴシック" pitchFamily="27" charset="-128"/>
              </a:rPr>
              <a:t>I. Cluster Counts</a:t>
            </a:r>
          </a:p>
          <a:p>
            <a:pPr eaLnBrk="1" hangingPunct="1">
              <a:buFontTx/>
              <a:buNone/>
            </a:pPr>
            <a:r>
              <a:rPr lang="en-US" sz="2000" dirty="0">
                <a:ea typeface="ＭＳ Ｐゴシック" pitchFamily="27" charset="-128"/>
                <a:cs typeface="ＭＳ Ｐゴシック" pitchFamily="27" charset="-128"/>
              </a:rPr>
              <a:t>      II. Weak </a:t>
            </a:r>
            <a:r>
              <a:rPr lang="en-US" sz="2000" dirty="0" err="1">
                <a:ea typeface="ＭＳ Ｐゴシック" pitchFamily="27" charset="-128"/>
                <a:cs typeface="ＭＳ Ｐゴシック" pitchFamily="27" charset="-128"/>
              </a:rPr>
              <a:t>Lensing</a:t>
            </a:r>
            <a:endParaRPr lang="en-US" sz="2000" dirty="0">
              <a:ea typeface="ＭＳ Ｐゴシック" pitchFamily="27" charset="-128"/>
              <a:cs typeface="ＭＳ Ｐゴシック" pitchFamily="27" charset="-128"/>
            </a:endParaRPr>
          </a:p>
          <a:p>
            <a:pPr eaLnBrk="1" hangingPunct="1">
              <a:buFontTx/>
              <a:buNone/>
            </a:pPr>
            <a:r>
              <a:rPr lang="en-US" sz="2000" dirty="0">
                <a:ea typeface="ＭＳ Ｐゴシック" pitchFamily="27" charset="-128"/>
                <a:cs typeface="ＭＳ Ｐゴシック" pitchFamily="27" charset="-128"/>
              </a:rPr>
              <a:t>      III.</a:t>
            </a:r>
            <a:r>
              <a:rPr lang="en-US" sz="2000" dirty="0" smtClean="0">
                <a:ea typeface="ＭＳ Ｐゴシック" pitchFamily="27" charset="-128"/>
                <a:cs typeface="ＭＳ Ｐゴシック" pitchFamily="27" charset="-128"/>
              </a:rPr>
              <a:t> Large-scale Structure</a:t>
            </a:r>
          </a:p>
          <a:p>
            <a:pPr eaLnBrk="1" hangingPunct="1">
              <a:buFontTx/>
              <a:buNone/>
            </a:pPr>
            <a:r>
              <a:rPr lang="en-US" sz="2000" dirty="0">
                <a:ea typeface="ＭＳ Ｐゴシック" pitchFamily="27" charset="-128"/>
                <a:cs typeface="ＭＳ Ｐゴシック" pitchFamily="27" charset="-128"/>
              </a:rPr>
              <a:t>      IV. </a:t>
            </a:r>
            <a:r>
              <a:rPr lang="en-US" sz="2000" dirty="0" smtClean="0">
                <a:ea typeface="ＭＳ Ｐゴシック" pitchFamily="27" charset="-128"/>
                <a:cs typeface="ＭＳ Ｐゴシック" pitchFamily="27" charset="-128"/>
              </a:rPr>
              <a:t>Supernovae</a:t>
            </a:r>
            <a:endParaRPr lang="en-US" sz="1400" dirty="0" smtClean="0">
              <a:ea typeface="ＭＳ Ｐゴシック" pitchFamily="27" charset="-128"/>
              <a:cs typeface="ＭＳ Ｐゴシック" pitchFamily="27" charset="-128"/>
            </a:endParaRPr>
          </a:p>
          <a:p>
            <a:pPr eaLnBrk="1" hangingPunct="1">
              <a:buFontTx/>
              <a:buNone/>
            </a:pPr>
            <a:r>
              <a:rPr lang="en-US" sz="1400" dirty="0">
                <a:solidFill>
                  <a:srgbClr val="FFFF00"/>
                </a:solidFill>
                <a:ea typeface="Times New Roman" pitchFamily="27" charset="0"/>
                <a:cs typeface="Times New Roman" pitchFamily="27" charset="0"/>
              </a:rPr>
              <a:t>•    </a:t>
            </a:r>
            <a:r>
              <a:rPr lang="en-US" sz="2000" dirty="0">
                <a:solidFill>
                  <a:srgbClr val="FFFF00"/>
                </a:solidFill>
                <a:ea typeface="Times New Roman" pitchFamily="27" charset="0"/>
                <a:cs typeface="Times New Roman" pitchFamily="27" charset="0"/>
              </a:rPr>
              <a:t>Two multiband surveys:</a:t>
            </a:r>
            <a:endParaRPr lang="en-US" sz="1600" dirty="0">
              <a:solidFill>
                <a:srgbClr val="FFFF00"/>
              </a:solidFill>
              <a:ea typeface="Times New Roman" pitchFamily="27" charset="0"/>
              <a:cs typeface="Times New Roman" pitchFamily="27" charset="0"/>
            </a:endParaRPr>
          </a:p>
          <a:p>
            <a:pPr eaLnBrk="1" hangingPunct="1">
              <a:buFontTx/>
              <a:buNone/>
            </a:pPr>
            <a:r>
              <a:rPr lang="en-US" sz="2000" dirty="0">
                <a:ea typeface="Times New Roman" pitchFamily="27" charset="0"/>
                <a:cs typeface="Times New Roman" pitchFamily="27" charset="0"/>
              </a:rPr>
              <a:t>      </a:t>
            </a:r>
            <a:r>
              <a:rPr lang="en-US" sz="2000" dirty="0" smtClean="0">
                <a:ea typeface="Times New Roman" pitchFamily="27" charset="0"/>
                <a:cs typeface="Times New Roman" pitchFamily="27" charset="0"/>
              </a:rPr>
              <a:t> 5000 </a:t>
            </a:r>
            <a:r>
              <a:rPr lang="en-US" sz="2000" dirty="0">
                <a:ea typeface="Times New Roman" pitchFamily="27" charset="0"/>
                <a:cs typeface="Times New Roman" pitchFamily="27" charset="0"/>
              </a:rPr>
              <a:t>deg</a:t>
            </a:r>
            <a:r>
              <a:rPr lang="en-US" sz="2000" baseline="30000" dirty="0">
                <a:ea typeface="Times New Roman" pitchFamily="27" charset="0"/>
                <a:cs typeface="Times New Roman" pitchFamily="27" charset="0"/>
              </a:rPr>
              <a:t>2</a:t>
            </a:r>
            <a:r>
              <a:rPr lang="en-US" sz="2000" dirty="0">
                <a:ea typeface="Times New Roman" pitchFamily="27" charset="0"/>
                <a:cs typeface="Times New Roman" pitchFamily="27" charset="0"/>
              </a:rPr>
              <a:t> </a:t>
            </a:r>
            <a:r>
              <a:rPr lang="en-US" sz="2000" i="1" dirty="0" err="1" smtClean="0">
                <a:ea typeface="Times New Roman" pitchFamily="27" charset="0"/>
                <a:cs typeface="Times New Roman" pitchFamily="27" charset="0"/>
              </a:rPr>
              <a:t>grizY</a:t>
            </a:r>
            <a:r>
              <a:rPr lang="en-US" sz="2000" i="1" dirty="0" smtClean="0">
                <a:ea typeface="Times New Roman" pitchFamily="27" charset="0"/>
                <a:cs typeface="Times New Roman" pitchFamily="27" charset="0"/>
              </a:rPr>
              <a:t> </a:t>
            </a:r>
            <a:r>
              <a:rPr lang="en-US" sz="2000" dirty="0">
                <a:ea typeface="Times New Roman" pitchFamily="27" charset="0"/>
                <a:cs typeface="Times New Roman" pitchFamily="27" charset="0"/>
              </a:rPr>
              <a:t>to 24th </a:t>
            </a:r>
            <a:r>
              <a:rPr lang="en-US" sz="2000" dirty="0" err="1">
                <a:ea typeface="Times New Roman" pitchFamily="27" charset="0"/>
                <a:cs typeface="Times New Roman" pitchFamily="27" charset="0"/>
              </a:rPr>
              <a:t>mag</a:t>
            </a:r>
            <a:endParaRPr lang="en-US" sz="2000" dirty="0">
              <a:ea typeface="Times New Roman" pitchFamily="27" charset="0"/>
              <a:cs typeface="Times New Roman" pitchFamily="27" charset="0"/>
            </a:endParaRPr>
          </a:p>
          <a:p>
            <a:pPr eaLnBrk="1" hangingPunct="1">
              <a:buFontTx/>
              <a:buNone/>
            </a:pPr>
            <a:r>
              <a:rPr lang="en-US" sz="2000" dirty="0">
                <a:ea typeface="Times New Roman" pitchFamily="27" charset="0"/>
                <a:cs typeface="Times New Roman" pitchFamily="27" charset="0"/>
              </a:rPr>
              <a:t>      </a:t>
            </a:r>
            <a:r>
              <a:rPr lang="en-US" sz="2000" dirty="0" smtClean="0">
                <a:ea typeface="Times New Roman" pitchFamily="27" charset="0"/>
                <a:cs typeface="Times New Roman" pitchFamily="27" charset="0"/>
              </a:rPr>
              <a:t> 30 </a:t>
            </a:r>
            <a:r>
              <a:rPr lang="en-US" sz="2000" dirty="0">
                <a:ea typeface="Times New Roman" pitchFamily="27" charset="0"/>
                <a:cs typeface="Times New Roman" pitchFamily="27" charset="0"/>
              </a:rPr>
              <a:t>deg</a:t>
            </a:r>
            <a:r>
              <a:rPr lang="en-US" sz="2000" baseline="30000" dirty="0">
                <a:ea typeface="Times New Roman" pitchFamily="27" charset="0"/>
                <a:cs typeface="Times New Roman" pitchFamily="27" charset="0"/>
              </a:rPr>
              <a:t>2</a:t>
            </a:r>
            <a:r>
              <a:rPr lang="en-US" sz="2000" dirty="0">
                <a:ea typeface="Times New Roman" pitchFamily="27" charset="0"/>
                <a:cs typeface="Times New Roman" pitchFamily="27" charset="0"/>
              </a:rPr>
              <a:t> repeat (</a:t>
            </a:r>
            <a:r>
              <a:rPr lang="en-US" sz="2000" dirty="0" err="1" smtClean="0">
                <a:ea typeface="Times New Roman" pitchFamily="27" charset="0"/>
                <a:cs typeface="Times New Roman" pitchFamily="27" charset="0"/>
              </a:rPr>
              <a:t>SNe</a:t>
            </a:r>
            <a:r>
              <a:rPr lang="en-US" sz="2000" dirty="0" smtClean="0">
                <a:ea typeface="Times New Roman" pitchFamily="27" charset="0"/>
                <a:cs typeface="Times New Roman" pitchFamily="27" charset="0"/>
              </a:rPr>
              <a:t>)</a:t>
            </a:r>
            <a:endParaRPr lang="en-US" sz="1400" dirty="0" smtClean="0">
              <a:ea typeface="Times New Roman" pitchFamily="27" charset="0"/>
              <a:cs typeface="Times New Roman" pitchFamily="27" charset="0"/>
            </a:endParaRPr>
          </a:p>
          <a:p>
            <a:pPr eaLnBrk="1" hangingPunct="1">
              <a:buFontTx/>
              <a:buNone/>
            </a:pPr>
            <a:r>
              <a:rPr lang="en-US" sz="1400" dirty="0">
                <a:solidFill>
                  <a:srgbClr val="FFFF00"/>
                </a:solidFill>
                <a:ea typeface="Times New Roman" pitchFamily="27" charset="0"/>
                <a:cs typeface="Times New Roman" pitchFamily="27" charset="0"/>
              </a:rPr>
              <a:t>•   </a:t>
            </a:r>
            <a:r>
              <a:rPr lang="en-US" sz="1400" dirty="0" smtClean="0">
                <a:solidFill>
                  <a:srgbClr val="FFFF00"/>
                </a:solidFill>
                <a:ea typeface="Times New Roman" pitchFamily="27" charset="0"/>
                <a:cs typeface="Times New Roman" pitchFamily="27" charset="0"/>
              </a:rPr>
              <a:t> </a:t>
            </a:r>
            <a:r>
              <a:rPr lang="en-US" sz="2000" dirty="0" smtClean="0">
                <a:solidFill>
                  <a:srgbClr val="FFFF00"/>
                </a:solidFill>
                <a:ea typeface="Times New Roman" pitchFamily="27" charset="0"/>
                <a:cs typeface="Times New Roman" pitchFamily="27" charset="0"/>
              </a:rPr>
              <a:t>New </a:t>
            </a:r>
            <a:r>
              <a:rPr lang="en-US" sz="2000" dirty="0">
                <a:solidFill>
                  <a:srgbClr val="FFFF00"/>
                </a:solidFill>
                <a:ea typeface="Times New Roman" pitchFamily="27" charset="0"/>
                <a:cs typeface="Times New Roman" pitchFamily="27" charset="0"/>
              </a:rPr>
              <a:t>3 deg</a:t>
            </a:r>
            <a:r>
              <a:rPr lang="en-US" sz="2000" baseline="30000" dirty="0">
                <a:solidFill>
                  <a:srgbClr val="FFFF00"/>
                </a:solidFill>
                <a:ea typeface="Times New Roman" pitchFamily="27" charset="0"/>
                <a:cs typeface="Times New Roman" pitchFamily="27" charset="0"/>
              </a:rPr>
              <a:t>2</a:t>
            </a:r>
            <a:r>
              <a:rPr lang="en-US" sz="2000" dirty="0">
                <a:solidFill>
                  <a:srgbClr val="FFFF00"/>
                </a:solidFill>
                <a:ea typeface="Times New Roman" pitchFamily="27" charset="0"/>
                <a:cs typeface="Times New Roman" pitchFamily="27" charset="0"/>
              </a:rPr>
              <a:t> FOV </a:t>
            </a:r>
            <a:r>
              <a:rPr lang="en-US" sz="2000" dirty="0" smtClean="0">
                <a:solidFill>
                  <a:srgbClr val="FFFF00"/>
                </a:solidFill>
                <a:ea typeface="Times New Roman" pitchFamily="27" charset="0"/>
                <a:cs typeface="Times New Roman" pitchFamily="27" charset="0"/>
              </a:rPr>
              <a:t>camera</a:t>
            </a:r>
            <a:endParaRPr lang="en-US" sz="2000" dirty="0" smtClean="0">
              <a:ea typeface="Times New Roman" pitchFamily="27" charset="0"/>
              <a:cs typeface="Times New Roman" pitchFamily="27" charset="0"/>
            </a:endParaRPr>
          </a:p>
          <a:p>
            <a:pPr eaLnBrk="1" hangingPunct="1">
              <a:buFontTx/>
              <a:buNone/>
            </a:pPr>
            <a:r>
              <a:rPr lang="en-US" sz="2000" dirty="0" smtClean="0">
                <a:solidFill>
                  <a:srgbClr val="F6FF3C"/>
                </a:solidFill>
                <a:ea typeface="Times New Roman" pitchFamily="27" charset="0"/>
                <a:cs typeface="Times New Roman" pitchFamily="27" charset="0"/>
              </a:rPr>
              <a:t>    </a:t>
            </a:r>
            <a:r>
              <a:rPr lang="en-US" sz="2000" dirty="0" smtClean="0">
                <a:solidFill>
                  <a:srgbClr val="FFFF00"/>
                </a:solidFill>
                <a:ea typeface="Times New Roman" pitchFamily="27" charset="0"/>
                <a:cs typeface="Times New Roman" pitchFamily="27" charset="0"/>
              </a:rPr>
              <a:t>and </a:t>
            </a:r>
            <a:r>
              <a:rPr lang="en-US" sz="2000" dirty="0">
                <a:solidFill>
                  <a:srgbClr val="FFFF00"/>
                </a:solidFill>
                <a:ea typeface="Times New Roman" pitchFamily="27" charset="0"/>
                <a:cs typeface="Times New Roman" pitchFamily="27" charset="0"/>
              </a:rPr>
              <a:t>Data management </a:t>
            </a:r>
            <a:r>
              <a:rPr lang="en-US" sz="2000" dirty="0" smtClean="0">
                <a:solidFill>
                  <a:srgbClr val="FFFF00"/>
                </a:solidFill>
                <a:ea typeface="Times New Roman" pitchFamily="27" charset="0"/>
                <a:cs typeface="Times New Roman" pitchFamily="27" charset="0"/>
              </a:rPr>
              <a:t>system</a:t>
            </a:r>
            <a:endParaRPr lang="en-US" sz="2000" dirty="0">
              <a:solidFill>
                <a:srgbClr val="FFFF00"/>
              </a:solidFill>
              <a:ea typeface="Times New Roman" pitchFamily="27" charset="0"/>
              <a:cs typeface="Times New Roman" pitchFamily="27" charset="0"/>
            </a:endParaRPr>
          </a:p>
          <a:p>
            <a:pPr eaLnBrk="1" hangingPunct="1">
              <a:buFontTx/>
              <a:buNone/>
            </a:pPr>
            <a:r>
              <a:rPr lang="en-US" sz="2000" dirty="0">
                <a:ea typeface="Times New Roman" pitchFamily="27" charset="0"/>
                <a:cs typeface="Times New Roman" pitchFamily="27" charset="0"/>
              </a:rPr>
              <a:t> </a:t>
            </a:r>
            <a:r>
              <a:rPr lang="en-US" sz="2000" dirty="0" smtClean="0">
                <a:ea typeface="Times New Roman" pitchFamily="27" charset="0"/>
                <a:cs typeface="Times New Roman" pitchFamily="27" charset="0"/>
              </a:rPr>
              <a:t>      </a:t>
            </a:r>
            <a:r>
              <a:rPr lang="en-US" sz="1800" dirty="0" smtClean="0">
                <a:ea typeface="Times New Roman" pitchFamily="27" charset="0"/>
                <a:cs typeface="Times New Roman" pitchFamily="27" charset="0"/>
              </a:rPr>
              <a:t>Survey </a:t>
            </a:r>
            <a:r>
              <a:rPr lang="en-US" sz="1800" dirty="0">
                <a:ea typeface="Times New Roman" pitchFamily="27" charset="0"/>
                <a:cs typeface="Times New Roman" pitchFamily="27" charset="0"/>
              </a:rPr>
              <a:t>2012-2017 (525 nights</a:t>
            </a:r>
            <a:r>
              <a:rPr lang="en-US" sz="1800" dirty="0" smtClean="0">
                <a:ea typeface="Times New Roman" pitchFamily="27" charset="0"/>
                <a:cs typeface="Times New Roman" pitchFamily="27" charset="0"/>
              </a:rPr>
              <a:t>)</a:t>
            </a:r>
          </a:p>
          <a:p>
            <a:pPr eaLnBrk="1" hangingPunct="1">
              <a:buFontTx/>
              <a:buNone/>
            </a:pPr>
            <a:r>
              <a:rPr lang="en-US" sz="1800" dirty="0" smtClean="0">
                <a:ea typeface="Times New Roman" pitchFamily="27" charset="0"/>
                <a:cs typeface="Times New Roman" pitchFamily="27" charset="0"/>
              </a:rPr>
              <a:t>        Facility instrument for Blanco</a:t>
            </a:r>
          </a:p>
          <a:p>
            <a:pPr eaLnBrk="1" hangingPunct="1">
              <a:buFontTx/>
              <a:buNone/>
            </a:pPr>
            <a:r>
              <a:rPr lang="en-US" sz="1800" dirty="0" smtClean="0">
                <a:ea typeface="Times New Roman" pitchFamily="27" charset="0"/>
                <a:cs typeface="Times New Roman" pitchFamily="27" charset="0"/>
              </a:rPr>
              <a:t>        </a:t>
            </a:r>
          </a:p>
          <a:p>
            <a:pPr eaLnBrk="1" hangingPunct="1">
              <a:buFontTx/>
              <a:buNone/>
            </a:pPr>
            <a:r>
              <a:rPr lang="en-US" sz="2000" dirty="0">
                <a:ea typeface="Times New Roman" pitchFamily="27" charset="0"/>
                <a:cs typeface="Times New Roman" pitchFamily="27" charset="0"/>
              </a:rPr>
              <a:t>     </a:t>
            </a:r>
            <a:r>
              <a:rPr lang="en-US" sz="2000" dirty="0" smtClean="0">
                <a:ea typeface="Times New Roman" pitchFamily="27" charset="0"/>
                <a:cs typeface="Times New Roman" pitchFamily="27" charset="0"/>
              </a:rPr>
              <a:t> </a:t>
            </a:r>
          </a:p>
          <a:p>
            <a:pPr eaLnBrk="1" hangingPunct="1">
              <a:buFontTx/>
              <a:buNone/>
            </a:pPr>
            <a:r>
              <a:rPr lang="en-US" sz="1400" dirty="0">
                <a:ea typeface="ＭＳ Ｐゴシック" pitchFamily="27" charset="-128"/>
                <a:cs typeface="ＭＳ Ｐゴシック" pitchFamily="27" charset="-128"/>
              </a:rPr>
              <a:t>                 </a:t>
            </a:r>
          </a:p>
        </p:txBody>
      </p:sp>
      <p:sp>
        <p:nvSpPr>
          <p:cNvPr id="569350" name="Text Box 5"/>
          <p:cNvSpPr txBox="1">
            <a:spLocks noChangeArrowheads="1"/>
          </p:cNvSpPr>
          <p:nvPr/>
        </p:nvSpPr>
        <p:spPr bwMode="auto">
          <a:xfrm>
            <a:off x="5089525" y="1143000"/>
            <a:ext cx="3434464" cy="461647"/>
          </a:xfrm>
          <a:prstGeom prst="rect">
            <a:avLst/>
          </a:prstGeom>
          <a:noFill/>
          <a:ln w="9525">
            <a:noFill/>
            <a:miter lim="800000"/>
            <a:headEnd/>
            <a:tailEnd/>
          </a:ln>
        </p:spPr>
        <p:txBody>
          <a:bodyPr wrap="none" lIns="91420" tIns="45711" rIns="91420" bIns="45711">
            <a:prstTxWarp prst="textNoShape">
              <a:avLst/>
            </a:prstTxWarp>
            <a:spAutoFit/>
          </a:bodyPr>
          <a:lstStyle/>
          <a:p>
            <a:r>
              <a:rPr lang="en-US" sz="2400" dirty="0">
                <a:solidFill>
                  <a:schemeClr val="bg1"/>
                </a:solidFill>
                <a:latin typeface="Arial"/>
                <a:cs typeface="Arial"/>
              </a:rPr>
              <a:t>Blanco 4-meter at CTIO</a:t>
            </a:r>
          </a:p>
        </p:txBody>
      </p:sp>
      <p:pic>
        <p:nvPicPr>
          <p:cNvPr id="9" name="Picture 8" descr="smith-blanco-sky.tiff"/>
          <p:cNvPicPr>
            <a:picLocks noChangeAspect="1"/>
          </p:cNvPicPr>
          <p:nvPr/>
        </p:nvPicPr>
        <p:blipFill>
          <a:blip r:embed="rId3"/>
          <a:stretch>
            <a:fillRect/>
          </a:stretch>
        </p:blipFill>
        <p:spPr>
          <a:xfrm>
            <a:off x="4114800" y="1600199"/>
            <a:ext cx="4977384" cy="4608689"/>
          </a:xfrm>
          <a:prstGeom prst="rect">
            <a:avLst/>
          </a:prstGeom>
        </p:spPr>
      </p:pic>
      <p:sp>
        <p:nvSpPr>
          <p:cNvPr id="6" name="Rectangle 5"/>
          <p:cNvSpPr/>
          <p:nvPr/>
        </p:nvSpPr>
        <p:spPr>
          <a:xfrm>
            <a:off x="5943600" y="0"/>
            <a:ext cx="2964323" cy="369332"/>
          </a:xfrm>
          <a:prstGeom prst="rect">
            <a:avLst/>
          </a:prstGeom>
        </p:spPr>
        <p:txBody>
          <a:bodyPr wrap="none">
            <a:spAutoFit/>
          </a:bodyPr>
          <a:lstStyle/>
          <a:p>
            <a:pPr>
              <a:defRPr/>
            </a:pPr>
            <a:r>
              <a:rPr lang="en-US" dirty="0" err="1" smtClean="0">
                <a:solidFill>
                  <a:srgbClr val="00F200"/>
                </a:solidFill>
                <a:latin typeface="Arial"/>
                <a:ea typeface="Arial" pitchFamily="-111" charset="0"/>
                <a:cs typeface="Arial"/>
                <a:sym typeface="Arial" pitchFamily="-111" charset="0"/>
              </a:rPr>
              <a:t>www.darkenergysurvey.org</a:t>
            </a:r>
            <a:endParaRPr lang="en-US" dirty="0">
              <a:solidFill>
                <a:srgbClr val="00F200"/>
              </a:solidFill>
              <a:latin typeface="Arial"/>
              <a:ea typeface="Arial" pitchFamily="-111" charset="0"/>
              <a:cs typeface="Arial"/>
              <a:sym typeface="Arial" pitchFamily="-111"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1395" name="Rectangle 2"/>
          <p:cNvSpPr>
            <a:spLocks noGrp="1" noChangeArrowheads="1"/>
          </p:cNvSpPr>
          <p:nvPr>
            <p:ph type="ctrTitle"/>
          </p:nvPr>
        </p:nvSpPr>
        <p:spPr>
          <a:xfrm>
            <a:off x="838200" y="-152400"/>
            <a:ext cx="7772400" cy="1143000"/>
          </a:xfrm>
        </p:spPr>
        <p:txBody>
          <a:bodyPr lIns="137131" rIns="164558"/>
          <a:lstStyle/>
          <a:p>
            <a:pPr eaLnBrk="1" hangingPunct="1"/>
            <a:r>
              <a:rPr lang="en-US" dirty="0"/>
              <a:t>The DES Collaboration</a:t>
            </a:r>
          </a:p>
        </p:txBody>
      </p:sp>
      <p:sp>
        <p:nvSpPr>
          <p:cNvPr id="571394" name="Slide Number Placeholder 3"/>
          <p:cNvSpPr>
            <a:spLocks noGrp="1"/>
          </p:cNvSpPr>
          <p:nvPr>
            <p:ph type="sldNum" sz="quarter" idx="4294967295"/>
          </p:nvPr>
        </p:nvSpPr>
        <p:spPr>
          <a:xfrm>
            <a:off x="8831263" y="6524625"/>
            <a:ext cx="312737" cy="304800"/>
          </a:xfrm>
          <a:noFill/>
        </p:spPr>
        <p:txBody>
          <a:bodyPr/>
          <a:lstStyle/>
          <a:p>
            <a:endParaRPr lang="en-US" smtClean="0">
              <a:latin typeface="Times" pitchFamily="27" charset="0"/>
              <a:ea typeface="Arial" pitchFamily="27" charset="0"/>
              <a:cs typeface="Arial" pitchFamily="27" charset="0"/>
              <a:sym typeface="Arial" pitchFamily="27" charset="0"/>
            </a:endParaRPr>
          </a:p>
          <a:p>
            <a:fld id="{502A604B-B86A-7948-AE2D-40D65F91B55C}" type="slidenum">
              <a:rPr lang="en-US" smtClean="0">
                <a:solidFill>
                  <a:srgbClr val="17E81D"/>
                </a:solidFill>
                <a:latin typeface="Times" pitchFamily="27" charset="0"/>
                <a:ea typeface="Arial" pitchFamily="27" charset="0"/>
                <a:cs typeface="Arial" pitchFamily="27" charset="0"/>
                <a:sym typeface="Arial" pitchFamily="27" charset="0"/>
              </a:rPr>
              <a:pPr/>
              <a:t>5</a:t>
            </a:fld>
            <a:endParaRPr lang="en-US" smtClean="0">
              <a:latin typeface="Times" pitchFamily="27" charset="0"/>
              <a:ea typeface="Arial" pitchFamily="27" charset="0"/>
              <a:cs typeface="Arial" pitchFamily="27" charset="0"/>
              <a:sym typeface="Arial" pitchFamily="27" charset="0"/>
            </a:endParaRPr>
          </a:p>
        </p:txBody>
      </p:sp>
      <p:sp>
        <p:nvSpPr>
          <p:cNvPr id="571396" name="Rectangle 3"/>
          <p:cNvSpPr>
            <a:spLocks noChangeArrowheads="1"/>
          </p:cNvSpPr>
          <p:nvPr/>
        </p:nvSpPr>
        <p:spPr bwMode="auto">
          <a:xfrm>
            <a:off x="1600200" y="1143000"/>
            <a:ext cx="6705600" cy="5181600"/>
          </a:xfrm>
          <a:prstGeom prst="rect">
            <a:avLst/>
          </a:prstGeom>
          <a:noFill/>
          <a:ln w="9525">
            <a:noFill/>
            <a:miter lim="800000"/>
            <a:headEnd/>
            <a:tailEnd/>
          </a:ln>
        </p:spPr>
        <p:txBody>
          <a:bodyPr lIns="0" tIns="0" rIns="457106" bIns="0">
            <a:prstTxWarp prst="textNoShape">
              <a:avLst/>
            </a:prstTxWarp>
          </a:bodyPr>
          <a:lstStyle/>
          <a:p>
            <a:pPr algn="just"/>
            <a:r>
              <a:rPr lang="en-US" sz="2000" dirty="0" err="1">
                <a:solidFill>
                  <a:schemeClr val="bg1"/>
                </a:solidFill>
                <a:latin typeface="Arial"/>
                <a:ea typeface="Times New Roman" pitchFamily="27" charset="0"/>
                <a:cs typeface="Arial"/>
                <a:sym typeface="Times New Roman" pitchFamily="27" charset="0"/>
              </a:rPr>
              <a:t>Fermilab</a:t>
            </a:r>
            <a:endParaRPr lang="en-US" sz="2000" dirty="0">
              <a:solidFill>
                <a:schemeClr val="bg1"/>
              </a:solidFill>
              <a:latin typeface="Arial"/>
              <a:ea typeface="Times New Roman" pitchFamily="27" charset="0"/>
              <a:cs typeface="Arial"/>
              <a:sym typeface="Times New Roman" pitchFamily="27" charset="0"/>
            </a:endParaRPr>
          </a:p>
          <a:p>
            <a:pPr algn="just"/>
            <a:r>
              <a:rPr lang="en-US" sz="2000" dirty="0">
                <a:solidFill>
                  <a:schemeClr val="bg1"/>
                </a:solidFill>
                <a:latin typeface="Arial"/>
                <a:ea typeface="Times New Roman" pitchFamily="27" charset="0"/>
                <a:cs typeface="Arial"/>
                <a:sym typeface="Times New Roman" pitchFamily="27" charset="0"/>
              </a:rPr>
              <a:t>University of Illinois at Urbana-Champaign/NCSA</a:t>
            </a:r>
          </a:p>
          <a:p>
            <a:pPr algn="just"/>
            <a:r>
              <a:rPr lang="en-US" sz="2000" dirty="0">
                <a:solidFill>
                  <a:schemeClr val="bg1"/>
                </a:solidFill>
                <a:latin typeface="Arial"/>
                <a:ea typeface="Times New Roman" pitchFamily="27" charset="0"/>
                <a:cs typeface="Arial"/>
                <a:sym typeface="Times New Roman" pitchFamily="27" charset="0"/>
              </a:rPr>
              <a:t>University of Chicago</a:t>
            </a:r>
          </a:p>
          <a:p>
            <a:pPr algn="just"/>
            <a:r>
              <a:rPr lang="en-US" sz="2000" dirty="0">
                <a:solidFill>
                  <a:schemeClr val="bg1"/>
                </a:solidFill>
                <a:latin typeface="Arial"/>
                <a:ea typeface="Times New Roman" pitchFamily="27" charset="0"/>
                <a:cs typeface="Arial"/>
                <a:sym typeface="Times New Roman" pitchFamily="27" charset="0"/>
              </a:rPr>
              <a:t>Lawrence Berkeley National Lab</a:t>
            </a:r>
          </a:p>
          <a:p>
            <a:pPr algn="just"/>
            <a:r>
              <a:rPr lang="en-US" sz="2000" dirty="0">
                <a:solidFill>
                  <a:schemeClr val="bg1"/>
                </a:solidFill>
                <a:latin typeface="Arial"/>
                <a:ea typeface="Times New Roman" pitchFamily="27" charset="0"/>
                <a:cs typeface="Arial"/>
                <a:sym typeface="Times New Roman" pitchFamily="27" charset="0"/>
              </a:rPr>
              <a:t>NOAO/CTIO</a:t>
            </a:r>
          </a:p>
          <a:p>
            <a:pPr algn="just"/>
            <a:r>
              <a:rPr lang="en-US" sz="2000" dirty="0">
                <a:solidFill>
                  <a:schemeClr val="bg1"/>
                </a:solidFill>
                <a:latin typeface="Arial"/>
                <a:ea typeface="Times New Roman" pitchFamily="27" charset="0"/>
                <a:cs typeface="Arial"/>
                <a:sym typeface="Times New Roman" pitchFamily="27" charset="0"/>
              </a:rPr>
              <a:t>DES Spain Consortium</a:t>
            </a:r>
          </a:p>
          <a:p>
            <a:pPr algn="just"/>
            <a:r>
              <a:rPr lang="en-US" sz="2000" dirty="0">
                <a:solidFill>
                  <a:schemeClr val="bg1"/>
                </a:solidFill>
                <a:latin typeface="Arial"/>
                <a:ea typeface="Times New Roman" pitchFamily="27" charset="0"/>
                <a:cs typeface="Arial"/>
                <a:sym typeface="Times New Roman" pitchFamily="27" charset="0"/>
              </a:rPr>
              <a:t>DES United Kingdom Consortium</a:t>
            </a:r>
          </a:p>
          <a:p>
            <a:r>
              <a:rPr lang="en-US" sz="2000" dirty="0">
                <a:solidFill>
                  <a:schemeClr val="bg1"/>
                </a:solidFill>
                <a:latin typeface="Arial"/>
                <a:ea typeface="Times New Roman" pitchFamily="27" charset="0"/>
                <a:cs typeface="Arial"/>
                <a:sym typeface="Times New Roman" pitchFamily="27" charset="0"/>
              </a:rPr>
              <a:t>University of Michigan</a:t>
            </a:r>
          </a:p>
          <a:p>
            <a:r>
              <a:rPr lang="en-US" sz="2000" dirty="0">
                <a:solidFill>
                  <a:schemeClr val="bg1"/>
                </a:solidFill>
                <a:latin typeface="Arial"/>
                <a:ea typeface="Times New Roman" pitchFamily="27" charset="0"/>
                <a:cs typeface="Arial"/>
                <a:sym typeface="Times New Roman" pitchFamily="27" charset="0"/>
              </a:rPr>
              <a:t>Ohio State University</a:t>
            </a:r>
          </a:p>
          <a:p>
            <a:r>
              <a:rPr lang="en-US" sz="2000" dirty="0">
                <a:solidFill>
                  <a:schemeClr val="bg1"/>
                </a:solidFill>
                <a:latin typeface="Arial"/>
                <a:ea typeface="Times New Roman" pitchFamily="27" charset="0"/>
                <a:cs typeface="Arial"/>
                <a:sym typeface="Times New Roman" pitchFamily="27" charset="0"/>
              </a:rPr>
              <a:t>University of Pennsylvania</a:t>
            </a:r>
          </a:p>
          <a:p>
            <a:r>
              <a:rPr lang="en-US" sz="2000" dirty="0">
                <a:solidFill>
                  <a:schemeClr val="bg1"/>
                </a:solidFill>
                <a:latin typeface="Arial"/>
                <a:ea typeface="Times New Roman" pitchFamily="27" charset="0"/>
                <a:cs typeface="Arial"/>
                <a:sym typeface="Times New Roman" pitchFamily="27" charset="0"/>
              </a:rPr>
              <a:t>DES Brazil Consortium</a:t>
            </a:r>
            <a:endParaRPr lang="en-US" sz="2000" dirty="0">
              <a:solidFill>
                <a:srgbClr val="F3FF1D"/>
              </a:solidFill>
              <a:latin typeface="Arial"/>
              <a:ea typeface="Times New Roman" pitchFamily="27" charset="0"/>
              <a:cs typeface="Arial"/>
              <a:sym typeface="Times New Roman" pitchFamily="27" charset="0"/>
            </a:endParaRPr>
          </a:p>
          <a:p>
            <a:r>
              <a:rPr lang="en-US" sz="2000" dirty="0">
                <a:solidFill>
                  <a:schemeClr val="bg1"/>
                </a:solidFill>
                <a:latin typeface="Arial"/>
                <a:ea typeface="Times New Roman" pitchFamily="27" charset="0"/>
                <a:cs typeface="Arial"/>
                <a:sym typeface="Times New Roman" pitchFamily="27" charset="0"/>
              </a:rPr>
              <a:t>Argonne National Laboratory</a:t>
            </a:r>
          </a:p>
          <a:p>
            <a:r>
              <a:rPr lang="en-US" sz="2000" dirty="0">
                <a:solidFill>
                  <a:schemeClr val="bg1"/>
                </a:solidFill>
                <a:latin typeface="Arial"/>
                <a:ea typeface="Times New Roman" pitchFamily="27" charset="0"/>
                <a:cs typeface="Arial"/>
                <a:sym typeface="Times New Roman" pitchFamily="27" charset="0"/>
              </a:rPr>
              <a:t>SLAC-Stanford-Santa Cruz Consortium</a:t>
            </a:r>
          </a:p>
          <a:p>
            <a:r>
              <a:rPr lang="en-US" sz="2000" dirty="0" err="1">
                <a:solidFill>
                  <a:schemeClr val="bg1"/>
                </a:solidFill>
                <a:latin typeface="Arial"/>
                <a:ea typeface="Times New Roman" pitchFamily="27" charset="0"/>
                <a:cs typeface="Arial"/>
                <a:sym typeface="Times New Roman" pitchFamily="27" charset="0"/>
              </a:rPr>
              <a:t>Universitats-Sternwarte</a:t>
            </a:r>
            <a:r>
              <a:rPr lang="en-US" sz="2000" dirty="0">
                <a:solidFill>
                  <a:schemeClr val="bg1"/>
                </a:solidFill>
                <a:latin typeface="Arial"/>
                <a:ea typeface="Times New Roman" pitchFamily="27" charset="0"/>
                <a:cs typeface="Arial"/>
                <a:sym typeface="Times New Roman" pitchFamily="27" charset="0"/>
              </a:rPr>
              <a:t> </a:t>
            </a:r>
            <a:r>
              <a:rPr lang="en-US" sz="2000" dirty="0" err="1">
                <a:solidFill>
                  <a:schemeClr val="bg1"/>
                </a:solidFill>
                <a:latin typeface="Arial"/>
                <a:ea typeface="Times New Roman" pitchFamily="27" charset="0"/>
                <a:cs typeface="Arial"/>
                <a:sym typeface="Times New Roman" pitchFamily="27" charset="0"/>
              </a:rPr>
              <a:t>Munchen</a:t>
            </a:r>
            <a:endParaRPr lang="en-US" sz="2000" dirty="0">
              <a:solidFill>
                <a:schemeClr val="bg1"/>
              </a:solidFill>
              <a:latin typeface="Arial"/>
              <a:ea typeface="Times New Roman" pitchFamily="27" charset="0"/>
              <a:cs typeface="Arial"/>
              <a:sym typeface="Times New Roman" pitchFamily="27" charset="0"/>
            </a:endParaRPr>
          </a:p>
          <a:p>
            <a:r>
              <a:rPr lang="en-US" sz="2000" dirty="0">
                <a:solidFill>
                  <a:schemeClr val="bg1"/>
                </a:solidFill>
                <a:latin typeface="Arial"/>
                <a:ea typeface="Times New Roman" pitchFamily="27" charset="0"/>
                <a:cs typeface="Arial"/>
                <a:sym typeface="Times New Roman" pitchFamily="27" charset="0"/>
              </a:rPr>
              <a:t>Texas A&amp;M </a:t>
            </a:r>
            <a:r>
              <a:rPr lang="en-US" sz="2000" dirty="0" smtClean="0">
                <a:solidFill>
                  <a:schemeClr val="bg1"/>
                </a:solidFill>
                <a:latin typeface="Arial"/>
                <a:ea typeface="Times New Roman" pitchFamily="27" charset="0"/>
                <a:cs typeface="Arial"/>
                <a:sym typeface="Times New Roman" pitchFamily="27" charset="0"/>
              </a:rPr>
              <a:t>University</a:t>
            </a:r>
          </a:p>
          <a:p>
            <a:r>
              <a:rPr lang="en-US" sz="2000" dirty="0" smtClean="0">
                <a:solidFill>
                  <a:schemeClr val="bg1"/>
                </a:solidFill>
                <a:latin typeface="Arial"/>
                <a:ea typeface="Times New Roman" pitchFamily="27" charset="0"/>
                <a:cs typeface="Arial"/>
                <a:sym typeface="Times New Roman" pitchFamily="27" charset="0"/>
              </a:rPr>
              <a:t>plus Associate members at: Brookhaven National Lab,  </a:t>
            </a:r>
          </a:p>
          <a:p>
            <a:r>
              <a:rPr lang="en-US" sz="2000" dirty="0" smtClean="0">
                <a:solidFill>
                  <a:schemeClr val="bg1"/>
                </a:solidFill>
                <a:latin typeface="Arial"/>
                <a:ea typeface="Times New Roman" pitchFamily="27" charset="0"/>
                <a:cs typeface="Arial"/>
                <a:sym typeface="Times New Roman" pitchFamily="27" charset="0"/>
              </a:rPr>
              <a:t>                                      U. North Dakota, Paris, Taiwan</a:t>
            </a:r>
            <a:endParaRPr lang="en-US" sz="2000" dirty="0">
              <a:solidFill>
                <a:schemeClr val="tx1"/>
              </a:solidFill>
              <a:latin typeface="Arial"/>
              <a:cs typeface="Arial"/>
            </a:endParaRPr>
          </a:p>
        </p:txBody>
      </p:sp>
      <p:pic>
        <p:nvPicPr>
          <p:cNvPr id="571397" name="Picture 4"/>
          <p:cNvPicPr>
            <a:picLocks noChangeAspect="1" noChangeArrowheads="1"/>
          </p:cNvPicPr>
          <p:nvPr/>
        </p:nvPicPr>
        <p:blipFill>
          <a:blip r:embed="rId3"/>
          <a:srcRect/>
          <a:stretch>
            <a:fillRect/>
          </a:stretch>
        </p:blipFill>
        <p:spPr bwMode="auto">
          <a:xfrm>
            <a:off x="406400" y="1716087"/>
            <a:ext cx="508000" cy="341313"/>
          </a:xfrm>
          <a:prstGeom prst="rect">
            <a:avLst/>
          </a:prstGeom>
          <a:solidFill>
            <a:schemeClr val="accent1"/>
          </a:solidFill>
          <a:ln w="9525">
            <a:noFill/>
            <a:miter lim="800000"/>
            <a:headEnd/>
            <a:tailEnd/>
          </a:ln>
        </p:spPr>
      </p:pic>
      <p:pic>
        <p:nvPicPr>
          <p:cNvPr id="571398" name="Picture 5"/>
          <p:cNvPicPr>
            <a:picLocks noChangeAspect="1" noChangeArrowheads="1"/>
          </p:cNvPicPr>
          <p:nvPr/>
        </p:nvPicPr>
        <p:blipFill>
          <a:blip r:embed="rId4"/>
          <a:srcRect/>
          <a:stretch>
            <a:fillRect/>
          </a:stretch>
        </p:blipFill>
        <p:spPr bwMode="auto">
          <a:xfrm>
            <a:off x="152400" y="685800"/>
            <a:ext cx="349250" cy="457200"/>
          </a:xfrm>
          <a:prstGeom prst="rect">
            <a:avLst/>
          </a:prstGeom>
          <a:noFill/>
          <a:ln w="9525">
            <a:noFill/>
            <a:miter lim="800000"/>
            <a:headEnd/>
            <a:tailEnd/>
          </a:ln>
        </p:spPr>
      </p:pic>
      <p:pic>
        <p:nvPicPr>
          <p:cNvPr id="571399" name="Picture 6"/>
          <p:cNvPicPr>
            <a:picLocks noChangeAspect="1" noChangeArrowheads="1"/>
          </p:cNvPicPr>
          <p:nvPr/>
        </p:nvPicPr>
        <p:blipFill>
          <a:blip r:embed="rId5"/>
          <a:srcRect/>
          <a:stretch>
            <a:fillRect/>
          </a:stretch>
        </p:blipFill>
        <p:spPr bwMode="auto">
          <a:xfrm>
            <a:off x="381000" y="2098675"/>
            <a:ext cx="508000" cy="415925"/>
          </a:xfrm>
          <a:prstGeom prst="rect">
            <a:avLst/>
          </a:prstGeom>
          <a:solidFill>
            <a:schemeClr val="accent1"/>
          </a:solidFill>
          <a:ln w="9525">
            <a:noFill/>
            <a:miter lim="800000"/>
            <a:headEnd/>
            <a:tailEnd/>
          </a:ln>
        </p:spPr>
      </p:pic>
      <p:pic>
        <p:nvPicPr>
          <p:cNvPr id="571400" name="Picture 7"/>
          <p:cNvPicPr>
            <a:picLocks noChangeAspect="1" noChangeArrowheads="1"/>
          </p:cNvPicPr>
          <p:nvPr/>
        </p:nvPicPr>
        <p:blipFill>
          <a:blip r:embed="rId6"/>
          <a:srcRect/>
          <a:stretch>
            <a:fillRect/>
          </a:stretch>
        </p:blipFill>
        <p:spPr bwMode="auto">
          <a:xfrm>
            <a:off x="609600" y="762000"/>
            <a:ext cx="508000" cy="366713"/>
          </a:xfrm>
          <a:prstGeom prst="rect">
            <a:avLst/>
          </a:prstGeom>
          <a:solidFill>
            <a:schemeClr val="accent1"/>
          </a:solidFill>
          <a:ln w="9525">
            <a:noFill/>
            <a:miter lim="800000"/>
            <a:headEnd/>
            <a:tailEnd/>
          </a:ln>
        </p:spPr>
      </p:pic>
      <p:pic>
        <p:nvPicPr>
          <p:cNvPr id="571401" name="Picture 8"/>
          <p:cNvPicPr>
            <a:picLocks noChangeAspect="1" noChangeArrowheads="1"/>
          </p:cNvPicPr>
          <p:nvPr/>
        </p:nvPicPr>
        <p:blipFill>
          <a:blip r:embed="rId7"/>
          <a:srcRect/>
          <a:stretch>
            <a:fillRect/>
          </a:stretch>
        </p:blipFill>
        <p:spPr bwMode="auto">
          <a:xfrm>
            <a:off x="381000" y="152400"/>
            <a:ext cx="508000" cy="508000"/>
          </a:xfrm>
          <a:prstGeom prst="rect">
            <a:avLst/>
          </a:prstGeom>
          <a:noFill/>
          <a:ln w="9525">
            <a:noFill/>
            <a:miter lim="800000"/>
            <a:headEnd/>
            <a:tailEnd/>
          </a:ln>
        </p:spPr>
      </p:pic>
      <p:pic>
        <p:nvPicPr>
          <p:cNvPr id="571402" name="Picture 9"/>
          <p:cNvPicPr>
            <a:picLocks noChangeAspect="1" noChangeArrowheads="1"/>
          </p:cNvPicPr>
          <p:nvPr/>
        </p:nvPicPr>
        <p:blipFill>
          <a:blip r:embed="rId8"/>
          <a:srcRect l="26678"/>
          <a:stretch>
            <a:fillRect/>
          </a:stretch>
        </p:blipFill>
        <p:spPr bwMode="auto">
          <a:xfrm>
            <a:off x="457200" y="1168400"/>
            <a:ext cx="403225" cy="508000"/>
          </a:xfrm>
          <a:prstGeom prst="rect">
            <a:avLst/>
          </a:prstGeom>
          <a:noFill/>
          <a:ln w="9525">
            <a:noFill/>
            <a:miter lim="800000"/>
            <a:headEnd/>
            <a:tailEnd/>
          </a:ln>
        </p:spPr>
      </p:pic>
      <p:pic>
        <p:nvPicPr>
          <p:cNvPr id="571405" name="Picture 12"/>
          <p:cNvPicPr>
            <a:picLocks noChangeAspect="1" noChangeArrowheads="1"/>
          </p:cNvPicPr>
          <p:nvPr/>
        </p:nvPicPr>
        <p:blipFill>
          <a:blip r:embed="rId9"/>
          <a:srcRect/>
          <a:stretch>
            <a:fillRect/>
          </a:stretch>
        </p:blipFill>
        <p:spPr bwMode="auto">
          <a:xfrm>
            <a:off x="406400" y="3432175"/>
            <a:ext cx="508000" cy="301625"/>
          </a:xfrm>
          <a:prstGeom prst="rect">
            <a:avLst/>
          </a:prstGeom>
          <a:noFill/>
          <a:ln w="9525">
            <a:noFill/>
            <a:miter lim="800000"/>
            <a:headEnd/>
            <a:tailEnd/>
          </a:ln>
        </p:spPr>
      </p:pic>
      <p:sp>
        <p:nvSpPr>
          <p:cNvPr id="571409" name="Rectangle 16"/>
          <p:cNvSpPr>
            <a:spLocks noChangeArrowheads="1"/>
          </p:cNvSpPr>
          <p:nvPr/>
        </p:nvSpPr>
        <p:spPr bwMode="auto">
          <a:xfrm>
            <a:off x="6083300" y="774700"/>
            <a:ext cx="2946400" cy="279400"/>
          </a:xfrm>
          <a:prstGeom prst="rect">
            <a:avLst/>
          </a:prstGeom>
          <a:noFill/>
          <a:ln w="9525">
            <a:noFill/>
            <a:miter lim="800000"/>
            <a:headEnd/>
            <a:tailEnd/>
          </a:ln>
        </p:spPr>
        <p:txBody>
          <a:bodyPr lIns="0" tIns="0" rIns="40630" bIns="0">
            <a:prstTxWarp prst="textNoShape">
              <a:avLst/>
            </a:prstTxWarp>
          </a:bodyPr>
          <a:lstStyle/>
          <a:p>
            <a:pPr marL="38100"/>
            <a:endParaRPr lang="en-US" sz="1200">
              <a:solidFill>
                <a:srgbClr val="0000FF"/>
              </a:solidFill>
              <a:latin typeface="Tahoma" pitchFamily="27" charset="0"/>
              <a:ea typeface="Tahoma" pitchFamily="27" charset="0"/>
              <a:cs typeface="Tahoma" pitchFamily="27" charset="0"/>
              <a:sym typeface="Tahoma" pitchFamily="27" charset="0"/>
            </a:endParaRPr>
          </a:p>
        </p:txBody>
      </p:sp>
      <p:pic>
        <p:nvPicPr>
          <p:cNvPr id="571411" name="Picture 18" descr="topo_des_brazil"/>
          <p:cNvPicPr>
            <a:picLocks noChangeAspect="1" noChangeArrowheads="1"/>
          </p:cNvPicPr>
          <p:nvPr/>
        </p:nvPicPr>
        <p:blipFill>
          <a:blip r:embed="rId10"/>
          <a:srcRect/>
          <a:stretch>
            <a:fillRect/>
          </a:stretch>
        </p:blipFill>
        <p:spPr bwMode="auto">
          <a:xfrm>
            <a:off x="0" y="6391804"/>
            <a:ext cx="2514600" cy="389996"/>
          </a:xfrm>
          <a:prstGeom prst="rect">
            <a:avLst/>
          </a:prstGeom>
          <a:noFill/>
          <a:ln w="9525">
            <a:noFill/>
            <a:miter lim="800000"/>
            <a:headEnd/>
            <a:tailEnd/>
          </a:ln>
        </p:spPr>
      </p:pic>
      <p:sp>
        <p:nvSpPr>
          <p:cNvPr id="20" name="TextBox 19"/>
          <p:cNvSpPr txBox="1"/>
          <p:nvPr/>
        </p:nvSpPr>
        <p:spPr>
          <a:xfrm>
            <a:off x="6477000" y="1697772"/>
            <a:ext cx="2743200" cy="4093428"/>
          </a:xfrm>
          <a:prstGeom prst="rect">
            <a:avLst/>
          </a:prstGeom>
          <a:noFill/>
        </p:spPr>
        <p:txBody>
          <a:bodyPr>
            <a:spAutoFit/>
          </a:bodyPr>
          <a:lstStyle/>
          <a:p>
            <a:pPr>
              <a:defRPr/>
            </a:pPr>
            <a:r>
              <a:rPr lang="en-US" sz="2000" dirty="0">
                <a:solidFill>
                  <a:srgbClr val="FFFF00"/>
                </a:solidFill>
                <a:latin typeface="Arial"/>
                <a:ea typeface="Arial" pitchFamily="-110" charset="0"/>
                <a:cs typeface="Arial"/>
                <a:sym typeface="Arial" pitchFamily="-110" charset="0"/>
              </a:rPr>
              <a:t>Over 120 members </a:t>
            </a:r>
          </a:p>
          <a:p>
            <a:pPr>
              <a:defRPr/>
            </a:pPr>
            <a:r>
              <a:rPr lang="en-US" sz="2000" dirty="0">
                <a:solidFill>
                  <a:srgbClr val="FFFF00"/>
                </a:solidFill>
                <a:latin typeface="Arial"/>
                <a:ea typeface="Arial" pitchFamily="-110" charset="0"/>
                <a:cs typeface="Arial"/>
                <a:sym typeface="Arial" pitchFamily="-110" charset="0"/>
              </a:rPr>
              <a:t>plus students &amp; </a:t>
            </a:r>
            <a:r>
              <a:rPr lang="en-US" sz="2000" dirty="0" err="1">
                <a:solidFill>
                  <a:srgbClr val="FFFF00"/>
                </a:solidFill>
                <a:latin typeface="Arial"/>
                <a:ea typeface="Arial" pitchFamily="-110" charset="0"/>
                <a:cs typeface="Arial"/>
                <a:sym typeface="Arial" pitchFamily="-110" charset="0"/>
              </a:rPr>
              <a:t>postdocs</a:t>
            </a:r>
            <a:endParaRPr lang="en-US" sz="2000" dirty="0">
              <a:solidFill>
                <a:srgbClr val="FFFF00"/>
              </a:solidFill>
              <a:latin typeface="Arial"/>
              <a:ea typeface="Arial" pitchFamily="-110" charset="0"/>
              <a:cs typeface="Arial"/>
              <a:sym typeface="Arial" pitchFamily="-110" charset="0"/>
            </a:endParaRPr>
          </a:p>
          <a:p>
            <a:pPr>
              <a:defRPr/>
            </a:pPr>
            <a:endParaRPr lang="en-US" sz="2000" dirty="0">
              <a:solidFill>
                <a:srgbClr val="FFFF00"/>
              </a:solidFill>
              <a:latin typeface="Arial"/>
              <a:ea typeface="Arial" pitchFamily="-110" charset="0"/>
              <a:cs typeface="Arial"/>
              <a:sym typeface="Arial" pitchFamily="-110" charset="0"/>
            </a:endParaRPr>
          </a:p>
          <a:p>
            <a:pPr>
              <a:defRPr/>
            </a:pPr>
            <a:r>
              <a:rPr lang="en-US" sz="2000" dirty="0">
                <a:solidFill>
                  <a:srgbClr val="FFFF00"/>
                </a:solidFill>
                <a:latin typeface="Arial"/>
                <a:ea typeface="Arial" pitchFamily="-110" charset="0"/>
                <a:cs typeface="Arial"/>
                <a:sym typeface="Arial" pitchFamily="-110" charset="0"/>
              </a:rPr>
              <a:t>Funding: DOE, </a:t>
            </a:r>
            <a:r>
              <a:rPr lang="en-US" sz="2000" dirty="0" smtClean="0">
                <a:solidFill>
                  <a:srgbClr val="FFFF00"/>
                </a:solidFill>
                <a:latin typeface="Arial"/>
                <a:ea typeface="Arial" pitchFamily="-110" charset="0"/>
                <a:cs typeface="Arial"/>
                <a:sym typeface="Arial" pitchFamily="-110" charset="0"/>
              </a:rPr>
              <a:t>NSF; UK: STFC, SRIF; Spain Ministry of Science, Brazil: FINEP</a:t>
            </a:r>
            <a:r>
              <a:rPr lang="en-US" sz="2000" dirty="0">
                <a:solidFill>
                  <a:srgbClr val="FFFF00"/>
                </a:solidFill>
                <a:latin typeface="Arial"/>
                <a:ea typeface="Arial" pitchFamily="-110" charset="0"/>
                <a:cs typeface="Arial"/>
                <a:sym typeface="Arial" pitchFamily="-110" charset="0"/>
              </a:rPr>
              <a:t>,</a:t>
            </a:r>
            <a:r>
              <a:rPr lang="en-US" sz="2000" dirty="0" smtClean="0">
                <a:solidFill>
                  <a:srgbClr val="FFFF00"/>
                </a:solidFill>
                <a:latin typeface="Arial"/>
                <a:ea typeface="Arial" pitchFamily="-110" charset="0"/>
                <a:cs typeface="Arial"/>
                <a:sym typeface="Arial" pitchFamily="-110" charset="0"/>
              </a:rPr>
              <a:t> Ministry of Science, FAPERJ; Germany: Excellence Cluster; </a:t>
            </a:r>
            <a:r>
              <a:rPr lang="en-US" sz="2000" dirty="0">
                <a:solidFill>
                  <a:srgbClr val="FFFF00"/>
                </a:solidFill>
                <a:latin typeface="Arial"/>
                <a:ea typeface="Arial" pitchFamily="-110" charset="0"/>
                <a:cs typeface="Arial"/>
                <a:sym typeface="Arial" pitchFamily="-110" charset="0"/>
              </a:rPr>
              <a:t>collaborating institutions</a:t>
            </a:r>
          </a:p>
        </p:txBody>
      </p:sp>
      <p:pic>
        <p:nvPicPr>
          <p:cNvPr id="23" name="Picture 22"/>
          <p:cNvPicPr>
            <a:picLocks noChangeAspect="1"/>
          </p:cNvPicPr>
          <p:nvPr/>
        </p:nvPicPr>
        <p:blipFill>
          <a:blip r:embed="rId11"/>
          <a:stretch>
            <a:fillRect/>
          </a:stretch>
        </p:blipFill>
        <p:spPr>
          <a:xfrm>
            <a:off x="429768" y="3782568"/>
            <a:ext cx="484632" cy="484632"/>
          </a:xfrm>
          <a:prstGeom prst="rect">
            <a:avLst/>
          </a:prstGeom>
        </p:spPr>
      </p:pic>
      <p:pic>
        <p:nvPicPr>
          <p:cNvPr id="24" name="Picture 23"/>
          <p:cNvPicPr>
            <a:picLocks noChangeAspect="1"/>
          </p:cNvPicPr>
          <p:nvPr/>
        </p:nvPicPr>
        <p:blipFill>
          <a:blip r:embed="rId12"/>
          <a:stretch>
            <a:fillRect/>
          </a:stretch>
        </p:blipFill>
        <p:spPr>
          <a:xfrm>
            <a:off x="400385" y="4309872"/>
            <a:ext cx="484632" cy="484632"/>
          </a:xfrm>
          <a:prstGeom prst="rect">
            <a:avLst/>
          </a:prstGeom>
        </p:spPr>
      </p:pic>
      <p:pic>
        <p:nvPicPr>
          <p:cNvPr id="25" name="Picture 24"/>
          <p:cNvPicPr>
            <a:picLocks noChangeAspect="1"/>
          </p:cNvPicPr>
          <p:nvPr/>
        </p:nvPicPr>
        <p:blipFill>
          <a:blip r:embed="rId13"/>
          <a:stretch>
            <a:fillRect/>
          </a:stretch>
        </p:blipFill>
        <p:spPr>
          <a:xfrm>
            <a:off x="762000" y="5562600"/>
            <a:ext cx="493776" cy="493776"/>
          </a:xfrm>
          <a:prstGeom prst="rect">
            <a:avLst/>
          </a:prstGeom>
        </p:spPr>
      </p:pic>
      <p:pic>
        <p:nvPicPr>
          <p:cNvPr id="26" name="Picture 25"/>
          <p:cNvPicPr>
            <a:picLocks noChangeAspect="1"/>
          </p:cNvPicPr>
          <p:nvPr/>
        </p:nvPicPr>
        <p:blipFill>
          <a:blip r:embed="rId14"/>
          <a:stretch>
            <a:fillRect/>
          </a:stretch>
        </p:blipFill>
        <p:spPr>
          <a:xfrm>
            <a:off x="734568" y="4925568"/>
            <a:ext cx="484632" cy="484632"/>
          </a:xfrm>
          <a:prstGeom prst="rect">
            <a:avLst/>
          </a:prstGeom>
        </p:spPr>
      </p:pic>
      <p:pic>
        <p:nvPicPr>
          <p:cNvPr id="27" name="Picture 26"/>
          <p:cNvPicPr>
            <a:picLocks noChangeAspect="1"/>
          </p:cNvPicPr>
          <p:nvPr/>
        </p:nvPicPr>
        <p:blipFill>
          <a:blip r:embed="rId15"/>
          <a:stretch>
            <a:fillRect/>
          </a:stretch>
        </p:blipFill>
        <p:spPr>
          <a:xfrm>
            <a:off x="137160" y="4861560"/>
            <a:ext cx="548640" cy="548640"/>
          </a:xfrm>
          <a:prstGeom prst="rect">
            <a:avLst/>
          </a:prstGeom>
        </p:spPr>
      </p:pic>
      <p:pic>
        <p:nvPicPr>
          <p:cNvPr id="28" name="Picture 27"/>
          <p:cNvPicPr>
            <a:picLocks noChangeAspect="1"/>
          </p:cNvPicPr>
          <p:nvPr/>
        </p:nvPicPr>
        <p:blipFill>
          <a:blip r:embed="rId16"/>
          <a:stretch>
            <a:fillRect/>
          </a:stretch>
        </p:blipFill>
        <p:spPr>
          <a:xfrm>
            <a:off x="152400" y="5562600"/>
            <a:ext cx="502920" cy="502920"/>
          </a:xfrm>
          <a:prstGeom prst="rect">
            <a:avLst/>
          </a:prstGeom>
          <a:solidFill>
            <a:schemeClr val="bg1"/>
          </a:solidFill>
        </p:spPr>
      </p:pic>
      <p:pic>
        <p:nvPicPr>
          <p:cNvPr id="29" name="Picture 28"/>
          <p:cNvPicPr>
            <a:picLocks noChangeAspect="1"/>
          </p:cNvPicPr>
          <p:nvPr/>
        </p:nvPicPr>
        <p:blipFill>
          <a:blip r:embed="rId17"/>
          <a:stretch>
            <a:fillRect/>
          </a:stretch>
        </p:blipFill>
        <p:spPr>
          <a:xfrm>
            <a:off x="357447" y="3009900"/>
            <a:ext cx="709353" cy="365760"/>
          </a:xfrm>
          <a:prstGeom prst="rect">
            <a:avLst/>
          </a:prstGeom>
        </p:spPr>
      </p:pic>
      <p:pic>
        <p:nvPicPr>
          <p:cNvPr id="30" name="Picture 29"/>
          <p:cNvPicPr>
            <a:picLocks noChangeAspect="1"/>
          </p:cNvPicPr>
          <p:nvPr/>
        </p:nvPicPr>
        <p:blipFill>
          <a:blip r:embed="rId18"/>
          <a:stretch>
            <a:fillRect/>
          </a:stretch>
        </p:blipFill>
        <p:spPr>
          <a:xfrm>
            <a:off x="381000" y="2552700"/>
            <a:ext cx="609600" cy="419100"/>
          </a:xfrm>
          <a:prstGeom prst="rect">
            <a:avLst/>
          </a:prstGeom>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4466" name="Title 1"/>
          <p:cNvSpPr>
            <a:spLocks noGrp="1"/>
          </p:cNvSpPr>
          <p:nvPr>
            <p:ph type="ctrTitle"/>
          </p:nvPr>
        </p:nvSpPr>
        <p:spPr>
          <a:xfrm>
            <a:off x="762000" y="0"/>
            <a:ext cx="7772400" cy="1143000"/>
          </a:xfrm>
        </p:spPr>
        <p:txBody>
          <a:bodyPr/>
          <a:lstStyle/>
          <a:p>
            <a:r>
              <a:rPr lang="en-US" dirty="0" smtClean="0"/>
              <a:t>Project Structure &amp; Timeline</a:t>
            </a:r>
          </a:p>
        </p:txBody>
      </p:sp>
      <p:sp>
        <p:nvSpPr>
          <p:cNvPr id="574467" name="Content Placeholder 2"/>
          <p:cNvSpPr>
            <a:spLocks noGrp="1"/>
          </p:cNvSpPr>
          <p:nvPr>
            <p:ph type="body" sz="quarter" idx="10"/>
          </p:nvPr>
        </p:nvSpPr>
        <p:spPr bwMode="auto">
          <a:xfrm>
            <a:off x="1295400" y="2971800"/>
            <a:ext cx="7696200" cy="2895600"/>
          </a:xfrm>
          <a:noFill/>
          <a:ln>
            <a:miter lim="800000"/>
            <a:headEnd/>
            <a:tailEnd/>
          </a:ln>
        </p:spPr>
        <p:txBody>
          <a:bodyPr wrap="square" numCol="1" anchor="t" anchorCtr="0" compatLnSpc="1">
            <a:prstTxWarp prst="textNoShape">
              <a:avLst/>
            </a:prstTxWarp>
          </a:bodyPr>
          <a:lstStyle/>
          <a:p>
            <a:r>
              <a:rPr lang="en-US" sz="2000" dirty="0" smtClean="0"/>
              <a:t>NOAO Blanco Announcement of Opportunity 2003</a:t>
            </a:r>
          </a:p>
          <a:p>
            <a:r>
              <a:rPr lang="en-US" sz="2000" dirty="0" err="1" smtClean="0"/>
              <a:t>DECam</a:t>
            </a:r>
            <a:r>
              <a:rPr lang="en-US" sz="2000" dirty="0" smtClean="0"/>
              <a:t> R&amp;D 2004-8</a:t>
            </a:r>
          </a:p>
          <a:p>
            <a:r>
              <a:rPr lang="en-US" sz="2000" dirty="0" smtClean="0"/>
              <a:t>Camera construction 2008-11</a:t>
            </a:r>
          </a:p>
          <a:p>
            <a:r>
              <a:rPr lang="en-US" sz="2000" dirty="0" smtClean="0"/>
              <a:t>All major components now on the mountain</a:t>
            </a:r>
          </a:p>
          <a:p>
            <a:r>
              <a:rPr lang="en-US" sz="2000" dirty="0" smtClean="0"/>
              <a:t>Installation on telescope begins </a:t>
            </a:r>
            <a:r>
              <a:rPr lang="en-US" sz="2000" dirty="0" smtClean="0"/>
              <a:t>Feb. 20 </a:t>
            </a:r>
          </a:p>
          <a:p>
            <a:r>
              <a:rPr lang="en-US" sz="2000" dirty="0" smtClean="0"/>
              <a:t>First light </a:t>
            </a:r>
            <a:r>
              <a:rPr lang="en-US" sz="2000" dirty="0" err="1" smtClean="0"/>
              <a:t>DECam</a:t>
            </a:r>
            <a:r>
              <a:rPr lang="en-US" sz="2000" dirty="0" smtClean="0"/>
              <a:t> on telescope:</a:t>
            </a:r>
            <a:r>
              <a:rPr lang="en-US" sz="2000" dirty="0" smtClean="0"/>
              <a:t> </a:t>
            </a:r>
            <a:r>
              <a:rPr lang="en-US" sz="2000" dirty="0" smtClean="0"/>
              <a:t>Aug. 1</a:t>
            </a:r>
            <a:r>
              <a:rPr lang="en-US" sz="2000" dirty="0" smtClean="0"/>
              <a:t> </a:t>
            </a:r>
          </a:p>
          <a:p>
            <a:r>
              <a:rPr lang="en-US" sz="2000" dirty="0" smtClean="0"/>
              <a:t>Commissioning and Science Verification:</a:t>
            </a:r>
            <a:r>
              <a:rPr lang="en-US" sz="2000" dirty="0" smtClean="0"/>
              <a:t> Aug.-Oct.  </a:t>
            </a:r>
            <a:endParaRPr lang="en-US" sz="2000" dirty="0" smtClean="0"/>
          </a:p>
          <a:p>
            <a:r>
              <a:rPr lang="en-US" sz="2000" dirty="0" smtClean="0"/>
              <a:t>Survey operations begin:</a:t>
            </a:r>
            <a:r>
              <a:rPr lang="en-US" sz="2000" dirty="0" smtClean="0"/>
              <a:t> </a:t>
            </a:r>
            <a:r>
              <a:rPr lang="en-US" sz="2000" dirty="0" smtClean="0"/>
              <a:t>~</a:t>
            </a:r>
            <a:r>
              <a:rPr lang="en-US" sz="2000" dirty="0" smtClean="0"/>
              <a:t>Oct </a:t>
            </a:r>
            <a:r>
              <a:rPr lang="en-US" sz="2000" dirty="0" smtClean="0"/>
              <a:t>2012</a:t>
            </a:r>
          </a:p>
        </p:txBody>
      </p:sp>
      <p:sp>
        <p:nvSpPr>
          <p:cNvPr id="5" name="TextBox 4"/>
          <p:cNvSpPr txBox="1"/>
          <p:nvPr/>
        </p:nvSpPr>
        <p:spPr>
          <a:xfrm>
            <a:off x="457200" y="1264384"/>
            <a:ext cx="7672293" cy="1631216"/>
          </a:xfrm>
          <a:prstGeom prst="rect">
            <a:avLst/>
          </a:prstGeom>
          <a:noFill/>
        </p:spPr>
        <p:txBody>
          <a:bodyPr wrap="none">
            <a:prstTxWarp prst="textNoShape">
              <a:avLst/>
            </a:prstTxWarp>
            <a:spAutoFit/>
          </a:bodyPr>
          <a:lstStyle/>
          <a:p>
            <a:pPr>
              <a:buFont typeface="Arial"/>
              <a:buChar char="•"/>
            </a:pPr>
            <a:r>
              <a:rPr lang="en-US" sz="2800" dirty="0" smtClean="0">
                <a:solidFill>
                  <a:srgbClr val="FFFF00"/>
                </a:solidFill>
                <a:latin typeface="Arial"/>
                <a:cs typeface="Arial"/>
              </a:rPr>
              <a:t> </a:t>
            </a:r>
            <a:r>
              <a:rPr lang="en-US" sz="2400" dirty="0" smtClean="0">
                <a:solidFill>
                  <a:srgbClr val="FFFF00"/>
                </a:solidFill>
                <a:latin typeface="Arial"/>
                <a:cs typeface="Arial"/>
              </a:rPr>
              <a:t>3 Construction Projects</a:t>
            </a:r>
            <a:r>
              <a:rPr lang="en-US" sz="2400" dirty="0">
                <a:solidFill>
                  <a:srgbClr val="FFFF00"/>
                </a:solidFill>
                <a:latin typeface="Arial"/>
                <a:cs typeface="Arial"/>
              </a:rPr>
              <a:t>:</a:t>
            </a:r>
          </a:p>
          <a:p>
            <a:pPr lvl="1">
              <a:buFont typeface="Arial"/>
              <a:buChar char="•"/>
            </a:pPr>
            <a:r>
              <a:rPr lang="en-US" sz="2400" dirty="0" smtClean="0">
                <a:solidFill>
                  <a:srgbClr val="FFFF00"/>
                </a:solidFill>
                <a:latin typeface="Arial"/>
                <a:cs typeface="Arial"/>
              </a:rPr>
              <a:t> </a:t>
            </a:r>
            <a:r>
              <a:rPr lang="en-US" sz="2400" dirty="0" err="1" smtClean="0">
                <a:solidFill>
                  <a:srgbClr val="FFFF00"/>
                </a:solidFill>
                <a:latin typeface="Arial"/>
                <a:cs typeface="Arial"/>
              </a:rPr>
              <a:t>DECam</a:t>
            </a:r>
            <a:r>
              <a:rPr lang="en-US" sz="2400" dirty="0" smtClean="0">
                <a:solidFill>
                  <a:srgbClr val="FFFF00"/>
                </a:solidFill>
                <a:latin typeface="Arial"/>
                <a:cs typeface="Arial"/>
              </a:rPr>
              <a:t> (hosted by FNAL; DOE supported)</a:t>
            </a:r>
            <a:endParaRPr lang="en-US" sz="2400" dirty="0">
              <a:solidFill>
                <a:srgbClr val="FFFF00"/>
              </a:solidFill>
              <a:latin typeface="Arial"/>
              <a:cs typeface="Arial"/>
            </a:endParaRPr>
          </a:p>
          <a:p>
            <a:pPr lvl="1">
              <a:buFont typeface="Arial"/>
              <a:buChar char="•"/>
            </a:pPr>
            <a:r>
              <a:rPr lang="en-US" sz="2400" dirty="0" smtClean="0">
                <a:solidFill>
                  <a:srgbClr val="FFFF00"/>
                </a:solidFill>
                <a:latin typeface="Arial"/>
                <a:cs typeface="Arial"/>
              </a:rPr>
              <a:t> Data </a:t>
            </a:r>
            <a:r>
              <a:rPr lang="en-US" sz="2400" dirty="0">
                <a:solidFill>
                  <a:srgbClr val="FFFF00"/>
                </a:solidFill>
                <a:latin typeface="Arial"/>
                <a:cs typeface="Arial"/>
              </a:rPr>
              <a:t>Management System (</a:t>
            </a:r>
            <a:r>
              <a:rPr lang="en-US" sz="2400" dirty="0" smtClean="0">
                <a:solidFill>
                  <a:srgbClr val="FFFF00"/>
                </a:solidFill>
                <a:latin typeface="Arial"/>
                <a:cs typeface="Arial"/>
              </a:rPr>
              <a:t>NCSA; NSF support)</a:t>
            </a:r>
            <a:endParaRPr lang="en-US" sz="2400" dirty="0">
              <a:solidFill>
                <a:srgbClr val="FFFF00"/>
              </a:solidFill>
              <a:latin typeface="Arial"/>
              <a:cs typeface="Arial"/>
            </a:endParaRPr>
          </a:p>
          <a:p>
            <a:pPr lvl="1">
              <a:buFont typeface="Arial"/>
              <a:buChar char="•"/>
            </a:pPr>
            <a:r>
              <a:rPr lang="en-US" sz="2400" dirty="0" smtClean="0">
                <a:solidFill>
                  <a:srgbClr val="FFFF00"/>
                </a:solidFill>
                <a:latin typeface="Arial"/>
                <a:cs typeface="Arial"/>
              </a:rPr>
              <a:t> CTIO </a:t>
            </a:r>
            <a:r>
              <a:rPr lang="en-US" sz="2400" dirty="0">
                <a:solidFill>
                  <a:srgbClr val="FFFF00"/>
                </a:solidFill>
                <a:latin typeface="Arial"/>
                <a:cs typeface="Arial"/>
              </a:rPr>
              <a:t>Facilities Improvement Project </a:t>
            </a:r>
            <a:r>
              <a:rPr lang="en-US" sz="2400" dirty="0" smtClean="0">
                <a:solidFill>
                  <a:srgbClr val="FFFF00"/>
                </a:solidFill>
                <a:latin typeface="Arial"/>
                <a:cs typeface="Arial"/>
              </a:rPr>
              <a:t>(NSF/NOAO)</a:t>
            </a:r>
            <a:endParaRPr lang="en-US" sz="2400" dirty="0">
              <a:solidFill>
                <a:srgbClr val="FFFF00"/>
              </a:solidFill>
              <a:latin typeface="Arial"/>
              <a:cs typeface="Arial"/>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5490" name="Rectangle 17"/>
          <p:cNvSpPr>
            <a:spLocks/>
          </p:cNvSpPr>
          <p:nvPr/>
        </p:nvSpPr>
        <p:spPr bwMode="auto">
          <a:xfrm>
            <a:off x="381000" y="990600"/>
            <a:ext cx="5105400" cy="5334000"/>
          </a:xfrm>
          <a:prstGeom prst="rect">
            <a:avLst/>
          </a:prstGeom>
          <a:solidFill>
            <a:srgbClr val="BBE0E3"/>
          </a:solidFill>
          <a:ln w="12700">
            <a:solidFill>
              <a:srgbClr val="000000"/>
            </a:solidFill>
            <a:miter lim="800000"/>
            <a:headEnd/>
            <a:tailEnd/>
          </a:ln>
        </p:spPr>
        <p:txBody>
          <a:bodyPr wrap="none" anchor="ctr">
            <a:prstTxWarp prst="textNoShape">
              <a:avLst/>
            </a:prstTxWarp>
          </a:bodyPr>
          <a:lstStyle/>
          <a:p>
            <a:endParaRPr lang="en-US"/>
          </a:p>
        </p:txBody>
      </p:sp>
      <p:pic>
        <p:nvPicPr>
          <p:cNvPr id="19" name="Picture 4" descr="pf  cage 1"/>
          <p:cNvPicPr>
            <a:picLocks noChangeAspect="1" noChangeArrowheads="1"/>
          </p:cNvPicPr>
          <p:nvPr/>
        </p:nvPicPr>
        <p:blipFill>
          <a:blip r:embed="rId3"/>
          <a:srcRect/>
          <a:stretch>
            <a:fillRect/>
          </a:stretch>
        </p:blipFill>
        <p:spPr bwMode="auto">
          <a:xfrm>
            <a:off x="685800" y="2133600"/>
            <a:ext cx="4364678" cy="3048000"/>
          </a:xfrm>
          <a:prstGeom prst="rect">
            <a:avLst/>
          </a:prstGeom>
          <a:solidFill>
            <a:schemeClr val="bg1"/>
          </a:solidFill>
          <a:ln w="9525">
            <a:noFill/>
            <a:miter lim="800000"/>
            <a:headEnd/>
            <a:tailEnd/>
          </a:ln>
        </p:spPr>
      </p:pic>
      <p:sp>
        <p:nvSpPr>
          <p:cNvPr id="575492" name="Rectangle 3"/>
          <p:cNvSpPr>
            <a:spLocks noGrp="1" noChangeArrowheads="1"/>
          </p:cNvSpPr>
          <p:nvPr>
            <p:ph type="ctrTitle"/>
          </p:nvPr>
        </p:nvSpPr>
        <p:spPr>
          <a:xfrm>
            <a:off x="685800" y="-381000"/>
            <a:ext cx="7772400" cy="1143000"/>
          </a:xfrm>
        </p:spPr>
        <p:txBody>
          <a:bodyPr/>
          <a:lstStyle/>
          <a:p>
            <a:pPr indent="0" eaLnBrk="1"/>
            <a:r>
              <a:rPr lang="en-US" sz="3600" dirty="0" smtClean="0">
                <a:ea typeface="ＭＳ Ｐゴシック" pitchFamily="27" charset="-128"/>
                <a:cs typeface="ＭＳ Ｐゴシック" pitchFamily="27" charset="-128"/>
              </a:rPr>
              <a:t>Dark Energy Camera</a:t>
            </a:r>
            <a:endParaRPr lang="en-US" sz="3600" dirty="0">
              <a:ea typeface="ＭＳ Ｐゴシック" pitchFamily="27" charset="-128"/>
              <a:cs typeface="ＭＳ Ｐゴシック" pitchFamily="27" charset="-128"/>
            </a:endParaRPr>
          </a:p>
        </p:txBody>
      </p:sp>
      <p:sp>
        <p:nvSpPr>
          <p:cNvPr id="575493" name="Text Box 4"/>
          <p:cNvSpPr txBox="1">
            <a:spLocks noChangeArrowheads="1"/>
          </p:cNvSpPr>
          <p:nvPr/>
        </p:nvSpPr>
        <p:spPr bwMode="auto">
          <a:xfrm>
            <a:off x="2133601" y="5232737"/>
            <a:ext cx="1295400" cy="1015663"/>
          </a:xfrm>
          <a:prstGeom prst="rect">
            <a:avLst/>
          </a:prstGeom>
          <a:noFill/>
          <a:ln w="9525">
            <a:noFill/>
            <a:miter lim="800000"/>
            <a:headEnd/>
            <a:tailEnd/>
          </a:ln>
        </p:spPr>
        <p:txBody>
          <a:bodyPr wrap="square">
            <a:prstTxWarp prst="textNoShape">
              <a:avLst/>
            </a:prstTxWarp>
            <a:spAutoFit/>
          </a:bodyPr>
          <a:lstStyle/>
          <a:p>
            <a:r>
              <a:rPr lang="en-US" sz="2000" dirty="0" smtClean="0">
                <a:solidFill>
                  <a:schemeClr val="tx1"/>
                </a:solidFill>
              </a:rPr>
              <a:t>Hexapod: optical alignment</a:t>
            </a:r>
            <a:endParaRPr lang="en-US" sz="2000" dirty="0">
              <a:solidFill>
                <a:schemeClr val="tx1"/>
              </a:solidFill>
            </a:endParaRPr>
          </a:p>
        </p:txBody>
      </p:sp>
      <p:sp>
        <p:nvSpPr>
          <p:cNvPr id="575494" name="Text Box 5"/>
          <p:cNvSpPr txBox="1">
            <a:spLocks noChangeArrowheads="1"/>
          </p:cNvSpPr>
          <p:nvPr/>
        </p:nvSpPr>
        <p:spPr bwMode="auto">
          <a:xfrm>
            <a:off x="631825" y="5257800"/>
            <a:ext cx="1261884" cy="1015663"/>
          </a:xfrm>
          <a:prstGeom prst="rect">
            <a:avLst/>
          </a:prstGeom>
          <a:noFill/>
          <a:ln w="9525">
            <a:noFill/>
            <a:miter lim="800000"/>
            <a:headEnd/>
            <a:tailEnd/>
          </a:ln>
        </p:spPr>
        <p:txBody>
          <a:bodyPr wrap="none">
            <a:prstTxWarp prst="textNoShape">
              <a:avLst/>
            </a:prstTxWarp>
            <a:spAutoFit/>
          </a:bodyPr>
          <a:lstStyle/>
          <a:p>
            <a:r>
              <a:rPr lang="en-US" sz="2000" dirty="0" smtClean="0">
                <a:solidFill>
                  <a:schemeClr val="tx1"/>
                </a:solidFill>
              </a:rPr>
              <a:t>Optical </a:t>
            </a:r>
          </a:p>
          <a:p>
            <a:r>
              <a:rPr lang="en-US" sz="2000" dirty="0" smtClean="0">
                <a:solidFill>
                  <a:schemeClr val="tx1"/>
                </a:solidFill>
              </a:rPr>
              <a:t>Corrector </a:t>
            </a:r>
            <a:endParaRPr lang="en-US" sz="2000" dirty="0">
              <a:solidFill>
                <a:schemeClr val="tx1"/>
              </a:solidFill>
            </a:endParaRPr>
          </a:p>
          <a:p>
            <a:r>
              <a:rPr lang="en-US" sz="2000" dirty="0">
                <a:solidFill>
                  <a:schemeClr val="tx1"/>
                </a:solidFill>
              </a:rPr>
              <a:t>Lenses</a:t>
            </a:r>
          </a:p>
        </p:txBody>
      </p:sp>
      <p:sp>
        <p:nvSpPr>
          <p:cNvPr id="575495" name="Line 6"/>
          <p:cNvSpPr>
            <a:spLocks noChangeShapeType="1"/>
          </p:cNvSpPr>
          <p:nvPr/>
        </p:nvSpPr>
        <p:spPr bwMode="auto">
          <a:xfrm flipH="1" flipV="1">
            <a:off x="3733800" y="4267200"/>
            <a:ext cx="533400" cy="1066800"/>
          </a:xfrm>
          <a:prstGeom prst="line">
            <a:avLst/>
          </a:prstGeom>
          <a:noFill/>
          <a:ln w="38100">
            <a:solidFill>
              <a:srgbClr val="FF0000"/>
            </a:solidFill>
            <a:round/>
            <a:headEnd/>
            <a:tailEnd type="triangle" w="med" len="med"/>
          </a:ln>
        </p:spPr>
        <p:txBody>
          <a:bodyPr>
            <a:prstTxWarp prst="textNoShape">
              <a:avLst/>
            </a:prstTxWarp>
          </a:bodyPr>
          <a:lstStyle/>
          <a:p>
            <a:endParaRPr lang="en-US"/>
          </a:p>
        </p:txBody>
      </p:sp>
      <p:sp>
        <p:nvSpPr>
          <p:cNvPr id="575496" name="Line 7"/>
          <p:cNvSpPr>
            <a:spLocks noChangeShapeType="1"/>
          </p:cNvSpPr>
          <p:nvPr/>
        </p:nvSpPr>
        <p:spPr bwMode="auto">
          <a:xfrm flipV="1">
            <a:off x="2743200" y="4419600"/>
            <a:ext cx="152400" cy="838200"/>
          </a:xfrm>
          <a:prstGeom prst="line">
            <a:avLst/>
          </a:prstGeom>
          <a:noFill/>
          <a:ln w="38100">
            <a:solidFill>
              <a:srgbClr val="FF0000"/>
            </a:solidFill>
            <a:round/>
            <a:headEnd/>
            <a:tailEnd type="triangle" w="med" len="med"/>
          </a:ln>
        </p:spPr>
        <p:txBody>
          <a:bodyPr>
            <a:prstTxWarp prst="textNoShape">
              <a:avLst/>
            </a:prstTxWarp>
          </a:bodyPr>
          <a:lstStyle/>
          <a:p>
            <a:endParaRPr lang="en-US"/>
          </a:p>
        </p:txBody>
      </p:sp>
      <p:sp>
        <p:nvSpPr>
          <p:cNvPr id="575497" name="Line 8"/>
          <p:cNvSpPr>
            <a:spLocks noChangeShapeType="1"/>
          </p:cNvSpPr>
          <p:nvPr/>
        </p:nvSpPr>
        <p:spPr bwMode="auto">
          <a:xfrm flipV="1">
            <a:off x="1066800" y="4191000"/>
            <a:ext cx="990600" cy="1143000"/>
          </a:xfrm>
          <a:prstGeom prst="line">
            <a:avLst/>
          </a:prstGeom>
          <a:noFill/>
          <a:ln w="38100">
            <a:solidFill>
              <a:srgbClr val="FF0000"/>
            </a:solidFill>
            <a:round/>
            <a:headEnd/>
            <a:tailEnd type="triangle" w="med" len="med"/>
          </a:ln>
        </p:spPr>
        <p:txBody>
          <a:bodyPr>
            <a:prstTxWarp prst="textNoShape">
              <a:avLst/>
            </a:prstTxWarp>
          </a:bodyPr>
          <a:lstStyle/>
          <a:p>
            <a:endParaRPr lang="en-US"/>
          </a:p>
        </p:txBody>
      </p:sp>
      <p:sp>
        <p:nvSpPr>
          <p:cNvPr id="575499" name="Text Box 10"/>
          <p:cNvSpPr txBox="1">
            <a:spLocks noChangeArrowheads="1"/>
          </p:cNvSpPr>
          <p:nvPr/>
        </p:nvSpPr>
        <p:spPr bwMode="auto">
          <a:xfrm>
            <a:off x="4191000" y="1066800"/>
            <a:ext cx="1144588" cy="701675"/>
          </a:xfrm>
          <a:prstGeom prst="rect">
            <a:avLst/>
          </a:prstGeom>
          <a:noFill/>
          <a:ln w="9525">
            <a:noFill/>
            <a:miter lim="800000"/>
            <a:headEnd/>
            <a:tailEnd/>
          </a:ln>
        </p:spPr>
        <p:txBody>
          <a:bodyPr wrap="none">
            <a:prstTxWarp prst="textNoShape">
              <a:avLst/>
            </a:prstTxWarp>
            <a:spAutoFit/>
          </a:bodyPr>
          <a:lstStyle/>
          <a:p>
            <a:pPr defTabSz="828675" eaLnBrk="0" hangingPunct="0"/>
            <a:r>
              <a:rPr lang="en-US" sz="2000" dirty="0"/>
              <a:t>CCD</a:t>
            </a:r>
          </a:p>
          <a:p>
            <a:pPr defTabSz="828675" eaLnBrk="0" hangingPunct="0"/>
            <a:r>
              <a:rPr lang="en-US" sz="2000" dirty="0"/>
              <a:t>Readout</a:t>
            </a:r>
          </a:p>
        </p:txBody>
      </p:sp>
      <p:sp>
        <p:nvSpPr>
          <p:cNvPr id="575500" name="Text Box 11"/>
          <p:cNvSpPr txBox="1">
            <a:spLocks noChangeArrowheads="1"/>
          </p:cNvSpPr>
          <p:nvPr/>
        </p:nvSpPr>
        <p:spPr bwMode="auto">
          <a:xfrm>
            <a:off x="4038600" y="5318125"/>
            <a:ext cx="1125178" cy="707886"/>
          </a:xfrm>
          <a:prstGeom prst="rect">
            <a:avLst/>
          </a:prstGeom>
          <a:noFill/>
          <a:ln w="9525">
            <a:noFill/>
            <a:miter lim="800000"/>
            <a:headEnd/>
            <a:tailEnd/>
          </a:ln>
        </p:spPr>
        <p:txBody>
          <a:bodyPr wrap="none">
            <a:prstTxWarp prst="textNoShape">
              <a:avLst/>
            </a:prstTxWarp>
            <a:spAutoFit/>
          </a:bodyPr>
          <a:lstStyle/>
          <a:p>
            <a:pPr defTabSz="828675" eaLnBrk="0" hangingPunct="0"/>
            <a:r>
              <a:rPr lang="en-US" sz="2000" dirty="0" smtClean="0"/>
              <a:t>Filters &amp; </a:t>
            </a:r>
            <a:endParaRPr lang="en-US" sz="2000" dirty="0"/>
          </a:p>
          <a:p>
            <a:pPr defTabSz="828675" eaLnBrk="0" hangingPunct="0"/>
            <a:r>
              <a:rPr lang="en-US" sz="2000" dirty="0"/>
              <a:t>Shutter</a:t>
            </a:r>
          </a:p>
        </p:txBody>
      </p:sp>
      <p:sp>
        <p:nvSpPr>
          <p:cNvPr id="575501" name="Line 12"/>
          <p:cNvSpPr>
            <a:spLocks noChangeShapeType="1"/>
          </p:cNvSpPr>
          <p:nvPr/>
        </p:nvSpPr>
        <p:spPr bwMode="auto">
          <a:xfrm flipH="1">
            <a:off x="3962400" y="1752600"/>
            <a:ext cx="533400" cy="762000"/>
          </a:xfrm>
          <a:prstGeom prst="line">
            <a:avLst/>
          </a:prstGeom>
          <a:noFill/>
          <a:ln w="38100">
            <a:solidFill>
              <a:srgbClr val="FF0000"/>
            </a:solidFill>
            <a:round/>
            <a:headEnd/>
            <a:tailEnd type="triangle" w="med" len="med"/>
          </a:ln>
        </p:spPr>
        <p:txBody>
          <a:bodyPr>
            <a:prstTxWarp prst="textNoShape">
              <a:avLst/>
            </a:prstTxWarp>
          </a:bodyPr>
          <a:lstStyle/>
          <a:p>
            <a:endParaRPr lang="en-US"/>
          </a:p>
        </p:txBody>
      </p:sp>
      <p:pic>
        <p:nvPicPr>
          <p:cNvPr id="575502" name="Picture 13" descr="Blanco2"/>
          <p:cNvPicPr>
            <a:picLocks noChangeAspect="1" noChangeArrowheads="1"/>
          </p:cNvPicPr>
          <p:nvPr/>
        </p:nvPicPr>
        <p:blipFill>
          <a:blip r:embed="rId4"/>
          <a:srcRect/>
          <a:stretch>
            <a:fillRect/>
          </a:stretch>
        </p:blipFill>
        <p:spPr bwMode="auto">
          <a:xfrm>
            <a:off x="5943600" y="685800"/>
            <a:ext cx="3004408" cy="5265700"/>
          </a:xfrm>
          <a:prstGeom prst="rect">
            <a:avLst/>
          </a:prstGeom>
          <a:noFill/>
          <a:ln w="9525">
            <a:noFill/>
            <a:miter lim="800000"/>
            <a:headEnd/>
            <a:tailEnd/>
          </a:ln>
        </p:spPr>
      </p:pic>
      <p:sp>
        <p:nvSpPr>
          <p:cNvPr id="575503" name="Line 14"/>
          <p:cNvSpPr>
            <a:spLocks noChangeShapeType="1"/>
          </p:cNvSpPr>
          <p:nvPr/>
        </p:nvSpPr>
        <p:spPr bwMode="auto">
          <a:xfrm flipV="1">
            <a:off x="4876800" y="2971800"/>
            <a:ext cx="2133600" cy="381000"/>
          </a:xfrm>
          <a:prstGeom prst="line">
            <a:avLst/>
          </a:prstGeom>
          <a:noFill/>
          <a:ln w="57150">
            <a:solidFill>
              <a:srgbClr val="FF0000"/>
            </a:solidFill>
            <a:round/>
            <a:headEnd/>
            <a:tailEnd type="triangle" w="med" len="med"/>
          </a:ln>
        </p:spPr>
        <p:txBody>
          <a:bodyPr>
            <a:prstTxWarp prst="textNoShape">
              <a:avLst/>
            </a:prstTxWarp>
          </a:bodyPr>
          <a:lstStyle/>
          <a:p>
            <a:endParaRPr lang="en-US"/>
          </a:p>
        </p:txBody>
      </p:sp>
      <p:sp>
        <p:nvSpPr>
          <p:cNvPr id="575504" name="Text Box 15"/>
          <p:cNvSpPr txBox="1">
            <a:spLocks noChangeArrowheads="1"/>
          </p:cNvSpPr>
          <p:nvPr/>
        </p:nvSpPr>
        <p:spPr bwMode="auto">
          <a:xfrm>
            <a:off x="685800" y="1066800"/>
            <a:ext cx="3216275" cy="641350"/>
          </a:xfrm>
          <a:prstGeom prst="rect">
            <a:avLst/>
          </a:prstGeom>
          <a:noFill/>
          <a:ln w="9525">
            <a:noFill/>
            <a:miter lim="800000"/>
            <a:headEnd/>
            <a:tailEnd/>
          </a:ln>
        </p:spPr>
        <p:txBody>
          <a:bodyPr>
            <a:prstTxWarp prst="textNoShape">
              <a:avLst/>
            </a:prstTxWarp>
            <a:spAutoFit/>
          </a:bodyPr>
          <a:lstStyle/>
          <a:p>
            <a:r>
              <a:rPr lang="en-US" dirty="0">
                <a:solidFill>
                  <a:schemeClr val="tx1"/>
                </a:solidFill>
              </a:rPr>
              <a:t>Mechanical Interface of </a:t>
            </a:r>
            <a:r>
              <a:rPr lang="en-US" dirty="0" err="1">
                <a:solidFill>
                  <a:schemeClr val="tx1"/>
                </a:solidFill>
              </a:rPr>
              <a:t>DECam</a:t>
            </a:r>
            <a:r>
              <a:rPr lang="en-US" dirty="0">
                <a:solidFill>
                  <a:schemeClr val="tx1"/>
                </a:solidFill>
              </a:rPr>
              <a:t> Project to the Blanco</a:t>
            </a:r>
          </a:p>
        </p:txBody>
      </p:sp>
      <p:sp>
        <p:nvSpPr>
          <p:cNvPr id="575505" name="Line 16"/>
          <p:cNvSpPr>
            <a:spLocks noChangeShapeType="1"/>
          </p:cNvSpPr>
          <p:nvPr/>
        </p:nvSpPr>
        <p:spPr bwMode="auto">
          <a:xfrm flipH="1">
            <a:off x="1371600" y="1676400"/>
            <a:ext cx="304800" cy="533400"/>
          </a:xfrm>
          <a:prstGeom prst="line">
            <a:avLst/>
          </a:prstGeom>
          <a:noFill/>
          <a:ln w="38100">
            <a:solidFill>
              <a:srgbClr val="FF0000"/>
            </a:solidFill>
            <a:round/>
            <a:headEnd/>
            <a:tailEnd type="triangle" w="med" len="med"/>
          </a:ln>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5490" name="Rectangle 17"/>
          <p:cNvSpPr>
            <a:spLocks/>
          </p:cNvSpPr>
          <p:nvPr/>
        </p:nvSpPr>
        <p:spPr bwMode="auto">
          <a:xfrm>
            <a:off x="381000" y="990600"/>
            <a:ext cx="5105400" cy="5334000"/>
          </a:xfrm>
          <a:prstGeom prst="rect">
            <a:avLst/>
          </a:prstGeom>
          <a:solidFill>
            <a:srgbClr val="BBE0E3"/>
          </a:solidFill>
          <a:ln w="12700">
            <a:solidFill>
              <a:srgbClr val="000000"/>
            </a:solidFill>
            <a:miter lim="800000"/>
            <a:headEnd/>
            <a:tailEnd/>
          </a:ln>
        </p:spPr>
        <p:txBody>
          <a:bodyPr wrap="none" anchor="ctr">
            <a:prstTxWarp prst="textNoShape">
              <a:avLst/>
            </a:prstTxWarp>
          </a:bodyPr>
          <a:lstStyle/>
          <a:p>
            <a:endParaRPr lang="en-US"/>
          </a:p>
        </p:txBody>
      </p:sp>
      <p:pic>
        <p:nvPicPr>
          <p:cNvPr id="19" name="Picture 4" descr="pf  cage 1"/>
          <p:cNvPicPr>
            <a:picLocks noChangeAspect="1" noChangeArrowheads="1"/>
          </p:cNvPicPr>
          <p:nvPr/>
        </p:nvPicPr>
        <p:blipFill>
          <a:blip r:embed="rId3"/>
          <a:srcRect/>
          <a:stretch>
            <a:fillRect/>
          </a:stretch>
        </p:blipFill>
        <p:spPr bwMode="auto">
          <a:xfrm>
            <a:off x="685800" y="2133600"/>
            <a:ext cx="4364678" cy="3048000"/>
          </a:xfrm>
          <a:prstGeom prst="rect">
            <a:avLst/>
          </a:prstGeom>
          <a:solidFill>
            <a:schemeClr val="bg1"/>
          </a:solidFill>
          <a:ln w="9525">
            <a:noFill/>
            <a:miter lim="800000"/>
            <a:headEnd/>
            <a:tailEnd/>
          </a:ln>
        </p:spPr>
      </p:pic>
      <p:sp>
        <p:nvSpPr>
          <p:cNvPr id="575492" name="Rectangle 3"/>
          <p:cNvSpPr>
            <a:spLocks noGrp="1" noChangeArrowheads="1"/>
          </p:cNvSpPr>
          <p:nvPr>
            <p:ph type="ctrTitle"/>
          </p:nvPr>
        </p:nvSpPr>
        <p:spPr>
          <a:xfrm>
            <a:off x="685800" y="-381000"/>
            <a:ext cx="7772400" cy="1143000"/>
          </a:xfrm>
        </p:spPr>
        <p:txBody>
          <a:bodyPr/>
          <a:lstStyle/>
          <a:p>
            <a:pPr indent="0" eaLnBrk="1"/>
            <a:r>
              <a:rPr lang="en-US" sz="3600" dirty="0" smtClean="0">
                <a:ea typeface="ＭＳ Ｐゴシック" pitchFamily="27" charset="-128"/>
                <a:cs typeface="ＭＳ Ｐゴシック" pitchFamily="27" charset="-128"/>
              </a:rPr>
              <a:t>Dark Energy Camera</a:t>
            </a:r>
            <a:endParaRPr lang="en-US" sz="3600" dirty="0">
              <a:ea typeface="ＭＳ Ｐゴシック" pitchFamily="27" charset="-128"/>
              <a:cs typeface="ＭＳ Ｐゴシック" pitchFamily="27" charset="-128"/>
            </a:endParaRPr>
          </a:p>
        </p:txBody>
      </p:sp>
      <p:sp>
        <p:nvSpPr>
          <p:cNvPr id="575493" name="Text Box 4"/>
          <p:cNvSpPr txBox="1">
            <a:spLocks noChangeArrowheads="1"/>
          </p:cNvSpPr>
          <p:nvPr/>
        </p:nvSpPr>
        <p:spPr bwMode="auto">
          <a:xfrm>
            <a:off x="2133601" y="5232737"/>
            <a:ext cx="1295400" cy="1015663"/>
          </a:xfrm>
          <a:prstGeom prst="rect">
            <a:avLst/>
          </a:prstGeom>
          <a:noFill/>
          <a:ln w="9525">
            <a:noFill/>
            <a:miter lim="800000"/>
            <a:headEnd/>
            <a:tailEnd/>
          </a:ln>
        </p:spPr>
        <p:txBody>
          <a:bodyPr wrap="square">
            <a:prstTxWarp prst="textNoShape">
              <a:avLst/>
            </a:prstTxWarp>
            <a:spAutoFit/>
          </a:bodyPr>
          <a:lstStyle/>
          <a:p>
            <a:r>
              <a:rPr lang="en-US" sz="2000" dirty="0" smtClean="0">
                <a:solidFill>
                  <a:schemeClr val="tx1"/>
                </a:solidFill>
              </a:rPr>
              <a:t>Hexapod: optical alignment</a:t>
            </a:r>
            <a:endParaRPr lang="en-US" sz="2000" dirty="0">
              <a:solidFill>
                <a:schemeClr val="tx1"/>
              </a:solidFill>
            </a:endParaRPr>
          </a:p>
        </p:txBody>
      </p:sp>
      <p:sp>
        <p:nvSpPr>
          <p:cNvPr id="575494" name="Text Box 5"/>
          <p:cNvSpPr txBox="1">
            <a:spLocks noChangeArrowheads="1"/>
          </p:cNvSpPr>
          <p:nvPr/>
        </p:nvSpPr>
        <p:spPr bwMode="auto">
          <a:xfrm>
            <a:off x="631825" y="5257800"/>
            <a:ext cx="1261884" cy="1015663"/>
          </a:xfrm>
          <a:prstGeom prst="rect">
            <a:avLst/>
          </a:prstGeom>
          <a:noFill/>
          <a:ln w="9525">
            <a:noFill/>
            <a:miter lim="800000"/>
            <a:headEnd/>
            <a:tailEnd/>
          </a:ln>
        </p:spPr>
        <p:txBody>
          <a:bodyPr wrap="none">
            <a:prstTxWarp prst="textNoShape">
              <a:avLst/>
            </a:prstTxWarp>
            <a:spAutoFit/>
          </a:bodyPr>
          <a:lstStyle/>
          <a:p>
            <a:r>
              <a:rPr lang="en-US" sz="2000" dirty="0" smtClean="0">
                <a:solidFill>
                  <a:schemeClr val="tx1"/>
                </a:solidFill>
              </a:rPr>
              <a:t>Optical </a:t>
            </a:r>
          </a:p>
          <a:p>
            <a:r>
              <a:rPr lang="en-US" sz="2000" dirty="0" smtClean="0">
                <a:solidFill>
                  <a:schemeClr val="tx1"/>
                </a:solidFill>
              </a:rPr>
              <a:t>Corrector </a:t>
            </a:r>
            <a:endParaRPr lang="en-US" sz="2000" dirty="0">
              <a:solidFill>
                <a:schemeClr val="tx1"/>
              </a:solidFill>
            </a:endParaRPr>
          </a:p>
          <a:p>
            <a:r>
              <a:rPr lang="en-US" sz="2000" dirty="0">
                <a:solidFill>
                  <a:schemeClr val="tx1"/>
                </a:solidFill>
              </a:rPr>
              <a:t>Lenses</a:t>
            </a:r>
          </a:p>
        </p:txBody>
      </p:sp>
      <p:sp>
        <p:nvSpPr>
          <p:cNvPr id="575495" name="Line 6"/>
          <p:cNvSpPr>
            <a:spLocks noChangeShapeType="1"/>
          </p:cNvSpPr>
          <p:nvPr/>
        </p:nvSpPr>
        <p:spPr bwMode="auto">
          <a:xfrm flipH="1" flipV="1">
            <a:off x="3733800" y="4267200"/>
            <a:ext cx="533400" cy="1066800"/>
          </a:xfrm>
          <a:prstGeom prst="line">
            <a:avLst/>
          </a:prstGeom>
          <a:noFill/>
          <a:ln w="38100">
            <a:solidFill>
              <a:srgbClr val="FF0000"/>
            </a:solidFill>
            <a:round/>
            <a:headEnd/>
            <a:tailEnd type="triangle" w="med" len="med"/>
          </a:ln>
        </p:spPr>
        <p:txBody>
          <a:bodyPr>
            <a:prstTxWarp prst="textNoShape">
              <a:avLst/>
            </a:prstTxWarp>
          </a:bodyPr>
          <a:lstStyle/>
          <a:p>
            <a:endParaRPr lang="en-US"/>
          </a:p>
        </p:txBody>
      </p:sp>
      <p:sp>
        <p:nvSpPr>
          <p:cNvPr id="575496" name="Line 7"/>
          <p:cNvSpPr>
            <a:spLocks noChangeShapeType="1"/>
          </p:cNvSpPr>
          <p:nvPr/>
        </p:nvSpPr>
        <p:spPr bwMode="auto">
          <a:xfrm flipV="1">
            <a:off x="2743200" y="4419600"/>
            <a:ext cx="152400" cy="838200"/>
          </a:xfrm>
          <a:prstGeom prst="line">
            <a:avLst/>
          </a:prstGeom>
          <a:noFill/>
          <a:ln w="38100">
            <a:solidFill>
              <a:srgbClr val="FF0000"/>
            </a:solidFill>
            <a:round/>
            <a:headEnd/>
            <a:tailEnd type="triangle" w="med" len="med"/>
          </a:ln>
        </p:spPr>
        <p:txBody>
          <a:bodyPr>
            <a:prstTxWarp prst="textNoShape">
              <a:avLst/>
            </a:prstTxWarp>
          </a:bodyPr>
          <a:lstStyle/>
          <a:p>
            <a:endParaRPr lang="en-US"/>
          </a:p>
        </p:txBody>
      </p:sp>
      <p:sp>
        <p:nvSpPr>
          <p:cNvPr id="575497" name="Line 8"/>
          <p:cNvSpPr>
            <a:spLocks noChangeShapeType="1"/>
          </p:cNvSpPr>
          <p:nvPr/>
        </p:nvSpPr>
        <p:spPr bwMode="auto">
          <a:xfrm flipV="1">
            <a:off x="1066800" y="4191000"/>
            <a:ext cx="990600" cy="1143000"/>
          </a:xfrm>
          <a:prstGeom prst="line">
            <a:avLst/>
          </a:prstGeom>
          <a:noFill/>
          <a:ln w="38100">
            <a:solidFill>
              <a:srgbClr val="FF0000"/>
            </a:solidFill>
            <a:round/>
            <a:headEnd/>
            <a:tailEnd type="triangle" w="med" len="med"/>
          </a:ln>
        </p:spPr>
        <p:txBody>
          <a:bodyPr>
            <a:prstTxWarp prst="textNoShape">
              <a:avLst/>
            </a:prstTxWarp>
          </a:bodyPr>
          <a:lstStyle/>
          <a:p>
            <a:endParaRPr lang="en-US"/>
          </a:p>
        </p:txBody>
      </p:sp>
      <p:sp>
        <p:nvSpPr>
          <p:cNvPr id="575499" name="Text Box 10"/>
          <p:cNvSpPr txBox="1">
            <a:spLocks noChangeArrowheads="1"/>
          </p:cNvSpPr>
          <p:nvPr/>
        </p:nvSpPr>
        <p:spPr bwMode="auto">
          <a:xfrm>
            <a:off x="4191000" y="1066800"/>
            <a:ext cx="1144588" cy="701675"/>
          </a:xfrm>
          <a:prstGeom prst="rect">
            <a:avLst/>
          </a:prstGeom>
          <a:noFill/>
          <a:ln w="9525">
            <a:noFill/>
            <a:miter lim="800000"/>
            <a:headEnd/>
            <a:tailEnd/>
          </a:ln>
        </p:spPr>
        <p:txBody>
          <a:bodyPr wrap="none">
            <a:prstTxWarp prst="textNoShape">
              <a:avLst/>
            </a:prstTxWarp>
            <a:spAutoFit/>
          </a:bodyPr>
          <a:lstStyle/>
          <a:p>
            <a:pPr defTabSz="828675" eaLnBrk="0" hangingPunct="0"/>
            <a:r>
              <a:rPr lang="en-US" sz="2000" dirty="0"/>
              <a:t>CCD</a:t>
            </a:r>
          </a:p>
          <a:p>
            <a:pPr defTabSz="828675" eaLnBrk="0" hangingPunct="0"/>
            <a:r>
              <a:rPr lang="en-US" sz="2000" dirty="0"/>
              <a:t>Readout</a:t>
            </a:r>
          </a:p>
        </p:txBody>
      </p:sp>
      <p:sp>
        <p:nvSpPr>
          <p:cNvPr id="575500" name="Text Box 11"/>
          <p:cNvSpPr txBox="1">
            <a:spLocks noChangeArrowheads="1"/>
          </p:cNvSpPr>
          <p:nvPr/>
        </p:nvSpPr>
        <p:spPr bwMode="auto">
          <a:xfrm>
            <a:off x="4038600" y="5318125"/>
            <a:ext cx="1125178" cy="707886"/>
          </a:xfrm>
          <a:prstGeom prst="rect">
            <a:avLst/>
          </a:prstGeom>
          <a:noFill/>
          <a:ln w="9525">
            <a:noFill/>
            <a:miter lim="800000"/>
            <a:headEnd/>
            <a:tailEnd/>
          </a:ln>
        </p:spPr>
        <p:txBody>
          <a:bodyPr wrap="none">
            <a:prstTxWarp prst="textNoShape">
              <a:avLst/>
            </a:prstTxWarp>
            <a:spAutoFit/>
          </a:bodyPr>
          <a:lstStyle/>
          <a:p>
            <a:pPr defTabSz="828675" eaLnBrk="0" hangingPunct="0"/>
            <a:r>
              <a:rPr lang="en-US" sz="2000" dirty="0" smtClean="0"/>
              <a:t>Filters &amp; </a:t>
            </a:r>
            <a:endParaRPr lang="en-US" sz="2000" dirty="0"/>
          </a:p>
          <a:p>
            <a:pPr defTabSz="828675" eaLnBrk="0" hangingPunct="0"/>
            <a:r>
              <a:rPr lang="en-US" sz="2000" dirty="0"/>
              <a:t>Shutter</a:t>
            </a:r>
          </a:p>
        </p:txBody>
      </p:sp>
      <p:sp>
        <p:nvSpPr>
          <p:cNvPr id="575501" name="Line 12"/>
          <p:cNvSpPr>
            <a:spLocks noChangeShapeType="1"/>
          </p:cNvSpPr>
          <p:nvPr/>
        </p:nvSpPr>
        <p:spPr bwMode="auto">
          <a:xfrm flipH="1">
            <a:off x="3962400" y="1752600"/>
            <a:ext cx="533400" cy="762000"/>
          </a:xfrm>
          <a:prstGeom prst="line">
            <a:avLst/>
          </a:prstGeom>
          <a:noFill/>
          <a:ln w="38100">
            <a:solidFill>
              <a:srgbClr val="FF0000"/>
            </a:solidFill>
            <a:round/>
            <a:headEnd/>
            <a:tailEnd type="triangle" w="med" len="med"/>
          </a:ln>
        </p:spPr>
        <p:txBody>
          <a:bodyPr>
            <a:prstTxWarp prst="textNoShape">
              <a:avLst/>
            </a:prstTxWarp>
          </a:bodyPr>
          <a:lstStyle/>
          <a:p>
            <a:endParaRPr lang="en-US"/>
          </a:p>
        </p:txBody>
      </p:sp>
      <p:pic>
        <p:nvPicPr>
          <p:cNvPr id="575502" name="Picture 13" descr="Blanco2"/>
          <p:cNvPicPr>
            <a:picLocks noChangeAspect="1" noChangeArrowheads="1"/>
          </p:cNvPicPr>
          <p:nvPr/>
        </p:nvPicPr>
        <p:blipFill>
          <a:blip r:embed="rId4"/>
          <a:srcRect/>
          <a:stretch>
            <a:fillRect/>
          </a:stretch>
        </p:blipFill>
        <p:spPr bwMode="auto">
          <a:xfrm>
            <a:off x="5943600" y="685800"/>
            <a:ext cx="3004408" cy="5265700"/>
          </a:xfrm>
          <a:prstGeom prst="rect">
            <a:avLst/>
          </a:prstGeom>
          <a:noFill/>
          <a:ln w="9525">
            <a:noFill/>
            <a:miter lim="800000"/>
            <a:headEnd/>
            <a:tailEnd/>
          </a:ln>
        </p:spPr>
      </p:pic>
      <p:sp>
        <p:nvSpPr>
          <p:cNvPr id="575503" name="Line 14"/>
          <p:cNvSpPr>
            <a:spLocks noChangeShapeType="1"/>
          </p:cNvSpPr>
          <p:nvPr/>
        </p:nvSpPr>
        <p:spPr bwMode="auto">
          <a:xfrm flipV="1">
            <a:off x="4876800" y="2971800"/>
            <a:ext cx="2133600" cy="381000"/>
          </a:xfrm>
          <a:prstGeom prst="line">
            <a:avLst/>
          </a:prstGeom>
          <a:noFill/>
          <a:ln w="57150">
            <a:solidFill>
              <a:srgbClr val="FF0000"/>
            </a:solidFill>
            <a:round/>
            <a:headEnd/>
            <a:tailEnd type="triangle" w="med" len="med"/>
          </a:ln>
        </p:spPr>
        <p:txBody>
          <a:bodyPr>
            <a:prstTxWarp prst="textNoShape">
              <a:avLst/>
            </a:prstTxWarp>
          </a:bodyPr>
          <a:lstStyle/>
          <a:p>
            <a:endParaRPr lang="en-US"/>
          </a:p>
        </p:txBody>
      </p:sp>
      <p:sp>
        <p:nvSpPr>
          <p:cNvPr id="575504" name="Text Box 15"/>
          <p:cNvSpPr txBox="1">
            <a:spLocks noChangeArrowheads="1"/>
          </p:cNvSpPr>
          <p:nvPr/>
        </p:nvSpPr>
        <p:spPr bwMode="auto">
          <a:xfrm>
            <a:off x="685800" y="1066800"/>
            <a:ext cx="3216275" cy="641350"/>
          </a:xfrm>
          <a:prstGeom prst="rect">
            <a:avLst/>
          </a:prstGeom>
          <a:noFill/>
          <a:ln w="9525">
            <a:noFill/>
            <a:miter lim="800000"/>
            <a:headEnd/>
            <a:tailEnd/>
          </a:ln>
        </p:spPr>
        <p:txBody>
          <a:bodyPr>
            <a:prstTxWarp prst="textNoShape">
              <a:avLst/>
            </a:prstTxWarp>
            <a:spAutoFit/>
          </a:bodyPr>
          <a:lstStyle/>
          <a:p>
            <a:r>
              <a:rPr lang="en-US" dirty="0">
                <a:solidFill>
                  <a:schemeClr val="tx1"/>
                </a:solidFill>
              </a:rPr>
              <a:t>Mechanical Interface of </a:t>
            </a:r>
            <a:r>
              <a:rPr lang="en-US" dirty="0" err="1">
                <a:solidFill>
                  <a:schemeClr val="tx1"/>
                </a:solidFill>
              </a:rPr>
              <a:t>DECam</a:t>
            </a:r>
            <a:r>
              <a:rPr lang="en-US" dirty="0">
                <a:solidFill>
                  <a:schemeClr val="tx1"/>
                </a:solidFill>
              </a:rPr>
              <a:t> Project to the Blanco</a:t>
            </a:r>
          </a:p>
        </p:txBody>
      </p:sp>
      <p:sp>
        <p:nvSpPr>
          <p:cNvPr id="575505" name="Line 16"/>
          <p:cNvSpPr>
            <a:spLocks noChangeShapeType="1"/>
          </p:cNvSpPr>
          <p:nvPr/>
        </p:nvSpPr>
        <p:spPr bwMode="auto">
          <a:xfrm flipH="1">
            <a:off x="1371600" y="1676400"/>
            <a:ext cx="304800" cy="533400"/>
          </a:xfrm>
          <a:prstGeom prst="line">
            <a:avLst/>
          </a:prstGeom>
          <a:noFill/>
          <a:ln w="38100">
            <a:solidFill>
              <a:srgbClr val="FF0000"/>
            </a:solidFill>
            <a:round/>
            <a:headEnd/>
            <a:tailEnd type="triangle" w="med" len="med"/>
          </a:ln>
        </p:spPr>
        <p:txBody>
          <a:bodyPr>
            <a:prstTxWarp prst="textNoShape">
              <a:avLst/>
            </a:prstTxWarp>
          </a:bodyPr>
          <a:lstStyle/>
          <a:p>
            <a:endParaRPr lang="en-US"/>
          </a:p>
        </p:txBody>
      </p:sp>
      <p:pic>
        <p:nvPicPr>
          <p:cNvPr id="18" name="Picture 17" descr="11-0035-08D.jpg"/>
          <p:cNvPicPr>
            <a:picLocks noChangeAspect="1"/>
          </p:cNvPicPr>
          <p:nvPr/>
        </p:nvPicPr>
        <p:blipFill>
          <a:blip r:embed="rId5"/>
          <a:stretch>
            <a:fillRect/>
          </a:stretch>
        </p:blipFill>
        <p:spPr>
          <a:xfrm>
            <a:off x="1143000" y="533400"/>
            <a:ext cx="4572000" cy="6858000"/>
          </a:xfrm>
          <a:prstGeom prst="rect">
            <a:avLst/>
          </a:prstGeom>
        </p:spPr>
      </p:pic>
      <p:sp>
        <p:nvSpPr>
          <p:cNvPr id="20" name="Rectangle 19"/>
          <p:cNvSpPr/>
          <p:nvPr/>
        </p:nvSpPr>
        <p:spPr>
          <a:xfrm>
            <a:off x="6096000" y="5867400"/>
            <a:ext cx="3048000" cy="923330"/>
          </a:xfrm>
          <a:prstGeom prst="rect">
            <a:avLst/>
          </a:prstGeom>
        </p:spPr>
        <p:txBody>
          <a:bodyPr wrap="square">
            <a:spAutoFit/>
          </a:bodyPr>
          <a:lstStyle/>
          <a:p>
            <a:r>
              <a:rPr lang="en-US" dirty="0" err="1" smtClean="0">
                <a:solidFill>
                  <a:schemeClr val="bg1"/>
                </a:solidFill>
              </a:rPr>
              <a:t>DECam</a:t>
            </a:r>
            <a:r>
              <a:rPr lang="en-US" dirty="0" smtClean="0">
                <a:solidFill>
                  <a:schemeClr val="bg1"/>
                </a:solidFill>
              </a:rPr>
              <a:t> mounted on </a:t>
            </a:r>
          </a:p>
          <a:p>
            <a:r>
              <a:rPr lang="en-US" dirty="0" smtClean="0">
                <a:solidFill>
                  <a:schemeClr val="bg1"/>
                </a:solidFill>
              </a:rPr>
              <a:t>Telescope Simulator </a:t>
            </a:r>
          </a:p>
          <a:p>
            <a:r>
              <a:rPr lang="en-US" dirty="0" smtClean="0">
                <a:solidFill>
                  <a:schemeClr val="bg1"/>
                </a:solidFill>
              </a:rPr>
              <a:t>at </a:t>
            </a:r>
            <a:r>
              <a:rPr lang="en-US" dirty="0" err="1" smtClean="0">
                <a:solidFill>
                  <a:schemeClr val="bg1"/>
                </a:solidFill>
              </a:rPr>
              <a:t>Fermilab</a:t>
            </a:r>
            <a:r>
              <a:rPr lang="en-US" dirty="0" smtClean="0">
                <a:solidFill>
                  <a:schemeClr val="bg1"/>
                </a:solidFill>
              </a:rPr>
              <a:t> in early 2011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3000"/>
                                        <p:tgtEl>
                                          <p:spTgt spid="1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577539" name="Rectangle 2"/>
          <p:cNvSpPr>
            <a:spLocks noGrp="1" noChangeArrowheads="1"/>
          </p:cNvSpPr>
          <p:nvPr>
            <p:ph type="ctrTitle"/>
          </p:nvPr>
        </p:nvSpPr>
        <p:spPr>
          <a:xfrm>
            <a:off x="609600" y="-304800"/>
            <a:ext cx="7772400" cy="1143000"/>
          </a:xfrm>
        </p:spPr>
        <p:txBody>
          <a:bodyPr/>
          <a:lstStyle/>
          <a:p>
            <a:pPr eaLnBrk="1" hangingPunct="1"/>
            <a:r>
              <a:rPr lang="en-US" dirty="0" err="1" smtClean="0"/>
              <a:t>DECam</a:t>
            </a:r>
            <a:r>
              <a:rPr lang="en-US" dirty="0" smtClean="0"/>
              <a:t> </a:t>
            </a:r>
            <a:r>
              <a:rPr lang="en-US" dirty="0" err="1"/>
              <a:t>CCDs</a:t>
            </a:r>
            <a:endParaRPr lang="en-US" dirty="0"/>
          </a:p>
        </p:txBody>
      </p:sp>
      <p:sp>
        <p:nvSpPr>
          <p:cNvPr id="577541" name="Rectangle 4"/>
          <p:cNvSpPr>
            <a:spLocks noGrp="1" noChangeArrowheads="1"/>
          </p:cNvSpPr>
          <p:nvPr>
            <p:ph type="body" sz="quarter" idx="10"/>
          </p:nvPr>
        </p:nvSpPr>
        <p:spPr>
          <a:xfrm>
            <a:off x="-76200" y="1219200"/>
            <a:ext cx="5410200" cy="2895600"/>
          </a:xfrm>
        </p:spPr>
        <p:txBody>
          <a:bodyPr/>
          <a:lstStyle/>
          <a:p>
            <a:pPr marL="354013" indent="-314325" eaLnBrk="1" hangingPunct="1"/>
            <a:r>
              <a:rPr lang="en-US" sz="1800" dirty="0"/>
              <a:t>62 2kx4k fully depleted </a:t>
            </a:r>
            <a:r>
              <a:rPr lang="en-US" sz="1800" dirty="0" err="1"/>
              <a:t>CCDs</a:t>
            </a:r>
            <a:r>
              <a:rPr lang="en-US" sz="1800" dirty="0"/>
              <a:t>:</a:t>
            </a:r>
            <a:r>
              <a:rPr lang="en-US" sz="1800" dirty="0" smtClean="0"/>
              <a:t> 520 </a:t>
            </a:r>
            <a:r>
              <a:rPr lang="en-US" sz="1800" dirty="0"/>
              <a:t>Megapixels, 250 micron thick, 15 micron (0.27”) pixel size</a:t>
            </a:r>
          </a:p>
          <a:p>
            <a:pPr marL="354013" indent="-314325" eaLnBrk="1" hangingPunct="1"/>
            <a:r>
              <a:rPr lang="en-US" sz="1800" dirty="0"/>
              <a:t>12 2kx2k guide and focus chips</a:t>
            </a:r>
          </a:p>
          <a:p>
            <a:pPr marL="354013" indent="-314325" eaLnBrk="1" hangingPunct="1"/>
            <a:r>
              <a:rPr lang="en-US" sz="1800" dirty="0"/>
              <a:t>Excellent red </a:t>
            </a:r>
            <a:r>
              <a:rPr lang="en-US" sz="1800" dirty="0" smtClean="0"/>
              <a:t>sensitivity</a:t>
            </a:r>
            <a:endParaRPr lang="en-US" sz="1800" dirty="0" smtClean="0"/>
          </a:p>
          <a:p>
            <a:pPr marL="354013" indent="-314325" eaLnBrk="1" hangingPunct="1">
              <a:buFont typeface="Lucida Grande" pitchFamily="27" charset="0"/>
              <a:buNone/>
            </a:pPr>
            <a:endParaRPr lang="en-US" sz="1800" dirty="0"/>
          </a:p>
        </p:txBody>
      </p:sp>
      <p:pic>
        <p:nvPicPr>
          <p:cNvPr id="577540" name="Picture 3"/>
          <p:cNvPicPr>
            <a:picLocks noChangeAspect="1" noChangeArrowheads="1"/>
          </p:cNvPicPr>
          <p:nvPr/>
        </p:nvPicPr>
        <p:blipFill>
          <a:blip r:embed="rId4"/>
          <a:srcRect/>
          <a:stretch>
            <a:fillRect/>
          </a:stretch>
        </p:blipFill>
        <p:spPr bwMode="auto">
          <a:xfrm>
            <a:off x="6400800" y="152400"/>
            <a:ext cx="2514600" cy="2039970"/>
          </a:xfrm>
          <a:prstGeom prst="rect">
            <a:avLst/>
          </a:prstGeom>
          <a:noFill/>
          <a:ln w="9525">
            <a:noFill/>
            <a:miter lim="800000"/>
            <a:headEnd/>
            <a:tailEnd/>
          </a:ln>
        </p:spPr>
      </p:pic>
      <p:pic>
        <p:nvPicPr>
          <p:cNvPr id="577542" name="Picture 2"/>
          <p:cNvPicPr>
            <a:picLocks noChangeAspect="1" noChangeArrowheads="1"/>
          </p:cNvPicPr>
          <p:nvPr/>
        </p:nvPicPr>
        <p:blipFill>
          <a:blip r:embed="rId5"/>
          <a:srcRect/>
          <a:stretch>
            <a:fillRect/>
          </a:stretch>
        </p:blipFill>
        <p:spPr bwMode="auto">
          <a:xfrm>
            <a:off x="457200" y="3505200"/>
            <a:ext cx="2713038" cy="2895600"/>
          </a:xfrm>
          <a:prstGeom prst="rect">
            <a:avLst/>
          </a:prstGeom>
          <a:noFill/>
          <a:ln w="9525">
            <a:noFill/>
            <a:miter lim="800000"/>
            <a:headEnd/>
            <a:tailEnd/>
          </a:ln>
        </p:spPr>
      </p:pic>
      <p:pic>
        <p:nvPicPr>
          <p:cNvPr id="577543" name="Picture 6" descr="reu_kpno_8ccds"/>
          <p:cNvPicPr>
            <a:picLocks noChangeAspect="1" noChangeArrowheads="1"/>
          </p:cNvPicPr>
          <p:nvPr/>
        </p:nvPicPr>
        <p:blipFill>
          <a:blip r:embed="rId6">
            <a:lum contrast="6000"/>
          </a:blip>
          <a:srcRect/>
          <a:stretch>
            <a:fillRect/>
          </a:stretch>
        </p:blipFill>
        <p:spPr bwMode="auto">
          <a:xfrm>
            <a:off x="1389063" y="4495800"/>
            <a:ext cx="820737" cy="838200"/>
          </a:xfrm>
          <a:prstGeom prst="rect">
            <a:avLst/>
          </a:prstGeom>
          <a:noFill/>
          <a:ln w="9525">
            <a:noFill/>
            <a:miter lim="800000"/>
            <a:headEnd/>
            <a:tailEnd/>
          </a:ln>
        </p:spPr>
      </p:pic>
      <p:graphicFrame>
        <p:nvGraphicFramePr>
          <p:cNvPr id="305160" name="Object 4"/>
          <p:cNvGraphicFramePr>
            <a:graphicFrameLocks noChangeAspect="1"/>
          </p:cNvGraphicFramePr>
          <p:nvPr/>
        </p:nvGraphicFramePr>
        <p:xfrm>
          <a:off x="3886200" y="2895600"/>
          <a:ext cx="5138738" cy="3375025"/>
        </p:xfrm>
        <a:graphic>
          <a:graphicData uri="http://schemas.openxmlformats.org/presentationml/2006/ole">
            <p:oleObj spid="_x0000_s1082370" name="Chart" r:id="rId7" imgW="11430000" imgH="7505700" progId="Excel.Sheet.8">
              <p:embed/>
            </p:oleObj>
          </a:graphicData>
        </a:graphic>
      </p:graphicFrame>
      <p:sp>
        <p:nvSpPr>
          <p:cNvPr id="10" name="TextBox 9"/>
          <p:cNvSpPr txBox="1"/>
          <p:nvPr/>
        </p:nvSpPr>
        <p:spPr>
          <a:xfrm>
            <a:off x="6553200" y="2209800"/>
            <a:ext cx="2229246" cy="369332"/>
          </a:xfrm>
          <a:prstGeom prst="rect">
            <a:avLst/>
          </a:prstGeom>
          <a:noFill/>
        </p:spPr>
        <p:txBody>
          <a:bodyPr wrap="none" rtlCol="0">
            <a:spAutoFit/>
          </a:bodyPr>
          <a:lstStyle/>
          <a:p>
            <a:r>
              <a:rPr lang="en-US" dirty="0" smtClean="0">
                <a:solidFill>
                  <a:schemeClr val="bg1"/>
                </a:solidFill>
              </a:rPr>
              <a:t>Developed by LBNL</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1_FNAL_template">
  <a:themeElements>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S-CD0-v3-template">
  <a:themeElements>
    <a:clrScheme name="DES-CD0-v3-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CD0-v3-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Arial" charset="0"/>
            <a:cs typeface="Arial" charset="0"/>
            <a:sym typeface="Arial"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Arial" charset="0"/>
            <a:cs typeface="Arial" charset="0"/>
            <a:sym typeface="Arial" charset="0"/>
          </a:defRPr>
        </a:defPPr>
      </a:lstStyle>
    </a:lnDef>
  </a:objectDefaults>
  <a:extraClrSchemeLst>
    <a:extraClrScheme>
      <a:clrScheme name="DES-CD0-v3-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CD0-v3-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CD0-v3-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CD0-v3-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CD0-v3-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CD0-v3-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CD0-v3-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CD0-v3-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CD0-v3-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CD0-v3-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CD0-v3-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CD0-v3-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Artsy">
  <a:themeElements>
    <a:clrScheme name="">
      <a:dk1>
        <a:srgbClr val="2D2015"/>
      </a:dk1>
      <a:lt1>
        <a:srgbClr val="FFFFFF"/>
      </a:lt1>
      <a:dk2>
        <a:srgbClr val="523E26"/>
      </a:dk2>
      <a:lt2>
        <a:srgbClr val="FFFF00"/>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fontScheme name="Artsy">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lnDef>
  </a:objectDefaults>
  <a:extraClrSchemeLst>
    <a:extraClrScheme>
      <a:clrScheme name="Artsy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clrMap bg1="dk2" tx1="lt1" bg2="dk1" tx2="lt2" accent1="accent1" accent2="accent2" accent3="accent3" accent4="accent4" accent5="accent5" accent6="accent6" hlink="hlink" folHlink="folHlink"/>
    </a:extraClrScheme>
    <a:extraClrScheme>
      <a:clrScheme name="Artsy 2">
        <a:dk1>
          <a:srgbClr val="660033"/>
        </a:dk1>
        <a:lt1>
          <a:srgbClr val="FFFFFF"/>
        </a:lt1>
        <a:dk2>
          <a:srgbClr val="B60009"/>
        </a:dk2>
        <a:lt2>
          <a:srgbClr val="B2B2B2"/>
        </a:lt2>
        <a:accent1>
          <a:srgbClr val="CCCC00"/>
        </a:accent1>
        <a:accent2>
          <a:srgbClr val="DE9ABC"/>
        </a:accent2>
        <a:accent3>
          <a:srgbClr val="FFFFFF"/>
        </a:accent3>
        <a:accent4>
          <a:srgbClr val="56002A"/>
        </a:accent4>
        <a:accent5>
          <a:srgbClr val="E2E2AA"/>
        </a:accent5>
        <a:accent6>
          <a:srgbClr val="C98BAA"/>
        </a:accent6>
        <a:hlink>
          <a:srgbClr val="FFAFAF"/>
        </a:hlink>
        <a:folHlink>
          <a:srgbClr val="969696"/>
        </a:folHlink>
      </a:clrScheme>
      <a:clrMap bg1="lt1" tx1="dk1" bg2="lt2" tx2="dk2" accent1="accent1" accent2="accent2" accent3="accent3" accent4="accent4" accent5="accent5" accent6="accent6" hlink="hlink" folHlink="folHlink"/>
    </a:extraClrScheme>
    <a:extraClrScheme>
      <a:clrScheme name="Artsy 3">
        <a:dk1>
          <a:srgbClr val="000000"/>
        </a:dk1>
        <a:lt1>
          <a:srgbClr val="FFFFFF"/>
        </a:lt1>
        <a:dk2>
          <a:srgbClr val="000000"/>
        </a:dk2>
        <a:lt2>
          <a:srgbClr val="B2B2B2"/>
        </a:lt2>
        <a:accent1>
          <a:srgbClr val="C0C0C0"/>
        </a:accent1>
        <a:accent2>
          <a:srgbClr val="DDDDDD"/>
        </a:accent2>
        <a:accent3>
          <a:srgbClr val="FFFFFF"/>
        </a:accent3>
        <a:accent4>
          <a:srgbClr val="000000"/>
        </a:accent4>
        <a:accent5>
          <a:srgbClr val="DCDCDC"/>
        </a:accent5>
        <a:accent6>
          <a:srgbClr val="C8C8C8"/>
        </a:accent6>
        <a:hlink>
          <a:srgbClr val="808080"/>
        </a:hlink>
        <a:folHlink>
          <a:srgbClr val="969696"/>
        </a:folHlink>
      </a:clrScheme>
      <a:clrMap bg1="lt1" tx1="dk1" bg2="lt2" tx2="dk2" accent1="accent1" accent2="accent2" accent3="accent3" accent4="accent4" accent5="accent5" accent6="accent6" hlink="hlink" folHlink="folHlink"/>
    </a:extraClrScheme>
    <a:extraClrScheme>
      <a:clrScheme name="Artsy 4">
        <a:dk1>
          <a:srgbClr val="2C2C42"/>
        </a:dk1>
        <a:lt1>
          <a:srgbClr val="FFFFCC"/>
        </a:lt1>
        <a:dk2>
          <a:srgbClr val="666699"/>
        </a:dk2>
        <a:lt2>
          <a:srgbClr val="FFCC00"/>
        </a:lt2>
        <a:accent1>
          <a:srgbClr val="FF9933"/>
        </a:accent1>
        <a:accent2>
          <a:srgbClr val="808000"/>
        </a:accent2>
        <a:accent3>
          <a:srgbClr val="B8B8CA"/>
        </a:accent3>
        <a:accent4>
          <a:srgbClr val="DADAAE"/>
        </a:accent4>
        <a:accent5>
          <a:srgbClr val="FFCAAD"/>
        </a:accent5>
        <a:accent6>
          <a:srgbClr val="737300"/>
        </a:accent6>
        <a:hlink>
          <a:srgbClr val="CC6600"/>
        </a:hlink>
        <a:folHlink>
          <a:srgbClr val="333399"/>
        </a:folHlink>
      </a:clrScheme>
      <a:clrMap bg1="dk2" tx1="lt1" bg2="dk1" tx2="lt2" accent1="accent1" accent2="accent2" accent3="accent3" accent4="accent4" accent5="accent5" accent6="accent6" hlink="hlink" folHlink="folHlink"/>
    </a:extraClrScheme>
    <a:extraClrScheme>
      <a:clrScheme name="Artsy 5">
        <a:dk1>
          <a:srgbClr val="50000F"/>
        </a:dk1>
        <a:lt1>
          <a:srgbClr val="FFCC00"/>
        </a:lt1>
        <a:dk2>
          <a:srgbClr val="800000"/>
        </a:dk2>
        <a:lt2>
          <a:srgbClr val="FFFFCC"/>
        </a:lt2>
        <a:accent1>
          <a:srgbClr val="808000"/>
        </a:accent1>
        <a:accent2>
          <a:srgbClr val="993366"/>
        </a:accent2>
        <a:accent3>
          <a:srgbClr val="C0AAAA"/>
        </a:accent3>
        <a:accent4>
          <a:srgbClr val="DAAE00"/>
        </a:accent4>
        <a:accent5>
          <a:srgbClr val="C0C0AA"/>
        </a:accent5>
        <a:accent6>
          <a:srgbClr val="8A2D5C"/>
        </a:accent6>
        <a:hlink>
          <a:srgbClr val="FF5050"/>
        </a:hlink>
        <a:folHlink>
          <a:srgbClr val="993300"/>
        </a:folHlink>
      </a:clrScheme>
      <a:clrMap bg1="dk2" tx1="lt1" bg2="dk1" tx2="lt2" accent1="accent1" accent2="accent2" accent3="accent3" accent4="accent4" accent5="accent5" accent6="accent6" hlink="hlink" folHlink="folHlink"/>
    </a:extraClrScheme>
    <a:extraClrScheme>
      <a:clrScheme name="Artsy 6">
        <a:dk1>
          <a:srgbClr val="333300"/>
        </a:dk1>
        <a:lt1>
          <a:srgbClr val="FFCC00"/>
        </a:lt1>
        <a:dk2>
          <a:srgbClr val="666633"/>
        </a:dk2>
        <a:lt2>
          <a:srgbClr val="FFFFCC"/>
        </a:lt2>
        <a:accent1>
          <a:srgbClr val="8F7401"/>
        </a:accent1>
        <a:accent2>
          <a:srgbClr val="CC6600"/>
        </a:accent2>
        <a:accent3>
          <a:srgbClr val="B8B8AD"/>
        </a:accent3>
        <a:accent4>
          <a:srgbClr val="DAAE00"/>
        </a:accent4>
        <a:accent5>
          <a:srgbClr val="C6BCAA"/>
        </a:accent5>
        <a:accent6>
          <a:srgbClr val="B95C00"/>
        </a:accent6>
        <a:hlink>
          <a:srgbClr val="666699"/>
        </a:hlink>
        <a:folHlink>
          <a:srgbClr val="808000"/>
        </a:folHlink>
      </a:clrScheme>
      <a:clrMap bg1="dk2" tx1="lt1" bg2="dk1" tx2="lt2" accent1="accent1" accent2="accent2" accent3="accent3" accent4="accent4" accent5="accent5" accent6="accent6" hlink="hlink" folHlink="folHlink"/>
    </a:extraClrScheme>
    <a:extraClrScheme>
      <a:clrScheme name="Artsy 7">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Artsy">
  <a:themeElements>
    <a:clrScheme name="">
      <a:dk1>
        <a:srgbClr val="2D2015"/>
      </a:dk1>
      <a:lt1>
        <a:srgbClr val="FFFFFF"/>
      </a:lt1>
      <a:dk2>
        <a:srgbClr val="523E26"/>
      </a:dk2>
      <a:lt2>
        <a:srgbClr val="FFFF00"/>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fontScheme name="Artsy">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lnDef>
  </a:objectDefaults>
  <a:extraClrSchemeLst>
    <a:extraClrScheme>
      <a:clrScheme name="Artsy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clrMap bg1="dk2" tx1="lt1" bg2="dk1" tx2="lt2" accent1="accent1" accent2="accent2" accent3="accent3" accent4="accent4" accent5="accent5" accent6="accent6" hlink="hlink" folHlink="folHlink"/>
    </a:extraClrScheme>
    <a:extraClrScheme>
      <a:clrScheme name="Artsy 2">
        <a:dk1>
          <a:srgbClr val="660033"/>
        </a:dk1>
        <a:lt1>
          <a:srgbClr val="FFFFFF"/>
        </a:lt1>
        <a:dk2>
          <a:srgbClr val="B60009"/>
        </a:dk2>
        <a:lt2>
          <a:srgbClr val="B2B2B2"/>
        </a:lt2>
        <a:accent1>
          <a:srgbClr val="CCCC00"/>
        </a:accent1>
        <a:accent2>
          <a:srgbClr val="DE9ABC"/>
        </a:accent2>
        <a:accent3>
          <a:srgbClr val="FFFFFF"/>
        </a:accent3>
        <a:accent4>
          <a:srgbClr val="56002A"/>
        </a:accent4>
        <a:accent5>
          <a:srgbClr val="E2E2AA"/>
        </a:accent5>
        <a:accent6>
          <a:srgbClr val="C98BAA"/>
        </a:accent6>
        <a:hlink>
          <a:srgbClr val="FFAFAF"/>
        </a:hlink>
        <a:folHlink>
          <a:srgbClr val="969696"/>
        </a:folHlink>
      </a:clrScheme>
      <a:clrMap bg1="lt1" tx1="dk1" bg2="lt2" tx2="dk2" accent1="accent1" accent2="accent2" accent3="accent3" accent4="accent4" accent5="accent5" accent6="accent6" hlink="hlink" folHlink="folHlink"/>
    </a:extraClrScheme>
    <a:extraClrScheme>
      <a:clrScheme name="Artsy 3">
        <a:dk1>
          <a:srgbClr val="000000"/>
        </a:dk1>
        <a:lt1>
          <a:srgbClr val="FFFFFF"/>
        </a:lt1>
        <a:dk2>
          <a:srgbClr val="000000"/>
        </a:dk2>
        <a:lt2>
          <a:srgbClr val="B2B2B2"/>
        </a:lt2>
        <a:accent1>
          <a:srgbClr val="C0C0C0"/>
        </a:accent1>
        <a:accent2>
          <a:srgbClr val="DDDDDD"/>
        </a:accent2>
        <a:accent3>
          <a:srgbClr val="FFFFFF"/>
        </a:accent3>
        <a:accent4>
          <a:srgbClr val="000000"/>
        </a:accent4>
        <a:accent5>
          <a:srgbClr val="DCDCDC"/>
        </a:accent5>
        <a:accent6>
          <a:srgbClr val="C8C8C8"/>
        </a:accent6>
        <a:hlink>
          <a:srgbClr val="808080"/>
        </a:hlink>
        <a:folHlink>
          <a:srgbClr val="969696"/>
        </a:folHlink>
      </a:clrScheme>
      <a:clrMap bg1="lt1" tx1="dk1" bg2="lt2" tx2="dk2" accent1="accent1" accent2="accent2" accent3="accent3" accent4="accent4" accent5="accent5" accent6="accent6" hlink="hlink" folHlink="folHlink"/>
    </a:extraClrScheme>
    <a:extraClrScheme>
      <a:clrScheme name="Artsy 4">
        <a:dk1>
          <a:srgbClr val="2C2C42"/>
        </a:dk1>
        <a:lt1>
          <a:srgbClr val="FFFFCC"/>
        </a:lt1>
        <a:dk2>
          <a:srgbClr val="666699"/>
        </a:dk2>
        <a:lt2>
          <a:srgbClr val="FFCC00"/>
        </a:lt2>
        <a:accent1>
          <a:srgbClr val="FF9933"/>
        </a:accent1>
        <a:accent2>
          <a:srgbClr val="808000"/>
        </a:accent2>
        <a:accent3>
          <a:srgbClr val="B8B8CA"/>
        </a:accent3>
        <a:accent4>
          <a:srgbClr val="DADAAE"/>
        </a:accent4>
        <a:accent5>
          <a:srgbClr val="FFCAAD"/>
        </a:accent5>
        <a:accent6>
          <a:srgbClr val="737300"/>
        </a:accent6>
        <a:hlink>
          <a:srgbClr val="CC6600"/>
        </a:hlink>
        <a:folHlink>
          <a:srgbClr val="333399"/>
        </a:folHlink>
      </a:clrScheme>
      <a:clrMap bg1="dk2" tx1="lt1" bg2="dk1" tx2="lt2" accent1="accent1" accent2="accent2" accent3="accent3" accent4="accent4" accent5="accent5" accent6="accent6" hlink="hlink" folHlink="folHlink"/>
    </a:extraClrScheme>
    <a:extraClrScheme>
      <a:clrScheme name="Artsy 5">
        <a:dk1>
          <a:srgbClr val="50000F"/>
        </a:dk1>
        <a:lt1>
          <a:srgbClr val="FFCC00"/>
        </a:lt1>
        <a:dk2>
          <a:srgbClr val="800000"/>
        </a:dk2>
        <a:lt2>
          <a:srgbClr val="FFFFCC"/>
        </a:lt2>
        <a:accent1>
          <a:srgbClr val="808000"/>
        </a:accent1>
        <a:accent2>
          <a:srgbClr val="993366"/>
        </a:accent2>
        <a:accent3>
          <a:srgbClr val="C0AAAA"/>
        </a:accent3>
        <a:accent4>
          <a:srgbClr val="DAAE00"/>
        </a:accent4>
        <a:accent5>
          <a:srgbClr val="C0C0AA"/>
        </a:accent5>
        <a:accent6>
          <a:srgbClr val="8A2D5C"/>
        </a:accent6>
        <a:hlink>
          <a:srgbClr val="FF5050"/>
        </a:hlink>
        <a:folHlink>
          <a:srgbClr val="993300"/>
        </a:folHlink>
      </a:clrScheme>
      <a:clrMap bg1="dk2" tx1="lt1" bg2="dk1" tx2="lt2" accent1="accent1" accent2="accent2" accent3="accent3" accent4="accent4" accent5="accent5" accent6="accent6" hlink="hlink" folHlink="folHlink"/>
    </a:extraClrScheme>
    <a:extraClrScheme>
      <a:clrScheme name="Artsy 6">
        <a:dk1>
          <a:srgbClr val="333300"/>
        </a:dk1>
        <a:lt1>
          <a:srgbClr val="FFCC00"/>
        </a:lt1>
        <a:dk2>
          <a:srgbClr val="666633"/>
        </a:dk2>
        <a:lt2>
          <a:srgbClr val="FFFFCC"/>
        </a:lt2>
        <a:accent1>
          <a:srgbClr val="8F7401"/>
        </a:accent1>
        <a:accent2>
          <a:srgbClr val="CC6600"/>
        </a:accent2>
        <a:accent3>
          <a:srgbClr val="B8B8AD"/>
        </a:accent3>
        <a:accent4>
          <a:srgbClr val="DAAE00"/>
        </a:accent4>
        <a:accent5>
          <a:srgbClr val="C6BCAA"/>
        </a:accent5>
        <a:accent6>
          <a:srgbClr val="B95C00"/>
        </a:accent6>
        <a:hlink>
          <a:srgbClr val="666699"/>
        </a:hlink>
        <a:folHlink>
          <a:srgbClr val="808000"/>
        </a:folHlink>
      </a:clrScheme>
      <a:clrMap bg1="dk2" tx1="lt1" bg2="dk1" tx2="lt2" accent1="accent1" accent2="accent2" accent3="accent3" accent4="accent4" accent5="accent5" accent6="accent6" hlink="hlink" folHlink="folHlink"/>
    </a:extraClrScheme>
    <a:extraClrScheme>
      <a:clrScheme name="Artsy 7">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Artsy">
  <a:themeElements>
    <a:clrScheme name="">
      <a:dk1>
        <a:srgbClr val="2D2015"/>
      </a:dk1>
      <a:lt1>
        <a:srgbClr val="FFFFFF"/>
      </a:lt1>
      <a:dk2>
        <a:srgbClr val="523E26"/>
      </a:dk2>
      <a:lt2>
        <a:srgbClr val="FFFF00"/>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fontScheme name="Artsy">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11" charset="0"/>
            <a:ea typeface="Arial" pitchFamily="-111" charset="0"/>
            <a:cs typeface="Arial" pitchFamily="-111" charset="0"/>
            <a:sym typeface="Arial" pitchFamily="-111"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11" charset="0"/>
            <a:ea typeface="Arial" pitchFamily="-111" charset="0"/>
            <a:cs typeface="Arial" pitchFamily="-111" charset="0"/>
            <a:sym typeface="Arial" pitchFamily="-111" charset="0"/>
          </a:defRPr>
        </a:defPPr>
      </a:lstStyle>
    </a:lnDef>
  </a:objectDefaults>
  <a:extraClrSchemeLst>
    <a:extraClrScheme>
      <a:clrScheme name="Artsy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clrMap bg1="dk2" tx1="lt1" bg2="dk1" tx2="lt2" accent1="accent1" accent2="accent2" accent3="accent3" accent4="accent4" accent5="accent5" accent6="accent6" hlink="hlink" folHlink="folHlink"/>
    </a:extraClrScheme>
    <a:extraClrScheme>
      <a:clrScheme name="Artsy 2">
        <a:dk1>
          <a:srgbClr val="660033"/>
        </a:dk1>
        <a:lt1>
          <a:srgbClr val="FFFFFF"/>
        </a:lt1>
        <a:dk2>
          <a:srgbClr val="B60009"/>
        </a:dk2>
        <a:lt2>
          <a:srgbClr val="B2B2B2"/>
        </a:lt2>
        <a:accent1>
          <a:srgbClr val="CCCC00"/>
        </a:accent1>
        <a:accent2>
          <a:srgbClr val="DE9ABC"/>
        </a:accent2>
        <a:accent3>
          <a:srgbClr val="FFFFFF"/>
        </a:accent3>
        <a:accent4>
          <a:srgbClr val="56002A"/>
        </a:accent4>
        <a:accent5>
          <a:srgbClr val="E2E2AA"/>
        </a:accent5>
        <a:accent6>
          <a:srgbClr val="C98BAA"/>
        </a:accent6>
        <a:hlink>
          <a:srgbClr val="FFAFAF"/>
        </a:hlink>
        <a:folHlink>
          <a:srgbClr val="969696"/>
        </a:folHlink>
      </a:clrScheme>
      <a:clrMap bg1="lt1" tx1="dk1" bg2="lt2" tx2="dk2" accent1="accent1" accent2="accent2" accent3="accent3" accent4="accent4" accent5="accent5" accent6="accent6" hlink="hlink" folHlink="folHlink"/>
    </a:extraClrScheme>
    <a:extraClrScheme>
      <a:clrScheme name="Artsy 3">
        <a:dk1>
          <a:srgbClr val="000000"/>
        </a:dk1>
        <a:lt1>
          <a:srgbClr val="FFFFFF"/>
        </a:lt1>
        <a:dk2>
          <a:srgbClr val="000000"/>
        </a:dk2>
        <a:lt2>
          <a:srgbClr val="B2B2B2"/>
        </a:lt2>
        <a:accent1>
          <a:srgbClr val="C0C0C0"/>
        </a:accent1>
        <a:accent2>
          <a:srgbClr val="DDDDDD"/>
        </a:accent2>
        <a:accent3>
          <a:srgbClr val="FFFFFF"/>
        </a:accent3>
        <a:accent4>
          <a:srgbClr val="000000"/>
        </a:accent4>
        <a:accent5>
          <a:srgbClr val="DCDCDC"/>
        </a:accent5>
        <a:accent6>
          <a:srgbClr val="C8C8C8"/>
        </a:accent6>
        <a:hlink>
          <a:srgbClr val="808080"/>
        </a:hlink>
        <a:folHlink>
          <a:srgbClr val="969696"/>
        </a:folHlink>
      </a:clrScheme>
      <a:clrMap bg1="lt1" tx1="dk1" bg2="lt2" tx2="dk2" accent1="accent1" accent2="accent2" accent3="accent3" accent4="accent4" accent5="accent5" accent6="accent6" hlink="hlink" folHlink="folHlink"/>
    </a:extraClrScheme>
    <a:extraClrScheme>
      <a:clrScheme name="Artsy 4">
        <a:dk1>
          <a:srgbClr val="2C2C42"/>
        </a:dk1>
        <a:lt1>
          <a:srgbClr val="FFFFCC"/>
        </a:lt1>
        <a:dk2>
          <a:srgbClr val="666699"/>
        </a:dk2>
        <a:lt2>
          <a:srgbClr val="FFCC00"/>
        </a:lt2>
        <a:accent1>
          <a:srgbClr val="FF9933"/>
        </a:accent1>
        <a:accent2>
          <a:srgbClr val="808000"/>
        </a:accent2>
        <a:accent3>
          <a:srgbClr val="B8B8CA"/>
        </a:accent3>
        <a:accent4>
          <a:srgbClr val="DADAAE"/>
        </a:accent4>
        <a:accent5>
          <a:srgbClr val="FFCAAD"/>
        </a:accent5>
        <a:accent6>
          <a:srgbClr val="737300"/>
        </a:accent6>
        <a:hlink>
          <a:srgbClr val="CC6600"/>
        </a:hlink>
        <a:folHlink>
          <a:srgbClr val="333399"/>
        </a:folHlink>
      </a:clrScheme>
      <a:clrMap bg1="dk2" tx1="lt1" bg2="dk1" tx2="lt2" accent1="accent1" accent2="accent2" accent3="accent3" accent4="accent4" accent5="accent5" accent6="accent6" hlink="hlink" folHlink="folHlink"/>
    </a:extraClrScheme>
    <a:extraClrScheme>
      <a:clrScheme name="Artsy 5">
        <a:dk1>
          <a:srgbClr val="50000F"/>
        </a:dk1>
        <a:lt1>
          <a:srgbClr val="FFCC00"/>
        </a:lt1>
        <a:dk2>
          <a:srgbClr val="800000"/>
        </a:dk2>
        <a:lt2>
          <a:srgbClr val="FFFFCC"/>
        </a:lt2>
        <a:accent1>
          <a:srgbClr val="808000"/>
        </a:accent1>
        <a:accent2>
          <a:srgbClr val="993366"/>
        </a:accent2>
        <a:accent3>
          <a:srgbClr val="C0AAAA"/>
        </a:accent3>
        <a:accent4>
          <a:srgbClr val="DAAE00"/>
        </a:accent4>
        <a:accent5>
          <a:srgbClr val="C0C0AA"/>
        </a:accent5>
        <a:accent6>
          <a:srgbClr val="8A2D5C"/>
        </a:accent6>
        <a:hlink>
          <a:srgbClr val="FF5050"/>
        </a:hlink>
        <a:folHlink>
          <a:srgbClr val="993300"/>
        </a:folHlink>
      </a:clrScheme>
      <a:clrMap bg1="dk2" tx1="lt1" bg2="dk1" tx2="lt2" accent1="accent1" accent2="accent2" accent3="accent3" accent4="accent4" accent5="accent5" accent6="accent6" hlink="hlink" folHlink="folHlink"/>
    </a:extraClrScheme>
    <a:extraClrScheme>
      <a:clrScheme name="Artsy 6">
        <a:dk1>
          <a:srgbClr val="333300"/>
        </a:dk1>
        <a:lt1>
          <a:srgbClr val="FFCC00"/>
        </a:lt1>
        <a:dk2>
          <a:srgbClr val="666633"/>
        </a:dk2>
        <a:lt2>
          <a:srgbClr val="FFFFCC"/>
        </a:lt2>
        <a:accent1>
          <a:srgbClr val="8F7401"/>
        </a:accent1>
        <a:accent2>
          <a:srgbClr val="CC6600"/>
        </a:accent2>
        <a:accent3>
          <a:srgbClr val="B8B8AD"/>
        </a:accent3>
        <a:accent4>
          <a:srgbClr val="DAAE00"/>
        </a:accent4>
        <a:accent5>
          <a:srgbClr val="C6BCAA"/>
        </a:accent5>
        <a:accent6>
          <a:srgbClr val="B95C00"/>
        </a:accent6>
        <a:hlink>
          <a:srgbClr val="666699"/>
        </a:hlink>
        <a:folHlink>
          <a:srgbClr val="808000"/>
        </a:folHlink>
      </a:clrScheme>
      <a:clrMap bg1="dk2" tx1="lt1" bg2="dk1" tx2="lt2" accent1="accent1" accent2="accent2" accent3="accent3" accent4="accent4" accent5="accent5" accent6="accent6" hlink="hlink" folHlink="folHlink"/>
    </a:extraClrScheme>
    <a:extraClrScheme>
      <a:clrScheme name="Artsy 7">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DES-CD0-v3-template">
  <a:themeElements>
    <a:clrScheme name="DES-CD0-v3-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CD0-v3-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DES-CD0-v3-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CD0-v3-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CD0-v3-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CD0-v3-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CD0-v3-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CD0-v3-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CD0-v3-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CD0-v3-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CD0-v3-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CD0-v3-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CD0-v3-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CD0-v3-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DES-CD0-v3-template">
  <a:themeElements>
    <a:clrScheme name="DES-CD0-v3-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CD0-v3-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DES-CD0-v3-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CD0-v3-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CD0-v3-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CD0-v3-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CD0-v3-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CD0-v3-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CD0-v3-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CD0-v3-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CD0-v3-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CD0-v3-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CD0-v3-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CD0-v3-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FNAL_template">
  <a:themeElements>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mp; Bullets-DES red lineless">
  <a:themeElements>
    <a:clrScheme name="Title &amp; Bullets-DES red linele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DES red lineless">
      <a:majorFont>
        <a:latin typeface="Times New Roman"/>
        <a:ea typeface="Gill Sans"/>
        <a:cs typeface="Gill Sans"/>
      </a:majorFont>
      <a:minorFont>
        <a:latin typeface="Times New Roman"/>
        <a:ea typeface="Gill Sans"/>
        <a:cs typeface="Gill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Title &amp; Bullets-DES red linele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itle &amp; Bullets -DES blend lineles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DES blend lineless">
      <a:majorFont>
        <a:latin typeface="Times New Roman"/>
        <a:ea typeface="Gill Sans"/>
        <a:cs typeface="Gill Sans"/>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Title &amp; Bullets -DES blend linele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charset="0"/>
            <a:ea typeface="Arial" charset="0"/>
            <a:cs typeface="Arial" charset="0"/>
            <a:sym typeface="Arial"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charset="0"/>
            <a:ea typeface="Arial" charset="0"/>
            <a:cs typeface="Arial" charset="0"/>
            <a:sym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S-CD0-v3-template">
  <a:themeElements>
    <a:clrScheme name="DES-CD0-v3-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CD0-v3-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charset="0"/>
            <a:ea typeface="Arial" charset="0"/>
            <a:cs typeface="Arial" charset="0"/>
            <a:sym typeface="Arial"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charset="0"/>
            <a:ea typeface="Arial" charset="0"/>
            <a:cs typeface="Arial" charset="0"/>
            <a:sym typeface="Arial" charset="0"/>
          </a:defRPr>
        </a:defPPr>
      </a:lstStyle>
    </a:lnDef>
  </a:objectDefaults>
  <a:extraClrSchemeLst>
    <a:extraClrScheme>
      <a:clrScheme name="DES-CD0-v3-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CD0-v3-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CD0-v3-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CD0-v3-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CD0-v3-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CD0-v3-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CD0-v3-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CD0-v3-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CD0-v3-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CD0-v3-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CD0-v3-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CD0-v3-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HG Mincho Light J"/>
        <a:cs typeface="HG Mincho Light J"/>
      </a:majorFont>
      <a:minorFont>
        <a:latin typeface="Arial"/>
        <a:ea typeface="HG Mincho Light J"/>
        <a:cs typeface="HG Mincho Light J"/>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7200" b="0" i="0" u="none" strike="noStrike" cap="none" normalizeH="0" baseline="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7200" b="0" i="0" u="none" strike="noStrike" cap="none" normalizeH="0" baseline="0">
            <a:ln>
              <a:noFill/>
            </a:ln>
            <a:solidFill>
              <a:srgbClr val="000000"/>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themeOverride>
</file>

<file path=ppt/theme/themeOverride2.xml><?xml version="1.0" encoding="utf-8"?>
<a:themeOverride xmlns:a="http://schemas.openxmlformats.org/drawingml/2006/main">
  <a:clrScheme name="">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themeOverride>
</file>

<file path=ppt/theme/themeOverride3.xml><?xml version="1.0" encoding="utf-8"?>
<a:themeOverride xmlns:a="http://schemas.openxmlformats.org/drawingml/2006/main">
  <a:clrScheme name="">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themeOverride>
</file>

<file path=docProps/app.xml><?xml version="1.0" encoding="utf-8"?>
<Properties xmlns="http://schemas.openxmlformats.org/officeDocument/2006/extended-properties" xmlns:vt="http://schemas.openxmlformats.org/officeDocument/2006/docPropsVTypes">
  <TotalTime>54383</TotalTime>
  <Pages>0</Pages>
  <Words>1962</Words>
  <Characters>0</Characters>
  <Application>Microsoft Macintosh PowerPoint</Application>
  <PresentationFormat>On-screen Show (4:3)</PresentationFormat>
  <Lines>0</Lines>
  <Paragraphs>423</Paragraphs>
  <Slides>39</Slides>
  <Notes>25</Notes>
  <HiddenSlides>0</HiddenSlides>
  <MMClips>0</MMClips>
  <ScaleCrop>false</ScaleCrop>
  <HeadingPairs>
    <vt:vector size="8" baseType="variant">
      <vt:variant>
        <vt:lpstr>Design Template</vt:lpstr>
      </vt:variant>
      <vt:variant>
        <vt:i4>25</vt:i4>
      </vt:variant>
      <vt:variant>
        <vt:lpstr>Links</vt:lpstr>
      </vt:variant>
      <vt:variant>
        <vt:i4>1</vt:i4>
      </vt:variant>
      <vt:variant>
        <vt:lpstr>Embedded OLE Servers</vt:lpstr>
      </vt:variant>
      <vt:variant>
        <vt:i4>3</vt:i4>
      </vt:variant>
      <vt:variant>
        <vt:lpstr>Slide Titles</vt:lpstr>
      </vt:variant>
      <vt:variant>
        <vt:i4>39</vt:i4>
      </vt:variant>
    </vt:vector>
  </HeadingPairs>
  <TitlesOfParts>
    <vt:vector size="68" baseType="lpstr">
      <vt:lpstr>1_FNAL_template</vt:lpstr>
      <vt:lpstr>Blank Presentation</vt:lpstr>
      <vt:lpstr>FNAL_template</vt:lpstr>
      <vt:lpstr>Title &amp; Bullets-DES red lineless</vt:lpstr>
      <vt:lpstr>Title &amp; Bullets -DES blend lineless</vt:lpstr>
      <vt:lpstr>3_Blank Presentation</vt:lpstr>
      <vt:lpstr>1_DES-CD0-v3-template</vt:lpstr>
      <vt:lpstr>2_Default Design</vt:lpstr>
      <vt:lpstr>4_Blank Presentation</vt:lpstr>
      <vt:lpstr>2_DES-CD0-v3-template</vt:lpstr>
      <vt:lpstr>6_Default Design</vt:lpstr>
      <vt:lpstr>2_Artsy</vt:lpstr>
      <vt:lpstr>4_Artsy</vt:lpstr>
      <vt:lpstr>7_Artsy</vt:lpstr>
      <vt:lpstr>3_DES-CD0-v3-template</vt:lpstr>
      <vt:lpstr>7_Default Design</vt:lpstr>
      <vt:lpstr>Default Design</vt:lpstr>
      <vt:lpstr>5_Blank Presentation</vt:lpstr>
      <vt:lpstr>1_Blank Presentation</vt:lpstr>
      <vt:lpstr>3_Default Design</vt:lpstr>
      <vt:lpstr>1_Office Theme</vt:lpstr>
      <vt:lpstr>2_Office Theme</vt:lpstr>
      <vt:lpstr>DES-CD0-v3-template</vt:lpstr>
      <vt:lpstr>4_Default Design</vt:lpstr>
      <vt:lpstr>1_Default Design</vt:lpstr>
      <vt:lpstr>???</vt:lpstr>
      <vt:lpstr>Equation</vt:lpstr>
      <vt:lpstr>Chart</vt:lpstr>
      <vt:lpstr>Microsoft Excel 97 - 2004 Worksheet</vt:lpstr>
      <vt:lpstr>The Dark Energy Survey</vt:lpstr>
      <vt:lpstr>Dark Energy</vt:lpstr>
      <vt:lpstr>Slide 3</vt:lpstr>
      <vt:lpstr>The Dark Energy Survey</vt:lpstr>
      <vt:lpstr>The DES Collaboration</vt:lpstr>
      <vt:lpstr>Project Structure &amp; Timeline</vt:lpstr>
      <vt:lpstr>Dark Energy Camera</vt:lpstr>
      <vt:lpstr>Dark Energy Camera</vt:lpstr>
      <vt:lpstr>DECam CCDs</vt:lpstr>
      <vt:lpstr>DECam CCDs</vt:lpstr>
      <vt:lpstr>Slide 11</vt:lpstr>
      <vt:lpstr>DECam in Chile</vt:lpstr>
      <vt:lpstr>Optics</vt:lpstr>
      <vt:lpstr>Optics</vt:lpstr>
      <vt:lpstr>Optics</vt:lpstr>
      <vt:lpstr>Slide 16</vt:lpstr>
      <vt:lpstr>DES Observing Strategy</vt:lpstr>
      <vt:lpstr>Photometric Redshifts</vt:lpstr>
      <vt:lpstr>Slide 19</vt:lpstr>
      <vt:lpstr>DES Science Summary</vt:lpstr>
      <vt:lpstr>DES Science Summary</vt:lpstr>
      <vt:lpstr>DES Science Summary</vt:lpstr>
      <vt:lpstr>Probing Inflation with DES: Constraining Non-Gaussianity</vt:lpstr>
      <vt:lpstr>Covariance of Cluster Counts</vt:lpstr>
      <vt:lpstr>Constraints on non-Gaussianity vs. scale</vt:lpstr>
      <vt:lpstr>Slide 26</vt:lpstr>
      <vt:lpstr>I. Clusters</vt:lpstr>
      <vt:lpstr>Slide 28</vt:lpstr>
      <vt:lpstr>Slide 29</vt:lpstr>
      <vt:lpstr>Slide 30</vt:lpstr>
      <vt:lpstr>  Weak lensing: shear and mass</vt:lpstr>
      <vt:lpstr>Slide 32</vt:lpstr>
      <vt:lpstr>Slide 33</vt:lpstr>
      <vt:lpstr>Slide 34</vt:lpstr>
      <vt:lpstr>Slide 35</vt:lpstr>
      <vt:lpstr>Slide 36</vt:lpstr>
      <vt:lpstr>Slide 37</vt:lpstr>
      <vt:lpstr>Supernova Hubble Diagram</vt:lpstr>
      <vt:lpstr>Supernova Hubble Diagram</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 red-black-red</dc:title>
  <dc:subject/>
  <dc:creator>Jim Annis</dc:creator>
  <cp:keywords/>
  <dc:description/>
  <cp:lastModifiedBy>Josh Frieman</cp:lastModifiedBy>
  <cp:revision>721</cp:revision>
  <dcterms:created xsi:type="dcterms:W3CDTF">2012-02-01T06:28:16Z</dcterms:created>
  <dcterms:modified xsi:type="dcterms:W3CDTF">2012-02-01T15:56:30Z</dcterms:modified>
</cp:coreProperties>
</file>