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5" r:id="rId3"/>
    <p:sldId id="267" r:id="rId4"/>
    <p:sldId id="268" r:id="rId5"/>
    <p:sldId id="257" r:id="rId6"/>
    <p:sldId id="260" r:id="rId7"/>
    <p:sldId id="258" r:id="rId8"/>
    <p:sldId id="259" r:id="rId9"/>
    <p:sldId id="261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63" r:id="rId19"/>
    <p:sldId id="264" r:id="rId20"/>
    <p:sldId id="26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4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4AF15-392E-FA4D-95A9-077CF24C7812}" type="datetimeFigureOut">
              <a:rPr lang="en-US" smtClean="0"/>
              <a:t>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0F9F2-CE83-2241-B251-73CCD07ED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86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Lec2 Mapping Structure (Frieman)</a:t>
            </a:r>
          </a:p>
        </p:txBody>
      </p:sp>
      <p:sp>
        <p:nvSpPr>
          <p:cNvPr id="177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Chicago Maps the Cosmos 2007</a:t>
            </a:r>
          </a:p>
        </p:txBody>
      </p:sp>
      <p:sp>
        <p:nvSpPr>
          <p:cNvPr id="177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684E8D-A799-B749-AB4D-F316C3FD95CF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177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7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21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36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3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7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50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3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0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39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3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1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4DC34-FC20-7F49-98DA-26178DBF140B}" type="datetimeFigureOut">
              <a:rPr lang="en-US" smtClean="0"/>
              <a:t>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8A5C-0E0A-7E4B-B000-1F40C08AC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4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-0328-20D.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276"/>
            <a:ext cx="9144000" cy="587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7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0" y="250448"/>
            <a:ext cx="184666" cy="3385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aseline="-25000" dirty="0" smtClean="0">
                <a:solidFill>
                  <a:srgbClr val="FFFFCC"/>
                </a:solidFill>
                <a:latin typeface="Times" charset="0"/>
              </a:rPr>
              <a:t>                            </a:t>
            </a:r>
            <a:endParaRPr lang="en-US" sz="2400" dirty="0">
              <a:solidFill>
                <a:srgbClr val="00FF00"/>
              </a:solidFill>
              <a:latin typeface="Times" charset="0"/>
            </a:endParaRPr>
          </a:p>
        </p:txBody>
      </p:sp>
      <p:sp>
        <p:nvSpPr>
          <p:cNvPr id="176133" name="Rectangle 4"/>
          <p:cNvSpPr>
            <a:spLocks noChangeArrowheads="1"/>
          </p:cNvSpPr>
          <p:nvPr/>
        </p:nvSpPr>
        <p:spPr bwMode="auto">
          <a:xfrm>
            <a:off x="5715000" y="5943604"/>
            <a:ext cx="184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400" dirty="0">
              <a:solidFill>
                <a:srgbClr val="FFFFCC"/>
              </a:solidFill>
              <a:latin typeface="Times New Roman" charset="0"/>
            </a:endParaRPr>
          </a:p>
        </p:txBody>
      </p:sp>
      <p:pic>
        <p:nvPicPr>
          <p:cNvPr id="4" name="Picture 3" descr="NGC253.mjm-edi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43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0006-4123_20141218_00_gri_20141219_000-edit1-0_95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8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0428-33_6122_20141105_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9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0500-6205_cut_mjm-nebulosity-3-3-96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1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2018-5248_rgb-neb-crop-edit2-3-1000-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27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2111-0124_20140923_03_gri_20140923_000-cut-edit1-6-10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4" y="-1"/>
            <a:ext cx="85725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1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gordo-edit1-6-10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21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ell3151_reduc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2" y="1135529"/>
            <a:ext cx="9173884" cy="45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6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appa-g-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" y="557624"/>
            <a:ext cx="9050214" cy="5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6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ommaso-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3966882" cy="4495800"/>
          </a:xfrm>
          <a:prstGeom prst="rect">
            <a:avLst/>
          </a:prstGeom>
        </p:spPr>
      </p:pic>
      <p:pic>
        <p:nvPicPr>
          <p:cNvPr id="5" name="Picture 4" descr="SPT-convergen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1287904"/>
            <a:ext cx="4038600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15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-0333-20d-hr_reduc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36" r="-7036"/>
          <a:stretch>
            <a:fillRect/>
          </a:stretch>
        </p:blipFill>
        <p:spPr>
          <a:xfrm>
            <a:off x="-562233" y="971175"/>
            <a:ext cx="10175779" cy="5596395"/>
          </a:xfrm>
        </p:spPr>
      </p:pic>
    </p:spTree>
    <p:extLst>
      <p:ext uri="{BB962C8B-B14F-4D97-AF65-F5344CB8AC3E}">
        <p14:creationId xmlns:p14="http://schemas.microsoft.com/office/powerpoint/2010/main" val="268701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LSSfootprintn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50" y="110287"/>
            <a:ext cx="7131976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26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-0331-16D.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-0333-25D.h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_DSC3217_HD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17" y="19072"/>
            <a:ext cx="8309754" cy="68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4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2-0331-04D.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"/>
            <a:ext cx="9144000" cy="60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/>
          <a:srcRect l="259" t="8159" r="520" b="3297"/>
          <a:stretch>
            <a:fillRect/>
          </a:stretch>
        </p:blipFill>
        <p:spPr bwMode="auto">
          <a:xfrm>
            <a:off x="2259653" y="4"/>
            <a:ext cx="5121290" cy="6857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451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3969-allccd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486239" y="926353"/>
            <a:ext cx="10398301" cy="5718665"/>
          </a:xfrm>
        </p:spPr>
      </p:pic>
    </p:spTree>
    <p:extLst>
      <p:ext uri="{BB962C8B-B14F-4D97-AF65-F5344CB8AC3E}">
        <p14:creationId xmlns:p14="http://schemas.microsoft.com/office/powerpoint/2010/main" val="372323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NGC1365_fixpix[2]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1"/>
            <a:ext cx="9144000" cy="45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4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13</Words>
  <Application>Microsoft Macintosh PowerPoint</Application>
  <PresentationFormat>On-screen Show (4:3)</PresentationFormat>
  <Paragraphs>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A Frieman</dc:creator>
  <cp:lastModifiedBy>Joshua A Frieman</cp:lastModifiedBy>
  <cp:revision>9</cp:revision>
  <dcterms:created xsi:type="dcterms:W3CDTF">2016-01-08T21:08:45Z</dcterms:created>
  <dcterms:modified xsi:type="dcterms:W3CDTF">2016-01-08T21:43:46Z</dcterms:modified>
</cp:coreProperties>
</file>