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31.xml" ContentType="application/vnd.openxmlformats-officedocument.presentationml.notesSlide+xml"/>
  <Override PartName="/ppt/slideLayouts/slideLayout35.xml" ContentType="application/vnd.openxmlformats-officedocument.presentationml.slideLayout+xml"/>
  <Override PartName="/ppt/slideMasters/slideMaster12.xml" ContentType="application/vnd.openxmlformats-officedocument.presentationml.slideMaster+xml"/>
  <Override PartName="/ppt/embeddings/Microsoft_Equation22.bin" ContentType="application/vnd.openxmlformats-officedocument.oleObject"/>
  <Override PartName="/ppt/embeddings/Microsoft_Equation74.bin" ContentType="application/vnd.openxmlformats-officedocument.oleObject"/>
  <Override PartName="/ppt/slideLayouts/slideLayout193.xml" ContentType="application/vnd.openxmlformats-officedocument.presentationml.slideLayout+xml"/>
  <Override PartName="/ppt/notesSlides/notesSlide9.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Layouts/slideLayout86.xml" ContentType="application/vnd.openxmlformats-officedocument.presentationml.slideLayout+xml"/>
  <Override PartName="/ppt/slideLayouts/slideLayout21.xml" ContentType="application/vnd.openxmlformats-officedocument.presentationml.slideLayout+xml"/>
  <Override PartName="/ppt/slideLayouts/slideLayout114.xml" ContentType="application/vnd.openxmlformats-officedocument.presentationml.slideLayout+xml"/>
  <Override PartName="/ppt/embeddings/Microsoft_Equation39.bin" ContentType="application/vnd.openxmlformats-officedocument.oleObject"/>
  <Override PartName="/ppt/slideLayouts/slideLayout3.xml" ContentType="application/vnd.openxmlformats-officedocument.presentationml.slideLayout+xml"/>
  <Override PartName="/ppt/slideLayouts/slideLayout139.xml" ContentType="application/vnd.openxmlformats-officedocument.presentationml.slideLayout+xml"/>
  <Override PartName="/ppt/slideLayouts/slideLayout24.xml" ContentType="application/vnd.openxmlformats-officedocument.presentationml.slideLayout+xml"/>
  <Override PartName="/ppt/embeddings/Microsoft_Equation20.bin" ContentType="application/vnd.openxmlformats-officedocument.oleObject"/>
  <Override PartName="/ppt/slides/slide1.xml" ContentType="application/vnd.openxmlformats-officedocument.presentationml.slide+xml"/>
  <Override PartName="/ppt/tableStyles.xml" ContentType="application/vnd.openxmlformats-officedocument.presentationml.tableStyles+xml"/>
  <Override PartName="/ppt/slideLayouts/slideLayout69.xml" ContentType="application/vnd.openxmlformats-officedocument.presentationml.slideLayout+xml"/>
  <Override PartName="/ppt/embeddings/Microsoft_Equation12.bin" ContentType="application/vnd.openxmlformats-officedocument.oleObject"/>
  <Override PartName="/ppt/notesSlides/notesSlide35.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170.xml" ContentType="application/vnd.openxmlformats-officedocument.presentationml.slideLayout+xml"/>
  <Override PartName="/ppt/notesSlides/notesSlide1.xml" ContentType="application/vnd.openxmlformats-officedocument.presentationml.notesSlide+xml"/>
  <Override PartName="/ppt/slides/slide37.xml" ContentType="application/vnd.openxmlformats-officedocument.presentationml.slide+xml"/>
  <Override PartName="/ppt/slideLayouts/slideLayout72.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Default Extension="vml" ContentType="application/vnd.openxmlformats-officedocument.vmlDrawing"/>
  <Override PartName="/ppt/embeddings/Microsoft_Equation1.bin" ContentType="application/vnd.openxmlformats-officedocument.oleObject"/>
  <Override PartName="/ppt/slideMasters/slideMaster9.xml" ContentType="application/vnd.openxmlformats-officedocument.presentationml.slideMaster+xml"/>
  <Override PartName="/ppt/slideLayouts/slideLayout126.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embeddings/Microsoft_Equation3.bin" ContentType="application/vnd.openxmlformats-officedocument.oleObject"/>
  <Override PartName="/ppt/slideLayouts/slideLayout171.xml" ContentType="application/vnd.openxmlformats-officedocument.presentationml.slideLayout+xml"/>
  <Override PartName="/ppt/slideLayouts/slideLayout119.xml" ContentType="application/vnd.openxmlformats-officedocument.presentationml.slideLayout+xml"/>
  <Override PartName="/ppt/slideLayouts/slideLayout27.xml" ContentType="application/vnd.openxmlformats-officedocument.presentationml.slideLayout+xml"/>
  <Override PartName="/ppt/slideLayouts/slideLayout160.xml" ContentType="application/vnd.openxmlformats-officedocument.presentationml.slideLayout+xml"/>
  <Override PartName="/ppt/slides/slide19.xml" ContentType="application/vnd.openxmlformats-officedocument.presentationml.slide+xml"/>
  <Override PartName="/ppt/slideLayouts/slideLayout132.xml" ContentType="application/vnd.openxmlformats-officedocument.presentationml.slideLayout+xml"/>
  <Override PartName="/ppt/slideMasters/slideMaster4.xml" ContentType="application/vnd.openxmlformats-officedocument.presentationml.slideMaster+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embeddings/Microsoft_Equation62.bin" ContentType="application/vnd.openxmlformats-officedocument.oleObject"/>
  <Override PartName="/ppt/embeddings/Microsoft_Equation15.bin" ContentType="application/vnd.openxmlformats-officedocument.oleObject"/>
  <Override PartName="/ppt/theme/theme4.xml" ContentType="application/vnd.openxmlformats-officedocument.theme+xml"/>
  <Override PartName="/ppt/notesSlides/notesSlide25.xml" ContentType="application/vnd.openxmlformats-officedocument.presentationml.notesSlide+xml"/>
  <Override PartName="/ppt/embeddings/Microsoft_Equation54.bin" ContentType="application/vnd.openxmlformats-officedocument.oleObject"/>
  <Override PartName="/ppt/embeddings/Microsoft_Equation51.bin" ContentType="application/vnd.openxmlformats-officedocument.oleObject"/>
  <Override PartName="/ppt/slideLayouts/slideLayout173.xml" ContentType="application/vnd.openxmlformats-officedocument.presentationml.slideLayout+xml"/>
  <Override PartName="/ppt/slideLayouts/slideLayout66.xml" ContentType="application/vnd.openxmlformats-officedocument.presentationml.slideLayout+xml"/>
  <Override PartName="/ppt/slides/slide45.xml" ContentType="application/vnd.openxmlformats-officedocument.presentationml.slide+xml"/>
  <Override PartName="/ppt/notesSlides/notesSlide38.xml" ContentType="application/vnd.openxmlformats-officedocument.presentationml.notesSlide+xml"/>
  <Override PartName="/ppt/slideLayouts/slideLayout109.xml" ContentType="application/vnd.openxmlformats-officedocument.presentationml.slideLayout+xml"/>
  <Override PartName="/ppt/slideLayouts/slideLayout10.xml" ContentType="application/vnd.openxmlformats-officedocument.presentationml.slideLayout+xml"/>
  <Override PartName="/ppt/slideLayouts/slideLayout70.xml" ContentType="application/vnd.openxmlformats-officedocument.presentationml.slideLayout+xml"/>
  <Override PartName="/ppt/slideLayouts/slideLayout43.xml" ContentType="application/vnd.openxmlformats-officedocument.presentationml.slideLayout+xml"/>
  <Override PartName="/ppt/slideLayouts/slideLayout184.xml" ContentType="application/vnd.openxmlformats-officedocument.presentationml.slideLayout+xml"/>
  <Override PartName="/ppt/notesSlides/notesSlide3.xml" ContentType="application/vnd.openxmlformats-officedocument.presentationml.notesSlide+xml"/>
  <Override PartName="/ppt/embeddings/Microsoft_Equation16.bin" ContentType="application/vnd.openxmlformats-officedocument.oleObject"/>
  <Override PartName="/ppt/notesSlides/notesSlide36.xml" ContentType="application/vnd.openxmlformats-officedocument.presentationml.notesSlide+xml"/>
  <Override PartName="/ppt/slideLayouts/slideLayout165.xml" ContentType="application/vnd.openxmlformats-officedocument.presentationml.slideLayout+xml"/>
  <Override PartName="/ppt/embeddings/Microsoft_Equation33.bin" ContentType="application/vnd.openxmlformats-officedocument.oleObject"/>
  <Override PartName="/ppt/slides/slide26.xml" ContentType="application/vnd.openxmlformats-officedocument.presentationml.slide+xml"/>
  <Override PartName="/ppt/slideMasters/slideMaster1.xml" ContentType="application/vnd.openxmlformats-officedocument.presentationml.slideMaster+xml"/>
  <Override PartName="/ppt/embeddings/Microsoft_Equation73.bin" ContentType="application/vnd.openxmlformats-officedocument.oleObject"/>
  <Override PartName="/ppt/slideLayouts/slideLayout117.xml" ContentType="application/vnd.openxmlformats-officedocument.presentationml.slideLayout+xml"/>
  <Override PartName="/ppt/embeddings/Microsoft_Equation75.bin" ContentType="application/vnd.openxmlformats-officedocument.oleObject"/>
  <Override PartName="/ppt/slides/slide40.xml" ContentType="application/vnd.openxmlformats-officedocument.presentationml.slide+xml"/>
  <Override PartName="/ppt/slideLayouts/slideLayout18.xml" ContentType="application/vnd.openxmlformats-officedocument.presentationml.slideLayout+xml"/>
  <Override PartName="/ppt/slideLayouts/slideLayout75.xml" ContentType="application/vnd.openxmlformats-officedocument.presentationml.slideLayout+xml"/>
  <Override PartName="/ppt/embeddings/Microsoft_Equation10.bin" ContentType="application/vnd.openxmlformats-officedocument.oleObject"/>
  <Override PartName="/ppt/notesSlides/notesSlide37.xml" ContentType="application/vnd.openxmlformats-officedocument.presentationml.notesSlide+xml"/>
  <Override PartName="/ppt/slideLayouts/slideLayout74.xml" ContentType="application/vnd.openxmlformats-officedocument.presentationml.slideLayout+xml"/>
  <Override PartName="/ppt/theme/themeOverride3.xml" ContentType="application/vnd.openxmlformats-officedocument.themeOverride+xml"/>
  <Override PartName="/ppt/slideLayouts/slideLayout174.xml" ContentType="application/vnd.openxmlformats-officedocument.presentationml.slideLayout+xml"/>
  <Override PartName="/ppt/embeddings/Microsoft_Equation66.bin" ContentType="application/vnd.openxmlformats-officedocument.oleObject"/>
  <Override PartName="/ppt/slideLayouts/slideLayout87.xml" ContentType="application/vnd.openxmlformats-officedocument.presentationml.slideLayout+xml"/>
  <Override PartName="/ppt/embeddings/Microsoft_Equation13.bin" ContentType="application/vnd.openxmlformats-officedocument.oleObject"/>
  <Default Extension="jpeg" ContentType="image/jpeg"/>
  <Override PartName="/ppt/slideLayouts/slideLayout123.xml" ContentType="application/vnd.openxmlformats-officedocument.presentationml.slideLayout+xml"/>
  <Override PartName="/ppt/slides/slide3.xml" ContentType="application/vnd.openxmlformats-officedocument.presentationml.slide+xml"/>
  <Default Extension="tiff" ContentType="image/tiff"/>
  <Override PartName="/ppt/slideLayouts/slideLayout59.xml" ContentType="application/vnd.openxmlformats-officedocument.presentationml.slideLayout+xml"/>
  <Override PartName="/ppt/slideLayouts/slideLayout13.xml" ContentType="application/vnd.openxmlformats-officedocument.presentationml.slideLayout+xml"/>
  <Override PartName="/ppt/embeddings/Microsoft_Equation27.bin" ContentType="application/vnd.openxmlformats-officedocument.oleObject"/>
  <Override PartName="/ppt/slideLayouts/slideLayout42.xml" ContentType="application/vnd.openxmlformats-officedocument.presentationml.slideLayout+xml"/>
  <Default Extension="rels" ContentType="application/vnd.openxmlformats-package.relationships+xml"/>
  <Override PartName="/ppt/slideLayouts/slideLayout15.xml" ContentType="application/vnd.openxmlformats-officedocument.presentationml.slideLayout+xml"/>
  <Override PartName="/ppt/slideLayouts/slideLayout121.xml" ContentType="application/vnd.openxmlformats-officedocument.presentationml.slideLayout+xml"/>
  <Override PartName="/ppt/slides/slide9.xml" ContentType="application/vnd.openxmlformats-officedocument.presentationml.slide+xml"/>
  <Override PartName="/ppt/slideLayouts/slideLayout112.xml" ContentType="application/vnd.openxmlformats-officedocument.presentationml.slideLayout+xml"/>
  <Override PartName="/ppt/slides/slide39.xml" ContentType="application/vnd.openxmlformats-officedocument.presentationml.slide+xml"/>
  <Override PartName="/ppt/embeddings/Microsoft_Equation67.bin" ContentType="application/vnd.openxmlformats-officedocument.oleObject"/>
  <Override PartName="/ppt/slides/slide29.xml" ContentType="application/vnd.openxmlformats-officedocument.presentationml.slide+xml"/>
  <Override PartName="/ppt/slideLayouts/slideLayout92.xml" ContentType="application/vnd.openxmlformats-officedocument.presentationml.slideLayout+xml"/>
  <Override PartName="/ppt/notesSlides/notesSlide11.xml" ContentType="application/vnd.openxmlformats-officedocument.presentationml.notesSlide+xml"/>
  <Override PartName="/ppt/slideLayouts/slideLayout115.xml" ContentType="application/vnd.openxmlformats-officedocument.presentationml.slideLayout+xml"/>
  <Override PartName="/ppt/slideLayouts/slideLayout157.xml" ContentType="application/vnd.openxmlformats-officedocument.presentationml.slideLayout+xml"/>
  <Override PartName="/ppt/slideLayouts/slideLayout127.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16.xml" ContentType="application/vnd.openxmlformats-officedocument.theme+xml"/>
  <Override PartName="/ppt/slides/slide36.xml" ContentType="application/vnd.openxmlformats-officedocument.presentationml.slide+xml"/>
  <Override PartName="/ppt/slides/slide18.xml" ContentType="application/vnd.openxmlformats-officedocument.presentationml.slide+xml"/>
  <Override PartName="/ppt/slideLayouts/slideLayout155.xml" ContentType="application/vnd.openxmlformats-officedocument.presentationml.slideLayout+xml"/>
  <Override PartName="/ppt/notesSlides/notesSlide16.xml" ContentType="application/vnd.openxmlformats-officedocument.presentationml.notesSlide+xml"/>
  <Override PartName="/ppt/slideLayouts/slideLayout108.xml" ContentType="application/vnd.openxmlformats-officedocument.presentationml.slideLayout+xml"/>
  <Override PartName="/ppt/embeddings/Microsoft_Equation8.bin" ContentType="application/vnd.openxmlformats-officedocument.oleObject"/>
  <Override PartName="/ppt/slideLayouts/slideLayout17.xml" ContentType="application/vnd.openxmlformats-officedocument.presentationml.slideLayout+xml"/>
  <Override PartName="/ppt/slideLayouts/slideLayout147.xml" ContentType="application/vnd.openxmlformats-officedocument.presentationml.slideLayout+xml"/>
  <Override PartName="/ppt/notesMasters/notesMaster1.xml" ContentType="application/vnd.openxmlformats-officedocument.presentationml.notesMaster+xml"/>
  <Override PartName="/ppt/slideLayouts/slideLayout181.xml" ContentType="application/vnd.openxmlformats-officedocument.presentationml.slideLayout+xml"/>
  <Override PartName="/ppt/slideLayouts/slideLayout111.xml" ContentType="application/vnd.openxmlformats-officedocument.presentationml.slideLayout+xml"/>
  <Override PartName="/ppt/viewProps.xml" ContentType="application/vnd.openxmlformats-officedocument.presentationml.viewProps+xml"/>
  <Override PartName="/ppt/slideLayouts/slideLayout76.xml" ContentType="application/vnd.openxmlformats-officedocument.presentationml.slideLayout+xml"/>
  <Override PartName="/ppt/embeddings/Microsoft_Equation4.bin" ContentType="application/vnd.openxmlformats-officedocument.oleObject"/>
  <Override PartName="/ppt/slides/slide13.xml" ContentType="application/vnd.openxmlformats-officedocument.presentationml.slide+xml"/>
  <Override PartName="/ppt/embeddings/Microsoft_Equation5.bin" ContentType="application/vnd.openxmlformats-officedocument.oleObject"/>
  <Override PartName="/ppt/notesSlides/notesSlide6.xml" ContentType="application/vnd.openxmlformats-officedocument.presentationml.notesSlide+xml"/>
  <Override PartName="/ppt/slideLayouts/slideLayout98.xml" ContentType="application/vnd.openxmlformats-officedocument.presentationml.slideLayout+xml"/>
  <Override PartName="/ppt/embeddings/Microsoft_Equation18.bin" ContentType="application/vnd.openxmlformats-officedocument.oleObject"/>
  <Override PartName="/ppt/slideLayouts/slideLayout90.xml" ContentType="application/vnd.openxmlformats-officedocument.presentationml.slideLayout+xml"/>
  <Override PartName="/ppt/slideLayouts/slideLayout57.xml" ContentType="application/vnd.openxmlformats-officedocument.presentationml.slideLayout+xml"/>
  <Override PartName="/ppt/slideLayouts/slideLayout176.xml" ContentType="application/vnd.openxmlformats-officedocument.presentationml.slideLayout+xml"/>
  <Override PartName="/ppt/slideLayouts/slideLayout96.xml" ContentType="application/vnd.openxmlformats-officedocument.presentationml.slideLayout+xml"/>
  <Override PartName="/ppt/slideLayouts/slideLayout2.xml" ContentType="application/vnd.openxmlformats-officedocument.presentationml.slideLayout+xml"/>
  <Override PartName="/ppt/embeddings/Microsoft_Equation52.bin" ContentType="application/vnd.openxmlformats-officedocument.oleObject"/>
  <Override PartName="/ppt/embeddings/Microsoft_Equation60.bin" ContentType="application/vnd.openxmlformats-officedocument.oleObject"/>
  <Override PartName="/ppt/slideLayouts/slideLayout196.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embeddings/Microsoft_Equation30.bin" ContentType="application/vnd.openxmlformats-officedocument.oleObject"/>
  <Override PartName="/ppt/notesSlides/notesSlide39.xml" ContentType="application/vnd.openxmlformats-officedocument.presentationml.notesSlide+xml"/>
  <Override PartName="/ppt/slideLayouts/slideLayout45.xml" ContentType="application/vnd.openxmlformats-officedocument.presentationml.slideLayout+xml"/>
  <Override PartName="/ppt/slides/slide12.xml" ContentType="application/vnd.openxmlformats-officedocument.presentationml.slide+xml"/>
  <Override PartName="/ppt/embeddings/Microsoft_Equation57.bin" ContentType="application/vnd.openxmlformats-officedocument.oleObject"/>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Layouts/slideLayout97.xml" ContentType="application/vnd.openxmlformats-officedocument.presentationml.slideLayout+xml"/>
  <Override PartName="/ppt/slideLayouts/slideLayout124.xml" ContentType="application/vnd.openxmlformats-officedocument.presentationml.slideLayout+xml"/>
  <Override PartName="/ppt/slideLayouts/slideLayout134.xml" ContentType="application/vnd.openxmlformats-officedocument.presentationml.slideLayout+xml"/>
  <Override PartName="/ppt/embeddings/Microsoft_Equation38.bin" ContentType="application/vnd.openxmlformats-officedocument.oleObject"/>
  <Override PartName="/ppt/embeddings/Microsoft_Equation47.bin" ContentType="application/vnd.openxmlformats-officedocument.oleObject"/>
  <Override PartName="/ppt/slides/slide35.xml" ContentType="application/vnd.openxmlformats-officedocument.presentationml.slide+xml"/>
  <Override PartName="/ppt/slideLayouts/slideLayout137.xml" ContentType="application/vnd.openxmlformats-officedocument.presentationml.slideLayout+xml"/>
  <Override PartName="/ppt/slides/slide42.xml" ContentType="application/vnd.openxmlformats-officedocument.presentationml.slide+xml"/>
  <Override PartName="/ppt/slideLayouts/slideLayout153.xml" ContentType="application/vnd.openxmlformats-officedocument.presentationml.slideLayout+xml"/>
  <Override PartName="/ppt/slideLayouts/slideLayout80.xml" ContentType="application/vnd.openxmlformats-officedocument.presentationml.slideLayout+xml"/>
  <Override PartName="/ppt/embeddings/Microsoft_Equation49.bin" ContentType="application/vnd.openxmlformats-officedocument.oleObject"/>
  <Override PartName="/ppt/embeddings/Microsoft_Equation68.bin" ContentType="application/vnd.openxmlformats-officedocument.oleObject"/>
  <Override PartName="/ppt/slideLayouts/slideLayout163.xml" ContentType="application/vnd.openxmlformats-officedocument.presentationml.slideLayout+xml"/>
  <Override PartName="/ppt/slideLayouts/slideLayout34.xml" ContentType="application/vnd.openxmlformats-officedocument.presentationml.slideLayout+xml"/>
  <Override PartName="/ppt/slideLayouts/slideLayout89.xml" ContentType="application/vnd.openxmlformats-officedocument.presentationml.slideLayout+xml"/>
  <Override PartName="/ppt/slideLayouts/slideLayout113.xml" ContentType="application/vnd.openxmlformats-officedocument.presentationml.slideLayout+xml"/>
  <Override PartName="/ppt/slides/slide50.xml" ContentType="application/vnd.openxmlformats-officedocument.presentationml.slide+xml"/>
  <Override PartName="/ppt/slideLayouts/slideLayout138.xml" ContentType="application/vnd.openxmlformats-officedocument.presentationml.slideLayout+xml"/>
  <Override PartName="/ppt/embeddings/Microsoft_Equation65.bin" ContentType="application/vnd.openxmlformats-officedocument.oleObject"/>
  <Override PartName="/ppt/notesSlides/notesSlide29.xml" ContentType="application/vnd.openxmlformats-officedocument.presentationml.notesSlide+xml"/>
  <Override PartName="/ppt/embeddings/Microsoft_Equation14.bin" ContentType="application/vnd.openxmlformats-officedocument.oleObject"/>
  <Override PartName="/ppt/notesSlides/notesSlide7.xml" ContentType="application/vnd.openxmlformats-officedocument.presentationml.notesSlide+xml"/>
  <Override PartName="/ppt/slideLayouts/slideLayout130.xml" ContentType="application/vnd.openxmlformats-officedocument.presentationml.slideLayout+xml"/>
  <Override PartName="/ppt/slideLayouts/slideLayout156.xml" ContentType="application/vnd.openxmlformats-officedocument.presentationml.slideLayout+xml"/>
  <Override PartName="/ppt/slideLayouts/slideLayout190.xml" ContentType="application/vnd.openxmlformats-officedocument.presentationml.slideLayout+xml"/>
  <Override PartName="/ppt/embeddings/Microsoft_Equation2.bin" ContentType="application/vnd.openxmlformats-officedocument.oleObject"/>
  <Override PartName="/ppt/embeddings/Microsoft_Equation26.bin" ContentType="application/vnd.openxmlformats-officedocument.oleObject"/>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embeddings/Microsoft_Equation55.bin" ContentType="application/vnd.openxmlformats-officedocument.oleObject"/>
  <Override PartName="/ppt/slides/slide34.xml" ContentType="application/vnd.openxmlformats-officedocument.presentationml.slide+xml"/>
  <Override PartName="/ppt/slideLayouts/slideLayout48.xml" ContentType="application/vnd.openxmlformats-officedocument.presentationml.slideLayout+xml"/>
  <Override PartName="/ppt/notesSlides/notesSlide5.xml" ContentType="application/vnd.openxmlformats-officedocument.presentationml.notesSlide+xml"/>
  <Override PartName="/ppt/slideLayouts/slideLayout151.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embeddings/Microsoft_Equation31.bin" ContentType="application/vnd.openxmlformats-officedocument.oleObject"/>
  <Override PartName="/ppt/notesSlides/notesSlide33.xml" ContentType="application/vnd.openxmlformats-officedocument.presentationml.notesSlide+xml"/>
  <Override PartName="/ppt/slideLayouts/slideLayout136.xml" ContentType="application/vnd.openxmlformats-officedocument.presentationml.slideLayout+xml"/>
  <Override PartName="/ppt/slides/slide8.xml" ContentType="application/vnd.openxmlformats-officedocument.presentationml.slide+xml"/>
  <Override PartName="/ppt/slideLayouts/slideLayout31.xml" ContentType="application/vnd.openxmlformats-officedocument.presentationml.slideLayout+xml"/>
  <Override PartName="/ppt/embeddings/Microsoft_Equation71.bin" ContentType="application/vnd.openxmlformats-officedocument.oleObject"/>
  <Override PartName="/ppt/slideLayouts/slideLayout54.xml" ContentType="application/vnd.openxmlformats-officedocument.presentationml.slideLayout+xml"/>
  <Override PartName="/ppt/slideLayouts/slideLayout185.xml" ContentType="application/vnd.openxmlformats-officedocument.presentationml.slideLayout+xml"/>
  <Override PartName="/ppt/slideLayouts/slideLayout194.xml" ContentType="application/vnd.openxmlformats-officedocument.presentationml.slideLayout+xml"/>
  <Override PartName="/ppt/notesSlides/notesSlide30.xml" ContentType="application/vnd.openxmlformats-officedocument.presentationml.notes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Layouts/slideLayout189.xml" ContentType="application/vnd.openxmlformats-officedocument.presentationml.slideLayout+xml"/>
  <Override PartName="/ppt/slideMasters/slideMaster11.xml" ContentType="application/vnd.openxmlformats-officedocument.presentationml.slideMaster+xml"/>
  <Override PartName="/ppt/slideLayouts/slideLayout135.xml" ContentType="application/vnd.openxmlformats-officedocument.presentationml.slideLayout+xml"/>
  <Override PartName="/ppt/slides/slide28.xml" ContentType="application/vnd.openxmlformats-officedocument.presentationml.slide+xml"/>
  <Override PartName="/docProps/app.xml" ContentType="application/vnd.openxmlformats-officedocument.extended-properties+xml"/>
  <Override PartName="/ppt/slideMasters/slideMaster13.xml" ContentType="application/vnd.openxmlformats-officedocument.presentationml.slideMaster+xml"/>
  <Override PartName="/ppt/embeddings/Microsoft_Equation29.bin" ContentType="application/vnd.openxmlformats-officedocument.oleObject"/>
  <Override PartName="/ppt/slides/slide47.xml" ContentType="application/vnd.openxmlformats-officedocument.presentationml.slide+xml"/>
  <Override PartName="/ppt/slideLayouts/slideLayout93.xml" ContentType="application/vnd.openxmlformats-officedocument.presentationml.slideLayout+xml"/>
  <Override PartName="/ppt/slideLayouts/slideLayout79.xml" ContentType="application/vnd.openxmlformats-officedocument.presentationml.slideLayout+xml"/>
  <Override PartName="/ppt/slideLayouts/slideLayout106.xml" ContentType="application/vnd.openxmlformats-officedocument.presentationml.slideLayout+xml"/>
  <Override PartName="/ppt/slideLayouts/slideLayout133.xml" ContentType="application/vnd.openxmlformats-officedocument.presentationml.slideLayout+xml"/>
  <Override PartName="/ppt/slideLayouts/slideLayout143.xml" ContentType="application/vnd.openxmlformats-officedocument.presentationml.slideLayout+xml"/>
  <Override PartName="/ppt/slideLayouts/slideLayout195.xml" ContentType="application/vnd.openxmlformats-officedocument.presentationml.slideLayout+xml"/>
  <Override PartName="/ppt/slideLayouts/slideLayout56.xml" ContentType="application/vnd.openxmlformats-officedocument.presentationml.slideLayout+xml"/>
  <Override PartName="/ppt/notesSlides/notesSlide15.xml" ContentType="application/vnd.openxmlformats-officedocument.presentationml.notesSlide+xml"/>
  <Override PartName="/ppt/slideLayouts/slideLayout105.xml" ContentType="application/vnd.openxmlformats-officedocument.presentationml.slideLayout+xml"/>
  <Override PartName="/ppt/slideLayouts/slideLayout100.xml" ContentType="application/vnd.openxmlformats-officedocument.presentationml.slideLayout+xml"/>
  <Override PartName="/ppt/slideLayouts/slideLayout159.xml" ContentType="application/vnd.openxmlformats-officedocument.presentationml.slideLayout+xml"/>
  <Override PartName="/ppt/embeddings/Microsoft_Equation42.bin" ContentType="application/vnd.openxmlformats-officedocument.oleObject"/>
  <Override PartName="/ppt/embeddings/Microsoft_Equation11.bin" ContentType="application/vnd.openxmlformats-officedocument.oleObject"/>
  <Override PartName="/ppt/slideMasters/slideMaster16.xml" ContentType="application/vnd.openxmlformats-officedocument.presentationml.slideMaster+xml"/>
  <Override PartName="/ppt/slideLayouts/slideLayout64.xml" ContentType="application/vnd.openxmlformats-officedocument.presentationml.slideLayout+xml"/>
  <Override PartName="/ppt/embeddings/Microsoft_Equation23.bin" ContentType="application/vnd.openxmlformats-officedocument.oleObject"/>
  <Override PartName="/ppt/notesSlides/notesSlide23.xml" ContentType="application/vnd.openxmlformats-officedocument.presentationml.notesSlide+xml"/>
  <Override PartName="/ppt/slideLayouts/slideLayout129.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Default Extension="pict" ContentType="image/pict"/>
  <Override PartName="/ppt/slideLayouts/slideLayout53.xml" ContentType="application/vnd.openxmlformats-officedocument.presentationml.slideLayout+xml"/>
  <Override PartName="/ppt/slideLayouts/slideLayout188.xml" ContentType="application/vnd.openxmlformats-officedocument.presentationml.slideLayout+xml"/>
  <Override PartName="/ppt/slideLayouts/slideLayout68.xml" ContentType="application/vnd.openxmlformats-officedocument.presentationml.slideLayout+xml"/>
  <Override PartName="/ppt/embeddings/Microsoft_Equation69.bin" ContentType="application/vnd.openxmlformats-officedocument.oleObject"/>
  <Override PartName="/ppt/slideLayouts/slideLayout37.xml" ContentType="application/vnd.openxmlformats-officedocument.presentationml.slideLayout+xml"/>
  <Override PartName="/ppt/notesSlides/notesSlide13.xml" ContentType="application/vnd.openxmlformats-officedocument.presentationml.notesSlide+xml"/>
  <Override PartName="/ppt/slideLayouts/slideLayout168.xml" ContentType="application/vnd.openxmlformats-officedocument.presentationml.slideLayout+xml"/>
  <Override PartName="/ppt/slideLayouts/slideLayout104.xml" ContentType="application/vnd.openxmlformats-officedocument.presentationml.slideLayout+xml"/>
  <Override PartName="/ppt/slides/slide43.xml" ContentType="application/vnd.openxmlformats-officedocument.presentationml.slide+xml"/>
  <Override PartName="/ppt/slideLayouts/slideLayout146.xml" ContentType="application/vnd.openxmlformats-officedocument.presentationml.slideLayout+xml"/>
  <Override PartName="/ppt/slideLayouts/slideLayout145.xml" ContentType="application/vnd.openxmlformats-officedocument.presentationml.slideLayout+xml"/>
  <Override PartName="/ppt/slideLayouts/slideLayout175.xml" ContentType="application/vnd.openxmlformats-officedocument.presentationml.slideLayout+xml"/>
  <Default Extension="png" ContentType="image/png"/>
  <Override PartName="/ppt/slideLayouts/slideLayout82.xml" ContentType="application/vnd.openxmlformats-officedocument.presentationml.slideLayout+xml"/>
  <Override PartName="/ppt/slideLayouts/slideLayout118.xml" ContentType="application/vnd.openxmlformats-officedocument.presentationml.slideLayout+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slideLayouts/slideLayout65.xml" ContentType="application/vnd.openxmlformats-officedocument.presentationml.slideLayout+xml"/>
  <Override PartName="/ppt/embeddings/Microsoft_Equation24.bin" ContentType="application/vnd.openxmlformats-officedocument.oleObject"/>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theme/theme8.xml" ContentType="application/vnd.openxmlformats-officedocument.theme+xml"/>
  <Override PartName="/ppt/notesSlides/notesSlide24.xml" ContentType="application/vnd.openxmlformats-officedocument.presentationml.notesSlide+xml"/>
  <Override PartName="/ppt/embeddings/Microsoft_Equation41.bin" ContentType="application/vnd.openxmlformats-officedocument.oleObject"/>
  <Override PartName="/ppt/embeddings/Microsoft_Equation61.bin" ContentType="application/vnd.openxmlformats-officedocument.oleObject"/>
  <Override PartName="/ppt/slideLayouts/slideLayout47.xml" ContentType="application/vnd.openxmlformats-officedocument.presentationml.slideLayout+xml"/>
  <Override PartName="/ppt/slideLayouts/slideLayout183.xml" ContentType="application/vnd.openxmlformats-officedocument.presentationml.slideLayout+xml"/>
  <Override PartName="/ppt/slideLayouts/slideLayout58.xml" ContentType="application/vnd.openxmlformats-officedocument.presentationml.slideLayout+xml"/>
  <Override PartName="/ppt/slides/slide41.xml" ContentType="application/vnd.openxmlformats-officedocument.presentationml.slide+xml"/>
  <Override PartName="/ppt/slideMasters/slideMaster6.xml" ContentType="application/vnd.openxmlformats-officedocument.presentationml.slideMaster+xml"/>
  <Override PartName="/ppt/slideLayouts/slideLayout191.xml" ContentType="application/vnd.openxmlformats-officedocument.presentationml.slideLayout+xml"/>
  <Override PartName="/ppt/notesSlides/notesSlide14.xml" ContentType="application/vnd.openxmlformats-officedocument.presentationml.notesSlide+xml"/>
  <Override PartName="/ppt/embeddings/Microsoft_Equation76.bin" ContentType="application/vnd.openxmlformats-officedocument.oleObject"/>
  <Override PartName="/ppt/theme/theme2.xml" ContentType="application/vnd.openxmlformats-officedocument.theme+xml"/>
  <Override PartName="/ppt/slideLayouts/slideLayout154.xml" ContentType="application/vnd.openxmlformats-officedocument.presentationml.slideLayout+xml"/>
  <Override PartName="/ppt/slides/slide2.xml" ContentType="application/vnd.openxmlformats-officedocument.presentationml.slide+xml"/>
  <Override PartName="/ppt/embeddings/Microsoft_Equation28.bin" ContentType="application/vnd.openxmlformats-officedocument.oleObject"/>
  <Override PartName="/ppt/slideLayouts/slideLayout149.xml" ContentType="application/vnd.openxmlformats-officedocument.presentationml.slideLayout+xml"/>
  <Override PartName="/ppt/embeddings/Microsoft_Equation63.bin" ContentType="application/vnd.openxmlformats-officedocument.oleObject"/>
  <Override PartName="/ppt/slideMasters/slideMaster7.xml" ContentType="application/vnd.openxmlformats-officedocument.presentationml.slideMaster+xml"/>
  <Override PartName="/ppt/slideMasters/slideMaster17.xml" ContentType="application/vnd.openxmlformats-officedocument.presentationml.slideMaster+xml"/>
  <Override PartName="/ppt/slideLayouts/slideLayout84.xml" ContentType="application/vnd.openxmlformats-officedocument.presentationml.slideLayout+xml"/>
  <Override PartName="/ppt/notesSlides/notesSlide21.xml" ContentType="application/vnd.openxmlformats-officedocument.presentationml.notesSlide+xml"/>
  <Override PartName="/ppt/slideLayouts/slideLayout81.xml" ContentType="application/vnd.openxmlformats-officedocument.presentationml.slideLayout+xml"/>
  <Override PartName="/ppt/embeddings/Microsoft_Equation43.bin" ContentType="application/vnd.openxmlformats-officedocument.oleObject"/>
  <Override PartName="/ppt/slideMasters/slideMaster8.xml" ContentType="application/vnd.openxmlformats-officedocument.presentationml.slideMaster+xml"/>
  <Default Extension="xml" ContentType="application/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177.xml" ContentType="application/vnd.openxmlformats-officedocument.presentationml.slideLayout+xml"/>
  <Override PartName="/ppt/embeddings/Microsoft_Equation40.bin" ContentType="application/vnd.openxmlformats-officedocument.oleObject"/>
  <Override PartName="/ppt/slideMasters/slideMaster14.xml" ContentType="application/vnd.openxmlformats-officedocument.presentationml.slideMaster+xml"/>
  <Override PartName="/ppt/slides/slide25.xml" ContentType="application/vnd.openxmlformats-officedocument.presentationml.slide+xml"/>
  <Override PartName="/ppt/slideLayouts/slideLayout102.xml" ContentType="application/vnd.openxmlformats-officedocument.presentationml.slideLayout+xml"/>
  <Override PartName="/ppt/slideLayouts/slideLayout164.xml" ContentType="application/vnd.openxmlformats-officedocument.presentationml.slideLayout+xml"/>
  <Override PartName="/ppt/notesSlides/notesSlide19.xml" ContentType="application/vnd.openxmlformats-officedocument.presentationml.notesSlide+xml"/>
  <Override PartName="/ppt/embeddings/Microsoft_Equation48.bin" ContentType="application/vnd.openxmlformats-officedocument.oleObject"/>
  <Override PartName="/ppt/slides/slide14.xml" ContentType="application/vnd.openxmlformats-officedocument.presentationml.slide+xml"/>
  <Override PartName="/ppt/theme/theme13.xml" ContentType="application/vnd.openxmlformats-officedocument.theme+xml"/>
  <Override PartName="/ppt/notesSlides/notesSlide26.xml" ContentType="application/vnd.openxmlformats-officedocument.presentationml.notesSlide+xml"/>
  <Override PartName="/ppt/slides/slide44.xml" ContentType="application/vnd.openxmlformats-officedocument.presentationml.slide+xml"/>
  <Override PartName="/ppt/slideLayouts/slideLayout85.xml" ContentType="application/vnd.openxmlformats-officedocument.presentationml.slideLayout+xml"/>
  <Override PartName="/ppt/slides/slide49.xml" ContentType="application/vnd.openxmlformats-officedocument.presentationml.slide+xml"/>
  <Override PartName="/ppt/slideLayouts/slideLayout20.xml" ContentType="application/vnd.openxmlformats-officedocument.presentationml.slideLayout+xml"/>
  <Override PartName="/ppt/slideLayouts/slideLayout158.xml" ContentType="application/vnd.openxmlformats-officedocument.presentationml.slideLayout+xml"/>
  <Override PartName="/ppt/slides/slide48.xml" ContentType="application/vnd.openxmlformats-officedocument.presentationml.slide+xml"/>
  <Override PartName="/ppt/presentation.xml" ContentType="application/vnd.openxmlformats-officedocument.presentationml.presentation.main+xml"/>
  <Override PartName="/ppt/slideLayouts/slideLayout73.xml" ContentType="application/vnd.openxmlformats-officedocument.presentationml.slideLayout+xml"/>
  <Override PartName="/ppt/slideLayouts/slideLayout83.xml" ContentType="application/vnd.openxmlformats-officedocument.presentationml.slideLayout+xml"/>
  <Override PartName="/ppt/slideLayouts/slideLayout192.xml" ContentType="application/vnd.openxmlformats-officedocument.presentationml.slideLayout+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78.xml" ContentType="application/vnd.openxmlformats-officedocument.presentationml.slideLayout+xml"/>
  <Override PartName="/ppt/slideLayouts/slideLayout94.xml" ContentType="application/vnd.openxmlformats-officedocument.presentationml.slideLayout+xml"/>
  <Override PartName="/ppt/theme/themeOverride1.xml" ContentType="application/vnd.openxmlformats-officedocument.themeOverride+xml"/>
  <Override PartName="/ppt/slideLayouts/slideLayout44.xml" ContentType="application/vnd.openxmlformats-officedocument.presentationml.slideLayout+xml"/>
  <Override PartName="/ppt/slides/slide15.xml" ContentType="application/vnd.openxmlformats-officedocument.presentationml.slide+xml"/>
  <Override PartName="/ppt/embeddings/Microsoft_Equation9.bin" ContentType="application/vnd.openxmlformats-officedocument.oleObject"/>
  <Override PartName="/ppt/embeddings/Microsoft_Equation32.bin" ContentType="application/vnd.openxmlformats-officedocument.oleObject"/>
  <Override PartName="/ppt/theme/theme12.xml" ContentType="application/vnd.openxmlformats-officedocument.theme+xml"/>
  <Override PartName="/ppt/embeddings/Microsoft_Equation70.bin" ContentType="application/vnd.openxmlformats-officedocument.oleObject"/>
  <Override PartName="/ppt/slideLayouts/slideLayout120.xml" ContentType="application/vnd.openxmlformats-officedocument.presentationml.slideLayout+xml"/>
  <Override PartName="/ppt/slides/slide32.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gif" ContentType="image/gif"/>
  <Override PartName="/ppt/embeddings/Microsoft_Equation56.bin" ContentType="application/vnd.openxmlformats-officedocument.oleObject"/>
  <Override PartName="/ppt/slideLayouts/slideLayout179.xml" ContentType="application/vnd.openxmlformats-officedocument.presentationml.slideLayout+xml"/>
  <Override PartName="/ppt/notesSlides/notesSlide22.xml" ContentType="application/vnd.openxmlformats-officedocument.presentationml.notesSlide+xml"/>
  <Override PartName="/ppt/slideLayouts/slideLayout116.xml" ContentType="application/vnd.openxmlformats-officedocument.presentationml.slideLayout+xml"/>
  <Override PartName="/ppt/slides/slide22.xml" ContentType="application/vnd.openxmlformats-officedocument.presentationml.slide+xml"/>
  <Override PartName="/ppt/slideLayouts/slideLayout162.xml" ContentType="application/vnd.openxmlformats-officedocument.presentationml.slideLayout+xml"/>
  <Override PartName="/ppt/slideLayouts/slideLayout51.xml" ContentType="application/vnd.openxmlformats-officedocument.presentationml.slideLayout+xml"/>
  <Override PartName="/ppt/slides/slide30.xml" ContentType="application/vnd.openxmlformats-officedocument.presentationml.slide+xml"/>
  <Override PartName="/ppt/slideLayouts/slideLayout178.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95.xml" ContentType="application/vnd.openxmlformats-officedocument.presentationml.slideLayout+xml"/>
  <Override PartName="/ppt/slideLayouts/slideLayout166.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s/slide51.xml" ContentType="application/vnd.openxmlformats-officedocument.presentationml.slide+xml"/>
  <Override PartName="/ppt/slides/slide7.xml" ContentType="application/vnd.openxmlformats-officedocument.presentationml.slide+xml"/>
  <Override PartName="/ppt/slideLayouts/slideLayout167.xml" ContentType="application/vnd.openxmlformats-officedocument.presentationml.slideLayout+xml"/>
  <Override PartName="/ppt/embeddings/Microsoft_Equation36.bin" ContentType="application/vnd.openxmlformats-officedocument.oleObject"/>
  <Override PartName="/ppt/notesSlides/notesSlide4.xml" ContentType="application/vnd.openxmlformats-officedocument.presentationml.notesSlide+xml"/>
  <Override PartName="/ppt/embeddings/Microsoft_Equation19.bin" ContentType="application/vnd.openxmlformats-officedocument.oleObject"/>
  <Override PartName="/ppt/slideLayouts/slideLayout77.xml" ContentType="application/vnd.openxmlformats-officedocument.presentationml.slideLayout+xml"/>
  <Override PartName="/ppt/slideLayouts/slideLayout32.xml" ContentType="application/vnd.openxmlformats-officedocument.presentationml.slideLayout+xml"/>
  <Override PartName="/ppt/slideLayouts/slideLayout67.xml" ContentType="application/vnd.openxmlformats-officedocument.presentationml.slideLayout+xml"/>
  <Override PartName="/ppt/notesSlides/notesSlide17.xml" ContentType="application/vnd.openxmlformats-officedocument.presentationml.notesSlide+xml"/>
  <Override PartName="/ppt/embeddings/Microsoft_Equation58.bin" ContentType="application/vnd.openxmlformats-officedocument.oleObject"/>
  <Override PartName="/ppt/slideLayouts/slideLayout91.xml" ContentType="application/vnd.openxmlformats-officedocument.presentationml.slideLayout+xml"/>
  <Override PartName="/ppt/slideMasters/slideMaster5.xml" ContentType="application/vnd.openxmlformats-officedocument.presentationml.slideMaster+xml"/>
  <Override PartName="/ppt/slideLayouts/slideLayout186.xml" ContentType="application/vnd.openxmlformats-officedocument.presentationml.slideLayout+xml"/>
  <Override PartName="/ppt/slideLayouts/slideLayout4.xml" ContentType="application/vnd.openxmlformats-officedocument.presentationml.slideLayout+xml"/>
  <Override PartName="/ppt/embeddings/Microsoft_Equation72.bin" ContentType="application/vnd.openxmlformats-officedocument.oleObject"/>
  <Override PartName="/ppt/slideLayouts/slideLayout110.xml" ContentType="application/vnd.openxmlformats-officedocument.presentationml.slideLayout+xml"/>
  <Override PartName="/ppt/slideLayouts/slideLayout6.xml" ContentType="application/vnd.openxmlformats-officedocument.presentationml.slideLayout+xml"/>
  <Override PartName="/ppt/embeddings/Microsoft_Equation53.bin" ContentType="application/vnd.openxmlformats-officedocument.oleObject"/>
  <Override PartName="/ppt/slideLayouts/slideLayout14.xml" ContentType="application/vnd.openxmlformats-officedocument.presentationml.slideLayout+xml"/>
  <Override PartName="/ppt/slideLayouts/slideLayout169.xml" ContentType="application/vnd.openxmlformats-officedocument.presentationml.slideLayout+xml"/>
  <Override PartName="/ppt/theme/theme10.xml" ContentType="application/vnd.openxmlformats-officedocument.theme+xml"/>
  <Override PartName="/ppt/presProps.xml" ContentType="application/vnd.openxmlformats-officedocument.presentationml.presProps+xml"/>
  <Override PartName="/ppt/theme/theme5.xml" ContentType="application/vnd.openxmlformats-officedocument.theme+xml"/>
  <Override PartName="/ppt/slideLayouts/slideLayout103.xml" ContentType="application/vnd.openxmlformats-officedocument.presentationml.slideLayout+xml"/>
  <Override PartName="/ppt/notesSlides/notesSlide18.xml" ContentType="application/vnd.openxmlformats-officedocument.presentationml.notesSlide+xml"/>
  <Override PartName="/ppt/embeddings/Microsoft_Equation59.bin" ContentType="application/vnd.openxmlformats-officedocument.oleObject"/>
  <Override PartName="/ppt/theme/themeOverride2.xml" ContentType="application/vnd.openxmlformats-officedocument.themeOverride+xml"/>
  <Override PartName="/ppt/slideLayouts/slideLayout142.xml" ContentType="application/vnd.openxmlformats-officedocument.presentationml.slideLayout+xml"/>
  <Override PartName="/ppt/slides/slide27.xml" ContentType="application/vnd.openxmlformats-officedocument.presentationml.slide+xml"/>
  <Override PartName="/ppt/slideLayouts/slideLayout152.xml" ContentType="application/vnd.openxmlformats-officedocument.presentationml.slideLayout+xml"/>
  <Override PartName="/ppt/slideLayouts/slideLayout16.xml" ContentType="application/vnd.openxmlformats-officedocument.presentationml.slideLayout+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slideLayouts/slideLayout182.xml" ContentType="application/vnd.openxmlformats-officedocument.presentationml.slideLayout+xml"/>
  <Override PartName="/ppt/slideLayouts/slideLayout131.xml" ContentType="application/vnd.openxmlformats-officedocument.presentationml.slideLayout+xml"/>
  <Override PartName="/ppt/slideLayouts/slideLayout41.xml" ContentType="application/vnd.openxmlformats-officedocument.presentationml.slideLayout+xml"/>
  <Override PartName="/ppt/slideLayouts/slideLayout161.xml" ContentType="application/vnd.openxmlformats-officedocument.presentationml.slideLayout+xml"/>
  <Override PartName="/ppt/slides/slide46.xml" ContentType="application/vnd.openxmlformats-officedocument.presentationml.slide+xml"/>
  <Override PartName="/ppt/slideLayouts/slideLayout141.xml" ContentType="application/vnd.openxmlformats-officedocument.presentationml.slideLayout+xml"/>
  <Override PartName="/ppt/slideLayouts/slideLayout33.xml" ContentType="application/vnd.openxmlformats-officedocument.presentationml.slideLayout+xml"/>
  <Override PartName="/ppt/slideMasters/slideMaster10.xml" ContentType="application/vnd.openxmlformats-officedocument.presentationml.slideMaster+xml"/>
  <Override PartName="/ppt/slideLayouts/slideLayout101.xml" ContentType="application/vnd.openxmlformats-officedocument.presentationml.slideLayout+xml"/>
  <Override PartName="/ppt/theme/theme15.xml" ContentType="application/vnd.openxmlformats-officedocument.theme+xml"/>
  <Override PartName="/ppt/slideLayouts/slideLayout55.xml" ContentType="application/vnd.openxmlformats-officedocument.presentationml.slideLayout+xml"/>
  <Override PartName="/ppt/slideLayouts/slideLayout122.xml" ContentType="application/vnd.openxmlformats-officedocument.presentationml.slideLayout+xml"/>
  <Override PartName="/ppt/slideMasters/slideMaster3.xml" ContentType="application/vnd.openxmlformats-officedocument.presentationml.slideMaster+xml"/>
  <Override PartName="/ppt/slideLayouts/slideLayout38.xml" ContentType="application/vnd.openxmlformats-officedocument.presentationml.slideLayout+xml"/>
  <Override PartName="/ppt/slideLayouts/slideLayout180.xml" ContentType="application/vnd.openxmlformats-officedocument.presentationml.slideLayout+xml"/>
  <Override PartName="/ppt/notesSlides/notesSlide34.xml" ContentType="application/vnd.openxmlformats-officedocument.presentationml.notesSlide+xml"/>
  <Override PartName="/ppt/slideLayouts/slideLayout60.xml" ContentType="application/vnd.openxmlformats-officedocument.presentationml.slideLayout+xml"/>
  <Override PartName="/ppt/slideLayouts/slideLayout88.xml" ContentType="application/vnd.openxmlformats-officedocument.presentationml.slideLayout+xml"/>
  <Override PartName="/ppt/embeddings/Microsoft_Equation34.bin" ContentType="application/vnd.openxmlformats-officedocument.oleObject"/>
  <Override PartName="/ppt/slideLayouts/slideLayout5.xml" ContentType="application/vnd.openxmlformats-officedocument.presentationml.slideLayout+xml"/>
  <Override PartName="/ppt/slideLayouts/slideLayout25.xml" ContentType="application/vnd.openxmlformats-officedocument.presentationml.slideLayout+xml"/>
  <Override PartName="/ppt/embeddings/Microsoft_Equation25.bin" ContentType="application/vnd.openxmlformats-officedocument.oleObject"/>
  <Override PartName="/ppt/embeddings/Microsoft_Equation35.bin" ContentType="application/vnd.openxmlformats-officedocument.oleObject"/>
  <Override PartName="/ppt/embeddings/Microsoft_Equation44.bin" ContentType="application/vnd.openxmlformats-officedocument.oleObject"/>
  <Override PartName="/ppt/slideLayouts/slideLayout50.xml" ContentType="application/vnd.openxmlformats-officedocument.presentationml.slideLayout+xml"/>
  <Override PartName="/ppt/slideLayouts/slideLayout107.xml" ContentType="application/vnd.openxmlformats-officedocument.presentationml.slideLayout+xml"/>
  <Override PartName="/ppt/slideLayouts/slideLayout187.xml" ContentType="application/vnd.openxmlformats-officedocument.presentationml.slideLayout+xml"/>
  <Override PartName="/ppt/slideMasters/slideMaster15.xml" ContentType="application/vnd.openxmlformats-officedocument.presentationml.slideMaster+xml"/>
  <Override PartName="/ppt/theme/theme17.xml" ContentType="application/vnd.openxmlformats-officedocument.theme+xml"/>
  <Override PartName="/ppt/slideLayouts/slideLayout52.xml" ContentType="application/vnd.openxmlformats-officedocument.presentationml.slideLayout+xml"/>
  <Override PartName="/ppt/slideLayouts/slideLayout71.xml" ContentType="application/vnd.openxmlformats-officedocument.presentationml.slideLayout+xml"/>
  <Override PartName="/ppt/slideLayouts/slideLayout46.xml" ContentType="application/vnd.openxmlformats-officedocument.presentationml.slideLayout+xml"/>
  <Override PartName="/ppt/slideLayouts/slideLayout148.xml" ContentType="application/vnd.openxmlformats-officedocument.presentationml.slideLayout+xml"/>
  <Override PartName="/ppt/slideLayouts/slideLayout28.xml" ContentType="application/vnd.openxmlformats-officedocument.presentationml.slideLayout+xml"/>
  <Override PartName="/ppt/notesSlides/notesSlide12.xml" ContentType="application/vnd.openxmlformats-officedocument.presentationml.notesSlide+xml"/>
  <Override PartName="/ppt/embeddings/Microsoft_Equation45.bin" ContentType="application/vnd.openxmlformats-officedocument.oleObject"/>
  <Override PartName="/ppt/embeddings/Microsoft_Equation7.bin" ContentType="application/vnd.openxmlformats-officedocument.oleObject"/>
  <Override PartName="/ppt/slideLayouts/slideLayout128.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embeddings/Microsoft_Equation50.bin" ContentType="application/vnd.openxmlformats-officedocument.oleObject"/>
  <Override PartName="/ppt/slideLayouts/slideLayout39.xml" ContentType="application/vnd.openxmlformats-officedocument.presentationml.slideLayout+xml"/>
  <Override PartName="/ppt/embeddings/Microsoft_Equation64.bin" ContentType="application/vnd.openxmlformats-officedocument.oleObject"/>
  <Override PartName="/ppt/slideLayouts/slideLayout61.xml" ContentType="application/vnd.openxmlformats-officedocument.presentationml.slideLayout+xml"/>
  <Override PartName="/ppt/embeddings/Microsoft_Equation46.bin" ContentType="application/vnd.openxmlformats-officedocument.oleObject"/>
  <Override PartName="/ppt/slides/slide4.xml" ContentType="application/vnd.openxmlformats-officedocument.presentationml.slide+xml"/>
  <Override PartName="/ppt/slideLayouts/slideLayout140.xml" ContentType="application/vnd.openxmlformats-officedocument.presentationml.slideLayout+xml"/>
  <Override PartName="/ppt/slideLayouts/slideLayout99.xml" ContentType="application/vnd.openxmlformats-officedocument.presentationml.slideLayout+xml"/>
  <Override PartName="/ppt/slideLayouts/slideLayout40.xml" ContentType="application/vnd.openxmlformats-officedocument.presentationml.slideLayout+xml"/>
  <Override PartName="/ppt/slideLayouts/slideLayout49.xml" ContentType="application/vnd.openxmlformats-officedocument.presentationml.slideLayout+xml"/>
  <Override PartName="/ppt/embeddings/Microsoft_Equation37.bin" ContentType="application/vnd.openxmlformats-officedocument.oleObject"/>
  <Override PartName="/ppt/embeddings/Microsoft_Equation6.bin" ContentType="application/vnd.openxmlformats-officedocument.oleObject"/>
  <Override PartName="/ppt/slides/slide24.xml" ContentType="application/vnd.openxmlformats-officedocument.presentationml.slide+xml"/>
  <Override PartName="/ppt/embeddings/Microsoft_Equation17.bin" ContentType="application/vnd.openxmlformats-officedocument.oleObject"/>
  <Override PartName="/ppt/theme/theme7.xml" ContentType="application/vnd.openxmlformats-officedocument.theme+xml"/>
  <Override PartName="/ppt/slides/slide6.xml" ContentType="application/vnd.openxmlformats-officedocument.presentationml.slide+xml"/>
  <Override PartName="/ppt/embeddings/Microsoft_Equation21.bin" ContentType="application/vnd.openxmlformats-officedocument.oleObject"/>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erverZoom="10000" strictFirstAndLastChars="0" saveSubsetFonts="1" autoCompressPictures="0">
  <p:sldMasterIdLst>
    <p:sldMasterId id="2147483657" r:id="rId1"/>
    <p:sldMasterId id="2147483660" r:id="rId2"/>
    <p:sldMasterId id="2147483658" r:id="rId3"/>
    <p:sldMasterId id="2147483949" r:id="rId4"/>
    <p:sldMasterId id="2147484012" r:id="rId5"/>
    <p:sldMasterId id="2147484063" r:id="rId6"/>
    <p:sldMasterId id="2147484199" r:id="rId7"/>
    <p:sldMasterId id="2147484211" r:id="rId8"/>
    <p:sldMasterId id="2147484262" r:id="rId9"/>
    <p:sldMasterId id="2147484274" r:id="rId10"/>
    <p:sldMasterId id="2147484289" r:id="rId11"/>
    <p:sldMasterId id="2147484301" r:id="rId12"/>
    <p:sldMasterId id="2147484313" r:id="rId13"/>
    <p:sldMasterId id="2147484325" r:id="rId14"/>
    <p:sldMasterId id="2147484364" r:id="rId15"/>
    <p:sldMasterId id="2147484376" r:id="rId16"/>
    <p:sldMasterId id="2147484389" r:id="rId17"/>
  </p:sldMasterIdLst>
  <p:notesMasterIdLst>
    <p:notesMasterId r:id="rId69"/>
  </p:notesMasterIdLst>
  <p:sldIdLst>
    <p:sldId id="1299" r:id="rId18"/>
    <p:sldId id="1314" r:id="rId19"/>
    <p:sldId id="1315" r:id="rId20"/>
    <p:sldId id="1294" r:id="rId21"/>
    <p:sldId id="1295" r:id="rId22"/>
    <p:sldId id="1171" r:id="rId23"/>
    <p:sldId id="1259" r:id="rId24"/>
    <p:sldId id="1260" r:id="rId25"/>
    <p:sldId id="1261" r:id="rId26"/>
    <p:sldId id="1307" r:id="rId27"/>
    <p:sldId id="1262" r:id="rId28"/>
    <p:sldId id="1296" r:id="rId29"/>
    <p:sldId id="1317" r:id="rId30"/>
    <p:sldId id="1318" r:id="rId31"/>
    <p:sldId id="1172" r:id="rId32"/>
    <p:sldId id="1305" r:id="rId33"/>
    <p:sldId id="1319" r:id="rId34"/>
    <p:sldId id="1264" r:id="rId35"/>
    <p:sldId id="1265" r:id="rId36"/>
    <p:sldId id="1117" r:id="rId37"/>
    <p:sldId id="1302" r:id="rId38"/>
    <p:sldId id="1116" r:id="rId39"/>
    <p:sldId id="1276" r:id="rId40"/>
    <p:sldId id="1187" r:id="rId41"/>
    <p:sldId id="1300" r:id="rId42"/>
    <p:sldId id="1266" r:id="rId43"/>
    <p:sldId id="1301" r:id="rId44"/>
    <p:sldId id="1280" r:id="rId45"/>
    <p:sldId id="1188" r:id="rId46"/>
    <p:sldId id="1303" r:id="rId47"/>
    <p:sldId id="1304" r:id="rId48"/>
    <p:sldId id="1114" r:id="rId49"/>
    <p:sldId id="1313" r:id="rId50"/>
    <p:sldId id="1206" r:id="rId51"/>
    <p:sldId id="1268" r:id="rId52"/>
    <p:sldId id="1277" r:id="rId53"/>
    <p:sldId id="1271" r:id="rId54"/>
    <p:sldId id="1273" r:id="rId55"/>
    <p:sldId id="1298" r:id="rId56"/>
    <p:sldId id="1269" r:id="rId57"/>
    <p:sldId id="1270" r:id="rId58"/>
    <p:sldId id="1279" r:id="rId59"/>
    <p:sldId id="1272" r:id="rId60"/>
    <p:sldId id="1228" r:id="rId61"/>
    <p:sldId id="1281" r:id="rId62"/>
    <p:sldId id="1230" r:id="rId63"/>
    <p:sldId id="1278" r:id="rId64"/>
    <p:sldId id="1283" r:id="rId65"/>
    <p:sldId id="1308" r:id="rId66"/>
    <p:sldId id="1320" r:id="rId67"/>
    <p:sldId id="1321" r:id="rId68"/>
  </p:sldIdLst>
  <p:sldSz cx="9144000" cy="6858000" type="screen4x3"/>
  <p:notesSz cx="6858000" cy="9144000"/>
  <p:defaultTextStyle>
    <a:defPPr>
      <a:defRPr lang="en-US"/>
    </a:defPPr>
    <a:lvl1pPr algn="l" rtl="0" fontAlgn="base">
      <a:spcBef>
        <a:spcPct val="0"/>
      </a:spcBef>
      <a:spcAft>
        <a:spcPct val="0"/>
      </a:spcAft>
      <a:defRPr kern="1200">
        <a:solidFill>
          <a:srgbClr val="000000"/>
        </a:solidFill>
        <a:latin typeface="Arial" pitchFamily="-106" charset="0"/>
        <a:ea typeface="Arial" pitchFamily="-106" charset="0"/>
        <a:cs typeface="Arial" pitchFamily="-106" charset="0"/>
        <a:sym typeface="Arial" pitchFamily="-106" charset="0"/>
      </a:defRPr>
    </a:lvl1pPr>
    <a:lvl2pPr marL="457106" algn="l" rtl="0" fontAlgn="base">
      <a:spcBef>
        <a:spcPct val="0"/>
      </a:spcBef>
      <a:spcAft>
        <a:spcPct val="0"/>
      </a:spcAft>
      <a:defRPr kern="1200">
        <a:solidFill>
          <a:srgbClr val="000000"/>
        </a:solidFill>
        <a:latin typeface="Arial" pitchFamily="-106" charset="0"/>
        <a:ea typeface="Arial" pitchFamily="-106" charset="0"/>
        <a:cs typeface="Arial" pitchFamily="-106" charset="0"/>
        <a:sym typeface="Arial" pitchFamily="-106" charset="0"/>
      </a:defRPr>
    </a:lvl2pPr>
    <a:lvl3pPr marL="914212" algn="l" rtl="0" fontAlgn="base">
      <a:spcBef>
        <a:spcPct val="0"/>
      </a:spcBef>
      <a:spcAft>
        <a:spcPct val="0"/>
      </a:spcAft>
      <a:defRPr kern="1200">
        <a:solidFill>
          <a:srgbClr val="000000"/>
        </a:solidFill>
        <a:latin typeface="Arial" pitchFamily="-106" charset="0"/>
        <a:ea typeface="Arial" pitchFamily="-106" charset="0"/>
        <a:cs typeface="Arial" pitchFamily="-106" charset="0"/>
        <a:sym typeface="Arial" pitchFamily="-106" charset="0"/>
      </a:defRPr>
    </a:lvl3pPr>
    <a:lvl4pPr marL="1371320" algn="l" rtl="0" fontAlgn="base">
      <a:spcBef>
        <a:spcPct val="0"/>
      </a:spcBef>
      <a:spcAft>
        <a:spcPct val="0"/>
      </a:spcAft>
      <a:defRPr kern="1200">
        <a:solidFill>
          <a:srgbClr val="000000"/>
        </a:solidFill>
        <a:latin typeface="Arial" pitchFamily="-106" charset="0"/>
        <a:ea typeface="Arial" pitchFamily="-106" charset="0"/>
        <a:cs typeface="Arial" pitchFamily="-106" charset="0"/>
        <a:sym typeface="Arial" pitchFamily="-106" charset="0"/>
      </a:defRPr>
    </a:lvl4pPr>
    <a:lvl5pPr marL="1828426" algn="l" rtl="0" fontAlgn="base">
      <a:spcBef>
        <a:spcPct val="0"/>
      </a:spcBef>
      <a:spcAft>
        <a:spcPct val="0"/>
      </a:spcAft>
      <a:defRPr kern="1200">
        <a:solidFill>
          <a:srgbClr val="000000"/>
        </a:solidFill>
        <a:latin typeface="Arial" pitchFamily="-106" charset="0"/>
        <a:ea typeface="Arial" pitchFamily="-106" charset="0"/>
        <a:cs typeface="Arial" pitchFamily="-106" charset="0"/>
        <a:sym typeface="Arial" pitchFamily="-106" charset="0"/>
      </a:defRPr>
    </a:lvl5pPr>
    <a:lvl6pPr marL="2285532" algn="l" defTabSz="457106" rtl="0" eaLnBrk="1" latinLnBrk="0" hangingPunct="1">
      <a:defRPr kern="1200">
        <a:solidFill>
          <a:srgbClr val="000000"/>
        </a:solidFill>
        <a:latin typeface="Arial" pitchFamily="-106" charset="0"/>
        <a:ea typeface="Arial" pitchFamily="-106" charset="0"/>
        <a:cs typeface="Arial" pitchFamily="-106" charset="0"/>
        <a:sym typeface="Arial" pitchFamily="-106" charset="0"/>
      </a:defRPr>
    </a:lvl6pPr>
    <a:lvl7pPr marL="2742640" algn="l" defTabSz="457106" rtl="0" eaLnBrk="1" latinLnBrk="0" hangingPunct="1">
      <a:defRPr kern="1200">
        <a:solidFill>
          <a:srgbClr val="000000"/>
        </a:solidFill>
        <a:latin typeface="Arial" pitchFamily="-106" charset="0"/>
        <a:ea typeface="Arial" pitchFamily="-106" charset="0"/>
        <a:cs typeface="Arial" pitchFamily="-106" charset="0"/>
        <a:sym typeface="Arial" pitchFamily="-106" charset="0"/>
      </a:defRPr>
    </a:lvl7pPr>
    <a:lvl8pPr marL="3199744" algn="l" defTabSz="457106" rtl="0" eaLnBrk="1" latinLnBrk="0" hangingPunct="1">
      <a:defRPr kern="1200">
        <a:solidFill>
          <a:srgbClr val="000000"/>
        </a:solidFill>
        <a:latin typeface="Arial" pitchFamily="-106" charset="0"/>
        <a:ea typeface="Arial" pitchFamily="-106" charset="0"/>
        <a:cs typeface="Arial" pitchFamily="-106" charset="0"/>
        <a:sym typeface="Arial" pitchFamily="-106" charset="0"/>
      </a:defRPr>
    </a:lvl8pPr>
    <a:lvl9pPr marL="3656852" algn="l" defTabSz="457106" rtl="0" eaLnBrk="1" latinLnBrk="0" hangingPunct="1">
      <a:defRPr kern="1200">
        <a:solidFill>
          <a:srgbClr val="000000"/>
        </a:solidFill>
        <a:latin typeface="Arial" pitchFamily="-106" charset="0"/>
        <a:ea typeface="Arial" pitchFamily="-106" charset="0"/>
        <a:cs typeface="Arial" pitchFamily="-106" charset="0"/>
        <a:sym typeface="Arial" pitchFamily="-106"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4E400"/>
    <a:srgbClr val="10156F"/>
    <a:srgbClr val="161D90"/>
    <a:srgbClr val="DF2926"/>
    <a:srgbClr val="12BB23"/>
    <a:srgbClr val="FFFB37"/>
    <a:srgbClr val="4D4C4C"/>
    <a:srgbClr val="403C3D"/>
    <a:srgbClr val="4A454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ferSingleView="1">
    <p:restoredLeft sz="32787"/>
    <p:restoredTop sz="90929"/>
  </p:normalViewPr>
  <p:slideViewPr>
    <p:cSldViewPr>
      <p:cViewPr>
        <p:scale>
          <a:sx n="150" d="100"/>
          <a:sy n="150" d="100"/>
        </p:scale>
        <p:origin x="-148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8" d="100"/>
          <a:sy n="98" d="100"/>
        </p:scale>
        <p:origin x="-2504"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47.xml"/><Relationship Id="rId60" Type="http://schemas.openxmlformats.org/officeDocument/2006/relationships/slide" Target="slides/slide43.xml"/><Relationship Id="rId39" Type="http://schemas.openxmlformats.org/officeDocument/2006/relationships/slide" Target="slides/slide22.xml"/><Relationship Id="rId70" Type="http://schemas.openxmlformats.org/officeDocument/2006/relationships/printerSettings" Target="printerSettings/printerSettings1.bin"/><Relationship Id="rId7" Type="http://schemas.openxmlformats.org/officeDocument/2006/relationships/slideMaster" Target="slideMasters/slideMaster7.xml"/><Relationship Id="rId43" Type="http://schemas.openxmlformats.org/officeDocument/2006/relationships/slide" Target="slides/slide26.xml"/><Relationship Id="rId74" Type="http://schemas.openxmlformats.org/officeDocument/2006/relationships/tableStyles" Target="tableStyles.xml"/><Relationship Id="rId25" Type="http://schemas.openxmlformats.org/officeDocument/2006/relationships/slide" Target="slides/slide8.xml"/><Relationship Id="rId10" Type="http://schemas.openxmlformats.org/officeDocument/2006/relationships/slideMaster" Target="slideMasters/slideMaster10.xml"/><Relationship Id="rId50" Type="http://schemas.openxmlformats.org/officeDocument/2006/relationships/slide" Target="slides/slide33.xml"/><Relationship Id="rId63" Type="http://schemas.openxmlformats.org/officeDocument/2006/relationships/slide" Target="slides/slide46.xml"/><Relationship Id="rId17" Type="http://schemas.openxmlformats.org/officeDocument/2006/relationships/slideMaster" Target="slideMasters/slideMaster17.xml"/><Relationship Id="rId9" Type="http://schemas.openxmlformats.org/officeDocument/2006/relationships/slideMaster" Target="slideMasters/slideMaster9.xml"/><Relationship Id="rId18" Type="http://schemas.openxmlformats.org/officeDocument/2006/relationships/slide" Target="slides/slide1.xml"/><Relationship Id="rId27" Type="http://schemas.openxmlformats.org/officeDocument/2006/relationships/slide" Target="slides/slide10.xml"/><Relationship Id="rId71" Type="http://schemas.openxmlformats.org/officeDocument/2006/relationships/presProps" Target="presProps.xml"/><Relationship Id="rId14" Type="http://schemas.openxmlformats.org/officeDocument/2006/relationships/slideMaster" Target="slideMasters/slideMaster14.xml"/><Relationship Id="rId4" Type="http://schemas.openxmlformats.org/officeDocument/2006/relationships/slideMaster" Target="slideMasters/slideMaster4.xml"/><Relationship Id="rId28" Type="http://schemas.openxmlformats.org/officeDocument/2006/relationships/slide" Target="slides/slide11.xml"/><Relationship Id="rId45" Type="http://schemas.openxmlformats.org/officeDocument/2006/relationships/slide" Target="slides/slide28.xml"/><Relationship Id="rId58" Type="http://schemas.openxmlformats.org/officeDocument/2006/relationships/slide" Target="slides/slide41.xml"/><Relationship Id="rId42" Type="http://schemas.openxmlformats.org/officeDocument/2006/relationships/slide" Target="slides/slide25.xml"/><Relationship Id="rId73" Type="http://schemas.openxmlformats.org/officeDocument/2006/relationships/theme" Target="theme/theme1.xml"/><Relationship Id="rId6" Type="http://schemas.openxmlformats.org/officeDocument/2006/relationships/slideMaster" Target="slideMasters/slideMaster6.xml"/><Relationship Id="rId49" Type="http://schemas.openxmlformats.org/officeDocument/2006/relationships/slide" Target="slides/slide32.xml"/><Relationship Id="rId44" Type="http://schemas.openxmlformats.org/officeDocument/2006/relationships/slide" Target="slides/slide27.xml"/><Relationship Id="rId69" Type="http://schemas.openxmlformats.org/officeDocument/2006/relationships/notesMaster" Target="notesMasters/notesMaster1.xml"/><Relationship Id="rId19" Type="http://schemas.openxmlformats.org/officeDocument/2006/relationships/slide" Target="slides/slide2.xml"/><Relationship Id="rId38" Type="http://schemas.openxmlformats.org/officeDocument/2006/relationships/slide" Target="slides/slide21.xml"/><Relationship Id="rId20" Type="http://schemas.openxmlformats.org/officeDocument/2006/relationships/slide" Target="slides/slide3.xml"/><Relationship Id="rId2" Type="http://schemas.openxmlformats.org/officeDocument/2006/relationships/slideMaster" Target="slideMasters/slideMaster2.xml"/><Relationship Id="rId46" Type="http://schemas.openxmlformats.org/officeDocument/2006/relationships/slide" Target="slides/slide29.xml"/><Relationship Id="rId57" Type="http://schemas.openxmlformats.org/officeDocument/2006/relationships/slide" Target="slides/slide40.xml"/><Relationship Id="rId59" Type="http://schemas.openxmlformats.org/officeDocument/2006/relationships/slide" Target="slides/slide42.xml"/><Relationship Id="rId35" Type="http://schemas.openxmlformats.org/officeDocument/2006/relationships/slide" Target="slides/slide18.xml"/><Relationship Id="rId51" Type="http://schemas.openxmlformats.org/officeDocument/2006/relationships/slide" Target="slides/slide34.xml"/><Relationship Id="rId55" Type="http://schemas.openxmlformats.org/officeDocument/2006/relationships/slide" Target="slides/slide38.xml"/><Relationship Id="rId31" Type="http://schemas.openxmlformats.org/officeDocument/2006/relationships/slide" Target="slides/slide14.xml"/><Relationship Id="rId34" Type="http://schemas.openxmlformats.org/officeDocument/2006/relationships/slide" Target="slides/slide17.xml"/><Relationship Id="rId40" Type="http://schemas.openxmlformats.org/officeDocument/2006/relationships/slide" Target="slides/slide23.xml"/><Relationship Id="rId62" Type="http://schemas.openxmlformats.org/officeDocument/2006/relationships/slide" Target="slides/slide45.xml"/><Relationship Id="rId66" Type="http://schemas.openxmlformats.org/officeDocument/2006/relationships/slide" Target="slides/slide49.xml"/><Relationship Id="rId36" Type="http://schemas.openxmlformats.org/officeDocument/2006/relationships/slide" Target="slides/slide19.xml"/><Relationship Id="rId72"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7.xml"/><Relationship Id="rId47" Type="http://schemas.openxmlformats.org/officeDocument/2006/relationships/slide" Target="slides/slide30.xml"/><Relationship Id="rId56" Type="http://schemas.openxmlformats.org/officeDocument/2006/relationships/slide" Target="slides/slide39.xml"/><Relationship Id="rId48" Type="http://schemas.openxmlformats.org/officeDocument/2006/relationships/slide" Target="slides/slide31.xml"/><Relationship Id="rId8" Type="http://schemas.openxmlformats.org/officeDocument/2006/relationships/slideMaster" Target="slideMasters/slideMaster8.xml"/><Relationship Id="rId13" Type="http://schemas.openxmlformats.org/officeDocument/2006/relationships/slideMaster" Target="slideMasters/slideMaster13.xml"/><Relationship Id="rId32" Type="http://schemas.openxmlformats.org/officeDocument/2006/relationships/slide" Target="slides/slide15.xml"/><Relationship Id="rId37" Type="http://schemas.openxmlformats.org/officeDocument/2006/relationships/slide" Target="slides/slide20.xml"/><Relationship Id="rId52" Type="http://schemas.openxmlformats.org/officeDocument/2006/relationships/slide" Target="slides/slide35.xml"/><Relationship Id="rId65" Type="http://schemas.openxmlformats.org/officeDocument/2006/relationships/slide" Target="slides/slide48.xml"/><Relationship Id="rId67" Type="http://schemas.openxmlformats.org/officeDocument/2006/relationships/slide" Target="slides/slide50.xml"/><Relationship Id="rId54" Type="http://schemas.openxmlformats.org/officeDocument/2006/relationships/slide" Target="slides/slide37.xml"/><Relationship Id="rId12" Type="http://schemas.openxmlformats.org/officeDocument/2006/relationships/slideMaster" Target="slideMasters/slideMaster12.xml"/><Relationship Id="rId3" Type="http://schemas.openxmlformats.org/officeDocument/2006/relationships/slideMaster" Target="slideMasters/slideMaster3.xml"/><Relationship Id="rId23" Type="http://schemas.openxmlformats.org/officeDocument/2006/relationships/slide" Target="slides/slide6.xml"/><Relationship Id="rId61" Type="http://schemas.openxmlformats.org/officeDocument/2006/relationships/slide" Target="slides/slide44.xml"/><Relationship Id="rId53" Type="http://schemas.openxmlformats.org/officeDocument/2006/relationships/slide" Target="slides/slide36.xml"/><Relationship Id="rId26" Type="http://schemas.openxmlformats.org/officeDocument/2006/relationships/slide" Target="slides/slide9.xml"/><Relationship Id="rId30" Type="http://schemas.openxmlformats.org/officeDocument/2006/relationships/slide" Target="slides/slide13.xml"/><Relationship Id="rId11" Type="http://schemas.openxmlformats.org/officeDocument/2006/relationships/slideMaster" Target="slideMasters/slideMaster11.xml"/><Relationship Id="rId68" Type="http://schemas.openxmlformats.org/officeDocument/2006/relationships/slide" Target="slides/slide51.xml"/><Relationship Id="rId29" Type="http://schemas.openxmlformats.org/officeDocument/2006/relationships/slide" Target="slides/slide12.xml"/><Relationship Id="rId16" Type="http://schemas.openxmlformats.org/officeDocument/2006/relationships/slideMaster" Target="slideMasters/slideMaster16.xml"/><Relationship Id="rId33" Type="http://schemas.openxmlformats.org/officeDocument/2006/relationships/slide" Target="slides/slide16.xml"/><Relationship Id="rId41" Type="http://schemas.openxmlformats.org/officeDocument/2006/relationships/slide" Target="slides/slide2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2" Type="http://schemas.openxmlformats.org/officeDocument/2006/relationships/slide" Target="slides/slide5.xml"/><Relationship Id="rId2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1.pict"/><Relationship Id="rId1" Type="http://schemas.openxmlformats.org/officeDocument/2006/relationships/image" Target="../media/image40.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5.pict"/></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7.pict"/><Relationship Id="rId3" Type="http://schemas.openxmlformats.org/officeDocument/2006/relationships/image" Target="../media/image36.pict"/><Relationship Id="rId1" Type="http://schemas.openxmlformats.org/officeDocument/2006/relationships/image" Target="../media/image34.pict"/></Relationships>
</file>

<file path=ppt/drawings/_rels/vmlDrawing14.vml.rels><?xml version="1.0" encoding="UTF-8" standalone="yes"?>
<Relationships xmlns="http://schemas.openxmlformats.org/package/2006/relationships"><Relationship Id="rId4" Type="http://schemas.openxmlformats.org/officeDocument/2006/relationships/image" Target="../media/image51.pict"/><Relationship Id="rId1" Type="http://schemas.openxmlformats.org/officeDocument/2006/relationships/image" Target="../media/image48.pict"/><Relationship Id="rId2" Type="http://schemas.openxmlformats.org/officeDocument/2006/relationships/image" Target="../media/image49.pict"/><Relationship Id="rId3" Type="http://schemas.openxmlformats.org/officeDocument/2006/relationships/image" Target="../media/image50.pict"/></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4.pict"/><Relationship Id="rId1" Type="http://schemas.openxmlformats.org/officeDocument/2006/relationships/image" Target="../media/image53.pict"/></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6.pict"/><Relationship Id="rId1" Type="http://schemas.openxmlformats.org/officeDocument/2006/relationships/image" Target="../media/image55.pict"/></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1.pict"/></Relationships>
</file>

<file path=ppt/drawings/_rels/vmlDrawing18.vml.rels><?xml version="1.0" encoding="UTF-8" standalone="yes"?>
<Relationships xmlns="http://schemas.openxmlformats.org/package/2006/relationships"><Relationship Id="rId4" Type="http://schemas.openxmlformats.org/officeDocument/2006/relationships/image" Target="../media/image65.pict"/><Relationship Id="rId1" Type="http://schemas.openxmlformats.org/officeDocument/2006/relationships/image" Target="../media/image62.pict"/><Relationship Id="rId2" Type="http://schemas.openxmlformats.org/officeDocument/2006/relationships/image" Target="../media/image63.pict"/><Relationship Id="rId3" Type="http://schemas.openxmlformats.org/officeDocument/2006/relationships/image" Target="../media/image64.pict"/></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6.pict"/></Relationships>
</file>

<file path=ppt/drawings/_rels/vmlDrawing2.vml.rels><?xml version="1.0" encoding="UTF-8" standalone="yes"?>
<Relationships xmlns="http://schemas.openxmlformats.org/package/2006/relationships"><Relationship Id="rId4" Type="http://schemas.openxmlformats.org/officeDocument/2006/relationships/image" Target="../media/image14.pict"/><Relationship Id="rId1" Type="http://schemas.openxmlformats.org/officeDocument/2006/relationships/image" Target="../media/image11.pict"/><Relationship Id="rId2" Type="http://schemas.openxmlformats.org/officeDocument/2006/relationships/image" Target="../media/image12.pict"/><Relationship Id="rId3" Type="http://schemas.openxmlformats.org/officeDocument/2006/relationships/image" Target="../media/image13.pict"/></Relationships>
</file>

<file path=ppt/drawings/_rels/vmlDrawing20.vml.rels><?xml version="1.0" encoding="UTF-8" standalone="yes"?>
<Relationships xmlns="http://schemas.openxmlformats.org/package/2006/relationships"><Relationship Id="rId4" Type="http://schemas.openxmlformats.org/officeDocument/2006/relationships/image" Target="../media/image70.pict"/><Relationship Id="rId1" Type="http://schemas.openxmlformats.org/officeDocument/2006/relationships/image" Target="../media/image67.pict"/><Relationship Id="rId2" Type="http://schemas.openxmlformats.org/officeDocument/2006/relationships/image" Target="../media/image68.pict"/><Relationship Id="rId3" Type="http://schemas.openxmlformats.org/officeDocument/2006/relationships/image" Target="../media/image69.pict"/><Relationship Id="rId5" Type="http://schemas.openxmlformats.org/officeDocument/2006/relationships/image" Target="../media/image71.pict"/></Relationships>
</file>

<file path=ppt/drawings/_rels/vmlDrawing21.vml.rels><?xml version="1.0" encoding="UTF-8" standalone="yes"?>
<Relationships xmlns="http://schemas.openxmlformats.org/package/2006/relationships"><Relationship Id="rId4" Type="http://schemas.openxmlformats.org/officeDocument/2006/relationships/image" Target="../media/image76.pict"/><Relationship Id="rId1" Type="http://schemas.openxmlformats.org/officeDocument/2006/relationships/image" Target="../media/image73.pict"/><Relationship Id="rId2" Type="http://schemas.openxmlformats.org/officeDocument/2006/relationships/image" Target="../media/image74.pict"/><Relationship Id="rId3" Type="http://schemas.openxmlformats.org/officeDocument/2006/relationships/image" Target="../media/image75.pict"/></Relationships>
</file>

<file path=ppt/drawings/_rels/vmlDrawing22.vml.rels><?xml version="1.0" encoding="UTF-8" standalone="yes"?>
<Relationships xmlns="http://schemas.openxmlformats.org/package/2006/relationships"><Relationship Id="rId4" Type="http://schemas.openxmlformats.org/officeDocument/2006/relationships/image" Target="../media/image80.pict"/><Relationship Id="rId1" Type="http://schemas.openxmlformats.org/officeDocument/2006/relationships/image" Target="../media/image77.pict"/><Relationship Id="rId2" Type="http://schemas.openxmlformats.org/officeDocument/2006/relationships/image" Target="../media/image78.pict"/><Relationship Id="rId3" Type="http://schemas.openxmlformats.org/officeDocument/2006/relationships/image" Target="../media/image79.pict"/></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82.pict"/><Relationship Id="rId3" Type="http://schemas.openxmlformats.org/officeDocument/2006/relationships/image" Target="../media/image83.pict"/><Relationship Id="rId1" Type="http://schemas.openxmlformats.org/officeDocument/2006/relationships/image" Target="../media/image81.pict"/></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4.pict"/><Relationship Id="rId3" Type="http://schemas.openxmlformats.org/officeDocument/2006/relationships/image" Target="../media/image85.pict"/><Relationship Id="rId1" Type="http://schemas.openxmlformats.org/officeDocument/2006/relationships/image" Target="../media/image67.pict"/></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87.pict"/><Relationship Id="rId3" Type="http://schemas.openxmlformats.org/officeDocument/2006/relationships/image" Target="../media/image88.pict"/><Relationship Id="rId1" Type="http://schemas.openxmlformats.org/officeDocument/2006/relationships/image" Target="../media/image86.pict"/></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91.pict"/><Relationship Id="rId1" Type="http://schemas.openxmlformats.org/officeDocument/2006/relationships/image" Target="../media/image90.pict"/></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93.pict"/><Relationship Id="rId1" Type="http://schemas.openxmlformats.org/officeDocument/2006/relationships/image" Target="../media/image92.pict"/></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95.pict"/><Relationship Id="rId3" Type="http://schemas.openxmlformats.org/officeDocument/2006/relationships/image" Target="../media/image96.pict"/><Relationship Id="rId1" Type="http://schemas.openxmlformats.org/officeDocument/2006/relationships/image" Target="../media/image94.pict"/></Relationships>
</file>

<file path=ppt/drawings/_rels/vmlDrawing3.vml.rels><?xml version="1.0" encoding="UTF-8" standalone="yes"?>
<Relationships xmlns="http://schemas.openxmlformats.org/package/2006/relationships"><Relationship Id="rId6" Type="http://schemas.openxmlformats.org/officeDocument/2006/relationships/image" Target="../media/image19.pict"/><Relationship Id="rId4" Type="http://schemas.openxmlformats.org/officeDocument/2006/relationships/image" Target="../media/image17.pict"/><Relationship Id="rId1" Type="http://schemas.openxmlformats.org/officeDocument/2006/relationships/image" Target="../media/image11.pict"/><Relationship Id="rId2" Type="http://schemas.openxmlformats.org/officeDocument/2006/relationships/image" Target="../media/image12.pict"/><Relationship Id="rId3" Type="http://schemas.openxmlformats.org/officeDocument/2006/relationships/image" Target="../media/image16.pict"/><Relationship Id="rId5" Type="http://schemas.openxmlformats.org/officeDocument/2006/relationships/image" Target="../media/image18.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ict"/></Relationships>
</file>

<file path=ppt/drawings/_rels/vmlDrawing5.vml.rels><?xml version="1.0" encoding="UTF-8" standalone="yes"?>
<Relationships xmlns="http://schemas.openxmlformats.org/package/2006/relationships"><Relationship Id="rId6" Type="http://schemas.openxmlformats.org/officeDocument/2006/relationships/image" Target="../media/image31.pict"/><Relationship Id="rId4" Type="http://schemas.openxmlformats.org/officeDocument/2006/relationships/image" Target="../media/image29.pict"/><Relationship Id="rId1" Type="http://schemas.openxmlformats.org/officeDocument/2006/relationships/image" Target="../media/image26.pict"/><Relationship Id="rId2" Type="http://schemas.openxmlformats.org/officeDocument/2006/relationships/image" Target="../media/image27.pict"/><Relationship Id="rId3" Type="http://schemas.openxmlformats.org/officeDocument/2006/relationships/image" Target="../media/image28.pict"/><Relationship Id="rId5" Type="http://schemas.openxmlformats.org/officeDocument/2006/relationships/image" Target="../media/image30.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pict"/></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5.pict"/><Relationship Id="rId3" Type="http://schemas.openxmlformats.org/officeDocument/2006/relationships/image" Target="../media/image36.pict"/><Relationship Id="rId1" Type="http://schemas.openxmlformats.org/officeDocument/2006/relationships/image" Target="../media/image34.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p:cNvSpPr>
          <p:nvPr>
            <p:ph type="hdr" sz="quarter"/>
          </p:nvPr>
        </p:nvSpPr>
        <p:spPr bwMode="auto">
          <a:xfrm>
            <a:off x="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2531" name="Rectangle 3"/>
          <p:cNvSpPr>
            <a:spLocks noGrp="1"/>
          </p:cNvSpPr>
          <p:nvPr>
            <p:ph type="dt" idx="1"/>
          </p:nvPr>
        </p:nvSpPr>
        <p:spPr bwMode="auto">
          <a:xfrm>
            <a:off x="388620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4" name="Rectangle 6"/>
          <p:cNvSpPr>
            <a:spLocks noGrp="1"/>
          </p:cNvSpPr>
          <p:nvPr>
            <p:ph type="ftr" sz="quarter" idx="4"/>
          </p:nvPr>
        </p:nvSpPr>
        <p:spPr bwMode="auto">
          <a:xfrm>
            <a:off x="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2535" name="Rectangle 7"/>
          <p:cNvSpPr>
            <a:spLocks noGrp="1"/>
          </p:cNvSpPr>
          <p:nvPr>
            <p:ph type="sldNum" sz="quarter" idx="5"/>
          </p:nvPr>
        </p:nvSpPr>
        <p:spPr bwMode="auto">
          <a:xfrm>
            <a:off x="388620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DE0102A-026B-B843-9320-75FB8598CBC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06" charset="0"/>
        <a:ea typeface="+mn-ea"/>
        <a:cs typeface="+mn-cs"/>
      </a:defRPr>
    </a:lvl1pPr>
    <a:lvl2pPr marL="457106" algn="l" rtl="0" fontAlgn="base">
      <a:spcBef>
        <a:spcPct val="30000"/>
      </a:spcBef>
      <a:spcAft>
        <a:spcPct val="0"/>
      </a:spcAft>
      <a:defRPr sz="1200" kern="1200">
        <a:solidFill>
          <a:schemeClr val="tx1"/>
        </a:solidFill>
        <a:latin typeface="Times New Roman" pitchFamily="-106" charset="0"/>
        <a:ea typeface="ＭＳ Ｐゴシック" pitchFamily="-106" charset="-128"/>
        <a:cs typeface="+mn-cs"/>
      </a:defRPr>
    </a:lvl2pPr>
    <a:lvl3pPr marL="914212" algn="l" rtl="0" fontAlgn="base">
      <a:spcBef>
        <a:spcPct val="30000"/>
      </a:spcBef>
      <a:spcAft>
        <a:spcPct val="0"/>
      </a:spcAft>
      <a:defRPr sz="1200" kern="1200">
        <a:solidFill>
          <a:schemeClr val="tx1"/>
        </a:solidFill>
        <a:latin typeface="Times New Roman" pitchFamily="-106" charset="0"/>
        <a:ea typeface="ＭＳ Ｐゴシック" pitchFamily="-106" charset="-128"/>
        <a:cs typeface="+mn-cs"/>
      </a:defRPr>
    </a:lvl3pPr>
    <a:lvl4pPr marL="1371320" algn="l" rtl="0" fontAlgn="base">
      <a:spcBef>
        <a:spcPct val="30000"/>
      </a:spcBef>
      <a:spcAft>
        <a:spcPct val="0"/>
      </a:spcAft>
      <a:defRPr sz="1200" kern="1200">
        <a:solidFill>
          <a:schemeClr val="tx1"/>
        </a:solidFill>
        <a:latin typeface="Times New Roman" pitchFamily="-106" charset="0"/>
        <a:ea typeface="ＭＳ Ｐゴシック" pitchFamily="-106" charset="-128"/>
        <a:cs typeface="+mn-cs"/>
      </a:defRPr>
    </a:lvl4pPr>
    <a:lvl5pPr marL="1828426" algn="l" rtl="0" fontAlgn="base">
      <a:spcBef>
        <a:spcPct val="30000"/>
      </a:spcBef>
      <a:spcAft>
        <a:spcPct val="0"/>
      </a:spcAft>
      <a:defRPr sz="1200" kern="1200">
        <a:solidFill>
          <a:schemeClr val="tx1"/>
        </a:solidFill>
        <a:latin typeface="Times New Roman" pitchFamily="-106" charset="0"/>
        <a:ea typeface="ＭＳ Ｐゴシック" pitchFamily="-106" charset="-128"/>
        <a:cs typeface="+mn-cs"/>
      </a:defRPr>
    </a:lvl5pPr>
    <a:lvl6pPr marL="2285532" algn="l" defTabSz="457106" rtl="0" eaLnBrk="1" latinLnBrk="0" hangingPunct="1">
      <a:defRPr sz="1200" kern="1200">
        <a:solidFill>
          <a:schemeClr val="tx1"/>
        </a:solidFill>
        <a:latin typeface="+mn-lt"/>
        <a:ea typeface="+mn-ea"/>
        <a:cs typeface="+mn-cs"/>
      </a:defRPr>
    </a:lvl6pPr>
    <a:lvl7pPr marL="2742640" algn="l" defTabSz="457106" rtl="0" eaLnBrk="1" latinLnBrk="0" hangingPunct="1">
      <a:defRPr sz="1200" kern="1200">
        <a:solidFill>
          <a:schemeClr val="tx1"/>
        </a:solidFill>
        <a:latin typeface="+mn-lt"/>
        <a:ea typeface="+mn-ea"/>
        <a:cs typeface="+mn-cs"/>
      </a:defRPr>
    </a:lvl7pPr>
    <a:lvl8pPr marL="3199744" algn="l" defTabSz="457106" rtl="0" eaLnBrk="1" latinLnBrk="0" hangingPunct="1">
      <a:defRPr sz="1200" kern="1200">
        <a:solidFill>
          <a:schemeClr val="tx1"/>
        </a:solidFill>
        <a:latin typeface="+mn-lt"/>
        <a:ea typeface="+mn-ea"/>
        <a:cs typeface="+mn-cs"/>
      </a:defRPr>
    </a:lvl8pPr>
    <a:lvl9pPr marL="3656852" algn="l" defTabSz="4571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186611B-F257-BA43-838E-11ED0423644B}" type="slidenum">
              <a:rPr lang="en-US"/>
              <a:pPr/>
              <a:t>1</a:t>
            </a:fld>
            <a:endParaRPr lang="en-US"/>
          </a:p>
        </p:txBody>
      </p:sp>
      <p:sp>
        <p:nvSpPr>
          <p:cNvPr id="20992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99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EC94F7C3-C75E-324C-8AC2-A7931C151E86}" type="slidenum">
              <a:rPr lang="en-US"/>
              <a:pPr/>
              <a:t>11</a:t>
            </a:fld>
            <a:endParaRPr lang="en-US"/>
          </a:p>
        </p:txBody>
      </p:sp>
      <p:sp>
        <p:nvSpPr>
          <p:cNvPr id="9492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9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3DEC380-9304-214E-8272-881C6B81872D}" type="slidenum">
              <a:rPr lang="en-US"/>
              <a:pPr/>
              <a:t>12</a:t>
            </a:fld>
            <a:endParaRPr lang="en-US"/>
          </a:p>
        </p:txBody>
      </p:sp>
      <p:sp>
        <p:nvSpPr>
          <p:cNvPr id="998402" name="Rectangle 2"/>
          <p:cNvSpPr>
            <a:spLocks noGrp="1" noRot="1" noChangeAspect="1" noChangeArrowheads="1" noTextEdit="1"/>
          </p:cNvSpPr>
          <p:nvPr>
            <p:ph type="sldImg"/>
          </p:nvPr>
        </p:nvSpPr>
        <p:spPr>
          <a:ln/>
        </p:spPr>
      </p:sp>
      <p:sp>
        <p:nvSpPr>
          <p:cNvPr id="998403" name="Rectangle 3"/>
          <p:cNvSpPr>
            <a:spLocks noGrp="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E06C6937-C6EF-B342-AE4C-31F7D39214A8}" type="slidenum">
              <a:rPr lang="en-US"/>
              <a:pPr/>
              <a:t>15</a:t>
            </a:fld>
            <a:endParaRPr lang="en-US"/>
          </a:p>
        </p:txBody>
      </p:sp>
      <p:sp>
        <p:nvSpPr>
          <p:cNvPr id="20121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12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In our Newtonian derivation of cosmology, we implicitly assumed that the energy content of the Universe was dominated by the rest-mass of the particles, i.e., that the particles are slowly moving: non-relativistic. In Einstein’s General Relativity, stress-energy, e.g., pressure, gravitates, and it becomes significant in the relativistic regime. In order to drive accelerated expansion, there must be a component with negative pressure comparable to the energy density: this is the defining feature of Dark Energy.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9BE7412A-BAD6-454D-A986-A9F0140EDC14}" type="slidenum">
              <a:rPr lang="en-US"/>
              <a:pPr/>
              <a:t>18</a:t>
            </a:fld>
            <a:endParaRPr lang="en-US"/>
          </a:p>
        </p:txBody>
      </p:sp>
      <p:sp>
        <p:nvSpPr>
          <p:cNvPr id="9512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12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EA11466-26CD-F745-887C-E382D5F639E4}" type="slidenum">
              <a:rPr lang="en-US"/>
              <a:pPr/>
              <a:t>19</a:t>
            </a:fld>
            <a:endParaRPr lang="en-US"/>
          </a:p>
        </p:txBody>
      </p:sp>
      <p:sp>
        <p:nvSpPr>
          <p:cNvPr id="9533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3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EDA0C201-DE90-3C48-B557-1A021C6EAC24}" type="slidenum">
              <a:rPr lang="en-US"/>
              <a:pPr/>
              <a:t>20</a:t>
            </a:fld>
            <a:endParaRPr lang="en-US"/>
          </a:p>
        </p:txBody>
      </p:sp>
      <p:sp>
        <p:nvSpPr>
          <p:cNvPr id="2117634" name="Rectangle 2"/>
          <p:cNvSpPr>
            <a:spLocks noGrp="1" noRot="1" noChangeAspect="1" noChangeArrowheads="1"/>
          </p:cNvSpPr>
          <p:nvPr>
            <p:ph type="sldImg"/>
          </p:nvPr>
        </p:nvSpPr>
        <p:spPr bwMode="auto">
          <a:xfrm>
            <a:off x="1144588" y="685800"/>
            <a:ext cx="4573587" cy="3430588"/>
          </a:xfrm>
          <a:prstGeom prst="rect">
            <a:avLst/>
          </a:prstGeom>
          <a:solidFill>
            <a:srgbClr val="FFFFFF"/>
          </a:solidFill>
          <a:ln>
            <a:solidFill>
              <a:srgbClr val="000000"/>
            </a:solidFill>
            <a:miter lim="800000"/>
            <a:headEnd/>
            <a:tailEnd/>
          </a:ln>
        </p:spPr>
      </p:sp>
      <p:sp>
        <p:nvSpPr>
          <p:cNvPr id="2117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0361" tIns="45181" rIns="90361" bIns="45181">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928EB3A0-CA98-204A-A9E1-5A0F01A36D60}" type="slidenum">
              <a:rPr lang="en-US"/>
              <a:pPr/>
              <a:t>21</a:t>
            </a:fld>
            <a:endParaRPr lang="en-US"/>
          </a:p>
        </p:txBody>
      </p:sp>
      <p:sp>
        <p:nvSpPr>
          <p:cNvPr id="2117634" name="Rectangle 2"/>
          <p:cNvSpPr>
            <a:spLocks noGrp="1" noRot="1" noChangeAspect="1" noChangeArrowheads="1"/>
          </p:cNvSpPr>
          <p:nvPr>
            <p:ph type="sldImg"/>
          </p:nvPr>
        </p:nvSpPr>
        <p:spPr bwMode="auto">
          <a:xfrm>
            <a:off x="1144588" y="685800"/>
            <a:ext cx="4573587" cy="3430588"/>
          </a:xfrm>
          <a:prstGeom prst="rect">
            <a:avLst/>
          </a:prstGeom>
          <a:solidFill>
            <a:srgbClr val="FFFFFF"/>
          </a:solidFill>
          <a:ln>
            <a:solidFill>
              <a:srgbClr val="000000"/>
            </a:solidFill>
            <a:miter lim="800000"/>
            <a:headEnd/>
            <a:tailEnd/>
          </a:ln>
        </p:spPr>
      </p:sp>
      <p:sp>
        <p:nvSpPr>
          <p:cNvPr id="2117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0361" tIns="45181" rIns="90361" bIns="45181">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A491C680-397D-324C-816B-E33D095AA397}" type="slidenum">
              <a:rPr lang="en-US"/>
              <a:pPr/>
              <a:t>22</a:t>
            </a:fld>
            <a:endParaRPr lang="en-US"/>
          </a:p>
        </p:txBody>
      </p:sp>
      <p:sp>
        <p:nvSpPr>
          <p:cNvPr id="21483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48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1436" tIns="45718" rIns="91436" bIns="45718">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E06C6937-C6EF-B342-AE4C-31F7D39214A8}" type="slidenum">
              <a:rPr lang="en-US"/>
              <a:pPr/>
              <a:t>23</a:t>
            </a:fld>
            <a:endParaRPr lang="en-US"/>
          </a:p>
        </p:txBody>
      </p:sp>
      <p:sp>
        <p:nvSpPr>
          <p:cNvPr id="20121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12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In our Newtonian derivation of cosmology, we implicitly assumed that the energy content of the Universe was dominated by the rest-mass of the particles, i.e., that the particles are slowly moving: non-relativistic. In Einstein’s General Relativity, stress-energy, e.g., pressure, gravitates, and it becomes significant in the relativistic regime. In order to drive accelerated expansion, there must be a component with negative pressure comparable to the energy density: this is the defining feature of Dark Energy.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CBB7512-0BDD-9B48-9C2D-7BB61947CEE1}" type="slidenum">
              <a:rPr lang="en-US"/>
              <a:pPr/>
              <a:t>24</a:t>
            </a:fld>
            <a:endParaRPr lang="en-US"/>
          </a:p>
        </p:txBody>
      </p:sp>
      <p:sp>
        <p:nvSpPr>
          <p:cNvPr id="20142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142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Energy-momentum conservation determines how the densities of different components scale with time. Before a few hundred thousand years after the BB, radiation or relativistic particles dominated, followed by non-relativistic matter, followed at ~8 Gyr by dark energy. In order for dark energy to cause cosmic speed-up, its equation of state must be such that its energy density scales slowly compared to matter and radiation. Thus, we expect dark energy to be important only at recent cosmic epochs.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0370" name="Rectangle 7"/>
          <p:cNvSpPr>
            <a:spLocks noGrp="1"/>
          </p:cNvSpPr>
          <p:nvPr>
            <p:ph type="sldNum" sz="quarter" idx="5"/>
          </p:nvPr>
        </p:nvSpPr>
        <p:spPr>
          <a:noFill/>
        </p:spPr>
        <p:txBody>
          <a:bodyPr/>
          <a:lstStyle/>
          <a:p>
            <a:fld id="{2F4ABBD5-035E-5042-B99E-0DDADF953036}" type="slidenum">
              <a:rPr lang="en-US">
                <a:latin typeface="Arial" charset="0"/>
                <a:ea typeface="Arial" charset="0"/>
                <a:cs typeface="Arial" charset="0"/>
                <a:sym typeface="Arial" charset="0"/>
              </a:rPr>
              <a:pPr/>
              <a:t>2</a:t>
            </a:fld>
            <a:endParaRPr lang="en-US">
              <a:latin typeface="Arial" charset="0"/>
              <a:ea typeface="Arial" charset="0"/>
              <a:cs typeface="Arial" charset="0"/>
              <a:sym typeface="Arial" charset="0"/>
            </a:endParaRPr>
          </a:p>
        </p:txBody>
      </p:sp>
      <p:sp>
        <p:nvSpPr>
          <p:cNvPr id="570371" name="Rectangle 2"/>
          <p:cNvSpPr>
            <a:spLocks noChangeArrowheads="1"/>
          </p:cNvSpPr>
          <p:nvPr>
            <p:ph type="sldImg"/>
          </p:nvPr>
        </p:nvSpPr>
        <p:spPr>
          <a:solidFill>
            <a:srgbClr val="FFFFFF"/>
          </a:solidFill>
          <a:ln/>
        </p:spPr>
      </p:sp>
      <p:sp>
        <p:nvSpPr>
          <p:cNvPr id="57037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94C5BC11-4C70-7149-8649-94EA01742B79}" type="slidenum">
              <a:rPr lang="en-US"/>
              <a:pPr/>
              <a:t>26</a:t>
            </a:fld>
            <a:endParaRPr lang="en-US"/>
          </a:p>
        </p:txBody>
      </p:sp>
      <p:sp>
        <p:nvSpPr>
          <p:cNvPr id="9553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5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C2CD7B79-5104-5145-ABF7-503B04D3531C}" type="slidenum">
              <a:rPr lang="en-US"/>
              <a:pPr/>
              <a:t>27</a:t>
            </a:fld>
            <a:endParaRPr lang="en-US"/>
          </a:p>
        </p:txBody>
      </p:sp>
      <p:sp>
        <p:nvSpPr>
          <p:cNvPr id="20899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899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94C5BC11-4C70-7149-8649-94EA01742B79}" type="slidenum">
              <a:rPr lang="en-US"/>
              <a:pPr/>
              <a:t>28</a:t>
            </a:fld>
            <a:endParaRPr lang="en-US"/>
          </a:p>
        </p:txBody>
      </p:sp>
      <p:sp>
        <p:nvSpPr>
          <p:cNvPr id="9553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5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753B88B-B6B1-534E-9BB1-693A7F1C1298}" type="slidenum">
              <a:rPr lang="en-US"/>
              <a:pPr/>
              <a:t>29</a:t>
            </a:fld>
            <a:endParaRPr lang="en-US"/>
          </a:p>
        </p:txBody>
      </p:sp>
      <p:sp>
        <p:nvSpPr>
          <p:cNvPr id="1937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374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1436" tIns="45718" rIns="91436" bIns="45718">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3026" name="Rectangle 7"/>
          <p:cNvSpPr>
            <a:spLocks noGrp="1"/>
          </p:cNvSpPr>
          <p:nvPr>
            <p:ph type="sldNum" sz="quarter" idx="5"/>
          </p:nvPr>
        </p:nvSpPr>
        <p:spPr>
          <a:noFill/>
        </p:spPr>
        <p:txBody>
          <a:bodyPr/>
          <a:lstStyle/>
          <a:p>
            <a:fld id="{1CEBEA69-C50B-EC44-917F-1F594C307EF7}" type="slidenum">
              <a:rPr lang="en-US">
                <a:latin typeface="Arial" pitchFamily="-111" charset="0"/>
                <a:ea typeface="Arial" pitchFamily="-111" charset="0"/>
                <a:cs typeface="Arial" pitchFamily="-111" charset="0"/>
                <a:sym typeface="Arial" pitchFamily="-111" charset="0"/>
              </a:rPr>
              <a:pPr/>
              <a:t>30</a:t>
            </a:fld>
            <a:endParaRPr lang="en-US">
              <a:latin typeface="Arial" pitchFamily="-111" charset="0"/>
              <a:ea typeface="Arial" pitchFamily="-111" charset="0"/>
              <a:cs typeface="Arial" pitchFamily="-111" charset="0"/>
              <a:sym typeface="Arial" pitchFamily="-111" charset="0"/>
            </a:endParaRPr>
          </a:p>
        </p:txBody>
      </p:sp>
      <p:sp>
        <p:nvSpPr>
          <p:cNvPr id="513027" name="Rectangle 2"/>
          <p:cNvSpPr>
            <a:spLocks noGrp="1" noRot="1" noChangeAspect="1" noChangeArrowheads="1" noTextEdit="1"/>
          </p:cNvSpPr>
          <p:nvPr>
            <p:ph type="sldImg"/>
          </p:nvPr>
        </p:nvSpPr>
        <p:spPr>
          <a:ln/>
        </p:spPr>
      </p:sp>
      <p:sp>
        <p:nvSpPr>
          <p:cNvPr id="513028" name="Rectangle 3"/>
          <p:cNvSpPr>
            <a:spLocks noGrp="1"/>
          </p:cNvSpPr>
          <p:nvPr>
            <p:ph type="body" idx="1"/>
          </p:nvPr>
        </p:nvSpPr>
        <p:spPr>
          <a:noFill/>
          <a:ln w="9525"/>
        </p:spPr>
        <p:txBody>
          <a:bodyPr/>
          <a:lstStyle/>
          <a:p>
            <a:endParaRPr lang="en-US">
              <a:latin typeface="Times New Roman" pitchFamily="-111" charset="0"/>
              <a:ea typeface="ＭＳ Ｐゴシック" pitchFamily="-111" charset="-128"/>
              <a:cs typeface="ＭＳ Ｐゴシック" pitchFamily="-11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5074" name="Rectangle 7"/>
          <p:cNvSpPr>
            <a:spLocks noGrp="1"/>
          </p:cNvSpPr>
          <p:nvPr>
            <p:ph type="sldNum" sz="quarter" idx="5"/>
          </p:nvPr>
        </p:nvSpPr>
        <p:spPr>
          <a:noFill/>
        </p:spPr>
        <p:txBody>
          <a:bodyPr/>
          <a:lstStyle/>
          <a:p>
            <a:fld id="{580FE740-7B1F-AE4D-B6B8-8BC236D0811B}" type="slidenum">
              <a:rPr lang="en-US">
                <a:latin typeface="Arial" pitchFamily="-111" charset="0"/>
                <a:ea typeface="Arial" pitchFamily="-111" charset="0"/>
                <a:cs typeface="Arial" pitchFamily="-111" charset="0"/>
                <a:sym typeface="Arial" pitchFamily="-111" charset="0"/>
              </a:rPr>
              <a:pPr/>
              <a:t>31</a:t>
            </a:fld>
            <a:endParaRPr lang="en-US">
              <a:latin typeface="Arial" pitchFamily="-111" charset="0"/>
              <a:ea typeface="Arial" pitchFamily="-111" charset="0"/>
              <a:cs typeface="Arial" pitchFamily="-111" charset="0"/>
              <a:sym typeface="Arial" pitchFamily="-111" charset="0"/>
            </a:endParaRPr>
          </a:p>
        </p:txBody>
      </p:sp>
      <p:sp>
        <p:nvSpPr>
          <p:cNvPr id="515075" name="Rectangle 2"/>
          <p:cNvSpPr>
            <a:spLocks noGrp="1" noRot="1" noChangeAspect="1" noChangeArrowheads="1" noTextEdit="1"/>
          </p:cNvSpPr>
          <p:nvPr>
            <p:ph type="sldImg"/>
          </p:nvPr>
        </p:nvSpPr>
        <p:spPr>
          <a:ln/>
        </p:spPr>
      </p:sp>
      <p:sp>
        <p:nvSpPr>
          <p:cNvPr id="515076" name="Rectangle 3"/>
          <p:cNvSpPr>
            <a:spLocks noGrp="1"/>
          </p:cNvSpPr>
          <p:nvPr>
            <p:ph type="body" idx="1"/>
          </p:nvPr>
        </p:nvSpPr>
        <p:spPr>
          <a:noFill/>
          <a:ln w="9525"/>
        </p:spPr>
        <p:txBody>
          <a:bodyPr/>
          <a:lstStyle/>
          <a:p>
            <a:endParaRPr lang="en-US">
              <a:latin typeface="Times New Roman" pitchFamily="-111" charset="0"/>
              <a:ea typeface="ＭＳ Ｐゴシック" pitchFamily="-111" charset="-128"/>
              <a:cs typeface="ＭＳ Ｐゴシック" pitchFamily="-11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B72B818E-C999-3740-869F-749AE389D527}" type="slidenum">
              <a:rPr lang="en-US"/>
              <a:pPr/>
              <a:t>32</a:t>
            </a:fld>
            <a:endParaRPr lang="en-US"/>
          </a:p>
        </p:txBody>
      </p:sp>
      <p:sp>
        <p:nvSpPr>
          <p:cNvPr id="957442" name="Rectangle 2"/>
          <p:cNvSpPr>
            <a:spLocks noGrp="1" noRot="1" noChangeAspect="1" noChangeArrowheads="1"/>
          </p:cNvSpPr>
          <p:nvPr>
            <p:ph type="sldImg"/>
          </p:nvPr>
        </p:nvSpPr>
        <p:spPr bwMode="auto">
          <a:xfrm>
            <a:off x="1144588" y="685800"/>
            <a:ext cx="4573587" cy="3430588"/>
          </a:xfrm>
          <a:prstGeom prst="rect">
            <a:avLst/>
          </a:prstGeom>
          <a:solidFill>
            <a:srgbClr val="FFFFFF"/>
          </a:solidFill>
          <a:ln>
            <a:solidFill>
              <a:srgbClr val="000000"/>
            </a:solidFill>
            <a:miter lim="800000"/>
            <a:headEnd/>
            <a:tailEnd/>
          </a:ln>
        </p:spPr>
      </p:sp>
      <p:sp>
        <p:nvSpPr>
          <p:cNvPr id="957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0361" tIns="45181" rIns="90361" bIns="45181">
            <a:prstTxWarp prst="textNoShape">
              <a:avLst/>
            </a:prstTxWarp>
          </a:bodyPr>
          <a:lstStyle/>
          <a:p>
            <a:r>
              <a:rPr lang="en-US"/>
              <a:t>In recent years, we’ve developed a coherent picture of the constituents of the Universe. 4% is in baryons, the particles of the Standard Model of which we’re made, about 25% dark matter, which dominates the mass in galaxies and clusters of galaxies, and about 70% dark energy, which is nearly uniformly distributed throughout the Universe and which is the leading candidate for explaining why the Universe is speeding up. But how did we arrive at this picture and why do we believe it?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1458" name="Rectangle 7"/>
          <p:cNvSpPr>
            <a:spLocks noGrp="1"/>
          </p:cNvSpPr>
          <p:nvPr>
            <p:ph type="sldNum" sz="quarter" idx="5"/>
          </p:nvPr>
        </p:nvSpPr>
        <p:spPr>
          <a:noFill/>
        </p:spPr>
        <p:txBody>
          <a:bodyPr/>
          <a:lstStyle/>
          <a:p>
            <a:fld id="{A118378B-2871-7F45-987A-E24C148BF32C}" type="slidenum">
              <a:rPr lang="en-US">
                <a:latin typeface="Arial" charset="0"/>
                <a:ea typeface="Arial" charset="0"/>
                <a:cs typeface="Arial" charset="0"/>
                <a:sym typeface="Arial" charset="0"/>
              </a:rPr>
              <a:pPr/>
              <a:t>33</a:t>
            </a:fld>
            <a:endParaRPr lang="en-US">
              <a:latin typeface="Arial" charset="0"/>
              <a:ea typeface="Arial" charset="0"/>
              <a:cs typeface="Arial" charset="0"/>
              <a:sym typeface="Arial" charset="0"/>
            </a:endParaRPr>
          </a:p>
        </p:txBody>
      </p:sp>
      <p:sp>
        <p:nvSpPr>
          <p:cNvPr id="531459" name="Rectangle 2"/>
          <p:cNvSpPr>
            <a:spLocks noGrp="1" noRot="1" noChangeAspect="1" noChangeArrowheads="1" noTextEdit="1"/>
          </p:cNvSpPr>
          <p:nvPr>
            <p:ph type="sldImg"/>
          </p:nvPr>
        </p:nvSpPr>
        <p:spPr>
          <a:ln/>
        </p:spPr>
      </p:sp>
      <p:sp>
        <p:nvSpPr>
          <p:cNvPr id="531460" name="Rectangle 3"/>
          <p:cNvSpPr>
            <a:spLocks noGrp="1"/>
          </p:cNvSpPr>
          <p:nvPr>
            <p:ph type="body" idx="1"/>
          </p:nvPr>
        </p:nvSpPr>
        <p:spPr>
          <a:noFill/>
          <a:ln w="9525"/>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6290" name="Rectangle 7"/>
          <p:cNvSpPr>
            <a:spLocks noGrp="1"/>
          </p:cNvSpPr>
          <p:nvPr>
            <p:ph type="sldNum" sz="quarter" idx="5"/>
          </p:nvPr>
        </p:nvSpPr>
        <p:spPr>
          <a:noFill/>
        </p:spPr>
        <p:txBody>
          <a:bodyPr/>
          <a:lstStyle/>
          <a:p>
            <a:fld id="{744BBF36-9583-284D-A264-68E38DC006A6}" type="slidenum">
              <a:rPr lang="en-US">
                <a:latin typeface="Arial" pitchFamily="-110" charset="0"/>
                <a:ea typeface="Arial" pitchFamily="-110" charset="0"/>
                <a:cs typeface="Arial" pitchFamily="-110" charset="0"/>
                <a:sym typeface="Arial" pitchFamily="-110" charset="0"/>
              </a:rPr>
              <a:pPr/>
              <a:t>34</a:t>
            </a:fld>
            <a:endParaRPr lang="en-US">
              <a:latin typeface="Arial" pitchFamily="-110" charset="0"/>
              <a:ea typeface="Arial" pitchFamily="-110" charset="0"/>
              <a:cs typeface="Arial" pitchFamily="-110" charset="0"/>
              <a:sym typeface="Arial" pitchFamily="-110" charset="0"/>
            </a:endParaRPr>
          </a:p>
        </p:txBody>
      </p:sp>
      <p:sp>
        <p:nvSpPr>
          <p:cNvPr id="396291" name="Rectangle 2"/>
          <p:cNvSpPr>
            <a:spLocks noGrp="1" noRot="1" noChangeAspect="1" noChangeArrowheads="1" noTextEdit="1"/>
          </p:cNvSpPr>
          <p:nvPr>
            <p:ph type="sldImg"/>
          </p:nvPr>
        </p:nvSpPr>
        <p:spPr>
          <a:solidFill>
            <a:srgbClr val="FFFFFF"/>
          </a:solidFill>
          <a:ln/>
        </p:spPr>
      </p:sp>
      <p:sp>
        <p:nvSpPr>
          <p:cNvPr id="396292" name="Rectangle 3"/>
          <p:cNvSpPr>
            <a:spLocks noGrp="1" noChangeArrowheads="1"/>
          </p:cNvSpPr>
          <p:nvPr>
            <p:ph type="body" idx="1"/>
          </p:nvPr>
        </p:nvSpPr>
        <p:spPr>
          <a:solidFill>
            <a:srgbClr val="FFFFFF"/>
          </a:solidFill>
          <a:ln>
            <a:solidFill>
              <a:srgbClr val="000000"/>
            </a:solidFill>
          </a:ln>
        </p:spPr>
        <p:txBody>
          <a:bodyPr lIns="91436" tIns="45718" rIns="91436" bIns="45718"/>
          <a:lstStyle/>
          <a:p>
            <a:pPr eaLnBrk="1" hangingPunct="1"/>
            <a:endParaRPr lang="en-US">
              <a:latin typeface="Times New Roman" pitchFamily="-110"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769718F6-7DCC-9F44-8D7C-03E38869C1CB}" type="slidenum">
              <a:rPr lang="en-US"/>
              <a:pPr/>
              <a:t>35</a:t>
            </a:fld>
            <a:endParaRPr lang="en-US"/>
          </a:p>
        </p:txBody>
      </p:sp>
      <p:sp>
        <p:nvSpPr>
          <p:cNvPr id="1142786" name="Rectangle 2"/>
          <p:cNvSpPr>
            <a:spLocks noGrp="1" noRot="1" noChangeAspect="1" noChangeArrowheads="1" noTextEdit="1"/>
          </p:cNvSpPr>
          <p:nvPr>
            <p:ph type="sldImg"/>
          </p:nvPr>
        </p:nvSpPr>
        <p:spPr>
          <a:ln/>
        </p:spPr>
      </p:sp>
      <p:sp>
        <p:nvSpPr>
          <p:cNvPr id="1142787" name="Rectangle 3"/>
          <p:cNvSpPr>
            <a:spLocks noGrp="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6514" name="Rectangle 7"/>
          <p:cNvSpPr>
            <a:spLocks noGrp="1"/>
          </p:cNvSpPr>
          <p:nvPr>
            <p:ph type="sldNum" sz="quarter" idx="5"/>
          </p:nvPr>
        </p:nvSpPr>
        <p:spPr>
          <a:noFill/>
        </p:spPr>
        <p:txBody>
          <a:bodyPr/>
          <a:lstStyle/>
          <a:p>
            <a:fld id="{2381090B-EAFF-9A44-AD97-D5C5B04F586D}" type="slidenum">
              <a:rPr lang="en-US">
                <a:latin typeface="Arial" charset="0"/>
                <a:ea typeface="Arial" charset="0"/>
                <a:cs typeface="Arial" charset="0"/>
                <a:sym typeface="Arial" charset="0"/>
              </a:rPr>
              <a:pPr/>
              <a:t>3</a:t>
            </a:fld>
            <a:endParaRPr lang="en-US">
              <a:latin typeface="Arial" charset="0"/>
              <a:ea typeface="Arial" charset="0"/>
              <a:cs typeface="Arial" charset="0"/>
              <a:sym typeface="Arial" charset="0"/>
            </a:endParaRPr>
          </a:p>
        </p:txBody>
      </p:sp>
      <p:sp>
        <p:nvSpPr>
          <p:cNvPr id="576515" name="Rectangle 2"/>
          <p:cNvSpPr>
            <a:spLocks noChangeArrowheads="1" noTextEdit="1"/>
          </p:cNvSpPr>
          <p:nvPr>
            <p:ph type="sldImg"/>
          </p:nvPr>
        </p:nvSpPr>
        <p:spPr>
          <a:xfrm>
            <a:off x="1103313" y="676275"/>
            <a:ext cx="4598987" cy="3449638"/>
          </a:xfrm>
          <a:ln/>
        </p:spPr>
      </p:sp>
      <p:sp>
        <p:nvSpPr>
          <p:cNvPr id="576516" name="Text Box 3"/>
          <p:cNvSpPr>
            <a:spLocks noChangeArrowheads="1"/>
          </p:cNvSpPr>
          <p:nvPr>
            <p:ph type="body" idx="1"/>
          </p:nvPr>
        </p:nvSpPr>
        <p:spPr>
          <a:xfrm>
            <a:off x="1074738" y="4094163"/>
            <a:ext cx="4910137" cy="3273425"/>
          </a:xfrm>
          <a:solidFill>
            <a:srgbClr val="FFFFFF"/>
          </a:solidFill>
          <a:ln>
            <a:solidFill>
              <a:srgbClr val="000000"/>
            </a:solidFill>
          </a:ln>
        </p:spPr>
        <p:txBody>
          <a:bodyPr lIns="86493" tIns="43247" rIns="86493" bIns="43247"/>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59789D48-2DCF-3442-A47A-F18A14917C4A}" type="slidenum">
              <a:rPr lang="en-US"/>
              <a:pPr/>
              <a:t>37</a:t>
            </a:fld>
            <a:endParaRPr lang="en-US"/>
          </a:p>
        </p:txBody>
      </p:sp>
      <p:sp>
        <p:nvSpPr>
          <p:cNvPr id="1162242" name="Rectangle 2"/>
          <p:cNvSpPr>
            <a:spLocks noGrp="1" noRot="1" noChangeAspect="1" noChangeArrowheads="1" noTextEdit="1"/>
          </p:cNvSpPr>
          <p:nvPr>
            <p:ph type="sldImg"/>
          </p:nvPr>
        </p:nvSpPr>
        <p:spPr>
          <a:ln/>
        </p:spPr>
      </p:sp>
      <p:sp>
        <p:nvSpPr>
          <p:cNvPr id="1162243" name="Rectangle 3"/>
          <p:cNvSpPr>
            <a:spLocks noGrp="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1A508759-195D-9040-9C88-072F18278059}" type="slidenum">
              <a:rPr lang="en-US"/>
              <a:pPr/>
              <a:t>38</a:t>
            </a:fld>
            <a:endParaRPr lang="en-US"/>
          </a:p>
        </p:txBody>
      </p:sp>
      <p:sp>
        <p:nvSpPr>
          <p:cNvPr id="1334274" name="Rectangle 2"/>
          <p:cNvSpPr>
            <a:spLocks noGrp="1" noRot="1" noChangeAspect="1" noChangeArrowheads="1" noTextEdit="1"/>
          </p:cNvSpPr>
          <p:nvPr>
            <p:ph type="sldImg"/>
          </p:nvPr>
        </p:nvSpPr>
        <p:spPr>
          <a:ln/>
        </p:spPr>
      </p:sp>
      <p:sp>
        <p:nvSpPr>
          <p:cNvPr id="1334275" name="Rectangle 3"/>
          <p:cNvSpPr>
            <a:spLocks noGrp="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6DA8F556-DC13-4747-A37B-326E48291303}" type="slidenum">
              <a:rPr lang="en-US"/>
              <a:pPr/>
              <a:t>39</a:t>
            </a:fld>
            <a:endParaRPr lang="en-US"/>
          </a:p>
        </p:txBody>
      </p:sp>
      <p:sp>
        <p:nvSpPr>
          <p:cNvPr id="1153026" name="Rectangle 2"/>
          <p:cNvSpPr>
            <a:spLocks noGrp="1" noRot="1" noChangeAspect="1" noChangeArrowheads="1" noTextEdit="1"/>
          </p:cNvSpPr>
          <p:nvPr>
            <p:ph type="sldImg"/>
          </p:nvPr>
        </p:nvSpPr>
        <p:spPr>
          <a:ln/>
        </p:spPr>
      </p:sp>
      <p:sp>
        <p:nvSpPr>
          <p:cNvPr id="1153027" name="Rectangle 3"/>
          <p:cNvSpPr>
            <a:spLocks noGrp="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BB4C00BD-6EB7-B44F-9C3A-8C04982AB68A}" type="slidenum">
              <a:rPr lang="en-US"/>
              <a:pPr/>
              <a:t>40</a:t>
            </a:fld>
            <a:endParaRPr lang="en-US"/>
          </a:p>
        </p:txBody>
      </p:sp>
      <p:sp>
        <p:nvSpPr>
          <p:cNvPr id="1090562" name="Rectangle 2"/>
          <p:cNvSpPr>
            <a:spLocks noGrp="1" noRot="1" noChangeAspect="1" noChangeArrowheads="1" noTextEdit="1"/>
          </p:cNvSpPr>
          <p:nvPr>
            <p:ph type="sldImg"/>
          </p:nvPr>
        </p:nvSpPr>
        <p:spPr>
          <a:ln/>
        </p:spPr>
      </p:sp>
      <p:sp>
        <p:nvSpPr>
          <p:cNvPr id="1090563" name="Rectangle 3"/>
          <p:cNvSpPr>
            <a:spLocks noGrp="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A163CCB9-61C5-EA4F-B3E9-B502080B41A8}" type="slidenum">
              <a:rPr lang="en-US"/>
              <a:pPr/>
              <a:t>41</a:t>
            </a:fld>
            <a:endParaRPr lang="en-US"/>
          </a:p>
        </p:txBody>
      </p:sp>
      <p:sp>
        <p:nvSpPr>
          <p:cNvPr id="1155074" name="Rectangle 2"/>
          <p:cNvSpPr>
            <a:spLocks noGrp="1" noRot="1" noChangeAspect="1" noChangeArrowheads="1" noTextEdit="1"/>
          </p:cNvSpPr>
          <p:nvPr>
            <p:ph type="sldImg"/>
          </p:nvPr>
        </p:nvSpPr>
        <p:spPr>
          <a:ln/>
        </p:spPr>
      </p:sp>
      <p:sp>
        <p:nvSpPr>
          <p:cNvPr id="1155075" name="Rectangle 3"/>
          <p:cNvSpPr>
            <a:spLocks noGrp="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59789D48-2DCF-3442-A47A-F18A14917C4A}" type="slidenum">
              <a:rPr lang="en-US"/>
              <a:pPr/>
              <a:t>42</a:t>
            </a:fld>
            <a:endParaRPr lang="en-US"/>
          </a:p>
        </p:txBody>
      </p:sp>
      <p:sp>
        <p:nvSpPr>
          <p:cNvPr id="1162242" name="Rectangle 2"/>
          <p:cNvSpPr>
            <a:spLocks noGrp="1" noRot="1" noChangeAspect="1" noChangeArrowheads="1" noTextEdit="1"/>
          </p:cNvSpPr>
          <p:nvPr>
            <p:ph type="sldImg"/>
          </p:nvPr>
        </p:nvSpPr>
        <p:spPr>
          <a:ln/>
        </p:spPr>
      </p:sp>
      <p:sp>
        <p:nvSpPr>
          <p:cNvPr id="1162243" name="Rectangle 3"/>
          <p:cNvSpPr>
            <a:spLocks noGrp="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9CB3EFBD-EC86-DE41-825B-11D45F95392D}" type="slidenum">
              <a:rPr lang="en-US"/>
              <a:pPr/>
              <a:t>43</a:t>
            </a:fld>
            <a:endParaRPr lang="en-US"/>
          </a:p>
        </p:txBody>
      </p:sp>
      <p:sp>
        <p:nvSpPr>
          <p:cNvPr id="1163266" name="Rectangle 2"/>
          <p:cNvSpPr>
            <a:spLocks noGrp="1" noRot="1" noChangeAspect="1" noChangeArrowheads="1" noTextEdit="1"/>
          </p:cNvSpPr>
          <p:nvPr>
            <p:ph type="sldImg"/>
          </p:nvPr>
        </p:nvSpPr>
        <p:spPr>
          <a:ln/>
        </p:spPr>
      </p:sp>
      <p:sp>
        <p:nvSpPr>
          <p:cNvPr id="1163267" name="Rectangle 3"/>
          <p:cNvSpPr>
            <a:spLocks noGrp="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7"/>
          <p:cNvSpPr>
            <a:spLocks noGrp="1"/>
          </p:cNvSpPr>
          <p:nvPr>
            <p:ph type="sldNum" sz="quarter" idx="5"/>
          </p:nvPr>
        </p:nvSpPr>
        <p:spPr>
          <a:noFill/>
        </p:spPr>
        <p:txBody>
          <a:bodyPr/>
          <a:lstStyle/>
          <a:p>
            <a:fld id="{85AEB94D-2028-EF48-A599-9EBB7DFB2B45}" type="slidenum">
              <a:rPr lang="en-US"/>
              <a:pPr/>
              <a:t>44</a:t>
            </a:fld>
            <a:endParaRPr lang="en-US"/>
          </a:p>
        </p:txBody>
      </p:sp>
      <p:sp>
        <p:nvSpPr>
          <p:cNvPr id="108547" name="Rectangle 2"/>
          <p:cNvSpPr>
            <a:spLocks noGrp="1" noRot="1" noChangeAspect="1" noChangeArrowheads="1"/>
          </p:cNvSpPr>
          <p:nvPr>
            <p:ph type="sldImg"/>
          </p:nvPr>
        </p:nvSpPr>
        <p:spPr>
          <a:xfrm>
            <a:off x="1144588" y="685800"/>
            <a:ext cx="4573587" cy="3430588"/>
          </a:xfrm>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lIns="90361" tIns="45181" rIns="90361" bIns="45181"/>
          <a:lstStyle/>
          <a:p>
            <a:pPr eaLnBrk="1" hangingPunct="1"/>
            <a:endParaRPr lang="en-US">
              <a:latin typeface="Times New Roman" pitchFamily="-110"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7"/>
          <p:cNvSpPr>
            <a:spLocks noGrp="1"/>
          </p:cNvSpPr>
          <p:nvPr>
            <p:ph type="sldNum" sz="quarter" idx="5"/>
          </p:nvPr>
        </p:nvSpPr>
        <p:spPr>
          <a:noFill/>
        </p:spPr>
        <p:txBody>
          <a:bodyPr/>
          <a:lstStyle/>
          <a:p>
            <a:fld id="{4D2AFA5D-FC6D-C546-BC8D-26482CF40C92}" type="slidenum">
              <a:rPr lang="en-US"/>
              <a:pPr/>
              <a:t>46</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p:cNvSpPr>
          <p:nvPr>
            <p:ph type="body" idx="1"/>
          </p:nvPr>
        </p:nvSpPr>
        <p:spPr>
          <a:noFill/>
          <a:ln w="9525"/>
        </p:spPr>
        <p:txBody>
          <a:bodyPr/>
          <a:lstStyle/>
          <a:p>
            <a:pPr eaLnBrk="1" hangingPunct="1"/>
            <a:endParaRPr lang="en-US">
              <a:latin typeface="Times New Roman" pitchFamily="-110"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A491C680-397D-324C-816B-E33D095AA397}" type="slidenum">
              <a:rPr lang="en-US"/>
              <a:pPr/>
              <a:t>48</a:t>
            </a:fld>
            <a:endParaRPr lang="en-US"/>
          </a:p>
        </p:txBody>
      </p:sp>
      <p:sp>
        <p:nvSpPr>
          <p:cNvPr id="21483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48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1436" tIns="45718" rIns="91436" bIns="45718">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2C16B67-3646-7A48-86FC-DFF59D9EFC8B}" type="slidenum">
              <a:rPr lang="en-US"/>
              <a:pPr/>
              <a:t>4</a:t>
            </a:fld>
            <a:endParaRPr lang="en-US"/>
          </a:p>
        </p:txBody>
      </p:sp>
      <p:sp>
        <p:nvSpPr>
          <p:cNvPr id="990210" name="Rectangle 2"/>
          <p:cNvSpPr>
            <a:spLocks noGrp="1" noRot="1" noChangeAspect="1" noChangeArrowheads="1" noTextEdit="1"/>
          </p:cNvSpPr>
          <p:nvPr>
            <p:ph type="sldImg"/>
          </p:nvPr>
        </p:nvSpPr>
        <p:spPr>
          <a:ln/>
        </p:spPr>
      </p:sp>
      <p:sp>
        <p:nvSpPr>
          <p:cNvPr id="990211" name="Rectangle 3"/>
          <p:cNvSpPr>
            <a:spLocks noGrp="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4A8F4388-E9AE-D14B-A7F3-440A924D798B}" type="slidenum">
              <a:rPr lang="en-US"/>
              <a:pPr/>
              <a:t>5</a:t>
            </a:fld>
            <a:endParaRPr lang="en-US"/>
          </a:p>
        </p:txBody>
      </p:sp>
      <p:sp>
        <p:nvSpPr>
          <p:cNvPr id="991234" name="Rectangle 2"/>
          <p:cNvSpPr>
            <a:spLocks noGrp="1" noRot="1" noChangeAspect="1" noChangeArrowheads="1" noTextEdit="1"/>
          </p:cNvSpPr>
          <p:nvPr>
            <p:ph type="sldImg"/>
          </p:nvPr>
        </p:nvSpPr>
        <p:spPr>
          <a:ln/>
        </p:spPr>
      </p:sp>
      <p:sp>
        <p:nvSpPr>
          <p:cNvPr id="991235" name="Rectangle 3"/>
          <p:cNvSpPr>
            <a:spLocks noGrp="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9879976-535E-2B49-8572-E8585969C2DA}" type="slidenum">
              <a:rPr lang="en-US"/>
              <a:pPr/>
              <a:t>6</a:t>
            </a:fld>
            <a:endParaRPr lang="en-US"/>
          </a:p>
        </p:txBody>
      </p:sp>
      <p:sp>
        <p:nvSpPr>
          <p:cNvPr id="9431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3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B6E4BE52-1F98-3941-B60F-EBD9C3D58868}" type="slidenum">
              <a:rPr lang="en-US"/>
              <a:pPr/>
              <a:t>7</a:t>
            </a:fld>
            <a:endParaRPr lang="en-US"/>
          </a:p>
        </p:txBody>
      </p:sp>
      <p:sp>
        <p:nvSpPr>
          <p:cNvPr id="994306" name="Rectangle 2"/>
          <p:cNvSpPr>
            <a:spLocks noGrp="1" noRot="1" noChangeAspect="1" noChangeArrowheads="1" noTextEdit="1"/>
          </p:cNvSpPr>
          <p:nvPr>
            <p:ph type="sldImg"/>
          </p:nvPr>
        </p:nvSpPr>
        <p:spPr>
          <a:ln/>
        </p:spPr>
      </p:sp>
      <p:sp>
        <p:nvSpPr>
          <p:cNvPr id="994307" name="Rectangle 3"/>
          <p:cNvSpPr>
            <a:spLocks noGrp="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ABA9C71C-0E7F-784B-8C72-36EA24A23073}" type="slidenum">
              <a:rPr lang="en-US"/>
              <a:pPr/>
              <a:t>8</a:t>
            </a:fld>
            <a:endParaRPr lang="en-US"/>
          </a:p>
        </p:txBody>
      </p:sp>
      <p:sp>
        <p:nvSpPr>
          <p:cNvPr id="1003522" name="Rectangle 2"/>
          <p:cNvSpPr>
            <a:spLocks noGrp="1" noRot="1" noChangeAspect="1" noChangeArrowheads="1" noTextEdit="1"/>
          </p:cNvSpPr>
          <p:nvPr>
            <p:ph type="sldImg"/>
          </p:nvPr>
        </p:nvSpPr>
        <p:spPr>
          <a:ln/>
        </p:spPr>
      </p:sp>
      <p:sp>
        <p:nvSpPr>
          <p:cNvPr id="1003523" name="Rectangle 3"/>
          <p:cNvSpPr>
            <a:spLocks noGrp="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8ED5385-A2A5-CF49-B653-87AE92637D09}" type="slidenum">
              <a:rPr lang="en-US"/>
              <a:pPr/>
              <a:t>9</a:t>
            </a:fld>
            <a:endParaRPr lang="en-US"/>
          </a:p>
        </p:txBody>
      </p:sp>
      <p:sp>
        <p:nvSpPr>
          <p:cNvPr id="9410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1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06" indent="0" algn="ctr">
              <a:buNone/>
              <a:defRPr/>
            </a:lvl2pPr>
            <a:lvl3pPr marL="914212" indent="0" algn="ctr">
              <a:buNone/>
              <a:defRPr/>
            </a:lvl3pPr>
            <a:lvl4pPr marL="1371320" indent="0" algn="ctr">
              <a:buNone/>
              <a:defRPr/>
            </a:lvl4pPr>
            <a:lvl5pPr marL="1828426" indent="0" algn="ctr">
              <a:buNone/>
              <a:defRPr/>
            </a:lvl5pPr>
            <a:lvl6pPr marL="2285532" indent="0" algn="ctr">
              <a:buNone/>
              <a:defRPr/>
            </a:lvl6pPr>
            <a:lvl7pPr marL="2742640" indent="0" algn="ctr">
              <a:buNone/>
              <a:defRPr/>
            </a:lvl7pPr>
            <a:lvl8pPr marL="3199744" indent="0" algn="ctr">
              <a:buNone/>
              <a:defRPr/>
            </a:lvl8pPr>
            <a:lvl9pPr marL="3656852"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9A663E52-2F91-CC4F-9667-3BF5137FF4A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C928FE76-82C5-2A44-968A-4E2B9EFA66BF}"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solidFill>
                  <a:schemeClr val="tx1"/>
                </a:solidFill>
              </a:defRPr>
            </a:lvl1pPr>
          </a:lstStyle>
          <a:p>
            <a:endParaRPr lang="en-US"/>
          </a:p>
          <a:p>
            <a:fld id="{1DB36725-5578-5841-AC2A-7CA4519A509A}" type="slidenum">
              <a:rPr lang="en-US"/>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solidFill>
                  <a:schemeClr val="tx1"/>
                </a:solidFill>
              </a:defRPr>
            </a:lvl1pPr>
          </a:lstStyle>
          <a:p>
            <a:endParaRPr lang="en-US"/>
          </a:p>
          <a:p>
            <a:fld id="{292EE7CD-0DCB-FA4C-9154-E0CEC7278C75}" type="slidenum">
              <a:rPr lang="en-US"/>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solidFill>
                  <a:schemeClr val="tx1"/>
                </a:solidFill>
              </a:defRPr>
            </a:lvl1pPr>
          </a:lstStyle>
          <a:p>
            <a:endParaRPr lang="en-US"/>
          </a:p>
          <a:p>
            <a:fld id="{5351A516-9B29-8B4A-8B0A-746265DB4907}" type="slidenum">
              <a:rPr lang="en-US"/>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9295C690-19CA-1042-B40F-EFD305B53B94}" type="slidenum">
              <a:rPr lang="en-US"/>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DF0C24A2-E89D-9B4E-995A-8DE233D394B2}" type="slidenum">
              <a:rPr lang="en-US"/>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598021"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598022" name="Rectangle 6"/>
          <p:cNvSpPr>
            <a:spLocks noGrp="1" noChangeArrowheads="1"/>
          </p:cNvSpPr>
          <p:nvPr>
            <p:ph type="subTitle" idx="1"/>
          </p:nvPr>
        </p:nvSpPr>
        <p:spPr>
          <a:xfrm>
            <a:off x="2686050" y="3492500"/>
            <a:ext cx="6102350" cy="1752600"/>
          </a:xfrm>
        </p:spPr>
        <p:txBody>
          <a:bodyPr/>
          <a:lstStyle>
            <a:lvl1pPr marL="0" indent="0" algn="r">
              <a:buFont typeface="Wingdings" pitchFamily="-110" charset="2"/>
              <a:buNone/>
              <a:defRPr/>
            </a:lvl1pPr>
          </a:lstStyle>
          <a:p>
            <a:r>
              <a:rPr lang="en-US"/>
              <a:t>Click to edit Master subtitle style</a:t>
            </a:r>
          </a:p>
        </p:txBody>
      </p:sp>
      <p:sp>
        <p:nvSpPr>
          <p:cNvPr id="598023" name="Rectangle 7"/>
          <p:cNvSpPr>
            <a:spLocks noGrp="1" noChangeArrowheads="1"/>
          </p:cNvSpPr>
          <p:nvPr>
            <p:ph type="dt" sz="half" idx="2"/>
          </p:nvPr>
        </p:nvSpPr>
        <p:spPr>
          <a:xfrm>
            <a:off x="381000" y="6400800"/>
            <a:ext cx="1905000" cy="457200"/>
          </a:xfrm>
        </p:spPr>
        <p:txBody>
          <a:bodyPr/>
          <a:lstStyle>
            <a:lvl1pPr>
              <a:defRPr sz="1400"/>
            </a:lvl1pPr>
          </a:lstStyle>
          <a:p>
            <a:endParaRPr lang="en-US"/>
          </a:p>
        </p:txBody>
      </p:sp>
      <p:sp>
        <p:nvSpPr>
          <p:cNvPr id="598024" name="Rectangle 8"/>
          <p:cNvSpPr>
            <a:spLocks noGrp="1" noChangeArrowheads="1"/>
          </p:cNvSpPr>
          <p:nvPr>
            <p:ph type="ftr" sz="quarter" idx="3"/>
          </p:nvPr>
        </p:nvSpPr>
        <p:spPr>
          <a:xfrm>
            <a:off x="3733800" y="6400800"/>
            <a:ext cx="1066800" cy="457200"/>
          </a:xfrm>
        </p:spPr>
        <p:txBody>
          <a:bodyPr/>
          <a:lstStyle>
            <a:lvl1pPr>
              <a:defRPr sz="1400">
                <a:solidFill>
                  <a:schemeClr val="tx1"/>
                </a:solidFill>
              </a:defRPr>
            </a:lvl1pPr>
          </a:lstStyle>
          <a:p>
            <a:endParaRPr lang="en-US"/>
          </a:p>
          <a:p>
            <a:endParaRPr lang="en-US"/>
          </a:p>
        </p:txBody>
      </p:sp>
      <p:sp>
        <p:nvSpPr>
          <p:cNvPr id="598025" name="Rectangle 9"/>
          <p:cNvSpPr>
            <a:spLocks noGrp="1" noChangeArrowheads="1"/>
          </p:cNvSpPr>
          <p:nvPr>
            <p:ph type="sldNum" sz="quarter" idx="4"/>
          </p:nvPr>
        </p:nvSpPr>
        <p:spPr>
          <a:xfrm>
            <a:off x="6629400" y="6400800"/>
            <a:ext cx="1905000" cy="457200"/>
          </a:xfrm>
        </p:spPr>
        <p:txBody>
          <a:bodyPr/>
          <a:lstStyle>
            <a:lvl1pPr>
              <a:defRPr/>
            </a:lvl1pPr>
          </a:lstStyle>
          <a:p>
            <a:r>
              <a:rPr lang="en-US"/>
              <a:t>                                     &lt;#&gt;</a:t>
            </a:r>
          </a:p>
        </p:txBody>
      </p:sp>
    </p:spTree>
  </p:cSld>
  <p:clrMapOvr>
    <a:overrideClrMapping bg1="dk2" tx1="lt1" bg2="dk1"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EED5F018-C279-AC49-A148-FBC166EC1BCA}"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722313"/>
            <a:ext cx="2159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722313"/>
            <a:ext cx="6326188"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820896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28613" y="4075113"/>
            <a:ext cx="820896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4290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59436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381000" y="6400800"/>
            <a:ext cx="1905000" cy="457200"/>
          </a:xfrm>
        </p:spPr>
        <p:txBody>
          <a:bodyPr/>
          <a:lstStyle>
            <a:lvl1pPr>
              <a:defRPr/>
            </a:lvl1pPr>
          </a:lstStyle>
          <a:p>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4290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59436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381000" y="6400800"/>
            <a:ext cx="1905000" cy="457200"/>
          </a:xfrm>
        </p:spPr>
        <p:txBody>
          <a:bodyPr/>
          <a:lstStyle>
            <a:lvl1pPr>
              <a:defRPr/>
            </a:lvl1pPr>
          </a:lstStyle>
          <a:p>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28613" y="1941513"/>
            <a:ext cx="4027487" cy="4114800"/>
          </a:xfrm>
        </p:spPr>
        <p:txBody>
          <a:bodyPr/>
          <a:lstStyle/>
          <a:p>
            <a:endParaRPr lang="en-US"/>
          </a:p>
        </p:txBody>
      </p:sp>
      <p:sp>
        <p:nvSpPr>
          <p:cNvPr id="4" name="Text Placeholder 3"/>
          <p:cNvSpPr>
            <a:spLocks noGrp="1"/>
          </p:cNvSpPr>
          <p:nvPr>
            <p:ph type="body"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4290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59436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381000" y="6400800"/>
            <a:ext cx="1905000" cy="457200"/>
          </a:xfrm>
        </p:spPr>
        <p:txBody>
          <a:bodyPr/>
          <a:lstStyle>
            <a:lvl1pPr>
              <a:defRPr/>
            </a:lvl1pPr>
          </a:lstStyle>
          <a:p>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08258" name="Rectangle 2"/>
          <p:cNvSpPr>
            <a:spLocks noGrp="1" noChangeArrowheads="1"/>
          </p:cNvSpPr>
          <p:nvPr>
            <p:ph type="ctrTitle"/>
          </p:nvPr>
        </p:nvSpPr>
        <p:spPr>
          <a:xfrm>
            <a:off x="685800" y="762000"/>
            <a:ext cx="7772400" cy="1143000"/>
          </a:xfrm>
        </p:spPr>
        <p:txBody>
          <a:bodyPr/>
          <a:lstStyle>
            <a:lvl1pPr>
              <a:defRPr sz="6600"/>
            </a:lvl1pPr>
          </a:lstStyle>
          <a:p>
            <a:r>
              <a:rPr lang="en-US"/>
              <a:t>Click to edit Master title style</a:t>
            </a:r>
          </a:p>
        </p:txBody>
      </p:sp>
      <p:sp>
        <p:nvSpPr>
          <p:cNvPr id="608259" name="Rectangle 3"/>
          <p:cNvSpPr>
            <a:spLocks noGrp="1" noChangeArrowheads="1"/>
          </p:cNvSpPr>
          <p:nvPr>
            <p:ph type="subTitle" idx="1"/>
          </p:nvPr>
        </p:nvSpPr>
        <p:spPr>
          <a:xfrm>
            <a:off x="1371600" y="2552700"/>
            <a:ext cx="6400800" cy="1752600"/>
          </a:xfrm>
        </p:spPr>
        <p:txBody>
          <a:bodyPr/>
          <a:lstStyle>
            <a:lvl1pPr marL="0" indent="0" algn="ctr">
              <a:buFontTx/>
              <a:buNone/>
              <a:defRPr/>
            </a:lvl1pPr>
          </a:lstStyle>
          <a:p>
            <a:r>
              <a:rPr lang="en-US"/>
              <a:t>Click to edit Master subtitle style</a:t>
            </a:r>
          </a:p>
        </p:txBody>
      </p:sp>
      <p:sp>
        <p:nvSpPr>
          <p:cNvPr id="608260" name="Rectangle 4"/>
          <p:cNvSpPr>
            <a:spLocks noGrp="1" noChangeArrowheads="1"/>
          </p:cNvSpPr>
          <p:nvPr>
            <p:ph type="dt" sz="half" idx="2"/>
          </p:nvPr>
        </p:nvSpPr>
        <p:spPr/>
        <p:txBody>
          <a:bodyPr/>
          <a:lstStyle>
            <a:lvl1pPr>
              <a:defRPr sz="1400">
                <a:solidFill>
                  <a:schemeClr val="tx1"/>
                </a:solidFill>
              </a:defRPr>
            </a:lvl1pPr>
          </a:lstStyle>
          <a:p>
            <a:endParaRPr lang="en-US"/>
          </a:p>
          <a:p>
            <a:endParaRPr lang="en-US"/>
          </a:p>
        </p:txBody>
      </p:sp>
      <p:sp>
        <p:nvSpPr>
          <p:cNvPr id="608261" name="Rectangle 5"/>
          <p:cNvSpPr>
            <a:spLocks noGrp="1" noChangeArrowheads="1"/>
          </p:cNvSpPr>
          <p:nvPr>
            <p:ph type="ftr" sz="quarter" idx="3"/>
          </p:nvPr>
        </p:nvSpPr>
        <p:spPr/>
        <p:txBody>
          <a:bodyPr/>
          <a:lstStyle>
            <a:lvl1pPr>
              <a:defRPr sz="1200"/>
            </a:lvl1pPr>
          </a:lstStyle>
          <a:p>
            <a:endParaRPr lang="en-US"/>
          </a:p>
        </p:txBody>
      </p:sp>
      <p:sp>
        <p:nvSpPr>
          <p:cNvPr id="608262" name="Rectangle 6"/>
          <p:cNvSpPr>
            <a:spLocks noGrp="1" noChangeArrowheads="1"/>
          </p:cNvSpPr>
          <p:nvPr>
            <p:ph type="sldNum" sz="quarter" idx="4"/>
          </p:nvPr>
        </p:nvSpPr>
        <p:spPr>
          <a:xfrm>
            <a:off x="6781800" y="6400800"/>
            <a:ext cx="1905000" cy="457200"/>
          </a:xfrm>
        </p:spPr>
        <p:txBody>
          <a:bodyPr/>
          <a:lstStyle>
            <a:lvl1pPr>
              <a:defRPr>
                <a:latin typeface="+mn-lt"/>
              </a:defRPr>
            </a:lvl1pPr>
          </a:lstStyle>
          <a:p>
            <a:endParaRPr lang="en-US"/>
          </a:p>
          <a:p>
            <a:fld id="{3A0D83EA-595F-1E4D-BAC5-D925F739614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08258" name="Rectangle 2"/>
          <p:cNvSpPr>
            <a:spLocks noGrp="1" noChangeArrowheads="1"/>
          </p:cNvSpPr>
          <p:nvPr>
            <p:ph type="ctrTitle"/>
          </p:nvPr>
        </p:nvSpPr>
        <p:spPr>
          <a:xfrm>
            <a:off x="685800" y="762000"/>
            <a:ext cx="7772400" cy="1143000"/>
          </a:xfrm>
        </p:spPr>
        <p:txBody>
          <a:bodyPr/>
          <a:lstStyle>
            <a:lvl1pPr>
              <a:defRPr sz="6600"/>
            </a:lvl1pPr>
          </a:lstStyle>
          <a:p>
            <a:r>
              <a:rPr lang="en-US"/>
              <a:t>Click to edit Master title style</a:t>
            </a:r>
          </a:p>
        </p:txBody>
      </p:sp>
      <p:sp>
        <p:nvSpPr>
          <p:cNvPr id="608259" name="Rectangle 3"/>
          <p:cNvSpPr>
            <a:spLocks noGrp="1" noChangeArrowheads="1"/>
          </p:cNvSpPr>
          <p:nvPr>
            <p:ph type="subTitle" idx="1"/>
          </p:nvPr>
        </p:nvSpPr>
        <p:spPr>
          <a:xfrm>
            <a:off x="1371600" y="2552701"/>
            <a:ext cx="6400800" cy="1752600"/>
          </a:xfrm>
        </p:spPr>
        <p:txBody>
          <a:bodyPr/>
          <a:lstStyle>
            <a:lvl1pPr marL="0" indent="0" algn="ctr">
              <a:buFontTx/>
              <a:buNone/>
              <a:defRPr/>
            </a:lvl1pPr>
          </a:lstStyle>
          <a:p>
            <a:r>
              <a:rPr lang="en-US"/>
              <a:t>Click to edit Master subtitle style</a:t>
            </a:r>
          </a:p>
        </p:txBody>
      </p:sp>
      <p:sp>
        <p:nvSpPr>
          <p:cNvPr id="608260" name="Rectangle 4"/>
          <p:cNvSpPr>
            <a:spLocks noGrp="1" noChangeArrowheads="1"/>
          </p:cNvSpPr>
          <p:nvPr>
            <p:ph type="dt" sz="half" idx="2"/>
          </p:nvPr>
        </p:nvSpPr>
        <p:spPr/>
        <p:txBody>
          <a:bodyPr/>
          <a:lstStyle>
            <a:lvl1pPr>
              <a:defRPr sz="1400">
                <a:solidFill>
                  <a:schemeClr val="tx1"/>
                </a:solidFill>
              </a:defRPr>
            </a:lvl1pPr>
          </a:lstStyle>
          <a:p>
            <a:endParaRPr lang="en-US"/>
          </a:p>
          <a:p>
            <a:endParaRPr lang="en-US"/>
          </a:p>
        </p:txBody>
      </p:sp>
      <p:sp>
        <p:nvSpPr>
          <p:cNvPr id="608261" name="Rectangle 5"/>
          <p:cNvSpPr>
            <a:spLocks noGrp="1" noChangeArrowheads="1"/>
          </p:cNvSpPr>
          <p:nvPr>
            <p:ph type="ftr" sz="quarter" idx="3"/>
          </p:nvPr>
        </p:nvSpPr>
        <p:spPr/>
        <p:txBody>
          <a:bodyPr/>
          <a:lstStyle>
            <a:lvl1pPr>
              <a:defRPr sz="1200"/>
            </a:lvl1pPr>
          </a:lstStyle>
          <a:p>
            <a:endParaRPr lang="en-US"/>
          </a:p>
        </p:txBody>
      </p:sp>
      <p:sp>
        <p:nvSpPr>
          <p:cNvPr id="608262" name="Rectangle 6"/>
          <p:cNvSpPr>
            <a:spLocks noGrp="1" noChangeArrowheads="1"/>
          </p:cNvSpPr>
          <p:nvPr>
            <p:ph type="sldNum" sz="quarter" idx="4"/>
          </p:nvPr>
        </p:nvSpPr>
        <p:spPr>
          <a:xfrm>
            <a:off x="6781800" y="6400800"/>
            <a:ext cx="1905000" cy="457200"/>
          </a:xfrm>
        </p:spPr>
        <p:txBody>
          <a:bodyPr/>
          <a:lstStyle>
            <a:lvl1pPr>
              <a:defRPr>
                <a:latin typeface="+mn-lt"/>
              </a:defRPr>
            </a:lvl1pPr>
          </a:lstStyle>
          <a:p>
            <a:endParaRPr lang="en-US"/>
          </a:p>
          <a:p>
            <a:fld id="{2C0B072A-2679-1549-BA28-034DACE45BBB}"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mn-lt"/>
              </a:defRPr>
            </a:lvl1pPr>
          </a:lstStyle>
          <a:p>
            <a:endParaRPr lang="en-US"/>
          </a:p>
          <a:p>
            <a:fld id="{3E5ED80B-289D-9A49-BDE8-4D12AD1BA44C}" type="slidenum">
              <a:rPr lang="en-US"/>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mn-lt"/>
              </a:defRPr>
            </a:lvl1pPr>
          </a:lstStyle>
          <a:p>
            <a:endParaRPr lang="en-US"/>
          </a:p>
          <a:p>
            <a:fld id="{3FD41EE2-1F5E-A749-BC63-CE8CBEB7D4C0}" type="slidenum">
              <a:rPr lang="en-US"/>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z="1400" smtClean="0">
                <a:latin typeface="+mn-lt"/>
              </a:defRPr>
            </a:lvl1pPr>
          </a:lstStyle>
          <a:p>
            <a:endParaRPr lang="en-US"/>
          </a:p>
          <a:p>
            <a:fld id="{C40BEEC8-0AED-8C4E-8426-15333864EEE1}" type="slidenum">
              <a:rPr lang="en-US"/>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z="1400" smtClean="0">
                <a:latin typeface="+mn-lt"/>
              </a:defRPr>
            </a:lvl1pPr>
          </a:lstStyle>
          <a:p>
            <a:endParaRPr lang="en-US"/>
          </a:p>
          <a:p>
            <a:fld id="{864B1EB9-8D6F-1949-AEB7-665F5919A686}" type="slidenum">
              <a:rPr lang="en-US"/>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z="1400" smtClean="0">
                <a:latin typeface="+mn-lt"/>
              </a:defRPr>
            </a:lvl1pPr>
          </a:lstStyle>
          <a:p>
            <a:endParaRPr lang="en-US"/>
          </a:p>
          <a:p>
            <a:fld id="{A554A0D7-EA5B-534A-9E09-9201CA8D5634}" type="slidenum">
              <a:rPr lang="en-US"/>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z="1400" smtClean="0">
                <a:latin typeface="+mn-lt"/>
              </a:defRPr>
            </a:lvl1pPr>
          </a:lstStyle>
          <a:p>
            <a:endParaRPr lang="en-US"/>
          </a:p>
          <a:p>
            <a:fld id="{C257B305-BB3E-1846-B58C-45463CEF05D7}"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z="1400" smtClean="0">
                <a:latin typeface="+mn-lt"/>
              </a:defRPr>
            </a:lvl1pPr>
          </a:lstStyle>
          <a:p>
            <a:endParaRPr lang="en-US"/>
          </a:p>
          <a:p>
            <a:fld id="{B6690C11-84AE-5D4B-9D88-06DB005DE6E6}" type="slidenum">
              <a:rPr lang="en-US"/>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z="1400" smtClean="0">
                <a:latin typeface="+mn-lt"/>
              </a:defRPr>
            </a:lvl1pPr>
          </a:lstStyle>
          <a:p>
            <a:endParaRPr lang="en-US"/>
          </a:p>
          <a:p>
            <a:fld id="{7784754A-2B06-4C4A-A0EC-7EEB9D764A7D}" type="slidenum">
              <a:rPr lang="en-US"/>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mn-lt"/>
              </a:defRPr>
            </a:lvl1pPr>
          </a:lstStyle>
          <a:p>
            <a:endParaRPr lang="en-US"/>
          </a:p>
          <a:p>
            <a:fld id="{9B29B286-3ADA-434E-BCA9-1DF10B576653}" type="slidenum">
              <a:rPr lang="en-US"/>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0"/>
            <a:ext cx="20193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59055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mn-lt"/>
              </a:defRPr>
            </a:lvl1pPr>
          </a:lstStyle>
          <a:p>
            <a:endParaRPr lang="en-US"/>
          </a:p>
          <a:p>
            <a:fld id="{9ABB869C-261B-884A-B26C-03692FC3BCD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mn-lt"/>
              </a:defRPr>
            </a:lvl1pPr>
          </a:lstStyle>
          <a:p>
            <a:endParaRPr lang="en-US"/>
          </a:p>
          <a:p>
            <a:fld id="{C99993F7-7B01-0E49-9804-C8920B9A8AEF}"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36CFBF51-9C78-C948-894D-4EB4B3D7FB0E}" type="slidenum">
              <a:rPr lang="en-US"/>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AE21440C-A0DD-B340-A720-20E0498FFFC2}" type="slidenum">
              <a:rPr lang="en-US"/>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AEAB8C30-B2CB-064E-B5F5-7D5AC387E43B}" type="slidenum">
              <a:rPr lang="en-US"/>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solidFill>
                  <a:schemeClr val="tx1"/>
                </a:solidFill>
              </a:defRPr>
            </a:lvl1pPr>
          </a:lstStyle>
          <a:p>
            <a:endParaRPr lang="en-US"/>
          </a:p>
          <a:p>
            <a:fld id="{A2A35733-541D-304D-8FAE-66BB736FAD8F}" type="slidenum">
              <a:rPr lang="en-US"/>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solidFill>
                  <a:schemeClr val="tx1"/>
                </a:solidFill>
              </a:defRPr>
            </a:lvl1pPr>
          </a:lstStyle>
          <a:p>
            <a:endParaRPr lang="en-US"/>
          </a:p>
          <a:p>
            <a:fld id="{0B541125-FE2B-554B-9D22-F2D9EFA2E77F}" type="slidenum">
              <a:rPr lang="en-US"/>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solidFill>
                  <a:schemeClr val="tx1"/>
                </a:solidFill>
              </a:defRPr>
            </a:lvl1pPr>
          </a:lstStyle>
          <a:p>
            <a:endParaRPr lang="en-US"/>
          </a:p>
          <a:p>
            <a:fld id="{7A9CCF11-B990-F84C-9731-1CEC878EE73B}" type="slidenum">
              <a:rPr lang="en-US"/>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solidFill>
                  <a:schemeClr val="tx1"/>
                </a:solidFill>
              </a:defRPr>
            </a:lvl1pPr>
          </a:lstStyle>
          <a:p>
            <a:endParaRPr lang="en-US"/>
          </a:p>
          <a:p>
            <a:fld id="{76004A85-EA66-BA43-A527-A35F9029936C}" type="slidenum">
              <a:rPr lang="en-US"/>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solidFill>
                  <a:schemeClr val="tx1"/>
                </a:solidFill>
              </a:defRPr>
            </a:lvl1pPr>
          </a:lstStyle>
          <a:p>
            <a:endParaRPr lang="en-US"/>
          </a:p>
          <a:p>
            <a:fld id="{39927BA8-0F3D-3448-85CE-DFFCA1B1C677}" type="slidenum">
              <a:rPr lang="en-US"/>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solidFill>
                  <a:schemeClr val="tx1"/>
                </a:solidFill>
              </a:defRPr>
            </a:lvl1pPr>
          </a:lstStyle>
          <a:p>
            <a:endParaRPr lang="en-US"/>
          </a:p>
          <a:p>
            <a:fld id="{20622095-47F7-6D4D-8476-1829B5CFC852}" type="slidenum">
              <a:rPr lang="en-US"/>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C6D20567-DDD2-1B4F-8F77-8FA3D3F4DD9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106" indent="0">
              <a:buNone/>
              <a:defRPr sz="1800"/>
            </a:lvl2pPr>
            <a:lvl3pPr marL="914212" indent="0">
              <a:buNone/>
              <a:defRPr sz="1600"/>
            </a:lvl3pPr>
            <a:lvl4pPr marL="1371320" indent="0">
              <a:buNone/>
              <a:defRPr sz="1400"/>
            </a:lvl4pPr>
            <a:lvl5pPr marL="1828426" indent="0">
              <a:buNone/>
              <a:defRPr sz="1400"/>
            </a:lvl5pPr>
            <a:lvl6pPr marL="2285532" indent="0">
              <a:buNone/>
              <a:defRPr sz="1400"/>
            </a:lvl6pPr>
            <a:lvl7pPr marL="2742640" indent="0">
              <a:buNone/>
              <a:defRPr sz="1400"/>
            </a:lvl7pPr>
            <a:lvl8pPr marL="3199744" indent="0">
              <a:buNone/>
              <a:defRPr sz="1400"/>
            </a:lvl8pPr>
            <a:lvl9pPr marL="3656852"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mn-lt"/>
              </a:defRPr>
            </a:lvl1pPr>
          </a:lstStyle>
          <a:p>
            <a:endParaRPr lang="en-US"/>
          </a:p>
          <a:p>
            <a:fld id="{52578A4B-F260-F64F-941D-9698557D3621}"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9248B7D6-9FA1-194B-9C91-AFC3661CCCA4}" type="slidenum">
              <a:rPr lang="en-US"/>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08258" name="Rectangle 2"/>
          <p:cNvSpPr>
            <a:spLocks noGrp="1" noChangeArrowheads="1"/>
          </p:cNvSpPr>
          <p:nvPr>
            <p:ph type="ctrTitle"/>
          </p:nvPr>
        </p:nvSpPr>
        <p:spPr>
          <a:xfrm>
            <a:off x="685800" y="762000"/>
            <a:ext cx="7772400" cy="1143000"/>
          </a:xfrm>
        </p:spPr>
        <p:txBody>
          <a:bodyPr/>
          <a:lstStyle>
            <a:lvl1pPr>
              <a:defRPr sz="6600"/>
            </a:lvl1pPr>
          </a:lstStyle>
          <a:p>
            <a:r>
              <a:rPr lang="en-US"/>
              <a:t>Click to edit Master title style</a:t>
            </a:r>
          </a:p>
        </p:txBody>
      </p:sp>
      <p:sp>
        <p:nvSpPr>
          <p:cNvPr id="608259" name="Rectangle 3"/>
          <p:cNvSpPr>
            <a:spLocks noGrp="1" noChangeArrowheads="1"/>
          </p:cNvSpPr>
          <p:nvPr>
            <p:ph type="subTitle" idx="1"/>
          </p:nvPr>
        </p:nvSpPr>
        <p:spPr>
          <a:xfrm>
            <a:off x="1371600" y="2552700"/>
            <a:ext cx="6400800" cy="1752600"/>
          </a:xfrm>
        </p:spPr>
        <p:txBody>
          <a:bodyPr/>
          <a:lstStyle>
            <a:lvl1pPr marL="0" indent="0" algn="ctr">
              <a:buFontTx/>
              <a:buNone/>
              <a:defRPr/>
            </a:lvl1pPr>
          </a:lstStyle>
          <a:p>
            <a:r>
              <a:rPr lang="en-US"/>
              <a:t>Click to edit Master subtitle style</a:t>
            </a:r>
          </a:p>
        </p:txBody>
      </p:sp>
      <p:sp>
        <p:nvSpPr>
          <p:cNvPr id="608260" name="Rectangle 4"/>
          <p:cNvSpPr>
            <a:spLocks noGrp="1" noChangeArrowheads="1"/>
          </p:cNvSpPr>
          <p:nvPr>
            <p:ph type="dt" sz="half" idx="2"/>
          </p:nvPr>
        </p:nvSpPr>
        <p:spPr/>
        <p:txBody>
          <a:bodyPr/>
          <a:lstStyle>
            <a:lvl1pPr>
              <a:defRPr sz="1400">
                <a:solidFill>
                  <a:schemeClr val="tx1"/>
                </a:solidFill>
              </a:defRPr>
            </a:lvl1pPr>
          </a:lstStyle>
          <a:p>
            <a:endParaRPr lang="en-US"/>
          </a:p>
          <a:p>
            <a:endParaRPr lang="en-US"/>
          </a:p>
        </p:txBody>
      </p:sp>
      <p:sp>
        <p:nvSpPr>
          <p:cNvPr id="608261" name="Rectangle 5"/>
          <p:cNvSpPr>
            <a:spLocks noGrp="1" noChangeArrowheads="1"/>
          </p:cNvSpPr>
          <p:nvPr>
            <p:ph type="ftr" sz="quarter" idx="3"/>
          </p:nvPr>
        </p:nvSpPr>
        <p:spPr/>
        <p:txBody>
          <a:bodyPr/>
          <a:lstStyle>
            <a:lvl1pPr>
              <a:defRPr sz="1200"/>
            </a:lvl1pPr>
          </a:lstStyle>
          <a:p>
            <a:endParaRPr lang="en-US"/>
          </a:p>
        </p:txBody>
      </p:sp>
      <p:sp>
        <p:nvSpPr>
          <p:cNvPr id="608262" name="Rectangle 6"/>
          <p:cNvSpPr>
            <a:spLocks noGrp="1" noChangeArrowheads="1"/>
          </p:cNvSpPr>
          <p:nvPr>
            <p:ph type="sldNum" sz="quarter" idx="4"/>
          </p:nvPr>
        </p:nvSpPr>
        <p:spPr>
          <a:xfrm>
            <a:off x="6781800" y="6400800"/>
            <a:ext cx="1905000" cy="457200"/>
          </a:xfrm>
        </p:spPr>
        <p:txBody>
          <a:bodyPr/>
          <a:lstStyle>
            <a:lvl1pPr>
              <a:defRPr>
                <a:latin typeface="+mn-lt"/>
              </a:defRPr>
            </a:lvl1pPr>
          </a:lstStyle>
          <a:p>
            <a:endParaRPr lang="en-US"/>
          </a:p>
          <a:p>
            <a:fld id="{AEA70661-B76A-7742-A23A-598F06F25A94}" type="slidenum">
              <a:rPr lang="en-US"/>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mn-lt"/>
              </a:defRPr>
            </a:lvl1pPr>
          </a:lstStyle>
          <a:p>
            <a:endParaRPr lang="en-US"/>
          </a:p>
          <a:p>
            <a:fld id="{C9895F86-0990-1949-8C5E-06637C0BD10E}" type="slidenum">
              <a:rPr lang="en-US"/>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mn-lt"/>
              </a:defRPr>
            </a:lvl1pPr>
          </a:lstStyle>
          <a:p>
            <a:endParaRPr lang="en-US"/>
          </a:p>
          <a:p>
            <a:fld id="{9FD5C4CF-B2F3-1640-B3CC-0106998489F5}" type="slidenum">
              <a:rPr lang="en-US"/>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z="1400" smtClean="0">
                <a:latin typeface="+mn-lt"/>
              </a:defRPr>
            </a:lvl1pPr>
          </a:lstStyle>
          <a:p>
            <a:endParaRPr lang="en-US"/>
          </a:p>
          <a:p>
            <a:fld id="{BF1565C8-16E4-D14B-BE86-8C44B354C700}" type="slidenum">
              <a:rPr lang="en-US"/>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z="1400" smtClean="0">
                <a:latin typeface="+mn-lt"/>
              </a:defRPr>
            </a:lvl1pPr>
          </a:lstStyle>
          <a:p>
            <a:endParaRPr lang="en-US"/>
          </a:p>
          <a:p>
            <a:fld id="{122391E3-944E-AF42-9409-8426EB1E2146}" type="slidenum">
              <a:rPr lang="en-US"/>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z="1400" smtClean="0">
                <a:latin typeface="+mn-lt"/>
              </a:defRPr>
            </a:lvl1pPr>
          </a:lstStyle>
          <a:p>
            <a:endParaRPr lang="en-US"/>
          </a:p>
          <a:p>
            <a:fld id="{B582B962-4B8E-E54A-9AC2-6963CA010D64}" type="slidenum">
              <a:rPr lang="en-US"/>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z="1400" smtClean="0">
                <a:latin typeface="+mn-lt"/>
              </a:defRPr>
            </a:lvl1pPr>
          </a:lstStyle>
          <a:p>
            <a:endParaRPr lang="en-US"/>
          </a:p>
          <a:p>
            <a:fld id="{B6313604-F8D1-FA4F-939B-B78DCA66D872}" type="slidenum">
              <a:rPr lang="en-US"/>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z="1400" smtClean="0">
                <a:latin typeface="+mn-lt"/>
              </a:defRPr>
            </a:lvl1pPr>
          </a:lstStyle>
          <a:p>
            <a:endParaRPr lang="en-US"/>
          </a:p>
          <a:p>
            <a:fld id="{930D946B-3BDC-9C46-9B80-6CD5BD7CB15F}" type="slidenum">
              <a:rPr lang="en-US"/>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z="1400" smtClean="0">
                <a:latin typeface="+mn-lt"/>
              </a:defRPr>
            </a:lvl1pPr>
          </a:lstStyle>
          <a:p>
            <a:endParaRPr lang="en-US"/>
          </a:p>
          <a:p>
            <a:fld id="{BA56A255-85D0-6F46-8F08-E689B288B2D6}"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1"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z="1400" smtClean="0">
                <a:latin typeface="+mn-lt"/>
              </a:defRPr>
            </a:lvl1pPr>
          </a:lstStyle>
          <a:p>
            <a:endParaRPr lang="en-US"/>
          </a:p>
          <a:p>
            <a:fld id="{1F6516E3-01EB-0A47-BF0C-3B69BE8AC9C4}" type="slidenum">
              <a:rPr lang="en-US"/>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mn-lt"/>
              </a:defRPr>
            </a:lvl1pPr>
          </a:lstStyle>
          <a:p>
            <a:endParaRPr lang="en-US"/>
          </a:p>
          <a:p>
            <a:fld id="{4B8CD17F-992D-D348-8D74-7B20F9784522}" type="slidenum">
              <a:rPr lang="en-US"/>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0"/>
            <a:ext cx="20193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59055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mn-lt"/>
              </a:defRPr>
            </a:lvl1pPr>
          </a:lstStyle>
          <a:p>
            <a:endParaRPr lang="en-US"/>
          </a:p>
          <a:p>
            <a:fld id="{54B83F59-DBE2-4C43-8CB9-19AAFA1E0CAC}" type="slidenum">
              <a:rPr lang="en-US"/>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08258" name="Rectangle 2"/>
          <p:cNvSpPr>
            <a:spLocks noGrp="1" noChangeArrowheads="1"/>
          </p:cNvSpPr>
          <p:nvPr>
            <p:ph type="ctrTitle"/>
          </p:nvPr>
        </p:nvSpPr>
        <p:spPr>
          <a:xfrm>
            <a:off x="685800" y="762000"/>
            <a:ext cx="7772400" cy="1143000"/>
          </a:xfrm>
        </p:spPr>
        <p:txBody>
          <a:bodyPr/>
          <a:lstStyle>
            <a:lvl1pPr>
              <a:defRPr sz="6600"/>
            </a:lvl1pPr>
          </a:lstStyle>
          <a:p>
            <a:r>
              <a:rPr lang="en-US"/>
              <a:t>Click to edit Master title style</a:t>
            </a:r>
          </a:p>
        </p:txBody>
      </p:sp>
      <p:sp>
        <p:nvSpPr>
          <p:cNvPr id="608259" name="Rectangle 3"/>
          <p:cNvSpPr>
            <a:spLocks noGrp="1" noChangeArrowheads="1"/>
          </p:cNvSpPr>
          <p:nvPr>
            <p:ph type="subTitle" idx="1"/>
          </p:nvPr>
        </p:nvSpPr>
        <p:spPr>
          <a:xfrm>
            <a:off x="1371600" y="2552700"/>
            <a:ext cx="6400800" cy="1752600"/>
          </a:xfrm>
        </p:spPr>
        <p:txBody>
          <a:bodyPr/>
          <a:lstStyle>
            <a:lvl1pPr marL="0" indent="0" algn="ctr">
              <a:buFontTx/>
              <a:buNone/>
              <a:defRPr/>
            </a:lvl1pPr>
          </a:lstStyle>
          <a:p>
            <a:r>
              <a:rPr lang="en-US"/>
              <a:t>Click to edit Master subtitle style</a:t>
            </a:r>
          </a:p>
        </p:txBody>
      </p:sp>
      <p:sp>
        <p:nvSpPr>
          <p:cNvPr id="608260" name="Rectangle 4"/>
          <p:cNvSpPr>
            <a:spLocks noGrp="1" noChangeArrowheads="1"/>
          </p:cNvSpPr>
          <p:nvPr>
            <p:ph type="dt" sz="half" idx="2"/>
          </p:nvPr>
        </p:nvSpPr>
        <p:spPr/>
        <p:txBody>
          <a:bodyPr/>
          <a:lstStyle>
            <a:lvl1pPr>
              <a:defRPr sz="1400">
                <a:solidFill>
                  <a:schemeClr val="tx1"/>
                </a:solidFill>
              </a:defRPr>
            </a:lvl1pPr>
          </a:lstStyle>
          <a:p>
            <a:endParaRPr lang="en-US"/>
          </a:p>
          <a:p>
            <a:endParaRPr lang="en-US"/>
          </a:p>
        </p:txBody>
      </p:sp>
      <p:sp>
        <p:nvSpPr>
          <p:cNvPr id="608261" name="Rectangle 5"/>
          <p:cNvSpPr>
            <a:spLocks noGrp="1" noChangeArrowheads="1"/>
          </p:cNvSpPr>
          <p:nvPr>
            <p:ph type="ftr" sz="quarter" idx="3"/>
          </p:nvPr>
        </p:nvSpPr>
        <p:spPr/>
        <p:txBody>
          <a:bodyPr/>
          <a:lstStyle>
            <a:lvl1pPr>
              <a:defRPr sz="1200"/>
            </a:lvl1pPr>
          </a:lstStyle>
          <a:p>
            <a:endParaRPr lang="en-US"/>
          </a:p>
        </p:txBody>
      </p:sp>
      <p:sp>
        <p:nvSpPr>
          <p:cNvPr id="608262" name="Rectangle 6"/>
          <p:cNvSpPr>
            <a:spLocks noGrp="1" noChangeArrowheads="1"/>
          </p:cNvSpPr>
          <p:nvPr>
            <p:ph type="sldNum" sz="quarter" idx="4"/>
          </p:nvPr>
        </p:nvSpPr>
        <p:spPr>
          <a:xfrm>
            <a:off x="6781800" y="6400800"/>
            <a:ext cx="1905000" cy="457200"/>
          </a:xfrm>
        </p:spPr>
        <p:txBody>
          <a:bodyPr/>
          <a:lstStyle>
            <a:lvl1pPr>
              <a:defRPr>
                <a:latin typeface="+mn-lt"/>
              </a:defRPr>
            </a:lvl1pPr>
          </a:lstStyle>
          <a:p>
            <a:endParaRPr lang="en-US"/>
          </a:p>
          <a:p>
            <a:fld id="{DC5D9EDF-1D10-5441-87B4-A9EB41E844E1}" type="slidenum">
              <a:rPr lang="en-US"/>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mn-lt"/>
              </a:defRPr>
            </a:lvl1pPr>
          </a:lstStyle>
          <a:p>
            <a:endParaRPr lang="en-US"/>
          </a:p>
          <a:p>
            <a:fld id="{989DEAEA-3CA0-824B-ACA9-EF2319E50470}" type="slidenum">
              <a:rPr lang="en-US"/>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mn-lt"/>
              </a:defRPr>
            </a:lvl1pPr>
          </a:lstStyle>
          <a:p>
            <a:endParaRPr lang="en-US"/>
          </a:p>
          <a:p>
            <a:fld id="{2DF65F1C-7F77-444E-9B5E-8C40F18CB4D8}" type="slidenum">
              <a:rPr lang="en-US"/>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z="1400" smtClean="0">
                <a:latin typeface="+mn-lt"/>
              </a:defRPr>
            </a:lvl1pPr>
          </a:lstStyle>
          <a:p>
            <a:endParaRPr lang="en-US"/>
          </a:p>
          <a:p>
            <a:fld id="{FF599C0C-37DA-F647-8C17-FA8816B191C1}" type="slidenum">
              <a:rPr lang="en-US"/>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z="1400" smtClean="0">
                <a:latin typeface="+mn-lt"/>
              </a:defRPr>
            </a:lvl1pPr>
          </a:lstStyle>
          <a:p>
            <a:endParaRPr lang="en-US"/>
          </a:p>
          <a:p>
            <a:fld id="{6E7DFCCC-1034-B641-8067-089F7033B2D5}" type="slidenum">
              <a:rPr lang="en-US"/>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z="1400" smtClean="0">
                <a:latin typeface="+mn-lt"/>
              </a:defRPr>
            </a:lvl1pPr>
          </a:lstStyle>
          <a:p>
            <a:endParaRPr lang="en-US"/>
          </a:p>
          <a:p>
            <a:fld id="{5019A227-3916-1845-8793-7480AFBEB829}" type="slidenum">
              <a:rPr lang="en-US"/>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z="1400" smtClean="0">
                <a:latin typeface="+mn-lt"/>
              </a:defRPr>
            </a:lvl1pPr>
          </a:lstStyle>
          <a:p>
            <a:endParaRPr lang="en-US"/>
          </a:p>
          <a:p>
            <a:fld id="{0632BA7F-9254-354E-96AC-887C37833C7D}" type="slidenum">
              <a:rPr lang="en-US"/>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z="1400" smtClean="0">
                <a:latin typeface="+mn-lt"/>
              </a:defRPr>
            </a:lvl1pPr>
          </a:lstStyle>
          <a:p>
            <a:endParaRPr lang="en-US"/>
          </a:p>
          <a:p>
            <a:fld id="{4489342C-BA23-604D-8D11-4946951BDB6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06" indent="0">
              <a:buNone/>
              <a:defRPr sz="2000" b="1"/>
            </a:lvl2pPr>
            <a:lvl3pPr marL="914212" indent="0">
              <a:buNone/>
              <a:defRPr sz="1800" b="1"/>
            </a:lvl3pPr>
            <a:lvl4pPr marL="1371320" indent="0">
              <a:buNone/>
              <a:defRPr sz="1600" b="1"/>
            </a:lvl4pPr>
            <a:lvl5pPr marL="1828426" indent="0">
              <a:buNone/>
              <a:defRPr sz="1600" b="1"/>
            </a:lvl5pPr>
            <a:lvl6pPr marL="2285532" indent="0">
              <a:buNone/>
              <a:defRPr sz="1600" b="1"/>
            </a:lvl6pPr>
            <a:lvl7pPr marL="2742640" indent="0">
              <a:buNone/>
              <a:defRPr sz="1600" b="1"/>
            </a:lvl7pPr>
            <a:lvl8pPr marL="3199744" indent="0">
              <a:buNone/>
              <a:defRPr sz="1600" b="1"/>
            </a:lvl8pPr>
            <a:lvl9pPr marL="36568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06" indent="0">
              <a:buNone/>
              <a:defRPr sz="2000" b="1"/>
            </a:lvl2pPr>
            <a:lvl3pPr marL="914212" indent="0">
              <a:buNone/>
              <a:defRPr sz="1800" b="1"/>
            </a:lvl3pPr>
            <a:lvl4pPr marL="1371320" indent="0">
              <a:buNone/>
              <a:defRPr sz="1600" b="1"/>
            </a:lvl4pPr>
            <a:lvl5pPr marL="1828426" indent="0">
              <a:buNone/>
              <a:defRPr sz="1600" b="1"/>
            </a:lvl5pPr>
            <a:lvl6pPr marL="2285532" indent="0">
              <a:buNone/>
              <a:defRPr sz="1600" b="1"/>
            </a:lvl6pPr>
            <a:lvl7pPr marL="2742640" indent="0">
              <a:buNone/>
              <a:defRPr sz="1600" b="1"/>
            </a:lvl7pPr>
            <a:lvl8pPr marL="3199744" indent="0">
              <a:buNone/>
              <a:defRPr sz="1600" b="1"/>
            </a:lvl8pPr>
            <a:lvl9pPr marL="36568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z="1400" smtClean="0">
                <a:latin typeface="+mn-lt"/>
              </a:defRPr>
            </a:lvl1pPr>
          </a:lstStyle>
          <a:p>
            <a:endParaRPr lang="en-US"/>
          </a:p>
          <a:p>
            <a:fld id="{EEE2ABC2-2008-CD40-B63E-7AA8C3C88FF0}" type="slidenum">
              <a:rPr lang="en-US"/>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z="1400" smtClean="0">
                <a:latin typeface="+mn-lt"/>
              </a:defRPr>
            </a:lvl1pPr>
          </a:lstStyle>
          <a:p>
            <a:endParaRPr lang="en-US"/>
          </a:p>
          <a:p>
            <a:fld id="{4FE0C829-9522-464A-8596-7F8147FA49DC}" type="slidenum">
              <a:rPr lang="en-US"/>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mn-lt"/>
              </a:defRPr>
            </a:lvl1pPr>
          </a:lstStyle>
          <a:p>
            <a:endParaRPr lang="en-US"/>
          </a:p>
          <a:p>
            <a:fld id="{40DAC807-5BBE-D24E-9E1F-C49545B9471B}" type="slidenum">
              <a:rPr lang="en-US"/>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0"/>
            <a:ext cx="20193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59055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mn-lt"/>
              </a:defRPr>
            </a:lvl1pPr>
          </a:lstStyle>
          <a:p>
            <a:endParaRPr lang="en-US"/>
          </a:p>
          <a:p>
            <a:fld id="{21DD6267-CA8F-EC49-893D-06471F526B80}" type="slidenum">
              <a:rPr lang="en-US"/>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08258" name="Rectangle 2"/>
          <p:cNvSpPr>
            <a:spLocks noGrp="1" noChangeArrowheads="1"/>
          </p:cNvSpPr>
          <p:nvPr>
            <p:ph type="ctrTitle"/>
          </p:nvPr>
        </p:nvSpPr>
        <p:spPr>
          <a:xfrm>
            <a:off x="685800" y="762000"/>
            <a:ext cx="7772400" cy="1143000"/>
          </a:xfrm>
        </p:spPr>
        <p:txBody>
          <a:bodyPr/>
          <a:lstStyle>
            <a:lvl1pPr>
              <a:defRPr sz="6600"/>
            </a:lvl1pPr>
          </a:lstStyle>
          <a:p>
            <a:r>
              <a:rPr lang="en-US"/>
              <a:t>Click to edit Master title style</a:t>
            </a:r>
          </a:p>
        </p:txBody>
      </p:sp>
      <p:sp>
        <p:nvSpPr>
          <p:cNvPr id="608259" name="Rectangle 3"/>
          <p:cNvSpPr>
            <a:spLocks noGrp="1" noChangeArrowheads="1"/>
          </p:cNvSpPr>
          <p:nvPr>
            <p:ph type="subTitle" idx="1"/>
          </p:nvPr>
        </p:nvSpPr>
        <p:spPr>
          <a:xfrm>
            <a:off x="1371600" y="2552701"/>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sz="1400">
                <a:solidFill>
                  <a:schemeClr val="tx1"/>
                </a:solidFill>
              </a:defRPr>
            </a:lvl1pPr>
          </a:lstStyle>
          <a:p>
            <a:pPr>
              <a:defRPr/>
            </a:pPr>
            <a:endParaRPr lang="en-US"/>
          </a:p>
          <a:p>
            <a:pPr>
              <a:defRPr/>
            </a:pPr>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a:xfrm>
            <a:off x="6781800" y="6400800"/>
            <a:ext cx="1905000" cy="457200"/>
          </a:xfrm>
        </p:spPr>
        <p:txBody>
          <a:bodyPr/>
          <a:lstStyle>
            <a:lvl1pPr>
              <a:defRPr sz="1200">
                <a:latin typeface="+mn-lt"/>
              </a:defRPr>
            </a:lvl1pPr>
          </a:lstStyle>
          <a:p>
            <a:pPr>
              <a:defRPr/>
            </a:pPr>
            <a:endParaRPr lang="en-US"/>
          </a:p>
          <a:p>
            <a:pPr>
              <a:defRPr/>
            </a:pPr>
            <a:fld id="{F6C1E85B-BC34-6141-89F3-D7BD4094BB83}" type="slidenum">
              <a:rPr lang="en-US"/>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104ED29A-2C4D-064D-A8CF-894AFED35545}" type="slidenum">
              <a:rPr lang="en-US"/>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11" indent="0">
              <a:buNone/>
              <a:defRPr sz="1800"/>
            </a:lvl2pPr>
            <a:lvl3pPr marL="914022" indent="0">
              <a:buNone/>
              <a:defRPr sz="1600"/>
            </a:lvl3pPr>
            <a:lvl4pPr marL="1371036" indent="0">
              <a:buNone/>
              <a:defRPr sz="1400"/>
            </a:lvl4pPr>
            <a:lvl5pPr marL="1828047" indent="0">
              <a:buNone/>
              <a:defRPr sz="1400"/>
            </a:lvl5pPr>
            <a:lvl6pPr marL="2285058" indent="0">
              <a:buNone/>
              <a:defRPr sz="1400"/>
            </a:lvl6pPr>
            <a:lvl7pPr marL="2742072" indent="0">
              <a:buNone/>
              <a:defRPr sz="1400"/>
            </a:lvl7pPr>
            <a:lvl8pPr marL="3199080" indent="0">
              <a:buNone/>
              <a:defRPr sz="1400"/>
            </a:lvl8pPr>
            <a:lvl9pPr marL="365609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DFDCE066-FF87-CA4D-AF83-6D3C7A40EB97}" type="slidenum">
              <a:rPr lang="en-US"/>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1"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3"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a:p>
            <a:pPr>
              <a:defRPr/>
            </a:pPr>
            <a:fld id="{5426F1BC-F10A-C949-AEC0-6BEFBC85A427}"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2" indent="0">
              <a:buNone/>
              <a:defRPr sz="1800" b="1"/>
            </a:lvl3pPr>
            <a:lvl4pPr marL="1371036" indent="0">
              <a:buNone/>
              <a:defRPr sz="1600" b="1"/>
            </a:lvl4pPr>
            <a:lvl5pPr marL="1828047" indent="0">
              <a:buNone/>
              <a:defRPr sz="1600" b="1"/>
            </a:lvl5pPr>
            <a:lvl6pPr marL="2285058" indent="0">
              <a:buNone/>
              <a:defRPr sz="1600" b="1"/>
            </a:lvl6pPr>
            <a:lvl7pPr marL="2742072" indent="0">
              <a:buNone/>
              <a:defRPr sz="1600" b="1"/>
            </a:lvl7pPr>
            <a:lvl8pPr marL="3199080" indent="0">
              <a:buNone/>
              <a:defRPr sz="1600" b="1"/>
            </a:lvl8pPr>
            <a:lvl9pPr marL="365609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11" indent="0">
              <a:buNone/>
              <a:defRPr sz="2000" b="1"/>
            </a:lvl2pPr>
            <a:lvl3pPr marL="914022" indent="0">
              <a:buNone/>
              <a:defRPr sz="1800" b="1"/>
            </a:lvl3pPr>
            <a:lvl4pPr marL="1371036" indent="0">
              <a:buNone/>
              <a:defRPr sz="1600" b="1"/>
            </a:lvl4pPr>
            <a:lvl5pPr marL="1828047" indent="0">
              <a:buNone/>
              <a:defRPr sz="1600" b="1"/>
            </a:lvl5pPr>
            <a:lvl6pPr marL="2285058" indent="0">
              <a:buNone/>
              <a:defRPr sz="1600" b="1"/>
            </a:lvl6pPr>
            <a:lvl7pPr marL="2742072" indent="0">
              <a:buNone/>
              <a:defRPr sz="1600" b="1"/>
            </a:lvl7pPr>
            <a:lvl8pPr marL="3199080" indent="0">
              <a:buNone/>
              <a:defRPr sz="1600" b="1"/>
            </a:lvl8pPr>
            <a:lvl9pPr marL="365609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a:p>
            <a:pPr>
              <a:defRPr/>
            </a:pPr>
            <a:fld id="{FBDE82C8-B910-E34C-9077-29BB68ED3D12}"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a:p>
            <a:pPr>
              <a:defRPr/>
            </a:pPr>
            <a:fld id="{8C43307D-6831-DB44-A771-178F04376DBB}"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a:p>
            <a:pPr>
              <a:defRPr/>
            </a:pPr>
            <a:fld id="{DBD77EB2-0F65-E040-9A49-13BB28C2752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z="1400" smtClean="0">
                <a:latin typeface="+mn-lt"/>
              </a:defRPr>
            </a:lvl1pPr>
          </a:lstStyle>
          <a:p>
            <a:endParaRPr lang="en-US"/>
          </a:p>
          <a:p>
            <a:fld id="{AD696CCD-0230-A049-94DD-BD6B5A08940F}" type="slidenum">
              <a:rPr lang="en-US"/>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011" indent="0">
              <a:buNone/>
              <a:defRPr sz="1200"/>
            </a:lvl2pPr>
            <a:lvl3pPr marL="914022" indent="0">
              <a:buNone/>
              <a:defRPr sz="1000"/>
            </a:lvl3pPr>
            <a:lvl4pPr marL="1371036" indent="0">
              <a:buNone/>
              <a:defRPr sz="900"/>
            </a:lvl4pPr>
            <a:lvl5pPr marL="1828047" indent="0">
              <a:buNone/>
              <a:defRPr sz="900"/>
            </a:lvl5pPr>
            <a:lvl6pPr marL="2285058" indent="0">
              <a:buNone/>
              <a:defRPr sz="900"/>
            </a:lvl6pPr>
            <a:lvl7pPr marL="2742072" indent="0">
              <a:buNone/>
              <a:defRPr sz="900"/>
            </a:lvl7pPr>
            <a:lvl8pPr marL="3199080" indent="0">
              <a:buNone/>
              <a:defRPr sz="900"/>
            </a:lvl8pPr>
            <a:lvl9pPr marL="365609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a:p>
            <a:pPr>
              <a:defRPr/>
            </a:pPr>
            <a:fld id="{1C8DEA74-3372-6F46-B8AF-6FB7FAEEBDC0}" type="slidenum">
              <a:rPr 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2" indent="0">
              <a:buNone/>
              <a:defRPr sz="2400"/>
            </a:lvl3pPr>
            <a:lvl4pPr marL="1371036" indent="0">
              <a:buNone/>
              <a:defRPr sz="2000"/>
            </a:lvl4pPr>
            <a:lvl5pPr marL="1828047" indent="0">
              <a:buNone/>
              <a:defRPr sz="2000"/>
            </a:lvl5pPr>
            <a:lvl6pPr marL="2285058" indent="0">
              <a:buNone/>
              <a:defRPr sz="2000"/>
            </a:lvl6pPr>
            <a:lvl7pPr marL="2742072" indent="0">
              <a:buNone/>
              <a:defRPr sz="2000"/>
            </a:lvl7pPr>
            <a:lvl8pPr marL="3199080" indent="0">
              <a:buNone/>
              <a:defRPr sz="2000"/>
            </a:lvl8pPr>
            <a:lvl9pPr marL="365609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2" indent="0">
              <a:buNone/>
              <a:defRPr sz="1000"/>
            </a:lvl3pPr>
            <a:lvl4pPr marL="1371036" indent="0">
              <a:buNone/>
              <a:defRPr sz="900"/>
            </a:lvl4pPr>
            <a:lvl5pPr marL="1828047" indent="0">
              <a:buNone/>
              <a:defRPr sz="900"/>
            </a:lvl5pPr>
            <a:lvl6pPr marL="2285058" indent="0">
              <a:buNone/>
              <a:defRPr sz="900"/>
            </a:lvl6pPr>
            <a:lvl7pPr marL="2742072" indent="0">
              <a:buNone/>
              <a:defRPr sz="900"/>
            </a:lvl7pPr>
            <a:lvl8pPr marL="3199080" indent="0">
              <a:buNone/>
              <a:defRPr sz="900"/>
            </a:lvl8pPr>
            <a:lvl9pPr marL="365609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a:p>
            <a:pPr>
              <a:defRPr/>
            </a:pPr>
            <a:fld id="{082CB686-45E7-B446-A655-C629760DCF68}"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3EF8DDF7-2EB6-FB4A-9B48-9DF87B78916F}"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1" y="0"/>
            <a:ext cx="20193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1" y="0"/>
            <a:ext cx="59055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6B81C2B5-C272-594F-8FF1-9563CC791027}"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7106" indent="0" algn="ctr">
              <a:buNone/>
              <a:defRPr/>
            </a:lvl2pPr>
            <a:lvl3pPr marL="914210" indent="0" algn="ctr">
              <a:buNone/>
              <a:defRPr/>
            </a:lvl3pPr>
            <a:lvl4pPr marL="1371316" indent="0" algn="ctr">
              <a:buNone/>
              <a:defRPr/>
            </a:lvl4pPr>
            <a:lvl5pPr marL="1828421" indent="0" algn="ctr">
              <a:buNone/>
              <a:defRPr/>
            </a:lvl5pPr>
            <a:lvl6pPr marL="2285526" indent="0" algn="ctr">
              <a:buNone/>
              <a:defRPr/>
            </a:lvl6pPr>
            <a:lvl7pPr marL="2742630" indent="0" algn="ctr">
              <a:buNone/>
              <a:defRPr/>
            </a:lvl7pPr>
            <a:lvl8pPr marL="3199736" indent="0" algn="ctr">
              <a:buNone/>
              <a:defRPr/>
            </a:lvl8pPr>
            <a:lvl9pPr marL="3656841"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p>
          <a:p>
            <a:pPr>
              <a:defRPr/>
            </a:pPr>
            <a:fld id="{EEA73844-1F99-2A4B-BE23-6D700B2745AF}"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p>
          <a:p>
            <a:pPr>
              <a:defRPr/>
            </a:pPr>
            <a:fld id="{9A73F031-9EC6-304D-9B3A-E945D75A0DB8}"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06" indent="0">
              <a:buNone/>
              <a:defRPr sz="1800"/>
            </a:lvl2pPr>
            <a:lvl3pPr marL="914210" indent="0">
              <a:buNone/>
              <a:defRPr sz="1600"/>
            </a:lvl3pPr>
            <a:lvl4pPr marL="1371316" indent="0">
              <a:buNone/>
              <a:defRPr sz="1400"/>
            </a:lvl4pPr>
            <a:lvl5pPr marL="1828421" indent="0">
              <a:buNone/>
              <a:defRPr sz="1400"/>
            </a:lvl5pPr>
            <a:lvl6pPr marL="2285526" indent="0">
              <a:buNone/>
              <a:defRPr sz="1400"/>
            </a:lvl6pPr>
            <a:lvl7pPr marL="2742630" indent="0">
              <a:buNone/>
              <a:defRPr sz="1400"/>
            </a:lvl7pPr>
            <a:lvl8pPr marL="3199736" indent="0">
              <a:buNone/>
              <a:defRPr sz="1400"/>
            </a:lvl8pPr>
            <a:lvl9pPr marL="3656841"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p>
          <a:p>
            <a:pPr>
              <a:defRPr/>
            </a:pPr>
            <a:fld id="{5B155AFE-C180-514E-A602-A97F266FCEC7}"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p>
          <a:p>
            <a:pPr>
              <a:defRPr/>
            </a:pPr>
            <a:fld id="{92EB19E1-FFEC-0248-A1CE-04DD4F17E2BC}"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endParaRPr lang="en-US"/>
          </a:p>
          <a:p>
            <a:pPr>
              <a:defRPr/>
            </a:pPr>
            <a:fld id="{D60A0B6E-46B8-3D4E-9C8E-AA583D0941C4}" type="slidenum">
              <a:rPr 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endParaRPr lang="en-US"/>
          </a:p>
          <a:p>
            <a:pPr>
              <a:defRPr/>
            </a:pPr>
            <a:fld id="{CC893DD9-9D50-AA4E-8F3F-34C1597089B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z="1400" smtClean="0">
                <a:latin typeface="+mn-lt"/>
              </a:defRPr>
            </a:lvl1pPr>
          </a:lstStyle>
          <a:p>
            <a:endParaRPr lang="en-US"/>
          </a:p>
          <a:p>
            <a:fld id="{9B741C59-2E34-0940-9A08-CFAD86BE5DAA}" type="slidenum">
              <a:rPr lang="en-US"/>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endParaRPr lang="en-US"/>
          </a:p>
          <a:p>
            <a:pPr>
              <a:defRPr/>
            </a:pPr>
            <a:fld id="{5634E54F-987B-8040-8192-4C8981B68DC5}"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p>
          <a:p>
            <a:pPr>
              <a:defRPr/>
            </a:pPr>
            <a:fld id="{6CB38F20-5BAA-CC4C-A839-2DA273FD487F}" type="slidenum">
              <a:rPr lang="en-US"/>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p>
          <a:p>
            <a:pPr>
              <a:defRPr/>
            </a:pPr>
            <a:fld id="{4157E3EE-1D7C-5347-9ACA-245BBEA9FEB6}"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p>
          <a:p>
            <a:pPr>
              <a:defRPr/>
            </a:pPr>
            <a:fld id="{C6EC8D19-350E-E242-94A3-9498D0D52BD4}"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p>
          <a:p>
            <a:pPr>
              <a:defRPr/>
            </a:pPr>
            <a:fld id="{67ECDC94-4BFA-9940-87E0-382B5D7372BF}" type="slidenum">
              <a:rPr lang="en-US"/>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p>
          <a:p>
            <a:pPr>
              <a:defRPr/>
            </a:pPr>
            <a:fld id="{6DF17DC1-7477-804C-A2A8-6750E6411A53}"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513" y="1906588"/>
            <a:ext cx="3825875"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906588"/>
            <a:ext cx="3827462"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06" indent="0">
              <a:buNone/>
              <a:defRPr sz="1200"/>
            </a:lvl2pPr>
            <a:lvl3pPr marL="914212" indent="0">
              <a:buNone/>
              <a:defRPr sz="1000"/>
            </a:lvl3pPr>
            <a:lvl4pPr marL="1371320" indent="0">
              <a:buNone/>
              <a:defRPr sz="900"/>
            </a:lvl4pPr>
            <a:lvl5pPr marL="1828426" indent="0">
              <a:buNone/>
              <a:defRPr sz="900"/>
            </a:lvl5pPr>
            <a:lvl6pPr marL="2285532" indent="0">
              <a:buNone/>
              <a:defRPr sz="900"/>
            </a:lvl6pPr>
            <a:lvl7pPr marL="2742640" indent="0">
              <a:buNone/>
              <a:defRPr sz="900"/>
            </a:lvl7pPr>
            <a:lvl8pPr marL="3199744" indent="0">
              <a:buNone/>
              <a:defRPr sz="900"/>
            </a:lvl8pPr>
            <a:lvl9pPr marL="36568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z="1400" smtClean="0">
                <a:latin typeface="+mn-lt"/>
              </a:defRPr>
            </a:lvl1pPr>
          </a:lstStyle>
          <a:p>
            <a:endParaRPr lang="en-US"/>
          </a:p>
          <a:p>
            <a:fld id="{B9174B68-A0EE-DA49-9372-2D174DA006C7}" type="slidenum">
              <a:rPr lang="en-US"/>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213" y="568325"/>
            <a:ext cx="1951037" cy="565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513" y="568325"/>
            <a:ext cx="5702300" cy="565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727D8CB6-38EB-2D4E-B6E5-B2A2D0DCC16A}"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2" indent="0">
              <a:buNone/>
              <a:defRPr sz="2400"/>
            </a:lvl3pPr>
            <a:lvl4pPr marL="1371320" indent="0">
              <a:buNone/>
              <a:defRPr sz="2000"/>
            </a:lvl4pPr>
            <a:lvl5pPr marL="1828426" indent="0">
              <a:buNone/>
              <a:defRPr sz="2000"/>
            </a:lvl5pPr>
            <a:lvl6pPr marL="2285532" indent="0">
              <a:buNone/>
              <a:defRPr sz="2000"/>
            </a:lvl6pPr>
            <a:lvl7pPr marL="2742640" indent="0">
              <a:buNone/>
              <a:defRPr sz="2000"/>
            </a:lvl7pPr>
            <a:lvl8pPr marL="3199744" indent="0">
              <a:buNone/>
              <a:defRPr sz="2000"/>
            </a:lvl8pPr>
            <a:lvl9pPr marL="365685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2" indent="0">
              <a:buNone/>
              <a:defRPr sz="1000"/>
            </a:lvl3pPr>
            <a:lvl4pPr marL="1371320" indent="0">
              <a:buNone/>
              <a:defRPr sz="900"/>
            </a:lvl4pPr>
            <a:lvl5pPr marL="1828426" indent="0">
              <a:buNone/>
              <a:defRPr sz="900"/>
            </a:lvl5pPr>
            <a:lvl6pPr marL="2285532" indent="0">
              <a:buNone/>
              <a:defRPr sz="900"/>
            </a:lvl6pPr>
            <a:lvl7pPr marL="2742640" indent="0">
              <a:buNone/>
              <a:defRPr sz="900"/>
            </a:lvl7pPr>
            <a:lvl8pPr marL="3199744" indent="0">
              <a:buNone/>
              <a:defRPr sz="900"/>
            </a:lvl8pPr>
            <a:lvl9pPr marL="36568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z="1400" smtClean="0">
                <a:latin typeface="+mn-lt"/>
              </a:defRPr>
            </a:lvl1pPr>
          </a:lstStyle>
          <a:p>
            <a:endParaRPr lang="en-US"/>
          </a:p>
          <a:p>
            <a:fld id="{AA15A617-3FD3-7F41-87B8-A5A9360CDB53}"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mn-lt"/>
              </a:defRPr>
            </a:lvl1pPr>
          </a:lstStyle>
          <a:p>
            <a:endParaRPr lang="en-US"/>
          </a:p>
          <a:p>
            <a:fld id="{550F8F60-980A-2F44-86D8-64513D2588D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1" y="0"/>
            <a:ext cx="20193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1" y="0"/>
            <a:ext cx="59055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mn-lt"/>
              </a:defRPr>
            </a:lvl1pPr>
          </a:lstStyle>
          <a:p>
            <a:endParaRPr lang="en-US"/>
          </a:p>
          <a:p>
            <a:fld id="{638EE8BD-AF5C-804B-94A1-2FFEB245754F}"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598021" name="Rectangle 5"/>
          <p:cNvSpPr>
            <a:spLocks noGrp="1" noChangeArrowheads="1"/>
          </p:cNvSpPr>
          <p:nvPr>
            <p:ph type="ctrTitle"/>
          </p:nvPr>
        </p:nvSpPr>
        <p:spPr>
          <a:xfrm>
            <a:off x="990600" y="1905001"/>
            <a:ext cx="7772400" cy="774008"/>
          </a:xfrm>
        </p:spPr>
        <p:txBody>
          <a:bodyPr/>
          <a:lstStyle>
            <a:lvl1pPr algn="r">
              <a:defRPr/>
            </a:lvl1pPr>
          </a:lstStyle>
          <a:p>
            <a:r>
              <a:rPr lang="en-US"/>
              <a:t>Click to edit Master title style</a:t>
            </a:r>
          </a:p>
        </p:txBody>
      </p:sp>
      <p:sp>
        <p:nvSpPr>
          <p:cNvPr id="598022" name="Rectangle 6"/>
          <p:cNvSpPr>
            <a:spLocks noGrp="1" noChangeArrowheads="1"/>
          </p:cNvSpPr>
          <p:nvPr>
            <p:ph type="subTitle" idx="1"/>
          </p:nvPr>
        </p:nvSpPr>
        <p:spPr>
          <a:xfrm>
            <a:off x="2686050" y="3492500"/>
            <a:ext cx="6102350" cy="1752600"/>
          </a:xfrm>
        </p:spPr>
        <p:txBody>
          <a:bodyPr/>
          <a:lstStyle>
            <a:lvl1pPr marL="0" indent="0" algn="r">
              <a:buFont typeface="Wingdings" pitchFamily="-106" charset="2"/>
              <a:buNone/>
              <a:defRPr/>
            </a:lvl1pPr>
          </a:lstStyle>
          <a:p>
            <a:r>
              <a:rPr lang="en-US"/>
              <a:t>Click to edit Master subtitle style</a:t>
            </a:r>
          </a:p>
        </p:txBody>
      </p:sp>
      <p:sp>
        <p:nvSpPr>
          <p:cNvPr id="598023" name="Rectangle 7"/>
          <p:cNvSpPr>
            <a:spLocks noGrp="1" noChangeArrowheads="1"/>
          </p:cNvSpPr>
          <p:nvPr>
            <p:ph type="dt" sz="half" idx="2"/>
          </p:nvPr>
        </p:nvSpPr>
        <p:spPr>
          <a:xfrm>
            <a:off x="381000" y="6400800"/>
            <a:ext cx="1905000" cy="457200"/>
          </a:xfrm>
        </p:spPr>
        <p:txBody>
          <a:bodyPr/>
          <a:lstStyle>
            <a:lvl1pPr>
              <a:defRPr sz="1400"/>
            </a:lvl1pPr>
          </a:lstStyle>
          <a:p>
            <a:endParaRPr lang="en-US"/>
          </a:p>
        </p:txBody>
      </p:sp>
      <p:sp>
        <p:nvSpPr>
          <p:cNvPr id="598024" name="Rectangle 8"/>
          <p:cNvSpPr>
            <a:spLocks noGrp="1" noChangeArrowheads="1"/>
          </p:cNvSpPr>
          <p:nvPr>
            <p:ph type="ftr" sz="quarter" idx="3"/>
          </p:nvPr>
        </p:nvSpPr>
        <p:spPr>
          <a:xfrm>
            <a:off x="3733800" y="6400800"/>
            <a:ext cx="1066800" cy="457200"/>
          </a:xfrm>
        </p:spPr>
        <p:txBody>
          <a:bodyPr/>
          <a:lstStyle>
            <a:lvl1pPr>
              <a:defRPr sz="1400">
                <a:solidFill>
                  <a:schemeClr val="tx1"/>
                </a:solidFill>
              </a:defRPr>
            </a:lvl1pPr>
          </a:lstStyle>
          <a:p>
            <a:endParaRPr lang="en-US"/>
          </a:p>
          <a:p>
            <a:endParaRPr lang="en-US"/>
          </a:p>
        </p:txBody>
      </p:sp>
      <p:sp>
        <p:nvSpPr>
          <p:cNvPr id="598025" name="Rectangle 9"/>
          <p:cNvSpPr>
            <a:spLocks noGrp="1" noChangeArrowheads="1"/>
          </p:cNvSpPr>
          <p:nvPr>
            <p:ph type="sldNum" sz="quarter" idx="4"/>
          </p:nvPr>
        </p:nvSpPr>
        <p:spPr>
          <a:xfrm>
            <a:off x="6629400" y="6400800"/>
            <a:ext cx="1905000" cy="457200"/>
          </a:xfrm>
        </p:spPr>
        <p:txBody>
          <a:bodyPr/>
          <a:lstStyle>
            <a:lvl1pPr>
              <a:defRPr/>
            </a:lvl1pPr>
          </a:lstStyle>
          <a:p>
            <a:r>
              <a:rPr lang="en-US"/>
              <a:t>                                     &lt;#&gt;</a:t>
            </a:r>
          </a:p>
        </p:txBody>
      </p:sp>
    </p:spTree>
  </p:cSld>
  <p:clrMapOvr>
    <a:overrideClrMapping bg1="dk2" tx1="lt1" bg2="dk1"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106" indent="0">
              <a:buNone/>
              <a:defRPr sz="1800"/>
            </a:lvl2pPr>
            <a:lvl3pPr marL="914212" indent="0">
              <a:buNone/>
              <a:defRPr sz="1600"/>
            </a:lvl3pPr>
            <a:lvl4pPr marL="1371320" indent="0">
              <a:buNone/>
              <a:defRPr sz="1400"/>
            </a:lvl4pPr>
            <a:lvl5pPr marL="1828426" indent="0">
              <a:buNone/>
              <a:defRPr sz="1400"/>
            </a:lvl5pPr>
            <a:lvl6pPr marL="2285532" indent="0">
              <a:buNone/>
              <a:defRPr sz="1400"/>
            </a:lvl6pPr>
            <a:lvl7pPr marL="2742640" indent="0">
              <a:buNone/>
              <a:defRPr sz="1400"/>
            </a:lvl7pPr>
            <a:lvl8pPr marL="3199744" indent="0">
              <a:buNone/>
              <a:defRPr sz="1400"/>
            </a:lvl8pPr>
            <a:lvl9pPr marL="3656852"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1"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40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06" indent="0">
              <a:buNone/>
              <a:defRPr sz="2000" b="1"/>
            </a:lvl2pPr>
            <a:lvl3pPr marL="914212" indent="0">
              <a:buNone/>
              <a:defRPr sz="1800" b="1"/>
            </a:lvl3pPr>
            <a:lvl4pPr marL="1371320" indent="0">
              <a:buNone/>
              <a:defRPr sz="1600" b="1"/>
            </a:lvl4pPr>
            <a:lvl5pPr marL="1828426" indent="0">
              <a:buNone/>
              <a:defRPr sz="1600" b="1"/>
            </a:lvl5pPr>
            <a:lvl6pPr marL="2285532" indent="0">
              <a:buNone/>
              <a:defRPr sz="1600" b="1"/>
            </a:lvl6pPr>
            <a:lvl7pPr marL="2742640" indent="0">
              <a:buNone/>
              <a:defRPr sz="1600" b="1"/>
            </a:lvl7pPr>
            <a:lvl8pPr marL="3199744" indent="0">
              <a:buNone/>
              <a:defRPr sz="1600" b="1"/>
            </a:lvl8pPr>
            <a:lvl9pPr marL="36568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06" indent="0">
              <a:buNone/>
              <a:defRPr sz="2000" b="1"/>
            </a:lvl2pPr>
            <a:lvl3pPr marL="914212" indent="0">
              <a:buNone/>
              <a:defRPr sz="1800" b="1"/>
            </a:lvl3pPr>
            <a:lvl4pPr marL="1371320" indent="0">
              <a:buNone/>
              <a:defRPr sz="1600" b="1"/>
            </a:lvl4pPr>
            <a:lvl5pPr marL="1828426" indent="0">
              <a:buNone/>
              <a:defRPr sz="1600" b="1"/>
            </a:lvl5pPr>
            <a:lvl6pPr marL="2285532" indent="0">
              <a:buNone/>
              <a:defRPr sz="1600" b="1"/>
            </a:lvl6pPr>
            <a:lvl7pPr marL="2742640" indent="0">
              <a:buNone/>
              <a:defRPr sz="1600" b="1"/>
            </a:lvl7pPr>
            <a:lvl8pPr marL="3199744" indent="0">
              <a:buNone/>
              <a:defRPr sz="1600" b="1"/>
            </a:lvl8pPr>
            <a:lvl9pPr marL="36568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106" indent="0">
              <a:buNone/>
              <a:defRPr sz="1800"/>
            </a:lvl2pPr>
            <a:lvl3pPr marL="914212" indent="0">
              <a:buNone/>
              <a:defRPr sz="1600"/>
            </a:lvl3pPr>
            <a:lvl4pPr marL="1371320" indent="0">
              <a:buNone/>
              <a:defRPr sz="1400"/>
            </a:lvl4pPr>
            <a:lvl5pPr marL="1828426" indent="0">
              <a:buNone/>
              <a:defRPr sz="1400"/>
            </a:lvl5pPr>
            <a:lvl6pPr marL="2285532" indent="0">
              <a:buNone/>
              <a:defRPr sz="1400"/>
            </a:lvl6pPr>
            <a:lvl7pPr marL="2742640" indent="0">
              <a:buNone/>
              <a:defRPr sz="1400"/>
            </a:lvl7pPr>
            <a:lvl8pPr marL="3199744" indent="0">
              <a:buNone/>
              <a:defRPr sz="1400"/>
            </a:lvl8pPr>
            <a:lvl9pPr marL="3656852"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D39DA707-077F-6849-9036-51777F1400FC}"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707882"/>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06" indent="0">
              <a:buNone/>
              <a:defRPr sz="1200"/>
            </a:lvl2pPr>
            <a:lvl3pPr marL="914212" indent="0">
              <a:buNone/>
              <a:defRPr sz="1000"/>
            </a:lvl3pPr>
            <a:lvl4pPr marL="1371320" indent="0">
              <a:buNone/>
              <a:defRPr sz="900"/>
            </a:lvl4pPr>
            <a:lvl5pPr marL="1828426" indent="0">
              <a:buNone/>
              <a:defRPr sz="900"/>
            </a:lvl5pPr>
            <a:lvl6pPr marL="2285532" indent="0">
              <a:buNone/>
              <a:defRPr sz="900"/>
            </a:lvl6pPr>
            <a:lvl7pPr marL="2742640" indent="0">
              <a:buNone/>
              <a:defRPr sz="900"/>
            </a:lvl7pPr>
            <a:lvl8pPr marL="3199744" indent="0">
              <a:buNone/>
              <a:defRPr sz="900"/>
            </a:lvl8pPr>
            <a:lvl9pPr marL="36568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400105"/>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2" indent="0">
              <a:buNone/>
              <a:defRPr sz="2400"/>
            </a:lvl3pPr>
            <a:lvl4pPr marL="1371320" indent="0">
              <a:buNone/>
              <a:defRPr sz="2000"/>
            </a:lvl4pPr>
            <a:lvl5pPr marL="1828426" indent="0">
              <a:buNone/>
              <a:defRPr sz="2000"/>
            </a:lvl5pPr>
            <a:lvl6pPr marL="2285532" indent="0">
              <a:buNone/>
              <a:defRPr sz="2000"/>
            </a:lvl6pPr>
            <a:lvl7pPr marL="2742640" indent="0">
              <a:buNone/>
              <a:defRPr sz="2000"/>
            </a:lvl7pPr>
            <a:lvl8pPr marL="3199744" indent="0">
              <a:buNone/>
              <a:defRPr sz="2000"/>
            </a:lvl8pPr>
            <a:lvl9pPr marL="365685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2" indent="0">
              <a:buNone/>
              <a:defRPr sz="1000"/>
            </a:lvl3pPr>
            <a:lvl4pPr marL="1371320" indent="0">
              <a:buNone/>
              <a:defRPr sz="900"/>
            </a:lvl4pPr>
            <a:lvl5pPr marL="1828426" indent="0">
              <a:buNone/>
              <a:defRPr sz="900"/>
            </a:lvl5pPr>
            <a:lvl6pPr marL="2285532" indent="0">
              <a:buNone/>
              <a:defRPr sz="900"/>
            </a:lvl6pPr>
            <a:lvl7pPr marL="2742640" indent="0">
              <a:buNone/>
              <a:defRPr sz="900"/>
            </a:lvl7pPr>
            <a:lvl8pPr marL="3199744" indent="0">
              <a:buNone/>
              <a:defRPr sz="900"/>
            </a:lvl8pPr>
            <a:lvl9pPr marL="36568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6249" y="722314"/>
            <a:ext cx="1538844"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1" y="722314"/>
            <a:ext cx="6326188"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4"/>
            <a:ext cx="8637588" cy="774008"/>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28613" y="1941513"/>
            <a:ext cx="4027487" cy="4114800"/>
          </a:xfrm>
        </p:spPr>
        <p:txBody>
          <a:bodyPr/>
          <a:lstStyle/>
          <a:p>
            <a:endParaRPr lang="en-US"/>
          </a:p>
        </p:txBody>
      </p:sp>
      <p:sp>
        <p:nvSpPr>
          <p:cNvPr id="4" name="Text Placeholder 3"/>
          <p:cNvSpPr>
            <a:spLocks noGrp="1"/>
          </p:cNvSpPr>
          <p:nvPr>
            <p:ph type="body" sz="half" idx="2"/>
          </p:nvPr>
        </p:nvSpPr>
        <p:spPr>
          <a:xfrm>
            <a:off x="4508501"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4290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59436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381000" y="6400800"/>
            <a:ext cx="1905000" cy="457200"/>
          </a:xfrm>
        </p:spPr>
        <p:txBody>
          <a:bodyPr/>
          <a:lstStyle>
            <a:lvl1pPr>
              <a:defRPr/>
            </a:lvl1p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4"/>
            <a:ext cx="8637588" cy="77400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4"/>
            <a:ext cx="820896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28613" y="4075113"/>
            <a:ext cx="820896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4290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59436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381000" y="6400800"/>
            <a:ext cx="1905000" cy="457200"/>
          </a:xfrm>
        </p:spPr>
        <p:txBody>
          <a:bodyPr/>
          <a:lstStyle>
            <a:lvl1pPr>
              <a:defRPr/>
            </a:lvl1p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598021"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598022" name="Rectangle 6"/>
          <p:cNvSpPr>
            <a:spLocks noGrp="1" noChangeArrowheads="1"/>
          </p:cNvSpPr>
          <p:nvPr>
            <p:ph type="subTitle" idx="1"/>
          </p:nvPr>
        </p:nvSpPr>
        <p:spPr>
          <a:xfrm>
            <a:off x="2686050" y="3492500"/>
            <a:ext cx="6102350" cy="1752600"/>
          </a:xfrm>
        </p:spPr>
        <p:txBody>
          <a:bodyPr/>
          <a:lstStyle>
            <a:lvl1pPr marL="0" indent="0" algn="r">
              <a:buFont typeface="Wingdings" charset="2"/>
              <a:buNone/>
              <a:defRPr/>
            </a:lvl1pPr>
          </a:lstStyle>
          <a:p>
            <a:r>
              <a:rPr lang="en-US"/>
              <a:t>Click to edit Master subtitle style</a:t>
            </a:r>
          </a:p>
        </p:txBody>
      </p:sp>
      <p:sp>
        <p:nvSpPr>
          <p:cNvPr id="598023" name="Rectangle 7"/>
          <p:cNvSpPr>
            <a:spLocks noGrp="1" noChangeArrowheads="1"/>
          </p:cNvSpPr>
          <p:nvPr>
            <p:ph type="dt" sz="half" idx="2"/>
          </p:nvPr>
        </p:nvSpPr>
        <p:spPr>
          <a:xfrm>
            <a:off x="381000" y="6400800"/>
            <a:ext cx="1905000" cy="457200"/>
          </a:xfrm>
        </p:spPr>
        <p:txBody>
          <a:bodyPr/>
          <a:lstStyle>
            <a:lvl1pPr>
              <a:defRPr sz="1400"/>
            </a:lvl1pPr>
          </a:lstStyle>
          <a:p>
            <a:endParaRPr lang="en-US"/>
          </a:p>
        </p:txBody>
      </p:sp>
      <p:sp>
        <p:nvSpPr>
          <p:cNvPr id="598024" name="Rectangle 8"/>
          <p:cNvSpPr>
            <a:spLocks noGrp="1" noChangeArrowheads="1"/>
          </p:cNvSpPr>
          <p:nvPr>
            <p:ph type="ftr" sz="quarter" idx="3"/>
          </p:nvPr>
        </p:nvSpPr>
        <p:spPr>
          <a:xfrm>
            <a:off x="3733800" y="6400800"/>
            <a:ext cx="1066800" cy="457200"/>
          </a:xfrm>
        </p:spPr>
        <p:txBody>
          <a:bodyPr/>
          <a:lstStyle>
            <a:lvl1pPr>
              <a:defRPr sz="1400">
                <a:solidFill>
                  <a:schemeClr val="tx1"/>
                </a:solidFill>
              </a:defRPr>
            </a:lvl1pPr>
          </a:lstStyle>
          <a:p>
            <a:endParaRPr lang="en-US"/>
          </a:p>
          <a:p>
            <a:endParaRPr lang="en-US"/>
          </a:p>
        </p:txBody>
      </p:sp>
      <p:sp>
        <p:nvSpPr>
          <p:cNvPr id="598025" name="Rectangle 9"/>
          <p:cNvSpPr>
            <a:spLocks noGrp="1" noChangeArrowheads="1"/>
          </p:cNvSpPr>
          <p:nvPr>
            <p:ph type="sldNum" sz="quarter" idx="4"/>
          </p:nvPr>
        </p:nvSpPr>
        <p:spPr>
          <a:xfrm>
            <a:off x="6629400" y="6400800"/>
            <a:ext cx="1905000" cy="457200"/>
          </a:xfrm>
        </p:spPr>
        <p:txBody>
          <a:bodyPr/>
          <a:lstStyle>
            <a:lvl1pPr>
              <a:defRPr/>
            </a:lvl1pPr>
          </a:lstStyle>
          <a:p>
            <a:r>
              <a:rPr lang="en-US"/>
              <a:t>                                     &lt;#&gt;</a:t>
            </a:r>
          </a:p>
        </p:txBody>
      </p:sp>
    </p:spTree>
  </p:cSld>
  <p:clrMapOvr>
    <a:overrideClrMapping bg1="dk2" tx1="lt1" bg2="dk1"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solidFill>
                  <a:schemeClr val="tx1"/>
                </a:solidFill>
              </a:defRPr>
            </a:lvl1pPr>
          </a:lstStyle>
          <a:p>
            <a:endParaRPr lang="en-US"/>
          </a:p>
          <a:p>
            <a:fld id="{D05607C7-7713-D843-85A3-04AD70E38547}"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722313"/>
            <a:ext cx="2159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722313"/>
            <a:ext cx="6326188"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820896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28613" y="4075113"/>
            <a:ext cx="820896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4290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59436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381000" y="6400800"/>
            <a:ext cx="1905000" cy="457200"/>
          </a:xfrm>
        </p:spPr>
        <p:txBody>
          <a:bodyPr/>
          <a:lstStyle>
            <a:lvl1pPr>
              <a:defRPr/>
            </a:lvl1pPr>
          </a:lstStyle>
          <a:p>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4290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59436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381000" y="6400800"/>
            <a:ext cx="1905000" cy="457200"/>
          </a:xfrm>
        </p:spPr>
        <p:txBody>
          <a:bodyPr/>
          <a:lstStyle>
            <a:lvl1pPr>
              <a:defRPr/>
            </a:lvl1pPr>
          </a:lstStyle>
          <a:p>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B031860A-F338-B94D-9C32-378900B12E5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06" indent="0">
              <a:buNone/>
              <a:defRPr sz="2000" b="1"/>
            </a:lvl2pPr>
            <a:lvl3pPr marL="914212" indent="0">
              <a:buNone/>
              <a:defRPr sz="1800" b="1"/>
            </a:lvl3pPr>
            <a:lvl4pPr marL="1371320" indent="0">
              <a:buNone/>
              <a:defRPr sz="1600" b="1"/>
            </a:lvl4pPr>
            <a:lvl5pPr marL="1828426" indent="0">
              <a:buNone/>
              <a:defRPr sz="1600" b="1"/>
            </a:lvl5pPr>
            <a:lvl6pPr marL="2285532" indent="0">
              <a:buNone/>
              <a:defRPr sz="1600" b="1"/>
            </a:lvl6pPr>
            <a:lvl7pPr marL="2742640" indent="0">
              <a:buNone/>
              <a:defRPr sz="1600" b="1"/>
            </a:lvl7pPr>
            <a:lvl8pPr marL="3199744" indent="0">
              <a:buNone/>
              <a:defRPr sz="1600" b="1"/>
            </a:lvl8pPr>
            <a:lvl9pPr marL="36568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06" indent="0">
              <a:buNone/>
              <a:defRPr sz="2000" b="1"/>
            </a:lvl2pPr>
            <a:lvl3pPr marL="914212" indent="0">
              <a:buNone/>
              <a:defRPr sz="1800" b="1"/>
            </a:lvl3pPr>
            <a:lvl4pPr marL="1371320" indent="0">
              <a:buNone/>
              <a:defRPr sz="1600" b="1"/>
            </a:lvl4pPr>
            <a:lvl5pPr marL="1828426" indent="0">
              <a:buNone/>
              <a:defRPr sz="1600" b="1"/>
            </a:lvl5pPr>
            <a:lvl6pPr marL="2285532" indent="0">
              <a:buNone/>
              <a:defRPr sz="1600" b="1"/>
            </a:lvl6pPr>
            <a:lvl7pPr marL="2742640" indent="0">
              <a:buNone/>
              <a:defRPr sz="1600" b="1"/>
            </a:lvl7pPr>
            <a:lvl8pPr marL="3199744" indent="0">
              <a:buNone/>
              <a:defRPr sz="1600" b="1"/>
            </a:lvl8pPr>
            <a:lvl9pPr marL="36568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solidFill>
                  <a:schemeClr val="tx1"/>
                </a:solidFill>
              </a:defRPr>
            </a:lvl1pPr>
          </a:lstStyle>
          <a:p>
            <a:endParaRPr lang="en-US"/>
          </a:p>
          <a:p>
            <a:fld id="{0B473273-413E-B148-BE40-F0876F80826F}"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24A9090D-6AD0-5E40-A096-FD96647D4D58}"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DF3E816F-E16C-8843-AB04-2A45988FBE80}"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solidFill>
                  <a:schemeClr val="tx1"/>
                </a:solidFill>
              </a:defRPr>
            </a:lvl1pPr>
          </a:lstStyle>
          <a:p>
            <a:endParaRPr lang="en-US"/>
          </a:p>
          <a:p>
            <a:fld id="{E0BD7252-E50E-214F-BD1A-7CFD189606C8}"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solidFill>
                  <a:schemeClr val="tx1"/>
                </a:solidFill>
              </a:defRPr>
            </a:lvl1pPr>
          </a:lstStyle>
          <a:p>
            <a:endParaRPr lang="en-US"/>
          </a:p>
          <a:p>
            <a:fld id="{43C76905-837E-D049-9428-9101A8E296D9}"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solidFill>
                  <a:schemeClr val="tx1"/>
                </a:solidFill>
              </a:defRPr>
            </a:lvl1pPr>
          </a:lstStyle>
          <a:p>
            <a:endParaRPr lang="en-US"/>
          </a:p>
          <a:p>
            <a:fld id="{63699E9E-C200-D04E-B110-D5C22C820881}"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solidFill>
                  <a:schemeClr val="tx1"/>
                </a:solidFill>
              </a:defRPr>
            </a:lvl1pPr>
          </a:lstStyle>
          <a:p>
            <a:endParaRPr lang="en-US"/>
          </a:p>
          <a:p>
            <a:fld id="{E092CB5A-4B1B-F447-B91F-2C40BE18919B}"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solidFill>
                  <a:schemeClr val="tx1"/>
                </a:solidFill>
              </a:defRPr>
            </a:lvl1pPr>
          </a:lstStyle>
          <a:p>
            <a:endParaRPr lang="en-US"/>
          </a:p>
          <a:p>
            <a:fld id="{E847C428-2A4A-8542-B7E9-CAED3181B132}"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solidFill>
                  <a:schemeClr val="tx1"/>
                </a:solidFill>
              </a:defRPr>
            </a:lvl1pPr>
          </a:lstStyle>
          <a:p>
            <a:endParaRPr lang="en-US"/>
          </a:p>
          <a:p>
            <a:fld id="{D8E6026E-336F-5648-A68B-ABED951D39B9}"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6B894096-876D-C54E-8FC5-E2FFCA93D005}"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552806E6-7884-6F40-9DDA-D3686264A59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solidFill>
                  <a:schemeClr val="tx1"/>
                </a:solidFill>
              </a:defRPr>
            </a:lvl1pPr>
          </a:lstStyle>
          <a:p>
            <a:endParaRPr lang="en-US"/>
          </a:p>
          <a:p>
            <a:fld id="{984960F9-D856-AD4F-A95D-C088ACA3BA15}"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7106" indent="0" algn="ctr">
              <a:buNone/>
              <a:defRPr/>
            </a:lvl2pPr>
            <a:lvl3pPr marL="914210" indent="0" algn="ctr">
              <a:buNone/>
              <a:defRPr/>
            </a:lvl3pPr>
            <a:lvl4pPr marL="1371316" indent="0" algn="ctr">
              <a:buNone/>
              <a:defRPr/>
            </a:lvl4pPr>
            <a:lvl5pPr marL="1828421" indent="0" algn="ctr">
              <a:buNone/>
              <a:defRPr/>
            </a:lvl5pPr>
            <a:lvl6pPr marL="2285526" indent="0" algn="ctr">
              <a:buNone/>
              <a:defRPr/>
            </a:lvl6pPr>
            <a:lvl7pPr marL="2742630" indent="0" algn="ctr">
              <a:buNone/>
              <a:defRPr/>
            </a:lvl7pPr>
            <a:lvl8pPr marL="3199736" indent="0" algn="ctr">
              <a:buNone/>
              <a:defRPr/>
            </a:lvl8pPr>
            <a:lvl9pPr marL="3656841"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p>
          <a:p>
            <a:pPr>
              <a:defRPr/>
            </a:pPr>
            <a:fld id="{E2CBA0D9-0D05-FD4E-95EB-40334114D62B}"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p>
          <a:p>
            <a:pPr>
              <a:defRPr/>
            </a:pPr>
            <a:fld id="{13D44418-E5C8-A747-BDB0-F5DEB7D99799}"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06" indent="0">
              <a:buNone/>
              <a:defRPr sz="1800"/>
            </a:lvl2pPr>
            <a:lvl3pPr marL="914210" indent="0">
              <a:buNone/>
              <a:defRPr sz="1600"/>
            </a:lvl3pPr>
            <a:lvl4pPr marL="1371316" indent="0">
              <a:buNone/>
              <a:defRPr sz="1400"/>
            </a:lvl4pPr>
            <a:lvl5pPr marL="1828421" indent="0">
              <a:buNone/>
              <a:defRPr sz="1400"/>
            </a:lvl5pPr>
            <a:lvl6pPr marL="2285526" indent="0">
              <a:buNone/>
              <a:defRPr sz="1400"/>
            </a:lvl6pPr>
            <a:lvl7pPr marL="2742630" indent="0">
              <a:buNone/>
              <a:defRPr sz="1400"/>
            </a:lvl7pPr>
            <a:lvl8pPr marL="3199736" indent="0">
              <a:buNone/>
              <a:defRPr sz="1400"/>
            </a:lvl8pPr>
            <a:lvl9pPr marL="3656841"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p>
          <a:p>
            <a:pPr>
              <a:defRPr/>
            </a:pPr>
            <a:fld id="{B17E0067-9ECE-BB41-8B27-E47AF34639F4}"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p>
          <a:p>
            <a:pPr>
              <a:defRPr/>
            </a:pPr>
            <a:fld id="{7F1FADA7-7C12-0449-BE4E-E359802628CD}"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endParaRPr lang="en-US"/>
          </a:p>
          <a:p>
            <a:pPr>
              <a:defRPr/>
            </a:pPr>
            <a:fld id="{6B0AE755-B3C0-4043-A23F-D27D6907A1D9}"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endParaRPr lang="en-US"/>
          </a:p>
          <a:p>
            <a:pPr>
              <a:defRPr/>
            </a:pPr>
            <a:fld id="{F20CDD16-61E6-704D-B1BB-913C55D94A50}"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endParaRPr lang="en-US"/>
          </a:p>
          <a:p>
            <a:pPr>
              <a:defRPr/>
            </a:pPr>
            <a:fld id="{B1695AAF-89FB-DA40-A6EF-F438A52ADDBC}"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p>
          <a:p>
            <a:pPr>
              <a:defRPr/>
            </a:pPr>
            <a:fld id="{BF098E93-C8FD-7E43-AEED-B58ACE5EF682}"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p>
          <a:p>
            <a:pPr>
              <a:defRPr/>
            </a:pPr>
            <a:fld id="{6B4C61A9-D7C5-3543-92F6-DB226F679B25}"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p>
          <a:p>
            <a:pPr>
              <a:defRPr/>
            </a:pPr>
            <a:fld id="{345F7CA0-0C9E-1B45-A5DD-02D39CC7207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solidFill>
                  <a:schemeClr val="tx1"/>
                </a:solidFill>
              </a:defRPr>
            </a:lvl1pPr>
          </a:lstStyle>
          <a:p>
            <a:endParaRPr lang="en-US"/>
          </a:p>
          <a:p>
            <a:fld id="{A2D1B358-9656-794F-952E-660C0F4978A5}"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p>
          <a:p>
            <a:pPr>
              <a:defRPr/>
            </a:pPr>
            <a:fld id="{DE85BCB8-908B-3643-B139-A3A4922785D6}"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p>
          <a:p>
            <a:pPr>
              <a:defRPr/>
            </a:pPr>
            <a:fld id="{3327B1E6-B3D9-1148-8739-DA06D2679DD2}"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08258" name="Rectangle 2"/>
          <p:cNvSpPr>
            <a:spLocks noGrp="1" noChangeArrowheads="1"/>
          </p:cNvSpPr>
          <p:nvPr>
            <p:ph type="ctrTitle"/>
          </p:nvPr>
        </p:nvSpPr>
        <p:spPr>
          <a:xfrm>
            <a:off x="685800" y="762000"/>
            <a:ext cx="7772400" cy="1143000"/>
          </a:xfrm>
        </p:spPr>
        <p:txBody>
          <a:bodyPr/>
          <a:lstStyle>
            <a:lvl1pPr>
              <a:defRPr sz="6600"/>
            </a:lvl1pPr>
          </a:lstStyle>
          <a:p>
            <a:r>
              <a:rPr lang="en-US"/>
              <a:t>Click to edit Master title style</a:t>
            </a:r>
          </a:p>
        </p:txBody>
      </p:sp>
      <p:sp>
        <p:nvSpPr>
          <p:cNvPr id="608259" name="Rectangle 3"/>
          <p:cNvSpPr>
            <a:spLocks noGrp="1" noChangeArrowheads="1"/>
          </p:cNvSpPr>
          <p:nvPr>
            <p:ph type="subTitle" idx="1"/>
          </p:nvPr>
        </p:nvSpPr>
        <p:spPr>
          <a:xfrm>
            <a:off x="1371600" y="25527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sz="1400">
                <a:solidFill>
                  <a:schemeClr val="tx1"/>
                </a:solidFill>
              </a:defRPr>
            </a:lvl1pPr>
          </a:lstStyle>
          <a:p>
            <a:endParaRPr lang="en-US"/>
          </a:p>
          <a:p>
            <a:endParaRPr lang="en-US"/>
          </a:p>
        </p:txBody>
      </p:sp>
      <p:sp>
        <p:nvSpPr>
          <p:cNvPr id="5" name="Rectangle 5"/>
          <p:cNvSpPr>
            <a:spLocks noGrp="1" noChangeArrowheads="1"/>
          </p:cNvSpPr>
          <p:nvPr>
            <p:ph type="ftr" sz="quarter" idx="11"/>
          </p:nvPr>
        </p:nvSpPr>
        <p:spPr/>
        <p:txBody>
          <a:bodyPr/>
          <a:lstStyle>
            <a:lvl1pPr>
              <a:defRPr sz="1200"/>
            </a:lvl1pPr>
          </a:lstStyle>
          <a:p>
            <a:endParaRPr lang="en-US"/>
          </a:p>
        </p:txBody>
      </p:sp>
      <p:sp>
        <p:nvSpPr>
          <p:cNvPr id="6" name="Rectangle 6"/>
          <p:cNvSpPr>
            <a:spLocks noGrp="1" noChangeArrowheads="1"/>
          </p:cNvSpPr>
          <p:nvPr>
            <p:ph type="sldNum" sz="quarter" idx="12"/>
          </p:nvPr>
        </p:nvSpPr>
        <p:spPr>
          <a:xfrm>
            <a:off x="6781800" y="6400800"/>
            <a:ext cx="1905000" cy="457200"/>
          </a:xfrm>
        </p:spPr>
        <p:txBody>
          <a:bodyPr/>
          <a:lstStyle>
            <a:lvl1pPr>
              <a:defRPr>
                <a:latin typeface="Times New Roman" pitchFamily="-110" charset="0"/>
              </a:defRPr>
            </a:lvl1pPr>
          </a:lstStyle>
          <a:p>
            <a:endParaRPr lang="en-US"/>
          </a:p>
          <a:p>
            <a:fld id="{A378B175-27A8-924B-9245-0BE16221812A}"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Times New Roman" pitchFamily="-110" charset="0"/>
              </a:defRPr>
            </a:lvl1pPr>
          </a:lstStyle>
          <a:p>
            <a:endParaRPr lang="en-US"/>
          </a:p>
          <a:p>
            <a:fld id="{7B9B604D-0263-AB4D-BE6F-D6B74388AF94}"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Times New Roman" pitchFamily="-110" charset="0"/>
              </a:defRPr>
            </a:lvl1pPr>
          </a:lstStyle>
          <a:p>
            <a:endParaRPr lang="en-US"/>
          </a:p>
          <a:p>
            <a:fld id="{076B929D-1FD1-864B-9E37-F83F47B72A5C}"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z="1400" smtClean="0">
                <a:latin typeface="Times New Roman" pitchFamily="-110" charset="0"/>
              </a:defRPr>
            </a:lvl1pPr>
          </a:lstStyle>
          <a:p>
            <a:endParaRPr lang="en-US"/>
          </a:p>
          <a:p>
            <a:fld id="{C960CDC7-F68A-EE46-B016-9A2FB283BBCB}"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z="1400" smtClean="0">
                <a:latin typeface="Times New Roman" pitchFamily="-110" charset="0"/>
              </a:defRPr>
            </a:lvl1pPr>
          </a:lstStyle>
          <a:p>
            <a:endParaRPr lang="en-US"/>
          </a:p>
          <a:p>
            <a:fld id="{DE2BB968-CF12-E149-B4A3-7F40239679AA}"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z="1400" smtClean="0">
                <a:latin typeface="Times New Roman" pitchFamily="-110" charset="0"/>
              </a:defRPr>
            </a:lvl1pPr>
          </a:lstStyle>
          <a:p>
            <a:endParaRPr lang="en-US"/>
          </a:p>
          <a:p>
            <a:fld id="{5B216DB6-EF1C-5B47-96FE-92377183A64C}"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z="1400" smtClean="0">
                <a:latin typeface="Times New Roman" pitchFamily="-110" charset="0"/>
              </a:defRPr>
            </a:lvl1pPr>
          </a:lstStyle>
          <a:p>
            <a:endParaRPr lang="en-US"/>
          </a:p>
          <a:p>
            <a:fld id="{877E866D-FB72-6044-92AA-1EA106FB4A69}"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z="1400" smtClean="0">
                <a:latin typeface="Times New Roman" pitchFamily="-110" charset="0"/>
              </a:defRPr>
            </a:lvl1pPr>
          </a:lstStyle>
          <a:p>
            <a:endParaRPr lang="en-US"/>
          </a:p>
          <a:p>
            <a:fld id="{B110C2FC-A28D-B846-861C-D8D4375AC07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06" indent="0">
              <a:buNone/>
              <a:defRPr sz="1200"/>
            </a:lvl2pPr>
            <a:lvl3pPr marL="914212" indent="0">
              <a:buNone/>
              <a:defRPr sz="1000"/>
            </a:lvl3pPr>
            <a:lvl4pPr marL="1371320" indent="0">
              <a:buNone/>
              <a:defRPr sz="900"/>
            </a:lvl4pPr>
            <a:lvl5pPr marL="1828426" indent="0">
              <a:buNone/>
              <a:defRPr sz="900"/>
            </a:lvl5pPr>
            <a:lvl6pPr marL="2285532" indent="0">
              <a:buNone/>
              <a:defRPr sz="900"/>
            </a:lvl6pPr>
            <a:lvl7pPr marL="2742640" indent="0">
              <a:buNone/>
              <a:defRPr sz="900"/>
            </a:lvl7pPr>
            <a:lvl8pPr marL="3199744" indent="0">
              <a:buNone/>
              <a:defRPr sz="900"/>
            </a:lvl8pPr>
            <a:lvl9pPr marL="3656852"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solidFill>
                  <a:schemeClr val="tx1"/>
                </a:solidFill>
              </a:defRPr>
            </a:lvl1pPr>
          </a:lstStyle>
          <a:p>
            <a:endParaRPr lang="en-US"/>
          </a:p>
          <a:p>
            <a:fld id="{451E0E38-0D05-E54C-8CDC-53E8140D032D}"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z="1400" smtClean="0">
                <a:latin typeface="Times New Roman" pitchFamily="-110" charset="0"/>
              </a:defRPr>
            </a:lvl1pPr>
          </a:lstStyle>
          <a:p>
            <a:endParaRPr lang="en-US"/>
          </a:p>
          <a:p>
            <a:fld id="{36C755A1-85BF-424D-98AC-72DAB2451916}"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Times New Roman" pitchFamily="-110" charset="0"/>
              </a:defRPr>
            </a:lvl1pPr>
          </a:lstStyle>
          <a:p>
            <a:endParaRPr lang="en-US"/>
          </a:p>
          <a:p>
            <a:fld id="{6C9996C3-03C3-5A4C-BC75-191D814CBD36}"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0"/>
            <a:ext cx="20193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59055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400" smtClean="0">
                <a:latin typeface="Times New Roman" pitchFamily="-110" charset="0"/>
              </a:defRPr>
            </a:lvl1pPr>
          </a:lstStyle>
          <a:p>
            <a:endParaRPr lang="en-US"/>
          </a:p>
          <a:p>
            <a:fld id="{73360046-75E3-754F-A6B8-0D752EAA8A87}"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260C2155-2E9D-C94F-959F-FB3BF0D1FCF9}"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AEE8484E-FA22-C44B-98A7-9BCCF1F021CF}"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46081814-F498-944B-AD89-322C68D68A20}"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solidFill>
                  <a:schemeClr val="tx1"/>
                </a:solidFill>
              </a:defRPr>
            </a:lvl1pPr>
          </a:lstStyle>
          <a:p>
            <a:endParaRPr lang="en-US"/>
          </a:p>
          <a:p>
            <a:fld id="{1081870E-F682-BB4F-A845-21CBCE4C5EE2}"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solidFill>
                  <a:schemeClr val="tx1"/>
                </a:solidFill>
              </a:defRPr>
            </a:lvl1pPr>
          </a:lstStyle>
          <a:p>
            <a:endParaRPr lang="en-US"/>
          </a:p>
          <a:p>
            <a:fld id="{9F57A0E0-643F-FF45-AAA9-79D283D6F42D}"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solidFill>
                  <a:schemeClr val="tx1"/>
                </a:solidFill>
              </a:defRPr>
            </a:lvl1pPr>
          </a:lstStyle>
          <a:p>
            <a:endParaRPr lang="en-US"/>
          </a:p>
          <a:p>
            <a:fld id="{3D44790F-01D6-8E48-8D09-490EF0943210}"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solidFill>
                  <a:schemeClr val="tx1"/>
                </a:solidFill>
              </a:defRPr>
            </a:lvl1pPr>
          </a:lstStyle>
          <a:p>
            <a:endParaRPr lang="en-US"/>
          </a:p>
          <a:p>
            <a:fld id="{CDA6ABC8-1B12-1E47-8469-09988770B36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2" indent="0">
              <a:buNone/>
              <a:defRPr sz="2400"/>
            </a:lvl3pPr>
            <a:lvl4pPr marL="1371320" indent="0">
              <a:buNone/>
              <a:defRPr sz="2000"/>
            </a:lvl4pPr>
            <a:lvl5pPr marL="1828426" indent="0">
              <a:buNone/>
              <a:defRPr sz="2000"/>
            </a:lvl5pPr>
            <a:lvl6pPr marL="2285532" indent="0">
              <a:buNone/>
              <a:defRPr sz="2000"/>
            </a:lvl6pPr>
            <a:lvl7pPr marL="2742640" indent="0">
              <a:buNone/>
              <a:defRPr sz="2000"/>
            </a:lvl7pPr>
            <a:lvl8pPr marL="3199744" indent="0">
              <a:buNone/>
              <a:defRPr sz="2000"/>
            </a:lvl8pPr>
            <a:lvl9pPr marL="365685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2" indent="0">
              <a:buNone/>
              <a:defRPr sz="1000"/>
            </a:lvl3pPr>
            <a:lvl4pPr marL="1371320" indent="0">
              <a:buNone/>
              <a:defRPr sz="900"/>
            </a:lvl4pPr>
            <a:lvl5pPr marL="1828426" indent="0">
              <a:buNone/>
              <a:defRPr sz="900"/>
            </a:lvl5pPr>
            <a:lvl6pPr marL="2285532" indent="0">
              <a:buNone/>
              <a:defRPr sz="900"/>
            </a:lvl6pPr>
            <a:lvl7pPr marL="2742640" indent="0">
              <a:buNone/>
              <a:defRPr sz="900"/>
            </a:lvl7pPr>
            <a:lvl8pPr marL="3199744" indent="0">
              <a:buNone/>
              <a:defRPr sz="900"/>
            </a:lvl8pPr>
            <a:lvl9pPr marL="3656852"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solidFill>
                  <a:schemeClr val="tx1"/>
                </a:solidFill>
              </a:defRPr>
            </a:lvl1pPr>
          </a:lstStyle>
          <a:p>
            <a:endParaRPr lang="en-US"/>
          </a:p>
          <a:p>
            <a:fld id="{1899C706-BD8F-DF4E-89FE-27C812613AEB}"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solidFill>
                  <a:schemeClr val="tx1"/>
                </a:solidFill>
              </a:defRPr>
            </a:lvl1pPr>
          </a:lstStyle>
          <a:p>
            <a:endParaRPr lang="en-US"/>
          </a:p>
          <a:p>
            <a:fld id="{FC9C6BE8-7856-954A-AE36-2BA4726822E5}"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solidFill>
                  <a:schemeClr val="tx1"/>
                </a:solidFill>
              </a:defRPr>
            </a:lvl1pPr>
          </a:lstStyle>
          <a:p>
            <a:endParaRPr lang="en-US"/>
          </a:p>
          <a:p>
            <a:fld id="{34C3BE63-0520-1D42-8F6B-8684850117E1}"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EB3ACA3A-5505-9948-8D15-0CD8F3C211F3}"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CF4081BA-16AA-0241-AF00-267AA294A161}"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563F7E5B-2020-464A-83AB-F198A6FB7E57}"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72AA88BF-91C5-054B-B15A-B81898D13860}"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solidFill>
                  <a:schemeClr val="tx1"/>
                </a:solidFill>
              </a:defRPr>
            </a:lvl1pPr>
          </a:lstStyle>
          <a:p>
            <a:endParaRPr lang="en-US"/>
          </a:p>
          <a:p>
            <a:fld id="{1CC2422C-54AA-4442-8161-31E6B761A937}"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solidFill>
                  <a:schemeClr val="tx1"/>
                </a:solidFill>
              </a:defRPr>
            </a:lvl1pPr>
          </a:lstStyle>
          <a:p>
            <a:endParaRPr lang="en-US"/>
          </a:p>
          <a:p>
            <a:fld id="{0D740801-9553-3448-9C2A-79E91E393292}"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solidFill>
                  <a:schemeClr val="tx1"/>
                </a:solidFill>
              </a:defRPr>
            </a:lvl1pPr>
          </a:lstStyle>
          <a:p>
            <a:endParaRPr lang="en-US"/>
          </a:p>
          <a:p>
            <a:fld id="{461DC63A-1826-C446-A84C-81E0334D6AD9}"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solidFill>
                  <a:schemeClr val="tx1"/>
                </a:solidFill>
              </a:defRPr>
            </a:lvl1pPr>
          </a:lstStyle>
          <a:p>
            <a:endParaRPr lang="en-US"/>
          </a:p>
          <a:p>
            <a:fld id="{2DDE9089-BD3A-2948-954D-FFE45B9DD83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_rels/slideMaster10.xml.rels><?xml version="1.0" encoding="UTF-8" standalone="yes"?>
<Relationships xmlns="http://schemas.openxmlformats.org/package/2006/relationships"><Relationship Id="rId14" Type="http://schemas.openxmlformats.org/officeDocument/2006/relationships/slideLayout" Target="../slideLayouts/slideLayout118.xml"/><Relationship Id="rId4" Type="http://schemas.openxmlformats.org/officeDocument/2006/relationships/slideLayout" Target="../slideLayouts/slideLayout108.xml"/><Relationship Id="rId7" Type="http://schemas.openxmlformats.org/officeDocument/2006/relationships/slideLayout" Target="../slideLayouts/slideLayout111.xml"/><Relationship Id="rId11" Type="http://schemas.openxmlformats.org/officeDocument/2006/relationships/slideLayout" Target="../slideLayouts/slideLayout115.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0" Type="http://schemas.openxmlformats.org/officeDocument/2006/relationships/slideLayout" Target="../slideLayouts/slideLayout114.xml"/><Relationship Id="rId5" Type="http://schemas.openxmlformats.org/officeDocument/2006/relationships/slideLayout" Target="../slideLayouts/slideLayout109.xml"/><Relationship Id="rId15" Type="http://schemas.openxmlformats.org/officeDocument/2006/relationships/theme" Target="../theme/theme10.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9" Type="http://schemas.openxmlformats.org/officeDocument/2006/relationships/slideLayout" Target="../slideLayouts/slideLayout113.xml"/><Relationship Id="rId3"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4" Type="http://schemas.openxmlformats.org/officeDocument/2006/relationships/slideLayout" Target="../slideLayouts/slideLayout122.xml"/><Relationship Id="rId10" Type="http://schemas.openxmlformats.org/officeDocument/2006/relationships/slideLayout" Target="../slideLayouts/slideLayout128.xml"/><Relationship Id="rId5" Type="http://schemas.openxmlformats.org/officeDocument/2006/relationships/slideLayout" Target="../slideLayouts/slideLayout123.xml"/><Relationship Id="rId7" Type="http://schemas.openxmlformats.org/officeDocument/2006/relationships/slideLayout" Target="../slideLayouts/slideLayout125.xml"/><Relationship Id="rId11" Type="http://schemas.openxmlformats.org/officeDocument/2006/relationships/slideLayout" Target="../slideLayouts/slideLayout129.xml"/><Relationship Id="rId12" Type="http://schemas.openxmlformats.org/officeDocument/2006/relationships/theme" Target="../theme/theme11.xml"/><Relationship Id="rId1" Type="http://schemas.openxmlformats.org/officeDocument/2006/relationships/slideLayout" Target="../slideLayouts/slideLayout119.xml"/><Relationship Id="rId2" Type="http://schemas.openxmlformats.org/officeDocument/2006/relationships/slideLayout" Target="../slideLayouts/slideLayout120.xml"/><Relationship Id="rId9" Type="http://schemas.openxmlformats.org/officeDocument/2006/relationships/slideLayout" Target="../slideLayouts/slideLayout127.xml"/><Relationship Id="rId3" Type="http://schemas.openxmlformats.org/officeDocument/2006/relationships/slideLayout" Target="../slideLayouts/slideLayout121.xml"/><Relationship Id="rId6"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4" Type="http://schemas.openxmlformats.org/officeDocument/2006/relationships/slideLayout" Target="../slideLayouts/slideLayout133.xml"/><Relationship Id="rId10" Type="http://schemas.openxmlformats.org/officeDocument/2006/relationships/slideLayout" Target="../slideLayouts/slideLayout139.xml"/><Relationship Id="rId5" Type="http://schemas.openxmlformats.org/officeDocument/2006/relationships/slideLayout" Target="../slideLayouts/slideLayout134.xml"/><Relationship Id="rId7" Type="http://schemas.openxmlformats.org/officeDocument/2006/relationships/slideLayout" Target="../slideLayouts/slideLayout136.xml"/><Relationship Id="rId11" Type="http://schemas.openxmlformats.org/officeDocument/2006/relationships/slideLayout" Target="../slideLayouts/slideLayout140.xml"/><Relationship Id="rId12" Type="http://schemas.openxmlformats.org/officeDocument/2006/relationships/theme" Target="../theme/theme12.xml"/><Relationship Id="rId1" Type="http://schemas.openxmlformats.org/officeDocument/2006/relationships/slideLayout" Target="../slideLayouts/slideLayout130.xml"/><Relationship Id="rId2" Type="http://schemas.openxmlformats.org/officeDocument/2006/relationships/slideLayout" Target="../slideLayouts/slideLayout131.xml"/><Relationship Id="rId9" Type="http://schemas.openxmlformats.org/officeDocument/2006/relationships/slideLayout" Target="../slideLayouts/slideLayout138.xml"/><Relationship Id="rId3" Type="http://schemas.openxmlformats.org/officeDocument/2006/relationships/slideLayout" Target="../slideLayouts/slideLayout132.xml"/><Relationship Id="rId6"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4" Type="http://schemas.openxmlformats.org/officeDocument/2006/relationships/slideLayout" Target="../slideLayouts/slideLayout144.xml"/><Relationship Id="rId10" Type="http://schemas.openxmlformats.org/officeDocument/2006/relationships/slideLayout" Target="../slideLayouts/slideLayout150.xml"/><Relationship Id="rId5" Type="http://schemas.openxmlformats.org/officeDocument/2006/relationships/slideLayout" Target="../slideLayouts/slideLayout145.xml"/><Relationship Id="rId7" Type="http://schemas.openxmlformats.org/officeDocument/2006/relationships/slideLayout" Target="../slideLayouts/slideLayout147.xml"/><Relationship Id="rId11" Type="http://schemas.openxmlformats.org/officeDocument/2006/relationships/slideLayout" Target="../slideLayouts/slideLayout151.xml"/><Relationship Id="rId12" Type="http://schemas.openxmlformats.org/officeDocument/2006/relationships/theme" Target="../theme/theme13.xml"/><Relationship Id="rId1" Type="http://schemas.openxmlformats.org/officeDocument/2006/relationships/slideLayout" Target="../slideLayouts/slideLayout141.xml"/><Relationship Id="rId2" Type="http://schemas.openxmlformats.org/officeDocument/2006/relationships/slideLayout" Target="../slideLayouts/slideLayout142.xml"/><Relationship Id="rId9" Type="http://schemas.openxmlformats.org/officeDocument/2006/relationships/slideLayout" Target="../slideLayouts/slideLayout149.xml"/><Relationship Id="rId3" Type="http://schemas.openxmlformats.org/officeDocument/2006/relationships/slideLayout" Target="../slideLayouts/slideLayout143.xml"/><Relationship Id="rId6"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4" Type="http://schemas.openxmlformats.org/officeDocument/2006/relationships/slideLayout" Target="../slideLayouts/slideLayout155.xml"/><Relationship Id="rId10" Type="http://schemas.openxmlformats.org/officeDocument/2006/relationships/slideLayout" Target="../slideLayouts/slideLayout161.xml"/><Relationship Id="rId5" Type="http://schemas.openxmlformats.org/officeDocument/2006/relationships/slideLayout" Target="../slideLayouts/slideLayout156.xml"/><Relationship Id="rId7" Type="http://schemas.openxmlformats.org/officeDocument/2006/relationships/slideLayout" Target="../slideLayouts/slideLayout158.xml"/><Relationship Id="rId11" Type="http://schemas.openxmlformats.org/officeDocument/2006/relationships/slideLayout" Target="../slideLayouts/slideLayout162.xml"/><Relationship Id="rId12" Type="http://schemas.openxmlformats.org/officeDocument/2006/relationships/theme" Target="../theme/theme14.xml"/><Relationship Id="rId1" Type="http://schemas.openxmlformats.org/officeDocument/2006/relationships/slideLayout" Target="../slideLayouts/slideLayout152.xml"/><Relationship Id="rId2" Type="http://schemas.openxmlformats.org/officeDocument/2006/relationships/slideLayout" Target="../slideLayouts/slideLayout153.xml"/><Relationship Id="rId9" Type="http://schemas.openxmlformats.org/officeDocument/2006/relationships/slideLayout" Target="../slideLayouts/slideLayout160.xml"/><Relationship Id="rId3" Type="http://schemas.openxmlformats.org/officeDocument/2006/relationships/slideLayout" Target="../slideLayouts/slideLayout154.xml"/><Relationship Id="rId6"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4" Type="http://schemas.openxmlformats.org/officeDocument/2006/relationships/slideLayout" Target="../slideLayouts/slideLayout166.xml"/><Relationship Id="rId10" Type="http://schemas.openxmlformats.org/officeDocument/2006/relationships/slideLayout" Target="../slideLayouts/slideLayout172.xml"/><Relationship Id="rId5" Type="http://schemas.openxmlformats.org/officeDocument/2006/relationships/slideLayout" Target="../slideLayouts/slideLayout167.xml"/><Relationship Id="rId7" Type="http://schemas.openxmlformats.org/officeDocument/2006/relationships/slideLayout" Target="../slideLayouts/slideLayout169.xml"/><Relationship Id="rId11" Type="http://schemas.openxmlformats.org/officeDocument/2006/relationships/slideLayout" Target="../slideLayouts/slideLayout173.xml"/><Relationship Id="rId12" Type="http://schemas.openxmlformats.org/officeDocument/2006/relationships/theme" Target="../theme/theme15.xml"/><Relationship Id="rId1" Type="http://schemas.openxmlformats.org/officeDocument/2006/relationships/slideLayout" Target="../slideLayouts/slideLayout163.xml"/><Relationship Id="rId2" Type="http://schemas.openxmlformats.org/officeDocument/2006/relationships/slideLayout" Target="../slideLayouts/slideLayout164.xml"/><Relationship Id="rId9" Type="http://schemas.openxmlformats.org/officeDocument/2006/relationships/slideLayout" Target="../slideLayouts/slideLayout171.xml"/><Relationship Id="rId3" Type="http://schemas.openxmlformats.org/officeDocument/2006/relationships/slideLayout" Target="../slideLayouts/slideLayout165.xml"/><Relationship Id="rId6"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4" Type="http://schemas.openxmlformats.org/officeDocument/2006/relationships/slideLayout" Target="../slideLayouts/slideLayout177.xml"/><Relationship Id="rId7" Type="http://schemas.openxmlformats.org/officeDocument/2006/relationships/slideLayout" Target="../slideLayouts/slideLayout180.xml"/><Relationship Id="rId11" Type="http://schemas.openxmlformats.org/officeDocument/2006/relationships/slideLayout" Target="../slideLayouts/slideLayout184.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8" Type="http://schemas.openxmlformats.org/officeDocument/2006/relationships/slideLayout" Target="../slideLayouts/slideLayout181.xml"/><Relationship Id="rId13" Type="http://schemas.openxmlformats.org/officeDocument/2006/relationships/theme" Target="../theme/theme16.xml"/><Relationship Id="rId10" Type="http://schemas.openxmlformats.org/officeDocument/2006/relationships/slideLayout" Target="../slideLayouts/slideLayout183.xml"/><Relationship Id="rId5" Type="http://schemas.openxmlformats.org/officeDocument/2006/relationships/slideLayout" Target="../slideLayouts/slideLayout178.xml"/><Relationship Id="rId12" Type="http://schemas.openxmlformats.org/officeDocument/2006/relationships/slideLayout" Target="../slideLayouts/slideLayout185.xml"/><Relationship Id="rId2" Type="http://schemas.openxmlformats.org/officeDocument/2006/relationships/slideLayout" Target="../slideLayouts/slideLayout175.xml"/><Relationship Id="rId9" Type="http://schemas.openxmlformats.org/officeDocument/2006/relationships/slideLayout" Target="../slideLayouts/slideLayout182.xml"/><Relationship Id="rId3"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4" Type="http://schemas.openxmlformats.org/officeDocument/2006/relationships/slideLayout" Target="../slideLayouts/slideLayout189.xml"/><Relationship Id="rId7" Type="http://schemas.openxmlformats.org/officeDocument/2006/relationships/slideLayout" Target="../slideLayouts/slideLayout192.xml"/><Relationship Id="rId11" Type="http://schemas.openxmlformats.org/officeDocument/2006/relationships/slideLayout" Target="../slideLayouts/slideLayout196.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8" Type="http://schemas.openxmlformats.org/officeDocument/2006/relationships/slideLayout" Target="../slideLayouts/slideLayout193.xml"/><Relationship Id="rId13" Type="http://schemas.openxmlformats.org/officeDocument/2006/relationships/image" Target="../media/image1.jpeg"/><Relationship Id="rId10" Type="http://schemas.openxmlformats.org/officeDocument/2006/relationships/slideLayout" Target="../slideLayouts/slideLayout195.xml"/><Relationship Id="rId5" Type="http://schemas.openxmlformats.org/officeDocument/2006/relationships/slideLayout" Target="../slideLayouts/slideLayout190.xml"/><Relationship Id="rId12" Type="http://schemas.openxmlformats.org/officeDocument/2006/relationships/theme" Target="../theme/theme17.xml"/><Relationship Id="rId2" Type="http://schemas.openxmlformats.org/officeDocument/2006/relationships/slideLayout" Target="../slideLayouts/slideLayout187.xml"/><Relationship Id="rId9" Type="http://schemas.openxmlformats.org/officeDocument/2006/relationships/slideLayout" Target="../slideLayouts/slideLayout194.xml"/><Relationship Id="rId3"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4" Type="http://schemas.openxmlformats.org/officeDocument/2006/relationships/slideLayout" Target="../slideLayouts/slideLayout15.xml"/><Relationship Id="rId10" Type="http://schemas.openxmlformats.org/officeDocument/2006/relationships/slideLayout" Target="../slideLayouts/slideLayout21.xml"/><Relationship Id="rId5" Type="http://schemas.openxmlformats.org/officeDocument/2006/relationships/slideLayout" Target="../slideLayouts/slideLayout16.xml"/><Relationship Id="rId7" Type="http://schemas.openxmlformats.org/officeDocument/2006/relationships/slideLayout" Target="../slideLayouts/slideLayout18.xml"/><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4" Type="http://schemas.openxmlformats.org/officeDocument/2006/relationships/theme" Target="../theme/theme3.xml"/><Relationship Id="rId4" Type="http://schemas.openxmlformats.org/officeDocument/2006/relationships/slideLayout" Target="../slideLayouts/slideLayout26.xml"/><Relationship Id="rId7" Type="http://schemas.openxmlformats.org/officeDocument/2006/relationships/slideLayout" Target="../slideLayouts/slideLayout29.xml"/><Relationship Id="rId11" Type="http://schemas.openxmlformats.org/officeDocument/2006/relationships/slideLayout" Target="../slideLayouts/slideLayout3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8" Type="http://schemas.openxmlformats.org/officeDocument/2006/relationships/slideLayout" Target="../slideLayouts/slideLayout30.xml"/><Relationship Id="rId13" Type="http://schemas.openxmlformats.org/officeDocument/2006/relationships/slideLayout" Target="../slideLayouts/slideLayout35.xml"/><Relationship Id="rId10" Type="http://schemas.openxmlformats.org/officeDocument/2006/relationships/slideLayout" Target="../slideLayouts/slideLayout32.xml"/><Relationship Id="rId5" Type="http://schemas.openxmlformats.org/officeDocument/2006/relationships/slideLayout" Target="../slideLayouts/slideLayout27.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9" Type="http://schemas.openxmlformats.org/officeDocument/2006/relationships/slideLayout" Target="../slideLayouts/slideLayout31.xml"/><Relationship Id="rId3"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4" Type="http://schemas.openxmlformats.org/officeDocument/2006/relationships/theme" Target="../theme/theme4.xml"/><Relationship Id="rId4" Type="http://schemas.openxmlformats.org/officeDocument/2006/relationships/slideLayout" Target="../slideLayouts/slideLayout39.xml"/><Relationship Id="rId7" Type="http://schemas.openxmlformats.org/officeDocument/2006/relationships/slideLayout" Target="../slideLayouts/slideLayout42.xml"/><Relationship Id="rId11" Type="http://schemas.openxmlformats.org/officeDocument/2006/relationships/slideLayout" Target="../slideLayouts/slideLayout46.xml"/><Relationship Id="rId1" Type="http://schemas.openxmlformats.org/officeDocument/2006/relationships/slideLayout" Target="../slideLayouts/slideLayout36.xml"/><Relationship Id="rId6" Type="http://schemas.openxmlformats.org/officeDocument/2006/relationships/slideLayout" Target="../slideLayouts/slideLayout41.xml"/><Relationship Id="rId8" Type="http://schemas.openxmlformats.org/officeDocument/2006/relationships/slideLayout" Target="../slideLayouts/slideLayout43.xml"/><Relationship Id="rId13" Type="http://schemas.openxmlformats.org/officeDocument/2006/relationships/slideLayout" Target="../slideLayouts/slideLayout48.xml"/><Relationship Id="rId10" Type="http://schemas.openxmlformats.org/officeDocument/2006/relationships/slideLayout" Target="../slideLayouts/slideLayout45.xml"/><Relationship Id="rId5" Type="http://schemas.openxmlformats.org/officeDocument/2006/relationships/slideLayout" Target="../slideLayouts/slideLayout40.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9" Type="http://schemas.openxmlformats.org/officeDocument/2006/relationships/slideLayout" Target="../slideLayouts/slideLayout44.xml"/><Relationship Id="rId3"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4" Type="http://schemas.openxmlformats.org/officeDocument/2006/relationships/slideLayout" Target="../slideLayouts/slideLayout52.xml"/><Relationship Id="rId10" Type="http://schemas.openxmlformats.org/officeDocument/2006/relationships/slideLayout" Target="../slideLayouts/slideLayout58.xml"/><Relationship Id="rId5" Type="http://schemas.openxmlformats.org/officeDocument/2006/relationships/slideLayout" Target="../slideLayouts/slideLayout53.xml"/><Relationship Id="rId7" Type="http://schemas.openxmlformats.org/officeDocument/2006/relationships/slideLayout" Target="../slideLayouts/slideLayout55.xml"/><Relationship Id="rId11" Type="http://schemas.openxmlformats.org/officeDocument/2006/relationships/slideLayout" Target="../slideLayouts/slideLayout59.xml"/><Relationship Id="rId12" Type="http://schemas.openxmlformats.org/officeDocument/2006/relationships/theme" Target="../theme/theme5.xml"/><Relationship Id="rId1" Type="http://schemas.openxmlformats.org/officeDocument/2006/relationships/slideLayout" Target="../slideLayouts/slideLayout49.xml"/><Relationship Id="rId2" Type="http://schemas.openxmlformats.org/officeDocument/2006/relationships/slideLayout" Target="../slideLayouts/slideLayout50.xml"/><Relationship Id="rId9" Type="http://schemas.openxmlformats.org/officeDocument/2006/relationships/slideLayout" Target="../slideLayouts/slideLayout57.xml"/><Relationship Id="rId3" Type="http://schemas.openxmlformats.org/officeDocument/2006/relationships/slideLayout" Target="../slideLayouts/slideLayout51.xml"/><Relationship Id="rId6"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4" Type="http://schemas.openxmlformats.org/officeDocument/2006/relationships/slideLayout" Target="../slideLayouts/slideLayout63.xml"/><Relationship Id="rId7" Type="http://schemas.openxmlformats.org/officeDocument/2006/relationships/slideLayout" Target="../slideLayouts/slideLayout66.xml"/><Relationship Id="rId11" Type="http://schemas.openxmlformats.org/officeDocument/2006/relationships/slideLayout" Target="../slideLayouts/slideLayout7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8" Type="http://schemas.openxmlformats.org/officeDocument/2006/relationships/slideLayout" Target="../slideLayouts/slideLayout67.xml"/><Relationship Id="rId13" Type="http://schemas.openxmlformats.org/officeDocument/2006/relationships/theme" Target="../theme/theme6.xml"/><Relationship Id="rId10" Type="http://schemas.openxmlformats.org/officeDocument/2006/relationships/slideLayout" Target="../slideLayouts/slideLayout69.xml"/><Relationship Id="rId5" Type="http://schemas.openxmlformats.org/officeDocument/2006/relationships/slideLayout" Target="../slideLayouts/slideLayout64.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9" Type="http://schemas.openxmlformats.org/officeDocument/2006/relationships/slideLayout" Target="../slideLayouts/slideLayout68.xml"/><Relationship Id="rId3"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4" Type="http://schemas.openxmlformats.org/officeDocument/2006/relationships/slideLayout" Target="../slideLayouts/slideLayout75.xml"/><Relationship Id="rId10" Type="http://schemas.openxmlformats.org/officeDocument/2006/relationships/slideLayout" Target="../slideLayouts/slideLayout81.xml"/><Relationship Id="rId5" Type="http://schemas.openxmlformats.org/officeDocument/2006/relationships/slideLayout" Target="../slideLayouts/slideLayout76.xml"/><Relationship Id="rId7" Type="http://schemas.openxmlformats.org/officeDocument/2006/relationships/slideLayout" Target="../slideLayouts/slideLayout78.xml"/><Relationship Id="rId11" Type="http://schemas.openxmlformats.org/officeDocument/2006/relationships/slideLayout" Target="../slideLayouts/slideLayout82.xml"/><Relationship Id="rId12" Type="http://schemas.openxmlformats.org/officeDocument/2006/relationships/theme" Target="../theme/theme7.xml"/><Relationship Id="rId1" Type="http://schemas.openxmlformats.org/officeDocument/2006/relationships/slideLayout" Target="../slideLayouts/slideLayout72.xml"/><Relationship Id="rId2" Type="http://schemas.openxmlformats.org/officeDocument/2006/relationships/slideLayout" Target="../slideLayouts/slideLayout73.xml"/><Relationship Id="rId9" Type="http://schemas.openxmlformats.org/officeDocument/2006/relationships/slideLayout" Target="../slideLayouts/slideLayout80.xml"/><Relationship Id="rId3" Type="http://schemas.openxmlformats.org/officeDocument/2006/relationships/slideLayout" Target="../slideLayouts/slideLayout74.xml"/><Relationship Id="rId6"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4" Type="http://schemas.openxmlformats.org/officeDocument/2006/relationships/slideLayout" Target="../slideLayouts/slideLayout86.xml"/><Relationship Id="rId10" Type="http://schemas.openxmlformats.org/officeDocument/2006/relationships/slideLayout" Target="../slideLayouts/slideLayout92.xml"/><Relationship Id="rId5" Type="http://schemas.openxmlformats.org/officeDocument/2006/relationships/slideLayout" Target="../slideLayouts/slideLayout87.xml"/><Relationship Id="rId7" Type="http://schemas.openxmlformats.org/officeDocument/2006/relationships/slideLayout" Target="../slideLayouts/slideLayout89.xml"/><Relationship Id="rId11" Type="http://schemas.openxmlformats.org/officeDocument/2006/relationships/slideLayout" Target="../slideLayouts/slideLayout93.xml"/><Relationship Id="rId12" Type="http://schemas.openxmlformats.org/officeDocument/2006/relationships/theme" Target="../theme/theme8.xml"/><Relationship Id="rId1" Type="http://schemas.openxmlformats.org/officeDocument/2006/relationships/slideLayout" Target="../slideLayouts/slideLayout83.xml"/><Relationship Id="rId2" Type="http://schemas.openxmlformats.org/officeDocument/2006/relationships/slideLayout" Target="../slideLayouts/slideLayout84.xml"/><Relationship Id="rId9" Type="http://schemas.openxmlformats.org/officeDocument/2006/relationships/slideLayout" Target="../slideLayouts/slideLayout91.xml"/><Relationship Id="rId3" Type="http://schemas.openxmlformats.org/officeDocument/2006/relationships/slideLayout" Target="../slideLayouts/slideLayout85.xml"/><Relationship Id="rId6"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4" Type="http://schemas.openxmlformats.org/officeDocument/2006/relationships/slideLayout" Target="../slideLayouts/slideLayout97.xml"/><Relationship Id="rId10" Type="http://schemas.openxmlformats.org/officeDocument/2006/relationships/slideLayout" Target="../slideLayouts/slideLayout103.xml"/><Relationship Id="rId5" Type="http://schemas.openxmlformats.org/officeDocument/2006/relationships/slideLayout" Target="../slideLayouts/slideLayout98.xml"/><Relationship Id="rId7" Type="http://schemas.openxmlformats.org/officeDocument/2006/relationships/slideLayout" Target="../slideLayouts/slideLayout100.xml"/><Relationship Id="rId11" Type="http://schemas.openxmlformats.org/officeDocument/2006/relationships/slideLayout" Target="../slideLayouts/slideLayout104.xml"/><Relationship Id="rId12" Type="http://schemas.openxmlformats.org/officeDocument/2006/relationships/theme" Target="../theme/theme9.xml"/><Relationship Id="rId1" Type="http://schemas.openxmlformats.org/officeDocument/2006/relationships/slideLayout" Target="../slideLayouts/slideLayout94.xml"/><Relationship Id="rId2" Type="http://schemas.openxmlformats.org/officeDocument/2006/relationships/slideLayout" Target="../slideLayouts/slideLayout95.xml"/><Relationship Id="rId9" Type="http://schemas.openxmlformats.org/officeDocument/2006/relationships/slideLayout" Target="../slideLayouts/slideLayout102.xml"/><Relationship Id="rId3" Type="http://schemas.openxmlformats.org/officeDocument/2006/relationships/slideLayout" Target="../slideLayouts/slideLayout96.xml"/><Relationship Id="rId6"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3F3B3D"/>
            </a:gs>
            <a:gs pos="100000">
              <a:srgbClr val="3F3B3D">
                <a:gamma/>
                <a:shade val="88235"/>
                <a:invGamma/>
              </a:srgbClr>
            </a:gs>
          </a:gsLst>
          <a:lin ang="5400000" scaled="1"/>
        </a:gra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21" tIns="45711" rIns="91421" bIns="45711" numCol="1" anchor="ctr" anchorCtr="0" compatLnSpc="1">
            <a:prstTxWarp prst="textNoShape">
              <a:avLst/>
            </a:prstTxWarp>
          </a:bodyPr>
          <a:lstStyle/>
          <a:p>
            <a:pPr lvl="0"/>
            <a:r>
              <a:rPr lang="en-US"/>
              <a:t>Click to edit Master title style</a:t>
            </a:r>
          </a:p>
        </p:txBody>
      </p:sp>
      <p:sp>
        <p:nvSpPr>
          <p:cNvPr id="829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lvl1pPr algn="r" eaLnBrk="0" hangingPunct="0">
              <a:defRPr sz="1400">
                <a:solidFill>
                  <a:srgbClr val="17E81D"/>
                </a:solidFill>
                <a:latin typeface="+mn-lt"/>
              </a:defRPr>
            </a:lvl1pPr>
          </a:lstStyle>
          <a:p>
            <a:endParaRPr lang="en-US">
              <a:solidFill>
                <a:schemeClr val="tx1"/>
              </a:solidFill>
            </a:endParaRPr>
          </a:p>
          <a:p>
            <a:fld id="{A9AB2E58-0F02-F249-8D35-042A6D9B1456}" type="slidenum">
              <a:rPr lang="en-US"/>
              <a:pPr/>
              <a:t>‹#›</a:t>
            </a:fld>
            <a:endParaRPr lang="en-US"/>
          </a:p>
        </p:txBody>
      </p:sp>
      <p:sp>
        <p:nvSpPr>
          <p:cNvPr id="82959" name="Rectangle 15"/>
          <p:cNvSpPr>
            <a:spLocks/>
          </p:cNvSpPr>
          <p:nvPr userDrawn="1"/>
        </p:nvSpPr>
        <p:spPr bwMode="auto">
          <a:xfrm>
            <a:off x="3513140" y="6553204"/>
            <a:ext cx="184663" cy="308737"/>
          </a:xfrm>
          <a:prstGeom prst="rect">
            <a:avLst/>
          </a:prstGeom>
          <a:noFill/>
          <a:ln w="12700">
            <a:noFill/>
            <a:miter lim="800000"/>
            <a:headEnd/>
            <a:tailEnd/>
          </a:ln>
          <a:effectLst/>
        </p:spPr>
        <p:txBody>
          <a:bodyPr wrap="none" lIns="91421" tIns="45711" rIns="91421" bIns="45711">
            <a:prstTxWarp prst="textNoShape">
              <a:avLst/>
            </a:prstTxWarp>
            <a:spAutoFit/>
          </a:bodyPr>
          <a:lstStyle/>
          <a:p>
            <a:endParaRPr lang="en-US" sz="1400" dirty="0">
              <a:solidFill>
                <a:srgbClr val="09E60A"/>
              </a:solidFill>
              <a:latin typeface="Times New Roman" pitchFamily="-106" charset="0"/>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Times" pitchFamily="-106" charset="0"/>
        </a:defRPr>
      </a:lvl2pPr>
      <a:lvl3pPr algn="ctr" rtl="0" fontAlgn="base">
        <a:spcBef>
          <a:spcPct val="0"/>
        </a:spcBef>
        <a:spcAft>
          <a:spcPct val="0"/>
        </a:spcAft>
        <a:defRPr sz="4400">
          <a:solidFill>
            <a:srgbClr val="FFFF00"/>
          </a:solidFill>
          <a:latin typeface="Times" pitchFamily="-106" charset="0"/>
        </a:defRPr>
      </a:lvl3pPr>
      <a:lvl4pPr algn="ctr" rtl="0" fontAlgn="base">
        <a:spcBef>
          <a:spcPct val="0"/>
        </a:spcBef>
        <a:spcAft>
          <a:spcPct val="0"/>
        </a:spcAft>
        <a:defRPr sz="4400">
          <a:solidFill>
            <a:srgbClr val="FFFF00"/>
          </a:solidFill>
          <a:latin typeface="Times" pitchFamily="-106" charset="0"/>
        </a:defRPr>
      </a:lvl4pPr>
      <a:lvl5pPr algn="ctr" rtl="0" fontAlgn="base">
        <a:spcBef>
          <a:spcPct val="0"/>
        </a:spcBef>
        <a:spcAft>
          <a:spcPct val="0"/>
        </a:spcAft>
        <a:defRPr sz="4400">
          <a:solidFill>
            <a:srgbClr val="FFFF00"/>
          </a:solidFill>
          <a:latin typeface="Times" pitchFamily="-106" charset="0"/>
        </a:defRPr>
      </a:lvl5pPr>
      <a:lvl6pPr marL="457106" algn="ctr" rtl="0" fontAlgn="base">
        <a:spcBef>
          <a:spcPct val="0"/>
        </a:spcBef>
        <a:spcAft>
          <a:spcPct val="0"/>
        </a:spcAft>
        <a:defRPr sz="4400">
          <a:solidFill>
            <a:srgbClr val="FFFF00"/>
          </a:solidFill>
          <a:latin typeface="Times" pitchFamily="-106" charset="0"/>
        </a:defRPr>
      </a:lvl6pPr>
      <a:lvl7pPr marL="914212" algn="ctr" rtl="0" fontAlgn="base">
        <a:spcBef>
          <a:spcPct val="0"/>
        </a:spcBef>
        <a:spcAft>
          <a:spcPct val="0"/>
        </a:spcAft>
        <a:defRPr sz="4400">
          <a:solidFill>
            <a:srgbClr val="FFFF00"/>
          </a:solidFill>
          <a:latin typeface="Times" pitchFamily="-106" charset="0"/>
        </a:defRPr>
      </a:lvl7pPr>
      <a:lvl8pPr marL="1371320" algn="ctr" rtl="0" fontAlgn="base">
        <a:spcBef>
          <a:spcPct val="0"/>
        </a:spcBef>
        <a:spcAft>
          <a:spcPct val="0"/>
        </a:spcAft>
        <a:defRPr sz="4400">
          <a:solidFill>
            <a:srgbClr val="FFFF00"/>
          </a:solidFill>
          <a:latin typeface="Times" pitchFamily="-106" charset="0"/>
        </a:defRPr>
      </a:lvl8pPr>
      <a:lvl9pPr marL="1828426" algn="ctr" rtl="0" fontAlgn="base">
        <a:spcBef>
          <a:spcPct val="0"/>
        </a:spcBef>
        <a:spcAft>
          <a:spcPct val="0"/>
        </a:spcAft>
        <a:defRPr sz="4400">
          <a:solidFill>
            <a:srgbClr val="FFFF00"/>
          </a:solidFill>
          <a:latin typeface="Times" pitchFamily="-106" charset="0"/>
        </a:defRPr>
      </a:lvl9pPr>
    </p:titleStyle>
    <p:bodyStyle>
      <a:lvl1pPr marL="342830" indent="-342830" algn="l" rtl="0" fontAlgn="base">
        <a:spcBef>
          <a:spcPct val="20000"/>
        </a:spcBef>
        <a:spcAft>
          <a:spcPct val="0"/>
        </a:spcAft>
        <a:buChar char="•"/>
        <a:defRPr sz="3200">
          <a:solidFill>
            <a:schemeClr val="bg1"/>
          </a:solidFill>
          <a:latin typeface="+mn-lt"/>
          <a:ea typeface="+mn-ea"/>
          <a:cs typeface="+mn-cs"/>
        </a:defRPr>
      </a:lvl1pPr>
      <a:lvl2pPr marL="742798" indent="-285692" algn="l" rtl="0" fontAlgn="base">
        <a:spcBef>
          <a:spcPct val="20000"/>
        </a:spcBef>
        <a:spcAft>
          <a:spcPct val="0"/>
        </a:spcAft>
        <a:buChar char="–"/>
        <a:defRPr sz="2800">
          <a:solidFill>
            <a:schemeClr val="bg1"/>
          </a:solidFill>
          <a:latin typeface="+mn-lt"/>
          <a:ea typeface="ＭＳ Ｐゴシック" pitchFamily="-106" charset="-128"/>
        </a:defRPr>
      </a:lvl2pPr>
      <a:lvl3pPr marL="1142765" indent="-228552" algn="l" rtl="0" fontAlgn="base">
        <a:spcBef>
          <a:spcPct val="20000"/>
        </a:spcBef>
        <a:spcAft>
          <a:spcPct val="0"/>
        </a:spcAft>
        <a:buChar char="•"/>
        <a:defRPr sz="2400">
          <a:solidFill>
            <a:schemeClr val="bg1"/>
          </a:solidFill>
          <a:latin typeface="+mn-lt"/>
          <a:ea typeface="ＭＳ Ｐゴシック" pitchFamily="-106" charset="-128"/>
        </a:defRPr>
      </a:lvl3pPr>
      <a:lvl4pPr marL="1599872" indent="-228552" algn="l" rtl="0" fontAlgn="base">
        <a:spcBef>
          <a:spcPct val="20000"/>
        </a:spcBef>
        <a:spcAft>
          <a:spcPct val="0"/>
        </a:spcAft>
        <a:buChar char="–"/>
        <a:defRPr sz="2000">
          <a:solidFill>
            <a:schemeClr val="bg1"/>
          </a:solidFill>
          <a:latin typeface="+mn-lt"/>
          <a:ea typeface="ＭＳ Ｐゴシック" pitchFamily="-106" charset="-128"/>
        </a:defRPr>
      </a:lvl4pPr>
      <a:lvl5pPr marL="2056980" indent="-228552" algn="l" rtl="0" fontAlgn="base">
        <a:spcBef>
          <a:spcPct val="20000"/>
        </a:spcBef>
        <a:spcAft>
          <a:spcPct val="0"/>
        </a:spcAft>
        <a:buChar char="»"/>
        <a:defRPr sz="2000">
          <a:solidFill>
            <a:schemeClr val="bg1"/>
          </a:solidFill>
          <a:latin typeface="+mn-lt"/>
          <a:ea typeface="ＭＳ Ｐゴシック" pitchFamily="-106" charset="-128"/>
        </a:defRPr>
      </a:lvl5pPr>
      <a:lvl6pPr marL="2514087" indent="-228552" algn="l" rtl="0" fontAlgn="base">
        <a:spcBef>
          <a:spcPct val="20000"/>
        </a:spcBef>
        <a:spcAft>
          <a:spcPct val="0"/>
        </a:spcAft>
        <a:buChar char="»"/>
        <a:defRPr sz="2000">
          <a:solidFill>
            <a:schemeClr val="bg1"/>
          </a:solidFill>
          <a:latin typeface="+mn-lt"/>
          <a:ea typeface="ＭＳ Ｐゴシック" pitchFamily="-106" charset="-128"/>
        </a:defRPr>
      </a:lvl6pPr>
      <a:lvl7pPr marL="2971192" indent="-228552" algn="l" rtl="0" fontAlgn="base">
        <a:spcBef>
          <a:spcPct val="20000"/>
        </a:spcBef>
        <a:spcAft>
          <a:spcPct val="0"/>
        </a:spcAft>
        <a:buChar char="»"/>
        <a:defRPr sz="2000">
          <a:solidFill>
            <a:schemeClr val="bg1"/>
          </a:solidFill>
          <a:latin typeface="+mn-lt"/>
          <a:ea typeface="ＭＳ Ｐゴシック" pitchFamily="-106" charset="-128"/>
        </a:defRPr>
      </a:lvl7pPr>
      <a:lvl8pPr marL="3428299" indent="-228552" algn="l" rtl="0" fontAlgn="base">
        <a:spcBef>
          <a:spcPct val="20000"/>
        </a:spcBef>
        <a:spcAft>
          <a:spcPct val="0"/>
        </a:spcAft>
        <a:buChar char="»"/>
        <a:defRPr sz="2000">
          <a:solidFill>
            <a:schemeClr val="bg1"/>
          </a:solidFill>
          <a:latin typeface="+mn-lt"/>
          <a:ea typeface="ＭＳ Ｐゴシック" pitchFamily="-106" charset="-128"/>
        </a:defRPr>
      </a:lvl8pPr>
      <a:lvl9pPr marL="3885404" indent="-228552" algn="l" rtl="0" fontAlgn="base">
        <a:spcBef>
          <a:spcPct val="20000"/>
        </a:spcBef>
        <a:spcAft>
          <a:spcPct val="0"/>
        </a:spcAft>
        <a:buChar char="»"/>
        <a:defRPr sz="2000">
          <a:solidFill>
            <a:schemeClr val="bg1"/>
          </a:solidFill>
          <a:latin typeface="+mn-lt"/>
          <a:ea typeface="ＭＳ Ｐゴシック" pitchFamily="-106" charset="-128"/>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12" algn="l" defTabSz="457106" rtl="0" eaLnBrk="1" latinLnBrk="0" hangingPunct="1">
        <a:defRPr sz="1800" kern="1200">
          <a:solidFill>
            <a:schemeClr val="tx1"/>
          </a:solidFill>
          <a:latin typeface="+mn-lt"/>
          <a:ea typeface="+mn-ea"/>
          <a:cs typeface="+mn-cs"/>
        </a:defRPr>
      </a:lvl3pPr>
      <a:lvl4pPr marL="1371320" algn="l" defTabSz="457106" rtl="0" eaLnBrk="1" latinLnBrk="0" hangingPunct="1">
        <a:defRPr sz="1800" kern="1200">
          <a:solidFill>
            <a:schemeClr val="tx1"/>
          </a:solidFill>
          <a:latin typeface="+mn-lt"/>
          <a:ea typeface="+mn-ea"/>
          <a:cs typeface="+mn-cs"/>
        </a:defRPr>
      </a:lvl4pPr>
      <a:lvl5pPr marL="1828426" algn="l" defTabSz="457106" rtl="0" eaLnBrk="1" latinLnBrk="0" hangingPunct="1">
        <a:defRPr sz="1800" kern="1200">
          <a:solidFill>
            <a:schemeClr val="tx1"/>
          </a:solidFill>
          <a:latin typeface="+mn-lt"/>
          <a:ea typeface="+mn-ea"/>
          <a:cs typeface="+mn-cs"/>
        </a:defRPr>
      </a:lvl5pPr>
      <a:lvl6pPr marL="2285532" algn="l" defTabSz="457106" rtl="0" eaLnBrk="1" latinLnBrk="0" hangingPunct="1">
        <a:defRPr sz="1800" kern="1200">
          <a:solidFill>
            <a:schemeClr val="tx1"/>
          </a:solidFill>
          <a:latin typeface="+mn-lt"/>
          <a:ea typeface="+mn-ea"/>
          <a:cs typeface="+mn-cs"/>
        </a:defRPr>
      </a:lvl6pPr>
      <a:lvl7pPr marL="2742640" algn="l" defTabSz="457106" rtl="0" eaLnBrk="1" latinLnBrk="0" hangingPunct="1">
        <a:defRPr sz="1800" kern="1200">
          <a:solidFill>
            <a:schemeClr val="tx1"/>
          </a:solidFill>
          <a:latin typeface="+mn-lt"/>
          <a:ea typeface="+mn-ea"/>
          <a:cs typeface="+mn-cs"/>
        </a:defRPr>
      </a:lvl7pPr>
      <a:lvl8pPr marL="3199744" algn="l" defTabSz="457106" rtl="0" eaLnBrk="1" latinLnBrk="0" hangingPunct="1">
        <a:defRPr sz="1800" kern="1200">
          <a:solidFill>
            <a:schemeClr val="tx1"/>
          </a:solidFill>
          <a:latin typeface="+mn-lt"/>
          <a:ea typeface="+mn-ea"/>
          <a:cs typeface="+mn-cs"/>
        </a:defRPr>
      </a:lvl8pPr>
      <a:lvl9pPr marL="3656852" algn="l" defTabSz="45710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33333"/>
        </a:solidFill>
        <a:effectLst/>
      </p:bgPr>
    </p:bg>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bwMode="auto">
          <a:xfrm>
            <a:off x="317500" y="722313"/>
            <a:ext cx="8637588"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596995" name="Rectangle 3"/>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6996" name="Rectangle 4"/>
          <p:cNvSpPr>
            <a:spLocks noGrp="1" noChangeArrowheads="1"/>
          </p:cNvSpPr>
          <p:nvPr>
            <p:ph type="dt" sz="half" idx="2"/>
          </p:nvPr>
        </p:nvSpPr>
        <p:spPr bwMode="auto">
          <a:xfrm>
            <a:off x="342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latin typeface="+mn-lt"/>
              </a:defRPr>
            </a:lvl1pPr>
          </a:lstStyle>
          <a:p>
            <a:endParaRPr lang="en-US"/>
          </a:p>
        </p:txBody>
      </p:sp>
      <p:sp>
        <p:nvSpPr>
          <p:cNvPr id="596997" name="Rectangle 5"/>
          <p:cNvSpPr>
            <a:spLocks noGrp="1" noChangeArrowheads="1"/>
          </p:cNvSpPr>
          <p:nvPr>
            <p:ph type="ftr" sz="quarter" idx="3"/>
          </p:nvPr>
        </p:nvSpPr>
        <p:spPr bwMode="auto">
          <a:xfrm>
            <a:off x="59436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bg1"/>
                </a:solidFill>
                <a:latin typeface="+mn-lt"/>
              </a:defRPr>
            </a:lvl1pPr>
          </a:lstStyle>
          <a:p>
            <a:endParaRPr lang="en-US"/>
          </a:p>
        </p:txBody>
      </p:sp>
      <p:sp>
        <p:nvSpPr>
          <p:cNvPr id="596998" name="Rectangle 6"/>
          <p:cNvSpPr>
            <a:spLocks noGrp="1" noChangeArrowheads="1"/>
          </p:cNvSpPr>
          <p:nvPr>
            <p:ph type="sldNum" sz="quarter" idx="4"/>
          </p:nvPr>
        </p:nvSpPr>
        <p:spPr bwMode="auto">
          <a:xfrm>
            <a:off x="381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mn-lt"/>
              </a:defRPr>
            </a:lvl1pPr>
          </a:lstStyle>
          <a:p>
            <a:endParaRPr lang="en-US"/>
          </a:p>
        </p:txBody>
      </p:sp>
    </p:spTree>
  </p:cSld>
  <p:clrMap bg1="dk2" tx1="lt1" bg2="dk1" tx2="lt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 id="2147484287" r:id="rId13"/>
    <p:sldLayoutId id="2147484288" r:id="rId14"/>
  </p:sldLayoutIdLst>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Times" pitchFamily="-110" charset="0"/>
        </a:defRPr>
      </a:lvl2pPr>
      <a:lvl3pPr algn="ctr" rtl="0" fontAlgn="base">
        <a:spcBef>
          <a:spcPct val="0"/>
        </a:spcBef>
        <a:spcAft>
          <a:spcPct val="0"/>
        </a:spcAft>
        <a:defRPr sz="4400">
          <a:solidFill>
            <a:srgbClr val="FFFF00"/>
          </a:solidFill>
          <a:latin typeface="Times" pitchFamily="-110" charset="0"/>
        </a:defRPr>
      </a:lvl3pPr>
      <a:lvl4pPr algn="ctr" rtl="0" fontAlgn="base">
        <a:spcBef>
          <a:spcPct val="0"/>
        </a:spcBef>
        <a:spcAft>
          <a:spcPct val="0"/>
        </a:spcAft>
        <a:defRPr sz="4400">
          <a:solidFill>
            <a:srgbClr val="FFFF00"/>
          </a:solidFill>
          <a:latin typeface="Times" pitchFamily="-110" charset="0"/>
        </a:defRPr>
      </a:lvl4pPr>
      <a:lvl5pPr algn="ctr" rtl="0" fontAlgn="base">
        <a:spcBef>
          <a:spcPct val="0"/>
        </a:spcBef>
        <a:spcAft>
          <a:spcPct val="0"/>
        </a:spcAft>
        <a:defRPr sz="4400">
          <a:solidFill>
            <a:srgbClr val="FFFF00"/>
          </a:solidFill>
          <a:latin typeface="Times" pitchFamily="-110" charset="0"/>
        </a:defRPr>
      </a:lvl5pPr>
      <a:lvl6pPr marL="457200" algn="ctr" rtl="0" fontAlgn="base">
        <a:spcBef>
          <a:spcPct val="0"/>
        </a:spcBef>
        <a:spcAft>
          <a:spcPct val="0"/>
        </a:spcAft>
        <a:defRPr sz="4400">
          <a:solidFill>
            <a:srgbClr val="FFFF00"/>
          </a:solidFill>
          <a:latin typeface="Times" pitchFamily="-110" charset="0"/>
        </a:defRPr>
      </a:lvl6pPr>
      <a:lvl7pPr marL="914400" algn="ctr" rtl="0" fontAlgn="base">
        <a:spcBef>
          <a:spcPct val="0"/>
        </a:spcBef>
        <a:spcAft>
          <a:spcPct val="0"/>
        </a:spcAft>
        <a:defRPr sz="4400">
          <a:solidFill>
            <a:srgbClr val="FFFF00"/>
          </a:solidFill>
          <a:latin typeface="Times" pitchFamily="-110" charset="0"/>
        </a:defRPr>
      </a:lvl7pPr>
      <a:lvl8pPr marL="1371600" algn="ctr" rtl="0" fontAlgn="base">
        <a:spcBef>
          <a:spcPct val="0"/>
        </a:spcBef>
        <a:spcAft>
          <a:spcPct val="0"/>
        </a:spcAft>
        <a:defRPr sz="4400">
          <a:solidFill>
            <a:srgbClr val="FFFF00"/>
          </a:solidFill>
          <a:latin typeface="Times" pitchFamily="-110" charset="0"/>
        </a:defRPr>
      </a:lvl8pPr>
      <a:lvl9pPr marL="1828800" algn="ctr" rtl="0" fontAlgn="base">
        <a:spcBef>
          <a:spcPct val="0"/>
        </a:spcBef>
        <a:spcAft>
          <a:spcPct val="0"/>
        </a:spcAft>
        <a:defRPr sz="4400">
          <a:solidFill>
            <a:srgbClr val="FFFF00"/>
          </a:solidFill>
          <a:latin typeface="Times" pitchFamily="-110" charset="0"/>
        </a:defRPr>
      </a:lvl9pPr>
    </p:titleStyle>
    <p:bodyStyle>
      <a:lvl1pPr marL="342900" indent="-342900" algn="l" rtl="0" fontAlgn="base">
        <a:spcBef>
          <a:spcPct val="20000"/>
        </a:spcBef>
        <a:spcAft>
          <a:spcPct val="0"/>
        </a:spcAft>
        <a:buClr>
          <a:srgbClr val="CCFF33"/>
        </a:buClr>
        <a:buSzPct val="70000"/>
        <a:buFont typeface="Wingdings" pitchFamily="-110"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65000"/>
        <a:buFont typeface="Wingdings" pitchFamily="-110" charset="2"/>
        <a:buChar char="n"/>
        <a:defRPr sz="2800">
          <a:solidFill>
            <a:schemeClr val="tx1"/>
          </a:solidFill>
          <a:latin typeface="+mn-lt"/>
          <a:ea typeface="ＭＳ Ｐゴシック" pitchFamily="-110" charset="-128"/>
        </a:defRPr>
      </a:lvl2pPr>
      <a:lvl3pPr marL="1143000" indent="-228600" algn="l" rtl="0" fontAlgn="base">
        <a:spcBef>
          <a:spcPct val="20000"/>
        </a:spcBef>
        <a:spcAft>
          <a:spcPct val="0"/>
        </a:spcAft>
        <a:buClr>
          <a:srgbClr val="0099CC"/>
        </a:buClr>
        <a:buSzPct val="65000"/>
        <a:buFont typeface="Wingdings" pitchFamily="-110" charset="2"/>
        <a:buChar char="n"/>
        <a:defRPr sz="2400">
          <a:solidFill>
            <a:schemeClr val="tx1"/>
          </a:solidFill>
          <a:latin typeface="+mn-lt"/>
          <a:ea typeface="ＭＳ Ｐゴシック" pitchFamily="-110" charset="-128"/>
        </a:defRPr>
      </a:lvl3pPr>
      <a:lvl4pPr marL="1600200" indent="-228600" algn="l" rtl="0" fontAlgn="base">
        <a:spcBef>
          <a:spcPct val="20000"/>
        </a:spcBef>
        <a:spcAft>
          <a:spcPct val="0"/>
        </a:spcAft>
        <a:buClr>
          <a:schemeClr val="tx2"/>
        </a:buClr>
        <a:buSzPct val="75000"/>
        <a:buFont typeface="Wingdings" pitchFamily="-110" charset="2"/>
        <a:buChar char="n"/>
        <a:defRPr sz="2000">
          <a:solidFill>
            <a:schemeClr val="tx1"/>
          </a:solidFill>
          <a:latin typeface="+mn-lt"/>
          <a:ea typeface="ＭＳ Ｐゴシック" pitchFamily="-110" charset="-128"/>
        </a:defRPr>
      </a:lvl4pPr>
      <a:lvl5pPr marL="2057400" indent="-228600" algn="l" rtl="0" fontAlgn="base">
        <a:spcBef>
          <a:spcPct val="20000"/>
        </a:spcBef>
        <a:spcAft>
          <a:spcPct val="0"/>
        </a:spcAft>
        <a:buClr>
          <a:schemeClr val="hlink"/>
        </a:buClr>
        <a:buSzPct val="65000"/>
        <a:buFont typeface="Wingdings" pitchFamily="-110" charset="2"/>
        <a:buChar char="n"/>
        <a:defRPr sz="2000">
          <a:solidFill>
            <a:schemeClr val="tx1"/>
          </a:solidFill>
          <a:latin typeface="+mn-lt"/>
          <a:ea typeface="ＭＳ Ｐゴシック" pitchFamily="-110" charset="-128"/>
        </a:defRPr>
      </a:lvl5pPr>
      <a:lvl6pPr marL="2514600" indent="-228600" algn="l" rtl="0" fontAlgn="base">
        <a:spcBef>
          <a:spcPct val="20000"/>
        </a:spcBef>
        <a:spcAft>
          <a:spcPct val="0"/>
        </a:spcAft>
        <a:buClr>
          <a:schemeClr val="hlink"/>
        </a:buClr>
        <a:buSzPct val="65000"/>
        <a:buFont typeface="Wingdings" pitchFamily="-110" charset="2"/>
        <a:buChar char="n"/>
        <a:defRPr sz="2000">
          <a:solidFill>
            <a:schemeClr val="tx1"/>
          </a:solidFill>
          <a:latin typeface="+mn-lt"/>
          <a:ea typeface="ＭＳ Ｐゴシック" pitchFamily="-110" charset="-128"/>
        </a:defRPr>
      </a:lvl6pPr>
      <a:lvl7pPr marL="2971800" indent="-228600" algn="l" rtl="0" fontAlgn="base">
        <a:spcBef>
          <a:spcPct val="20000"/>
        </a:spcBef>
        <a:spcAft>
          <a:spcPct val="0"/>
        </a:spcAft>
        <a:buClr>
          <a:schemeClr val="hlink"/>
        </a:buClr>
        <a:buSzPct val="65000"/>
        <a:buFont typeface="Wingdings" pitchFamily="-110" charset="2"/>
        <a:buChar char="n"/>
        <a:defRPr sz="2000">
          <a:solidFill>
            <a:schemeClr val="tx1"/>
          </a:solidFill>
          <a:latin typeface="+mn-lt"/>
          <a:ea typeface="ＭＳ Ｐゴシック" pitchFamily="-110" charset="-128"/>
        </a:defRPr>
      </a:lvl7pPr>
      <a:lvl8pPr marL="3429000" indent="-228600" algn="l" rtl="0" fontAlgn="base">
        <a:spcBef>
          <a:spcPct val="20000"/>
        </a:spcBef>
        <a:spcAft>
          <a:spcPct val="0"/>
        </a:spcAft>
        <a:buClr>
          <a:schemeClr val="hlink"/>
        </a:buClr>
        <a:buSzPct val="65000"/>
        <a:buFont typeface="Wingdings" pitchFamily="-110" charset="2"/>
        <a:buChar char="n"/>
        <a:defRPr sz="2000">
          <a:solidFill>
            <a:schemeClr val="tx1"/>
          </a:solidFill>
          <a:latin typeface="+mn-lt"/>
          <a:ea typeface="ＭＳ Ｐゴシック" pitchFamily="-110" charset="-128"/>
        </a:defRPr>
      </a:lvl8pPr>
      <a:lvl9pPr marL="3886200" indent="-228600" algn="l" rtl="0" fontAlgn="base">
        <a:spcBef>
          <a:spcPct val="20000"/>
        </a:spcBef>
        <a:spcAft>
          <a:spcPct val="0"/>
        </a:spcAft>
        <a:buClr>
          <a:schemeClr val="hlink"/>
        </a:buClr>
        <a:buSzPct val="65000"/>
        <a:buFont typeface="Wingdings" pitchFamily="-110" charset="2"/>
        <a:buChar char="n"/>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33333"/>
        </a:solidFill>
        <a:effectLst/>
      </p:bgPr>
    </p:bg>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bwMode="auto">
          <a:xfrm>
            <a:off x="762000" y="0"/>
            <a:ext cx="73152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7235" name="Rectangle 3"/>
          <p:cNvSpPr>
            <a:spLocks noGrp="1" noChangeArrowheads="1"/>
          </p:cNvSpPr>
          <p:nvPr>
            <p:ph type="body" idx="1"/>
          </p:nvPr>
        </p:nvSpPr>
        <p:spPr bwMode="auto">
          <a:xfrm>
            <a:off x="533400" y="1981200"/>
            <a:ext cx="8077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7236" name="Rectangle 4"/>
          <p:cNvSpPr>
            <a:spLocks noGrp="1" noChangeArrowheads="1"/>
          </p:cNvSpPr>
          <p:nvPr>
            <p:ph type="dt" sz="half" idx="2"/>
          </p:nvPr>
        </p:nvSpPr>
        <p:spPr bwMode="auto">
          <a:xfrm>
            <a:off x="5334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bg1"/>
                </a:solidFill>
                <a:latin typeface="+mn-lt"/>
              </a:defRPr>
            </a:lvl1pPr>
          </a:lstStyle>
          <a:p>
            <a:endParaRPr lang="en-US"/>
          </a:p>
        </p:txBody>
      </p:sp>
      <p:sp>
        <p:nvSpPr>
          <p:cNvPr id="607237"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bg1"/>
                </a:solidFill>
                <a:latin typeface="+mn-lt"/>
              </a:defRPr>
            </a:lvl1pPr>
          </a:lstStyle>
          <a:p>
            <a:endParaRPr lang="en-US"/>
          </a:p>
        </p:txBody>
      </p:sp>
      <p:sp>
        <p:nvSpPr>
          <p:cNvPr id="607238" name="Rectangle 6"/>
          <p:cNvSpPr>
            <a:spLocks noGrp="1" noChangeArrowheads="1"/>
          </p:cNvSpPr>
          <p:nvPr>
            <p:ph type="sldNum" sz="quarter" idx="4"/>
          </p:nvPr>
        </p:nvSpPr>
        <p:spPr bwMode="auto">
          <a:xfrm>
            <a:off x="6858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bg1"/>
                </a:solidFill>
                <a:latin typeface="Times" pitchFamily="-110" charset="0"/>
              </a:defRPr>
            </a:lvl1pPr>
          </a:lstStyle>
          <a:p>
            <a:endParaRPr lang="en-US" sz="1400">
              <a:latin typeface="+mn-lt"/>
            </a:endParaRPr>
          </a:p>
          <a:p>
            <a:fld id="{2A961206-01CA-264D-B70A-B6373DDFD8DB}" type="slidenum">
              <a:rPr lang="en-US"/>
              <a:pPr/>
              <a:t>‹#›</a:t>
            </a:fld>
            <a:endParaRPr lang="en-US" sz="1400">
              <a:latin typeface="+mn-lt"/>
            </a:endParaRPr>
          </a:p>
        </p:txBody>
      </p:sp>
    </p:spTree>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Times New Roman" pitchFamily="-110" charset="0"/>
        </a:defRPr>
      </a:lvl2pPr>
      <a:lvl3pPr algn="ctr" rtl="0" eaLnBrk="0" fontAlgn="base" hangingPunct="0">
        <a:spcBef>
          <a:spcPct val="0"/>
        </a:spcBef>
        <a:spcAft>
          <a:spcPct val="0"/>
        </a:spcAft>
        <a:defRPr sz="4000">
          <a:solidFill>
            <a:srgbClr val="FFFF00"/>
          </a:solidFill>
          <a:latin typeface="Times New Roman" pitchFamily="-110" charset="0"/>
        </a:defRPr>
      </a:lvl3pPr>
      <a:lvl4pPr algn="ctr" rtl="0" eaLnBrk="0" fontAlgn="base" hangingPunct="0">
        <a:spcBef>
          <a:spcPct val="0"/>
        </a:spcBef>
        <a:spcAft>
          <a:spcPct val="0"/>
        </a:spcAft>
        <a:defRPr sz="4000">
          <a:solidFill>
            <a:srgbClr val="FFFF00"/>
          </a:solidFill>
          <a:latin typeface="Times New Roman" pitchFamily="-110" charset="0"/>
        </a:defRPr>
      </a:lvl4pPr>
      <a:lvl5pPr algn="ctr" rtl="0" eaLnBrk="0" fontAlgn="base" hangingPunct="0">
        <a:spcBef>
          <a:spcPct val="0"/>
        </a:spcBef>
        <a:spcAft>
          <a:spcPct val="0"/>
        </a:spcAft>
        <a:defRPr sz="4000">
          <a:solidFill>
            <a:srgbClr val="FFFF00"/>
          </a:solidFill>
          <a:latin typeface="Times New Roman" pitchFamily="-110" charset="0"/>
        </a:defRPr>
      </a:lvl5pPr>
      <a:lvl6pPr marL="457200" algn="ctr" rtl="0" eaLnBrk="0" fontAlgn="base" hangingPunct="0">
        <a:spcBef>
          <a:spcPct val="0"/>
        </a:spcBef>
        <a:spcAft>
          <a:spcPct val="0"/>
        </a:spcAft>
        <a:defRPr sz="4000">
          <a:solidFill>
            <a:srgbClr val="FFFF00"/>
          </a:solidFill>
          <a:latin typeface="Times New Roman" pitchFamily="-110" charset="0"/>
        </a:defRPr>
      </a:lvl6pPr>
      <a:lvl7pPr marL="914400" algn="ctr" rtl="0" eaLnBrk="0" fontAlgn="base" hangingPunct="0">
        <a:spcBef>
          <a:spcPct val="0"/>
        </a:spcBef>
        <a:spcAft>
          <a:spcPct val="0"/>
        </a:spcAft>
        <a:defRPr sz="4000">
          <a:solidFill>
            <a:srgbClr val="FFFF00"/>
          </a:solidFill>
          <a:latin typeface="Times New Roman" pitchFamily="-110" charset="0"/>
        </a:defRPr>
      </a:lvl7pPr>
      <a:lvl8pPr marL="1371600" algn="ctr" rtl="0" eaLnBrk="0" fontAlgn="base" hangingPunct="0">
        <a:spcBef>
          <a:spcPct val="0"/>
        </a:spcBef>
        <a:spcAft>
          <a:spcPct val="0"/>
        </a:spcAft>
        <a:defRPr sz="4000">
          <a:solidFill>
            <a:srgbClr val="FFFF00"/>
          </a:solidFill>
          <a:latin typeface="Times New Roman" pitchFamily="-110" charset="0"/>
        </a:defRPr>
      </a:lvl8pPr>
      <a:lvl9pPr marL="1828800" algn="ctr" rtl="0" eaLnBrk="0" fontAlgn="base" hangingPunct="0">
        <a:spcBef>
          <a:spcPct val="0"/>
        </a:spcBef>
        <a:spcAft>
          <a:spcPct val="0"/>
        </a:spcAft>
        <a:defRPr sz="4000">
          <a:solidFill>
            <a:srgbClr val="FFFF00"/>
          </a:solidFill>
          <a:latin typeface="Times New Roman" pitchFamily="-110" charset="0"/>
        </a:defRPr>
      </a:lvl9pPr>
    </p:titleStyle>
    <p:bodyStyle>
      <a:lvl1pPr marL="342900" indent="-342900" algn="l" rtl="0" eaLnBrk="0" fontAlgn="base" hangingPunct="0">
        <a:spcBef>
          <a:spcPct val="20000"/>
        </a:spcBef>
        <a:spcAft>
          <a:spcPct val="0"/>
        </a:spcAft>
        <a:buClr>
          <a:schemeClr val="bg1"/>
        </a:buClr>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2400">
          <a:solidFill>
            <a:srgbClr val="FFFF00"/>
          </a:solidFill>
          <a:latin typeface="+mn-lt"/>
          <a:ea typeface="ＭＳ Ｐゴシック" pitchFamily="-110" charset="-128"/>
        </a:defRPr>
      </a:lvl2pPr>
      <a:lvl3pPr marL="1143000" indent="-228600" algn="l" rtl="0" eaLnBrk="0" fontAlgn="base" hangingPunct="0">
        <a:spcBef>
          <a:spcPct val="20000"/>
        </a:spcBef>
        <a:spcAft>
          <a:spcPct val="0"/>
        </a:spcAft>
        <a:buClr>
          <a:srgbClr val="FFFF00"/>
        </a:buClr>
        <a:buChar char="•"/>
        <a:defRPr sz="2400">
          <a:solidFill>
            <a:srgbClr val="009999"/>
          </a:solidFill>
          <a:latin typeface="+mn-lt"/>
          <a:ea typeface="ＭＳ Ｐゴシック" pitchFamily="-110" charset="-128"/>
        </a:defRPr>
      </a:lvl3pPr>
      <a:lvl4pPr marL="16002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pitchFamily="-110" charset="-128"/>
        </a:defRPr>
      </a:lvl4pPr>
      <a:lvl5pPr marL="20574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pitchFamily="-110" charset="-128"/>
        </a:defRPr>
      </a:lvl5pPr>
      <a:lvl6pPr marL="25146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pitchFamily="-110" charset="-128"/>
        </a:defRPr>
      </a:lvl6pPr>
      <a:lvl7pPr marL="29718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pitchFamily="-110" charset="-128"/>
        </a:defRPr>
      </a:lvl7pPr>
      <a:lvl8pPr marL="34290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pitchFamily="-110" charset="-128"/>
        </a:defRPr>
      </a:lvl8pPr>
      <a:lvl9pPr marL="38862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3F3B3D"/>
            </a:gs>
            <a:gs pos="100000">
              <a:srgbClr val="3F3B3D">
                <a:gamma/>
                <a:shade val="88235"/>
                <a:invGamma/>
              </a:srgbClr>
            </a:gs>
          </a:gsLst>
          <a:lin ang="5400000" scaled="1"/>
        </a:gra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9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17E81D"/>
                </a:solidFill>
                <a:latin typeface="+mn-lt"/>
              </a:defRPr>
            </a:lvl1pPr>
          </a:lstStyle>
          <a:p>
            <a:endParaRPr lang="en-US">
              <a:solidFill>
                <a:schemeClr val="tx1"/>
              </a:solidFill>
            </a:endParaRPr>
          </a:p>
          <a:p>
            <a:fld id="{E7355DCF-01C2-A345-9FF2-46232B1B6300}" type="slidenum">
              <a:rPr lang="en-US"/>
              <a:pPr/>
              <a:t>‹#›</a:t>
            </a:fld>
            <a:endParaRPr lang="en-US"/>
          </a:p>
        </p:txBody>
      </p:sp>
      <p:sp>
        <p:nvSpPr>
          <p:cNvPr id="82959" name="Rectangle 15"/>
          <p:cNvSpPr>
            <a:spLocks/>
          </p:cNvSpPr>
          <p:nvPr userDrawn="1"/>
        </p:nvSpPr>
        <p:spPr bwMode="auto">
          <a:xfrm>
            <a:off x="3513138" y="6553200"/>
            <a:ext cx="184150" cy="304800"/>
          </a:xfrm>
          <a:prstGeom prst="rect">
            <a:avLst/>
          </a:prstGeom>
          <a:noFill/>
          <a:ln w="12700">
            <a:noFill/>
            <a:miter lim="800000"/>
            <a:headEnd/>
            <a:tailEnd/>
          </a:ln>
          <a:effectLst/>
        </p:spPr>
        <p:txBody>
          <a:bodyPr wrap="none">
            <a:prstTxWarp prst="textNoShape">
              <a:avLst/>
            </a:prstTxWarp>
            <a:spAutoFit/>
          </a:bodyPr>
          <a:lstStyle/>
          <a:p>
            <a:endParaRPr lang="en-US" sz="1400">
              <a:solidFill>
                <a:srgbClr val="09E60A"/>
              </a:solidFill>
              <a:latin typeface="Times New Roman" pitchFamily="-111" charset="0"/>
            </a:endParaRPr>
          </a:p>
        </p:txBody>
      </p:sp>
    </p:spTree>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 id="2147484312" r:id="rId11"/>
  </p:sldLayoutIdLst>
  <p:hf hdr="0" ftr="0" dt="0"/>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Times" pitchFamily="-111" charset="0"/>
        </a:defRPr>
      </a:lvl2pPr>
      <a:lvl3pPr algn="ctr" rtl="0" fontAlgn="base">
        <a:spcBef>
          <a:spcPct val="0"/>
        </a:spcBef>
        <a:spcAft>
          <a:spcPct val="0"/>
        </a:spcAft>
        <a:defRPr sz="4400">
          <a:solidFill>
            <a:srgbClr val="FFFF00"/>
          </a:solidFill>
          <a:latin typeface="Times" pitchFamily="-111" charset="0"/>
        </a:defRPr>
      </a:lvl3pPr>
      <a:lvl4pPr algn="ctr" rtl="0" fontAlgn="base">
        <a:spcBef>
          <a:spcPct val="0"/>
        </a:spcBef>
        <a:spcAft>
          <a:spcPct val="0"/>
        </a:spcAft>
        <a:defRPr sz="4400">
          <a:solidFill>
            <a:srgbClr val="FFFF00"/>
          </a:solidFill>
          <a:latin typeface="Times" pitchFamily="-111" charset="0"/>
        </a:defRPr>
      </a:lvl4pPr>
      <a:lvl5pPr algn="ctr" rtl="0" fontAlgn="base">
        <a:spcBef>
          <a:spcPct val="0"/>
        </a:spcBef>
        <a:spcAft>
          <a:spcPct val="0"/>
        </a:spcAft>
        <a:defRPr sz="4400">
          <a:solidFill>
            <a:srgbClr val="FFFF00"/>
          </a:solidFill>
          <a:latin typeface="Times" pitchFamily="-111" charset="0"/>
        </a:defRPr>
      </a:lvl5pPr>
      <a:lvl6pPr marL="457200" algn="ctr" rtl="0" fontAlgn="base">
        <a:spcBef>
          <a:spcPct val="0"/>
        </a:spcBef>
        <a:spcAft>
          <a:spcPct val="0"/>
        </a:spcAft>
        <a:defRPr sz="4400">
          <a:solidFill>
            <a:srgbClr val="FFFF00"/>
          </a:solidFill>
          <a:latin typeface="Times" pitchFamily="-111" charset="0"/>
        </a:defRPr>
      </a:lvl6pPr>
      <a:lvl7pPr marL="914400" algn="ctr" rtl="0" fontAlgn="base">
        <a:spcBef>
          <a:spcPct val="0"/>
        </a:spcBef>
        <a:spcAft>
          <a:spcPct val="0"/>
        </a:spcAft>
        <a:defRPr sz="4400">
          <a:solidFill>
            <a:srgbClr val="FFFF00"/>
          </a:solidFill>
          <a:latin typeface="Times" pitchFamily="-111" charset="0"/>
        </a:defRPr>
      </a:lvl7pPr>
      <a:lvl8pPr marL="1371600" algn="ctr" rtl="0" fontAlgn="base">
        <a:spcBef>
          <a:spcPct val="0"/>
        </a:spcBef>
        <a:spcAft>
          <a:spcPct val="0"/>
        </a:spcAft>
        <a:defRPr sz="4400">
          <a:solidFill>
            <a:srgbClr val="FFFF00"/>
          </a:solidFill>
          <a:latin typeface="Times" pitchFamily="-111" charset="0"/>
        </a:defRPr>
      </a:lvl8pPr>
      <a:lvl9pPr marL="1828800" algn="ctr" rtl="0" fontAlgn="base">
        <a:spcBef>
          <a:spcPct val="0"/>
        </a:spcBef>
        <a:spcAft>
          <a:spcPct val="0"/>
        </a:spcAft>
        <a:defRPr sz="4400">
          <a:solidFill>
            <a:srgbClr val="FFFF00"/>
          </a:solidFill>
          <a:latin typeface="Times" pitchFamily="-111"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bg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bg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bg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33333"/>
        </a:solidFill>
        <a:effectLst/>
      </p:bgPr>
    </p:bg>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bwMode="auto">
          <a:xfrm>
            <a:off x="762000" y="0"/>
            <a:ext cx="73152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7235" name="Rectangle 3"/>
          <p:cNvSpPr>
            <a:spLocks noGrp="1" noChangeArrowheads="1"/>
          </p:cNvSpPr>
          <p:nvPr>
            <p:ph type="body" idx="1"/>
          </p:nvPr>
        </p:nvSpPr>
        <p:spPr bwMode="auto">
          <a:xfrm>
            <a:off x="533400" y="1981200"/>
            <a:ext cx="8077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7236" name="Rectangle 4"/>
          <p:cNvSpPr>
            <a:spLocks noGrp="1" noChangeArrowheads="1"/>
          </p:cNvSpPr>
          <p:nvPr>
            <p:ph type="dt" sz="half" idx="2"/>
          </p:nvPr>
        </p:nvSpPr>
        <p:spPr bwMode="auto">
          <a:xfrm>
            <a:off x="5334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bg1"/>
                </a:solidFill>
                <a:latin typeface="+mn-lt"/>
              </a:defRPr>
            </a:lvl1pPr>
          </a:lstStyle>
          <a:p>
            <a:endParaRPr lang="en-US"/>
          </a:p>
        </p:txBody>
      </p:sp>
      <p:sp>
        <p:nvSpPr>
          <p:cNvPr id="607237"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bg1"/>
                </a:solidFill>
                <a:latin typeface="+mn-lt"/>
              </a:defRPr>
            </a:lvl1pPr>
          </a:lstStyle>
          <a:p>
            <a:endParaRPr lang="en-US"/>
          </a:p>
        </p:txBody>
      </p:sp>
      <p:sp>
        <p:nvSpPr>
          <p:cNvPr id="607238" name="Rectangle 6"/>
          <p:cNvSpPr>
            <a:spLocks noGrp="1" noChangeArrowheads="1"/>
          </p:cNvSpPr>
          <p:nvPr>
            <p:ph type="sldNum" sz="quarter" idx="4"/>
          </p:nvPr>
        </p:nvSpPr>
        <p:spPr bwMode="auto">
          <a:xfrm>
            <a:off x="6858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bg1"/>
                </a:solidFill>
                <a:latin typeface="Times" pitchFamily="-111" charset="0"/>
              </a:defRPr>
            </a:lvl1pPr>
          </a:lstStyle>
          <a:p>
            <a:endParaRPr lang="en-US" sz="1400">
              <a:latin typeface="+mn-lt"/>
            </a:endParaRPr>
          </a:p>
          <a:p>
            <a:fld id="{E43AA81B-C272-BA40-BF53-442B466E5850}" type="slidenum">
              <a:rPr lang="en-US"/>
              <a:pPr/>
              <a:t>‹#›</a:t>
            </a:fld>
            <a:endParaRPr lang="en-US" sz="1400">
              <a:latin typeface="+mn-lt"/>
            </a:endParaRPr>
          </a:p>
        </p:txBody>
      </p:sp>
    </p:spTree>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Lst>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Times New Roman" pitchFamily="-111" charset="0"/>
        </a:defRPr>
      </a:lvl2pPr>
      <a:lvl3pPr algn="ctr" rtl="0" eaLnBrk="0" fontAlgn="base" hangingPunct="0">
        <a:spcBef>
          <a:spcPct val="0"/>
        </a:spcBef>
        <a:spcAft>
          <a:spcPct val="0"/>
        </a:spcAft>
        <a:defRPr sz="4000">
          <a:solidFill>
            <a:srgbClr val="FFFF00"/>
          </a:solidFill>
          <a:latin typeface="Times New Roman" pitchFamily="-111" charset="0"/>
        </a:defRPr>
      </a:lvl3pPr>
      <a:lvl4pPr algn="ctr" rtl="0" eaLnBrk="0" fontAlgn="base" hangingPunct="0">
        <a:spcBef>
          <a:spcPct val="0"/>
        </a:spcBef>
        <a:spcAft>
          <a:spcPct val="0"/>
        </a:spcAft>
        <a:defRPr sz="4000">
          <a:solidFill>
            <a:srgbClr val="FFFF00"/>
          </a:solidFill>
          <a:latin typeface="Times New Roman" pitchFamily="-111" charset="0"/>
        </a:defRPr>
      </a:lvl4pPr>
      <a:lvl5pPr algn="ctr" rtl="0" eaLnBrk="0" fontAlgn="base" hangingPunct="0">
        <a:spcBef>
          <a:spcPct val="0"/>
        </a:spcBef>
        <a:spcAft>
          <a:spcPct val="0"/>
        </a:spcAft>
        <a:defRPr sz="4000">
          <a:solidFill>
            <a:srgbClr val="FFFF00"/>
          </a:solidFill>
          <a:latin typeface="Times New Roman" pitchFamily="-111" charset="0"/>
        </a:defRPr>
      </a:lvl5pPr>
      <a:lvl6pPr marL="457200" algn="ctr" rtl="0" eaLnBrk="0" fontAlgn="base" hangingPunct="0">
        <a:spcBef>
          <a:spcPct val="0"/>
        </a:spcBef>
        <a:spcAft>
          <a:spcPct val="0"/>
        </a:spcAft>
        <a:defRPr sz="4000">
          <a:solidFill>
            <a:srgbClr val="FFFF00"/>
          </a:solidFill>
          <a:latin typeface="Times New Roman" pitchFamily="-111" charset="0"/>
        </a:defRPr>
      </a:lvl6pPr>
      <a:lvl7pPr marL="914400" algn="ctr" rtl="0" eaLnBrk="0" fontAlgn="base" hangingPunct="0">
        <a:spcBef>
          <a:spcPct val="0"/>
        </a:spcBef>
        <a:spcAft>
          <a:spcPct val="0"/>
        </a:spcAft>
        <a:defRPr sz="4000">
          <a:solidFill>
            <a:srgbClr val="FFFF00"/>
          </a:solidFill>
          <a:latin typeface="Times New Roman" pitchFamily="-111" charset="0"/>
        </a:defRPr>
      </a:lvl7pPr>
      <a:lvl8pPr marL="1371600" algn="ctr" rtl="0" eaLnBrk="0" fontAlgn="base" hangingPunct="0">
        <a:spcBef>
          <a:spcPct val="0"/>
        </a:spcBef>
        <a:spcAft>
          <a:spcPct val="0"/>
        </a:spcAft>
        <a:defRPr sz="4000">
          <a:solidFill>
            <a:srgbClr val="FFFF00"/>
          </a:solidFill>
          <a:latin typeface="Times New Roman" pitchFamily="-111" charset="0"/>
        </a:defRPr>
      </a:lvl8pPr>
      <a:lvl9pPr marL="1828800" algn="ctr" rtl="0" eaLnBrk="0" fontAlgn="base" hangingPunct="0">
        <a:spcBef>
          <a:spcPct val="0"/>
        </a:spcBef>
        <a:spcAft>
          <a:spcPct val="0"/>
        </a:spcAft>
        <a:defRPr sz="4000">
          <a:solidFill>
            <a:srgbClr val="FFFF00"/>
          </a:solidFill>
          <a:latin typeface="Times New Roman" pitchFamily="-111" charset="0"/>
        </a:defRPr>
      </a:lvl9pPr>
    </p:titleStyle>
    <p:bodyStyle>
      <a:lvl1pPr marL="342900" indent="-342900" algn="l" rtl="0" eaLnBrk="0" fontAlgn="base" hangingPunct="0">
        <a:spcBef>
          <a:spcPct val="20000"/>
        </a:spcBef>
        <a:spcAft>
          <a:spcPct val="0"/>
        </a:spcAft>
        <a:buClr>
          <a:schemeClr val="bg1"/>
        </a:buClr>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2400">
          <a:solidFill>
            <a:srgbClr val="FFFF00"/>
          </a:solidFill>
          <a:latin typeface="+mn-lt"/>
          <a:ea typeface="ＭＳ Ｐゴシック" pitchFamily="-111" charset="-128"/>
        </a:defRPr>
      </a:lvl2pPr>
      <a:lvl3pPr marL="1143000" indent="-228600" algn="l" rtl="0" eaLnBrk="0" fontAlgn="base" hangingPunct="0">
        <a:spcBef>
          <a:spcPct val="20000"/>
        </a:spcBef>
        <a:spcAft>
          <a:spcPct val="0"/>
        </a:spcAft>
        <a:buClr>
          <a:srgbClr val="FFFF00"/>
        </a:buClr>
        <a:buChar char="•"/>
        <a:defRPr sz="2400">
          <a:solidFill>
            <a:srgbClr val="009999"/>
          </a:solidFill>
          <a:latin typeface="+mn-lt"/>
          <a:ea typeface="ＭＳ Ｐゴシック" pitchFamily="-111" charset="-128"/>
        </a:defRPr>
      </a:lvl3pPr>
      <a:lvl4pPr marL="16002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pitchFamily="-111" charset="-128"/>
        </a:defRPr>
      </a:lvl4pPr>
      <a:lvl5pPr marL="20574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pitchFamily="-111" charset="-128"/>
        </a:defRPr>
      </a:lvl5pPr>
      <a:lvl6pPr marL="25146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pitchFamily="-111" charset="-128"/>
        </a:defRPr>
      </a:lvl6pPr>
      <a:lvl7pPr marL="29718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pitchFamily="-111" charset="-128"/>
        </a:defRPr>
      </a:lvl7pPr>
      <a:lvl8pPr marL="34290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pitchFamily="-111" charset="-128"/>
        </a:defRPr>
      </a:lvl8pPr>
      <a:lvl9pPr marL="38862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33333"/>
        </a:solidFill>
        <a:effectLst/>
      </p:bgPr>
    </p:bg>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bwMode="auto">
          <a:xfrm>
            <a:off x="762000" y="0"/>
            <a:ext cx="73152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7235" name="Rectangle 3"/>
          <p:cNvSpPr>
            <a:spLocks noGrp="1" noChangeArrowheads="1"/>
          </p:cNvSpPr>
          <p:nvPr>
            <p:ph type="body" idx="1"/>
          </p:nvPr>
        </p:nvSpPr>
        <p:spPr bwMode="auto">
          <a:xfrm>
            <a:off x="533400" y="1981200"/>
            <a:ext cx="8077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7236" name="Rectangle 4"/>
          <p:cNvSpPr>
            <a:spLocks noGrp="1" noChangeArrowheads="1"/>
          </p:cNvSpPr>
          <p:nvPr>
            <p:ph type="dt" sz="half" idx="2"/>
          </p:nvPr>
        </p:nvSpPr>
        <p:spPr bwMode="auto">
          <a:xfrm>
            <a:off x="5334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bg1"/>
                </a:solidFill>
                <a:latin typeface="+mn-lt"/>
              </a:defRPr>
            </a:lvl1pPr>
          </a:lstStyle>
          <a:p>
            <a:endParaRPr lang="en-US"/>
          </a:p>
        </p:txBody>
      </p:sp>
      <p:sp>
        <p:nvSpPr>
          <p:cNvPr id="607237"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bg1"/>
                </a:solidFill>
                <a:latin typeface="+mn-lt"/>
              </a:defRPr>
            </a:lvl1pPr>
          </a:lstStyle>
          <a:p>
            <a:endParaRPr lang="en-US"/>
          </a:p>
        </p:txBody>
      </p:sp>
      <p:sp>
        <p:nvSpPr>
          <p:cNvPr id="607238" name="Rectangle 6"/>
          <p:cNvSpPr>
            <a:spLocks noGrp="1" noChangeArrowheads="1"/>
          </p:cNvSpPr>
          <p:nvPr>
            <p:ph type="sldNum" sz="quarter" idx="4"/>
          </p:nvPr>
        </p:nvSpPr>
        <p:spPr bwMode="auto">
          <a:xfrm>
            <a:off x="6858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bg1"/>
                </a:solidFill>
                <a:latin typeface="Times" charset="0"/>
              </a:defRPr>
            </a:lvl1pPr>
          </a:lstStyle>
          <a:p>
            <a:endParaRPr lang="en-US" sz="1400">
              <a:latin typeface="+mn-lt"/>
            </a:endParaRPr>
          </a:p>
          <a:p>
            <a:fld id="{0F04E400-CF35-A74E-87B6-281677ACAA15}" type="slidenum">
              <a:rPr lang="en-US"/>
              <a:pPr/>
              <a:t>‹#›</a:t>
            </a:fld>
            <a:endParaRPr lang="en-US" sz="1400">
              <a:latin typeface="+mn-lt"/>
            </a:endParaRPr>
          </a:p>
        </p:txBody>
      </p:sp>
    </p:spTree>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Times New Roman" charset="0"/>
        </a:defRPr>
      </a:lvl2pPr>
      <a:lvl3pPr algn="ctr" rtl="0" eaLnBrk="0" fontAlgn="base" hangingPunct="0">
        <a:spcBef>
          <a:spcPct val="0"/>
        </a:spcBef>
        <a:spcAft>
          <a:spcPct val="0"/>
        </a:spcAft>
        <a:defRPr sz="4000">
          <a:solidFill>
            <a:srgbClr val="FFFF00"/>
          </a:solidFill>
          <a:latin typeface="Times New Roman" charset="0"/>
        </a:defRPr>
      </a:lvl3pPr>
      <a:lvl4pPr algn="ctr" rtl="0" eaLnBrk="0" fontAlgn="base" hangingPunct="0">
        <a:spcBef>
          <a:spcPct val="0"/>
        </a:spcBef>
        <a:spcAft>
          <a:spcPct val="0"/>
        </a:spcAft>
        <a:defRPr sz="4000">
          <a:solidFill>
            <a:srgbClr val="FFFF00"/>
          </a:solidFill>
          <a:latin typeface="Times New Roman" charset="0"/>
        </a:defRPr>
      </a:lvl4pPr>
      <a:lvl5pPr algn="ctr" rtl="0" eaLnBrk="0" fontAlgn="base" hangingPunct="0">
        <a:spcBef>
          <a:spcPct val="0"/>
        </a:spcBef>
        <a:spcAft>
          <a:spcPct val="0"/>
        </a:spcAft>
        <a:defRPr sz="4000">
          <a:solidFill>
            <a:srgbClr val="FFFF00"/>
          </a:solidFill>
          <a:latin typeface="Times New Roman" charset="0"/>
        </a:defRPr>
      </a:lvl5pPr>
      <a:lvl6pPr marL="457200" algn="ctr" rtl="0" eaLnBrk="0" fontAlgn="base" hangingPunct="0">
        <a:spcBef>
          <a:spcPct val="0"/>
        </a:spcBef>
        <a:spcAft>
          <a:spcPct val="0"/>
        </a:spcAft>
        <a:defRPr sz="4000">
          <a:solidFill>
            <a:srgbClr val="FFFF00"/>
          </a:solidFill>
          <a:latin typeface="Times New Roman" charset="0"/>
        </a:defRPr>
      </a:lvl6pPr>
      <a:lvl7pPr marL="914400" algn="ctr" rtl="0" eaLnBrk="0" fontAlgn="base" hangingPunct="0">
        <a:spcBef>
          <a:spcPct val="0"/>
        </a:spcBef>
        <a:spcAft>
          <a:spcPct val="0"/>
        </a:spcAft>
        <a:defRPr sz="4000">
          <a:solidFill>
            <a:srgbClr val="FFFF00"/>
          </a:solidFill>
          <a:latin typeface="Times New Roman" charset="0"/>
        </a:defRPr>
      </a:lvl7pPr>
      <a:lvl8pPr marL="1371600" algn="ctr" rtl="0" eaLnBrk="0" fontAlgn="base" hangingPunct="0">
        <a:spcBef>
          <a:spcPct val="0"/>
        </a:spcBef>
        <a:spcAft>
          <a:spcPct val="0"/>
        </a:spcAft>
        <a:defRPr sz="4000">
          <a:solidFill>
            <a:srgbClr val="FFFF00"/>
          </a:solidFill>
          <a:latin typeface="Times New Roman" charset="0"/>
        </a:defRPr>
      </a:lvl8pPr>
      <a:lvl9pPr marL="1828800" algn="ctr" rtl="0" eaLnBrk="0" fontAlgn="base" hangingPunct="0">
        <a:spcBef>
          <a:spcPct val="0"/>
        </a:spcBef>
        <a:spcAft>
          <a:spcPct val="0"/>
        </a:spcAft>
        <a:defRPr sz="4000">
          <a:solidFill>
            <a:srgbClr val="FFFF00"/>
          </a:solidFill>
          <a:latin typeface="Times New Roman" charset="0"/>
        </a:defRPr>
      </a:lvl9pPr>
    </p:titleStyle>
    <p:bodyStyle>
      <a:lvl1pPr marL="342900" indent="-342900" algn="l" rtl="0" eaLnBrk="0" fontAlgn="base" hangingPunct="0">
        <a:spcBef>
          <a:spcPct val="20000"/>
        </a:spcBef>
        <a:spcAft>
          <a:spcPct val="0"/>
        </a:spcAft>
        <a:buClr>
          <a:schemeClr val="bg1"/>
        </a:buClr>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2400">
          <a:solidFill>
            <a:srgbClr val="FFFF00"/>
          </a:solidFill>
          <a:latin typeface="+mn-lt"/>
          <a:ea typeface="ＭＳ Ｐゴシック" charset="-128"/>
        </a:defRPr>
      </a:lvl2pPr>
      <a:lvl3pPr marL="1143000" indent="-228600" algn="l" rtl="0" eaLnBrk="0" fontAlgn="base" hangingPunct="0">
        <a:spcBef>
          <a:spcPct val="20000"/>
        </a:spcBef>
        <a:spcAft>
          <a:spcPct val="0"/>
        </a:spcAft>
        <a:buClr>
          <a:srgbClr val="FFFF00"/>
        </a:buClr>
        <a:buChar char="•"/>
        <a:defRPr sz="2400">
          <a:solidFill>
            <a:srgbClr val="009999"/>
          </a:solidFill>
          <a:latin typeface="+mn-lt"/>
          <a:ea typeface="ＭＳ Ｐゴシック" charset="-128"/>
        </a:defRPr>
      </a:lvl3pPr>
      <a:lvl4pPr marL="16002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charset="-128"/>
        </a:defRPr>
      </a:lvl4pPr>
      <a:lvl5pPr marL="20574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charset="-128"/>
        </a:defRPr>
      </a:lvl5pPr>
      <a:lvl6pPr marL="25146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charset="-128"/>
        </a:defRPr>
      </a:lvl6pPr>
      <a:lvl7pPr marL="29718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charset="-128"/>
        </a:defRPr>
      </a:lvl7pPr>
      <a:lvl8pPr marL="34290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charset="-128"/>
        </a:defRPr>
      </a:lvl8pPr>
      <a:lvl9pPr marL="38862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33333"/>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762000" y="0"/>
            <a:ext cx="7315200" cy="1752600"/>
          </a:xfrm>
          <a:prstGeom prst="rect">
            <a:avLst/>
          </a:prstGeom>
          <a:noFill/>
          <a:ln w="9525">
            <a:noFill/>
            <a:miter lim="800000"/>
            <a:headEnd/>
            <a:tailEnd/>
          </a:ln>
        </p:spPr>
        <p:txBody>
          <a:bodyPr vert="horz" wrap="square" lIns="91401" tIns="45702" rIns="91401" bIns="45702" numCol="1" anchor="ctr" anchorCtr="0" compatLnSpc="1">
            <a:prstTxWarp prst="textNoShape">
              <a:avLst/>
            </a:prstTxWarp>
          </a:bodyPr>
          <a:lstStyle/>
          <a:p>
            <a:pPr lvl="0"/>
            <a:r>
              <a:rPr lang="en-US"/>
              <a:t>Click to edit Master title style</a:t>
            </a:r>
          </a:p>
        </p:txBody>
      </p:sp>
      <p:sp>
        <p:nvSpPr>
          <p:cNvPr id="66563" name="Rectangle 3"/>
          <p:cNvSpPr>
            <a:spLocks noGrp="1" noChangeArrowheads="1"/>
          </p:cNvSpPr>
          <p:nvPr>
            <p:ph type="body" idx="1"/>
          </p:nvPr>
        </p:nvSpPr>
        <p:spPr bwMode="auto">
          <a:xfrm>
            <a:off x="533400" y="1981200"/>
            <a:ext cx="8077200" cy="4114800"/>
          </a:xfrm>
          <a:prstGeom prst="rect">
            <a:avLst/>
          </a:prstGeom>
          <a:noFill/>
          <a:ln w="9525">
            <a:noFill/>
            <a:miter lim="800000"/>
            <a:headEnd/>
            <a:tailEnd/>
          </a:ln>
        </p:spPr>
        <p:txBody>
          <a:bodyPr vert="horz" wrap="square" lIns="91401" tIns="45702" rIns="91401" bIns="457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7236" name="Rectangle 4"/>
          <p:cNvSpPr>
            <a:spLocks noGrp="1" noChangeArrowheads="1"/>
          </p:cNvSpPr>
          <p:nvPr>
            <p:ph type="dt" sz="half" idx="2"/>
          </p:nvPr>
        </p:nvSpPr>
        <p:spPr bwMode="auto">
          <a:xfrm>
            <a:off x="533400" y="6400800"/>
            <a:ext cx="1905000" cy="457200"/>
          </a:xfrm>
          <a:prstGeom prst="rect">
            <a:avLst/>
          </a:prstGeom>
          <a:noFill/>
          <a:ln w="9525">
            <a:noFill/>
            <a:miter lim="800000"/>
            <a:headEnd/>
            <a:tailEnd/>
          </a:ln>
          <a:effectLst/>
        </p:spPr>
        <p:txBody>
          <a:bodyPr vert="horz" wrap="square" lIns="91401" tIns="45702" rIns="91401" bIns="45702" numCol="1" anchor="t" anchorCtr="0" compatLnSpc="1">
            <a:prstTxWarp prst="textNoShape">
              <a:avLst/>
            </a:prstTxWarp>
          </a:bodyPr>
          <a:lstStyle>
            <a:lvl1pPr eaLnBrk="0" hangingPunct="0">
              <a:defRPr sz="1200">
                <a:solidFill>
                  <a:schemeClr val="bg1"/>
                </a:solidFill>
                <a:latin typeface="+mn-lt"/>
                <a:ea typeface="Arial" pitchFamily="-110" charset="0"/>
                <a:cs typeface="Arial" pitchFamily="-110" charset="0"/>
                <a:sym typeface="Arial" pitchFamily="-110" charset="0"/>
              </a:defRPr>
            </a:lvl1pPr>
          </a:lstStyle>
          <a:p>
            <a:pPr>
              <a:defRPr/>
            </a:pPr>
            <a:endParaRPr lang="en-US"/>
          </a:p>
        </p:txBody>
      </p:sp>
      <p:sp>
        <p:nvSpPr>
          <p:cNvPr id="607237"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01" tIns="45702" rIns="91401" bIns="45702" numCol="1" anchor="t" anchorCtr="0" compatLnSpc="1">
            <a:prstTxWarp prst="textNoShape">
              <a:avLst/>
            </a:prstTxWarp>
          </a:bodyPr>
          <a:lstStyle>
            <a:lvl1pPr algn="ctr" eaLnBrk="0" hangingPunct="0">
              <a:defRPr sz="1400">
                <a:solidFill>
                  <a:schemeClr val="bg1"/>
                </a:solidFill>
                <a:latin typeface="+mn-lt"/>
                <a:ea typeface="Arial" pitchFamily="-110" charset="0"/>
                <a:cs typeface="Arial" pitchFamily="-110" charset="0"/>
                <a:sym typeface="Arial" pitchFamily="-110" charset="0"/>
              </a:defRPr>
            </a:lvl1pPr>
          </a:lstStyle>
          <a:p>
            <a:pPr>
              <a:defRPr/>
            </a:pPr>
            <a:endParaRPr lang="en-US"/>
          </a:p>
        </p:txBody>
      </p:sp>
      <p:sp>
        <p:nvSpPr>
          <p:cNvPr id="607238" name="Rectangle 6"/>
          <p:cNvSpPr>
            <a:spLocks noGrp="1" noChangeArrowheads="1"/>
          </p:cNvSpPr>
          <p:nvPr>
            <p:ph type="sldNum" sz="quarter" idx="4"/>
          </p:nvPr>
        </p:nvSpPr>
        <p:spPr bwMode="auto">
          <a:xfrm>
            <a:off x="6858000" y="6400800"/>
            <a:ext cx="1905000" cy="457200"/>
          </a:xfrm>
          <a:prstGeom prst="rect">
            <a:avLst/>
          </a:prstGeom>
          <a:noFill/>
          <a:ln w="9525">
            <a:noFill/>
            <a:miter lim="800000"/>
            <a:headEnd/>
            <a:tailEnd/>
          </a:ln>
          <a:effectLst/>
        </p:spPr>
        <p:txBody>
          <a:bodyPr vert="horz" wrap="square" lIns="91401" tIns="45702" rIns="91401" bIns="45702" numCol="1" anchor="t" anchorCtr="0" compatLnSpc="1">
            <a:prstTxWarp prst="textNoShape">
              <a:avLst/>
            </a:prstTxWarp>
          </a:bodyPr>
          <a:lstStyle>
            <a:lvl1pPr algn="r" eaLnBrk="0" hangingPunct="0">
              <a:defRPr sz="1400">
                <a:solidFill>
                  <a:schemeClr val="bg1"/>
                </a:solidFill>
                <a:latin typeface="+mn-lt"/>
                <a:ea typeface="Arial" pitchFamily="-110" charset="0"/>
                <a:cs typeface="Arial" pitchFamily="-110" charset="0"/>
                <a:sym typeface="Arial" pitchFamily="-110" charset="0"/>
              </a:defRPr>
            </a:lvl1pPr>
          </a:lstStyle>
          <a:p>
            <a:pPr>
              <a:defRPr/>
            </a:pPr>
            <a:endParaRPr lang="en-US"/>
          </a:p>
          <a:p>
            <a:pPr>
              <a:defRPr/>
            </a:pPr>
            <a:fld id="{83E5D61A-53C8-DC47-8834-F3F69C73EE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hf hdr="0" ftr="0" dt="0"/>
  <p:txStyles>
    <p:titleStyle>
      <a:lvl1pPr algn="ctr" rtl="0" eaLnBrk="0" fontAlgn="base" hangingPunct="0">
        <a:spcBef>
          <a:spcPct val="0"/>
        </a:spcBef>
        <a:spcAft>
          <a:spcPct val="0"/>
        </a:spcAft>
        <a:defRPr sz="4000">
          <a:solidFill>
            <a:srgbClr val="FFFF00"/>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000">
          <a:solidFill>
            <a:srgbClr val="FFFF00"/>
          </a:solidFill>
          <a:latin typeface="Times New Roman" pitchFamily="-106" charset="0"/>
          <a:ea typeface="ＭＳ Ｐゴシック" pitchFamily="-110" charset="-128"/>
          <a:cs typeface="ＭＳ Ｐゴシック" pitchFamily="-110" charset="-128"/>
        </a:defRPr>
      </a:lvl2pPr>
      <a:lvl3pPr algn="ctr" rtl="0" eaLnBrk="0" fontAlgn="base" hangingPunct="0">
        <a:spcBef>
          <a:spcPct val="0"/>
        </a:spcBef>
        <a:spcAft>
          <a:spcPct val="0"/>
        </a:spcAft>
        <a:defRPr sz="4000">
          <a:solidFill>
            <a:srgbClr val="FFFF00"/>
          </a:solidFill>
          <a:latin typeface="Times New Roman" pitchFamily="-106" charset="0"/>
          <a:ea typeface="ＭＳ Ｐゴシック" pitchFamily="-110" charset="-128"/>
          <a:cs typeface="ＭＳ Ｐゴシック" pitchFamily="-110" charset="-128"/>
        </a:defRPr>
      </a:lvl3pPr>
      <a:lvl4pPr algn="ctr" rtl="0" eaLnBrk="0" fontAlgn="base" hangingPunct="0">
        <a:spcBef>
          <a:spcPct val="0"/>
        </a:spcBef>
        <a:spcAft>
          <a:spcPct val="0"/>
        </a:spcAft>
        <a:defRPr sz="4000">
          <a:solidFill>
            <a:srgbClr val="FFFF00"/>
          </a:solidFill>
          <a:latin typeface="Times New Roman" pitchFamily="-106" charset="0"/>
          <a:ea typeface="ＭＳ Ｐゴシック" pitchFamily="-110" charset="-128"/>
          <a:cs typeface="ＭＳ Ｐゴシック" pitchFamily="-110" charset="-128"/>
        </a:defRPr>
      </a:lvl4pPr>
      <a:lvl5pPr algn="ctr" rtl="0" eaLnBrk="0" fontAlgn="base" hangingPunct="0">
        <a:spcBef>
          <a:spcPct val="0"/>
        </a:spcBef>
        <a:spcAft>
          <a:spcPct val="0"/>
        </a:spcAft>
        <a:defRPr sz="4000">
          <a:solidFill>
            <a:srgbClr val="FFFF00"/>
          </a:solidFill>
          <a:latin typeface="Times New Roman" pitchFamily="-106" charset="0"/>
          <a:ea typeface="ＭＳ Ｐゴシック" pitchFamily="-110" charset="-128"/>
          <a:cs typeface="ＭＳ Ｐゴシック" pitchFamily="-110" charset="-128"/>
        </a:defRPr>
      </a:lvl5pPr>
      <a:lvl6pPr marL="457011" algn="ctr" rtl="0" eaLnBrk="0" fontAlgn="base" hangingPunct="0">
        <a:spcBef>
          <a:spcPct val="0"/>
        </a:spcBef>
        <a:spcAft>
          <a:spcPct val="0"/>
        </a:spcAft>
        <a:defRPr sz="4000">
          <a:solidFill>
            <a:srgbClr val="FFFF00"/>
          </a:solidFill>
          <a:latin typeface="Times New Roman" pitchFamily="-106" charset="0"/>
        </a:defRPr>
      </a:lvl6pPr>
      <a:lvl7pPr marL="914022" algn="ctr" rtl="0" eaLnBrk="0" fontAlgn="base" hangingPunct="0">
        <a:spcBef>
          <a:spcPct val="0"/>
        </a:spcBef>
        <a:spcAft>
          <a:spcPct val="0"/>
        </a:spcAft>
        <a:defRPr sz="4000">
          <a:solidFill>
            <a:srgbClr val="FFFF00"/>
          </a:solidFill>
          <a:latin typeface="Times New Roman" pitchFamily="-106" charset="0"/>
        </a:defRPr>
      </a:lvl7pPr>
      <a:lvl8pPr marL="1371036" algn="ctr" rtl="0" eaLnBrk="0" fontAlgn="base" hangingPunct="0">
        <a:spcBef>
          <a:spcPct val="0"/>
        </a:spcBef>
        <a:spcAft>
          <a:spcPct val="0"/>
        </a:spcAft>
        <a:defRPr sz="4000">
          <a:solidFill>
            <a:srgbClr val="FFFF00"/>
          </a:solidFill>
          <a:latin typeface="Times New Roman" pitchFamily="-106" charset="0"/>
        </a:defRPr>
      </a:lvl8pPr>
      <a:lvl9pPr marL="1828047" algn="ctr" rtl="0" eaLnBrk="0" fontAlgn="base" hangingPunct="0">
        <a:spcBef>
          <a:spcPct val="0"/>
        </a:spcBef>
        <a:spcAft>
          <a:spcPct val="0"/>
        </a:spcAft>
        <a:defRPr sz="4000">
          <a:solidFill>
            <a:srgbClr val="FFFF00"/>
          </a:solidFill>
          <a:latin typeface="Times New Roman" pitchFamily="-106" charset="0"/>
        </a:defRPr>
      </a:lvl9pPr>
    </p:titleStyle>
    <p:bodyStyle>
      <a:lvl1pPr marL="341313" indent="-341313" algn="l" rtl="0" eaLnBrk="0" fontAlgn="base" hangingPunct="0">
        <a:spcBef>
          <a:spcPct val="20000"/>
        </a:spcBef>
        <a:spcAft>
          <a:spcPct val="0"/>
        </a:spcAft>
        <a:buClr>
          <a:schemeClr val="bg1"/>
        </a:buClr>
        <a:buChar char="•"/>
        <a:defRPr sz="2800">
          <a:solidFill>
            <a:schemeClr val="bg1"/>
          </a:solidFill>
          <a:latin typeface="+mn-lt"/>
          <a:ea typeface="ＭＳ Ｐゴシック" pitchFamily="-110" charset="-128"/>
          <a:cs typeface="ＭＳ Ｐゴシック" pitchFamily="-110" charset="-128"/>
        </a:defRPr>
      </a:lvl1pPr>
      <a:lvl2pPr marL="741363" indent="-284163" algn="l" rtl="0" eaLnBrk="0" fontAlgn="base" hangingPunct="0">
        <a:spcBef>
          <a:spcPct val="20000"/>
        </a:spcBef>
        <a:spcAft>
          <a:spcPct val="0"/>
        </a:spcAft>
        <a:buClr>
          <a:srgbClr val="FFFF00"/>
        </a:buClr>
        <a:buChar char="•"/>
        <a:defRPr sz="2400">
          <a:solidFill>
            <a:srgbClr val="FFFF00"/>
          </a:solidFill>
          <a:latin typeface="+mn-lt"/>
          <a:ea typeface="ＭＳ Ｐゴシック" pitchFamily="-106" charset="-128"/>
        </a:defRPr>
      </a:lvl2pPr>
      <a:lvl3pPr marL="1141413" indent="-227013" algn="l" rtl="0" eaLnBrk="0" fontAlgn="base" hangingPunct="0">
        <a:spcBef>
          <a:spcPct val="20000"/>
        </a:spcBef>
        <a:spcAft>
          <a:spcPct val="0"/>
        </a:spcAft>
        <a:buClr>
          <a:srgbClr val="FFFF00"/>
        </a:buClr>
        <a:buChar char="•"/>
        <a:defRPr sz="2400">
          <a:solidFill>
            <a:srgbClr val="009999"/>
          </a:solidFill>
          <a:latin typeface="+mn-lt"/>
          <a:ea typeface="ＭＳ Ｐゴシック" pitchFamily="-106" charset="-128"/>
        </a:defRPr>
      </a:lvl3pPr>
      <a:lvl4pPr marL="1598613" indent="-227013" algn="l" rtl="0" eaLnBrk="0" fontAlgn="base" hangingPunct="0">
        <a:spcBef>
          <a:spcPct val="20000"/>
        </a:spcBef>
        <a:spcAft>
          <a:spcPct val="0"/>
        </a:spcAft>
        <a:buClr>
          <a:srgbClr val="FFFF00"/>
        </a:buClr>
        <a:buChar char="•"/>
        <a:defRPr sz="2000">
          <a:solidFill>
            <a:srgbClr val="009999"/>
          </a:solidFill>
          <a:latin typeface="+mn-lt"/>
          <a:ea typeface="ＭＳ Ｐゴシック" pitchFamily="-106" charset="-128"/>
        </a:defRPr>
      </a:lvl4pPr>
      <a:lvl5pPr marL="2055813" indent="-227013" algn="l" rtl="0" eaLnBrk="0" fontAlgn="base" hangingPunct="0">
        <a:spcBef>
          <a:spcPct val="20000"/>
        </a:spcBef>
        <a:spcAft>
          <a:spcPct val="0"/>
        </a:spcAft>
        <a:buClr>
          <a:srgbClr val="FFFF00"/>
        </a:buClr>
        <a:buChar char="•"/>
        <a:defRPr sz="2000">
          <a:solidFill>
            <a:srgbClr val="009999"/>
          </a:solidFill>
          <a:latin typeface="+mn-lt"/>
          <a:ea typeface="ＭＳ Ｐゴシック" pitchFamily="-106" charset="-128"/>
        </a:defRPr>
      </a:lvl5pPr>
      <a:lvl6pPr marL="2513565" indent="-228504" algn="l" rtl="0" eaLnBrk="0" fontAlgn="base" hangingPunct="0">
        <a:spcBef>
          <a:spcPct val="20000"/>
        </a:spcBef>
        <a:spcAft>
          <a:spcPct val="0"/>
        </a:spcAft>
        <a:buClr>
          <a:srgbClr val="FFFF00"/>
        </a:buClr>
        <a:buChar char="•"/>
        <a:defRPr sz="2000">
          <a:solidFill>
            <a:srgbClr val="009999"/>
          </a:solidFill>
          <a:latin typeface="+mn-lt"/>
          <a:ea typeface="ＭＳ Ｐゴシック" pitchFamily="-106" charset="-128"/>
        </a:defRPr>
      </a:lvl6pPr>
      <a:lvl7pPr marL="2970576" indent="-228504" algn="l" rtl="0" eaLnBrk="0" fontAlgn="base" hangingPunct="0">
        <a:spcBef>
          <a:spcPct val="20000"/>
        </a:spcBef>
        <a:spcAft>
          <a:spcPct val="0"/>
        </a:spcAft>
        <a:buClr>
          <a:srgbClr val="FFFF00"/>
        </a:buClr>
        <a:buChar char="•"/>
        <a:defRPr sz="2000">
          <a:solidFill>
            <a:srgbClr val="009999"/>
          </a:solidFill>
          <a:latin typeface="+mn-lt"/>
          <a:ea typeface="ＭＳ Ｐゴシック" pitchFamily="-106" charset="-128"/>
        </a:defRPr>
      </a:lvl7pPr>
      <a:lvl8pPr marL="3427589" indent="-228504" algn="l" rtl="0" eaLnBrk="0" fontAlgn="base" hangingPunct="0">
        <a:spcBef>
          <a:spcPct val="20000"/>
        </a:spcBef>
        <a:spcAft>
          <a:spcPct val="0"/>
        </a:spcAft>
        <a:buClr>
          <a:srgbClr val="FFFF00"/>
        </a:buClr>
        <a:buChar char="•"/>
        <a:defRPr sz="2000">
          <a:solidFill>
            <a:srgbClr val="009999"/>
          </a:solidFill>
          <a:latin typeface="+mn-lt"/>
          <a:ea typeface="ＭＳ Ｐゴシック" pitchFamily="-106" charset="-128"/>
        </a:defRPr>
      </a:lvl8pPr>
      <a:lvl9pPr marL="3884599" indent="-228504" algn="l" rtl="0" eaLnBrk="0" fontAlgn="base" hangingPunct="0">
        <a:spcBef>
          <a:spcPct val="20000"/>
        </a:spcBef>
        <a:spcAft>
          <a:spcPct val="0"/>
        </a:spcAft>
        <a:buClr>
          <a:srgbClr val="FFFF00"/>
        </a:buClr>
        <a:buChar char="•"/>
        <a:defRPr sz="2000">
          <a:solidFill>
            <a:srgbClr val="009999"/>
          </a:solidFill>
          <a:latin typeface="+mn-lt"/>
          <a:ea typeface="ＭＳ Ｐゴシック" pitchFamily="-106" charset="-128"/>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2" algn="l" defTabSz="457011" rtl="0" eaLnBrk="1" latinLnBrk="0" hangingPunct="1">
        <a:defRPr sz="1800" kern="1200">
          <a:solidFill>
            <a:schemeClr val="tx1"/>
          </a:solidFill>
          <a:latin typeface="+mn-lt"/>
          <a:ea typeface="+mn-ea"/>
          <a:cs typeface="+mn-cs"/>
        </a:defRPr>
      </a:lvl3pPr>
      <a:lvl4pPr marL="1371036" algn="l" defTabSz="457011" rtl="0" eaLnBrk="1" latinLnBrk="0" hangingPunct="1">
        <a:defRPr sz="1800" kern="1200">
          <a:solidFill>
            <a:schemeClr val="tx1"/>
          </a:solidFill>
          <a:latin typeface="+mn-lt"/>
          <a:ea typeface="+mn-ea"/>
          <a:cs typeface="+mn-cs"/>
        </a:defRPr>
      </a:lvl4pPr>
      <a:lvl5pPr marL="1828047" algn="l" defTabSz="457011" rtl="0" eaLnBrk="1" latinLnBrk="0" hangingPunct="1">
        <a:defRPr sz="1800" kern="1200">
          <a:solidFill>
            <a:schemeClr val="tx1"/>
          </a:solidFill>
          <a:latin typeface="+mn-lt"/>
          <a:ea typeface="+mn-ea"/>
          <a:cs typeface="+mn-cs"/>
        </a:defRPr>
      </a:lvl5pPr>
      <a:lvl6pPr marL="2285058" algn="l" defTabSz="457011" rtl="0" eaLnBrk="1" latinLnBrk="0" hangingPunct="1">
        <a:defRPr sz="1800" kern="1200">
          <a:solidFill>
            <a:schemeClr val="tx1"/>
          </a:solidFill>
          <a:latin typeface="+mn-lt"/>
          <a:ea typeface="+mn-ea"/>
          <a:cs typeface="+mn-cs"/>
        </a:defRPr>
      </a:lvl6pPr>
      <a:lvl7pPr marL="2742072" algn="l" defTabSz="457011" rtl="0" eaLnBrk="1" latinLnBrk="0" hangingPunct="1">
        <a:defRPr sz="1800" kern="1200">
          <a:solidFill>
            <a:schemeClr val="tx1"/>
          </a:solidFill>
          <a:latin typeface="+mn-lt"/>
          <a:ea typeface="+mn-ea"/>
          <a:cs typeface="+mn-cs"/>
        </a:defRPr>
      </a:lvl7pPr>
      <a:lvl8pPr marL="3199080" algn="l" defTabSz="457011" rtl="0" eaLnBrk="1" latinLnBrk="0" hangingPunct="1">
        <a:defRPr sz="1800" kern="1200">
          <a:solidFill>
            <a:schemeClr val="tx1"/>
          </a:solidFill>
          <a:latin typeface="+mn-lt"/>
          <a:ea typeface="+mn-ea"/>
          <a:cs typeface="+mn-cs"/>
        </a:defRPr>
      </a:lvl8pPr>
      <a:lvl9pPr marL="3656094" algn="l" defTabSz="457011"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3F3B3D"/>
            </a:gs>
            <a:gs pos="100000">
              <a:srgbClr val="38343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20" tIns="45711" rIns="91420" bIns="4571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20" tIns="45711" rIns="91420" bIns="457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lvl1pPr algn="r" eaLnBrk="0" hangingPunct="0">
              <a:defRPr sz="1400">
                <a:solidFill>
                  <a:schemeClr val="tx1"/>
                </a:solidFill>
                <a:latin typeface="+mn-lt"/>
                <a:ea typeface="Arial" pitchFamily="30" charset="0"/>
                <a:cs typeface="Arial" pitchFamily="30" charset="0"/>
                <a:sym typeface="Arial" pitchFamily="30" charset="0"/>
              </a:defRPr>
            </a:lvl1pPr>
          </a:lstStyle>
          <a:p>
            <a:pPr>
              <a:defRPr/>
            </a:pPr>
            <a:endParaRPr lang="en-US"/>
          </a:p>
          <a:p>
            <a:pPr>
              <a:defRPr/>
            </a:pPr>
            <a:fld id="{6A4FB64A-FC64-D94C-AB5B-143B0CE5742C}" type="slidenum">
              <a:rPr lang="en-US"/>
              <a:pPr>
                <a:defRPr/>
              </a:pPr>
              <a:t>‹#›</a:t>
            </a:fld>
            <a:endParaRPr lang="en-US"/>
          </a:p>
        </p:txBody>
      </p:sp>
      <p:sp>
        <p:nvSpPr>
          <p:cNvPr id="82959" name="Rectangle 15"/>
          <p:cNvSpPr>
            <a:spLocks/>
          </p:cNvSpPr>
          <p:nvPr userDrawn="1"/>
        </p:nvSpPr>
        <p:spPr bwMode="auto">
          <a:xfrm>
            <a:off x="3513138" y="6553200"/>
            <a:ext cx="184150" cy="304800"/>
          </a:xfrm>
          <a:prstGeom prst="rect">
            <a:avLst/>
          </a:prstGeom>
          <a:noFill/>
          <a:ln w="12700">
            <a:noFill/>
            <a:miter lim="800000"/>
            <a:headEnd/>
            <a:tailEnd/>
          </a:ln>
          <a:effectLst/>
        </p:spPr>
        <p:txBody>
          <a:bodyPr wrap="none" lIns="91420" tIns="45711" rIns="91420" bIns="45711">
            <a:prstTxWarp prst="textNoShape">
              <a:avLst/>
            </a:prstTxWarp>
            <a:spAutoFit/>
          </a:bodyPr>
          <a:lstStyle/>
          <a:p>
            <a:pPr>
              <a:defRPr/>
            </a:pPr>
            <a:endParaRPr lang="en-US" sz="1400" dirty="0">
              <a:solidFill>
                <a:srgbClr val="09E60A"/>
              </a:solidFill>
              <a:latin typeface="Times New Roman" pitchFamily="30" charset="0"/>
              <a:ea typeface="Arial" pitchFamily="30" charset="0"/>
              <a:cs typeface="Arial" pitchFamily="30" charset="0"/>
              <a:sym typeface="Arial" pitchFamily="30" charset="0"/>
            </a:endParaRPr>
          </a:p>
        </p:txBody>
      </p:sp>
    </p:spTree>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 id="2147484388" r:id="rId12"/>
  </p:sldLayoutIdLst>
  <p:hf hdr="0" ftr="0" dt="0"/>
  <p:txStyles>
    <p:titleStyle>
      <a:lvl1pPr algn="ctr" rtl="0" eaLnBrk="0" fontAlgn="base" hangingPunct="0">
        <a:spcBef>
          <a:spcPct val="0"/>
        </a:spcBef>
        <a:spcAft>
          <a:spcPct val="0"/>
        </a:spcAft>
        <a:defRPr sz="4400">
          <a:solidFill>
            <a:srgbClr val="FFFF00"/>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rgbClr val="FFFF00"/>
          </a:solidFill>
          <a:latin typeface="Times" pitchFamily="3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rgbClr val="FFFF00"/>
          </a:solidFill>
          <a:latin typeface="Times" pitchFamily="3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rgbClr val="FFFF00"/>
          </a:solidFill>
          <a:latin typeface="Times" pitchFamily="3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rgbClr val="FFFF00"/>
          </a:solidFill>
          <a:latin typeface="Times" pitchFamily="30" charset="0"/>
          <a:ea typeface="ＭＳ Ｐゴシック" pitchFamily="-110" charset="-128"/>
          <a:cs typeface="ＭＳ Ｐゴシック" pitchFamily="-110" charset="-128"/>
        </a:defRPr>
      </a:lvl5pPr>
      <a:lvl6pPr marL="457106" algn="ctr" rtl="0" fontAlgn="base">
        <a:spcBef>
          <a:spcPct val="0"/>
        </a:spcBef>
        <a:spcAft>
          <a:spcPct val="0"/>
        </a:spcAft>
        <a:defRPr sz="4400">
          <a:solidFill>
            <a:srgbClr val="FFFF00"/>
          </a:solidFill>
          <a:latin typeface="Times" pitchFamily="30" charset="0"/>
        </a:defRPr>
      </a:lvl6pPr>
      <a:lvl7pPr marL="914210" algn="ctr" rtl="0" fontAlgn="base">
        <a:spcBef>
          <a:spcPct val="0"/>
        </a:spcBef>
        <a:spcAft>
          <a:spcPct val="0"/>
        </a:spcAft>
        <a:defRPr sz="4400">
          <a:solidFill>
            <a:srgbClr val="FFFF00"/>
          </a:solidFill>
          <a:latin typeface="Times" pitchFamily="30" charset="0"/>
        </a:defRPr>
      </a:lvl7pPr>
      <a:lvl8pPr marL="1371316" algn="ctr" rtl="0" fontAlgn="base">
        <a:spcBef>
          <a:spcPct val="0"/>
        </a:spcBef>
        <a:spcAft>
          <a:spcPct val="0"/>
        </a:spcAft>
        <a:defRPr sz="4400">
          <a:solidFill>
            <a:srgbClr val="FFFF00"/>
          </a:solidFill>
          <a:latin typeface="Times" pitchFamily="30" charset="0"/>
        </a:defRPr>
      </a:lvl8pPr>
      <a:lvl9pPr marL="1828421" algn="ctr" rtl="0" fontAlgn="base">
        <a:spcBef>
          <a:spcPct val="0"/>
        </a:spcBef>
        <a:spcAft>
          <a:spcPct val="0"/>
        </a:spcAft>
        <a:defRPr sz="4400">
          <a:solidFill>
            <a:srgbClr val="FFFF00"/>
          </a:solidFill>
          <a:latin typeface="Times" pitchFamily="30" charset="0"/>
        </a:defRPr>
      </a:lvl9pPr>
    </p:titleStyle>
    <p:bodyStyle>
      <a:lvl1pPr marL="341313" indent="-341313" algn="l" rtl="0" eaLnBrk="0" fontAlgn="base" hangingPunct="0">
        <a:spcBef>
          <a:spcPct val="20000"/>
        </a:spcBef>
        <a:spcAft>
          <a:spcPct val="0"/>
        </a:spcAft>
        <a:buChar char="•"/>
        <a:defRPr sz="3200">
          <a:solidFill>
            <a:schemeClr val="bg1"/>
          </a:solidFill>
          <a:latin typeface="+mn-lt"/>
          <a:ea typeface="ＭＳ Ｐゴシック" pitchFamily="-110" charset="-128"/>
          <a:cs typeface="ＭＳ Ｐゴシック" pitchFamily="-110" charset="-128"/>
        </a:defRPr>
      </a:lvl1pPr>
      <a:lvl2pPr marL="741363" indent="-284163" algn="l" rtl="0" eaLnBrk="0" fontAlgn="base" hangingPunct="0">
        <a:spcBef>
          <a:spcPct val="20000"/>
        </a:spcBef>
        <a:spcAft>
          <a:spcPct val="0"/>
        </a:spcAft>
        <a:buChar char="–"/>
        <a:defRPr sz="2800">
          <a:solidFill>
            <a:schemeClr val="bg1"/>
          </a:solidFill>
          <a:latin typeface="+mn-lt"/>
          <a:ea typeface="ＭＳ Ｐゴシック" pitchFamily="30" charset="-128"/>
        </a:defRPr>
      </a:lvl2pPr>
      <a:lvl3pPr marL="1141413" indent="-227013" algn="l" rtl="0" eaLnBrk="0" fontAlgn="base" hangingPunct="0">
        <a:spcBef>
          <a:spcPct val="20000"/>
        </a:spcBef>
        <a:spcAft>
          <a:spcPct val="0"/>
        </a:spcAft>
        <a:buChar char="•"/>
        <a:defRPr sz="2400">
          <a:solidFill>
            <a:schemeClr val="bg1"/>
          </a:solidFill>
          <a:latin typeface="+mn-lt"/>
          <a:ea typeface="ＭＳ Ｐゴシック" pitchFamily="30" charset="-128"/>
        </a:defRPr>
      </a:lvl3pPr>
      <a:lvl4pPr marL="1598613" indent="-227013" algn="l" rtl="0" eaLnBrk="0" fontAlgn="base" hangingPunct="0">
        <a:spcBef>
          <a:spcPct val="20000"/>
        </a:spcBef>
        <a:spcAft>
          <a:spcPct val="0"/>
        </a:spcAft>
        <a:buChar char="–"/>
        <a:defRPr sz="2000">
          <a:solidFill>
            <a:schemeClr val="bg1"/>
          </a:solidFill>
          <a:latin typeface="+mn-lt"/>
          <a:ea typeface="ＭＳ Ｐゴシック" pitchFamily="30" charset="-128"/>
        </a:defRPr>
      </a:lvl4pPr>
      <a:lvl5pPr marL="2055813" indent="-227013" algn="l" rtl="0" eaLnBrk="0" fontAlgn="base" hangingPunct="0">
        <a:spcBef>
          <a:spcPct val="20000"/>
        </a:spcBef>
        <a:spcAft>
          <a:spcPct val="0"/>
        </a:spcAft>
        <a:buChar char="»"/>
        <a:defRPr sz="2000">
          <a:solidFill>
            <a:schemeClr val="bg1"/>
          </a:solidFill>
          <a:latin typeface="+mn-lt"/>
          <a:ea typeface="ＭＳ Ｐゴシック" pitchFamily="30" charset="-128"/>
        </a:defRPr>
      </a:lvl5pPr>
      <a:lvl6pPr marL="2514079" indent="-228553" algn="l" rtl="0" fontAlgn="base">
        <a:spcBef>
          <a:spcPct val="20000"/>
        </a:spcBef>
        <a:spcAft>
          <a:spcPct val="0"/>
        </a:spcAft>
        <a:buChar char="»"/>
        <a:defRPr sz="2000">
          <a:solidFill>
            <a:schemeClr val="bg1"/>
          </a:solidFill>
          <a:latin typeface="+mn-lt"/>
          <a:ea typeface="ＭＳ Ｐゴシック" pitchFamily="30" charset="-128"/>
        </a:defRPr>
      </a:lvl6pPr>
      <a:lvl7pPr marL="2971184" indent="-228553" algn="l" rtl="0" fontAlgn="base">
        <a:spcBef>
          <a:spcPct val="20000"/>
        </a:spcBef>
        <a:spcAft>
          <a:spcPct val="0"/>
        </a:spcAft>
        <a:buChar char="»"/>
        <a:defRPr sz="2000">
          <a:solidFill>
            <a:schemeClr val="bg1"/>
          </a:solidFill>
          <a:latin typeface="+mn-lt"/>
          <a:ea typeface="ＭＳ Ｐゴシック" pitchFamily="30" charset="-128"/>
        </a:defRPr>
      </a:lvl7pPr>
      <a:lvl8pPr marL="3428289" indent="-228553" algn="l" rtl="0" fontAlgn="base">
        <a:spcBef>
          <a:spcPct val="20000"/>
        </a:spcBef>
        <a:spcAft>
          <a:spcPct val="0"/>
        </a:spcAft>
        <a:buChar char="»"/>
        <a:defRPr sz="2000">
          <a:solidFill>
            <a:schemeClr val="bg1"/>
          </a:solidFill>
          <a:latin typeface="+mn-lt"/>
          <a:ea typeface="ＭＳ Ｐゴシック" pitchFamily="30" charset="-128"/>
        </a:defRPr>
      </a:lvl8pPr>
      <a:lvl9pPr marL="3885394" indent="-228553" algn="l" rtl="0" fontAlgn="base">
        <a:spcBef>
          <a:spcPct val="20000"/>
        </a:spcBef>
        <a:spcAft>
          <a:spcPct val="0"/>
        </a:spcAft>
        <a:buChar char="»"/>
        <a:defRPr sz="2000">
          <a:solidFill>
            <a:schemeClr val="bg1"/>
          </a:solidFill>
          <a:latin typeface="+mn-lt"/>
          <a:ea typeface="ＭＳ Ｐゴシック" pitchFamily="30" charset="-128"/>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10" algn="l" defTabSz="457106" rtl="0" eaLnBrk="1" latinLnBrk="0" hangingPunct="1">
        <a:defRPr sz="1800" kern="1200">
          <a:solidFill>
            <a:schemeClr val="tx1"/>
          </a:solidFill>
          <a:latin typeface="+mn-lt"/>
          <a:ea typeface="+mn-ea"/>
          <a:cs typeface="+mn-cs"/>
        </a:defRPr>
      </a:lvl3pPr>
      <a:lvl4pPr marL="1371316" algn="l" defTabSz="457106" rtl="0" eaLnBrk="1" latinLnBrk="0" hangingPunct="1">
        <a:defRPr sz="1800" kern="1200">
          <a:solidFill>
            <a:schemeClr val="tx1"/>
          </a:solidFill>
          <a:latin typeface="+mn-lt"/>
          <a:ea typeface="+mn-ea"/>
          <a:cs typeface="+mn-cs"/>
        </a:defRPr>
      </a:lvl4pPr>
      <a:lvl5pPr marL="1828421" algn="l" defTabSz="457106" rtl="0" eaLnBrk="1" latinLnBrk="0" hangingPunct="1">
        <a:defRPr sz="1800" kern="1200">
          <a:solidFill>
            <a:schemeClr val="tx1"/>
          </a:solidFill>
          <a:latin typeface="+mn-lt"/>
          <a:ea typeface="+mn-ea"/>
          <a:cs typeface="+mn-cs"/>
        </a:defRPr>
      </a:lvl5pPr>
      <a:lvl6pPr marL="2285526" algn="l" defTabSz="457106" rtl="0" eaLnBrk="1" latinLnBrk="0" hangingPunct="1">
        <a:defRPr sz="1800" kern="1200">
          <a:solidFill>
            <a:schemeClr val="tx1"/>
          </a:solidFill>
          <a:latin typeface="+mn-lt"/>
          <a:ea typeface="+mn-ea"/>
          <a:cs typeface="+mn-cs"/>
        </a:defRPr>
      </a:lvl6pPr>
      <a:lvl7pPr marL="2742630" algn="l" defTabSz="457106" rtl="0" eaLnBrk="1" latinLnBrk="0" hangingPunct="1">
        <a:defRPr sz="1800" kern="1200">
          <a:solidFill>
            <a:schemeClr val="tx1"/>
          </a:solidFill>
          <a:latin typeface="+mn-lt"/>
          <a:ea typeface="+mn-ea"/>
          <a:cs typeface="+mn-cs"/>
        </a:defRPr>
      </a:lvl7pPr>
      <a:lvl8pPr marL="3199736" algn="l" defTabSz="457106" rtl="0" eaLnBrk="1" latinLnBrk="0" hangingPunct="1">
        <a:defRPr sz="1800" kern="1200">
          <a:solidFill>
            <a:schemeClr val="tx1"/>
          </a:solidFill>
          <a:latin typeface="+mn-lt"/>
          <a:ea typeface="+mn-ea"/>
          <a:cs typeface="+mn-cs"/>
        </a:defRPr>
      </a:lvl8pPr>
      <a:lvl9pPr marL="3656841" algn="l" defTabSz="457106"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F3B3D"/>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bwMode="auto">
          <a:xfrm>
            <a:off x="671513" y="568325"/>
            <a:ext cx="7805737" cy="11445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45411" name="Rectangle 3"/>
          <p:cNvSpPr>
            <a:spLocks noGrp="1" noChangeArrowheads="1"/>
          </p:cNvSpPr>
          <p:nvPr>
            <p:ph type="body" idx="1"/>
          </p:nvPr>
        </p:nvSpPr>
        <p:spPr bwMode="auto">
          <a:xfrm>
            <a:off x="671513" y="1906588"/>
            <a:ext cx="7805737" cy="4319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2780" name="Rectangle 12"/>
          <p:cNvSpPr>
            <a:spLocks/>
          </p:cNvSpPr>
          <p:nvPr userDrawn="1"/>
        </p:nvSpPr>
        <p:spPr bwMode="auto">
          <a:xfrm>
            <a:off x="3665538" y="6553200"/>
            <a:ext cx="184150" cy="304800"/>
          </a:xfrm>
          <a:prstGeom prst="rect">
            <a:avLst/>
          </a:prstGeom>
          <a:noFill/>
          <a:ln w="12700">
            <a:noFill/>
            <a:miter lim="800000"/>
            <a:headEnd/>
            <a:tailEnd/>
          </a:ln>
          <a:effectLst/>
        </p:spPr>
        <p:txBody>
          <a:bodyPr wrap="none">
            <a:prstTxWarp prst="textNoShape">
              <a:avLst/>
            </a:prstTxWarp>
            <a:spAutoFit/>
          </a:bodyPr>
          <a:lstStyle/>
          <a:p>
            <a:pPr>
              <a:defRPr/>
            </a:pPr>
            <a:endParaRPr lang="en-US" sz="1400" b="1">
              <a:solidFill>
                <a:srgbClr val="09E60A"/>
              </a:solidFill>
              <a:latin typeface="Times New Roman" pitchFamily="30" charset="0"/>
              <a:ea typeface="Arial" pitchFamily="30" charset="0"/>
              <a:cs typeface="Arial" pitchFamily="30" charset="0"/>
              <a:sym typeface="Arial" pitchFamily="30" charset="0"/>
            </a:endParaRPr>
          </a:p>
        </p:txBody>
      </p:sp>
      <p:pic>
        <p:nvPicPr>
          <p:cNvPr id="145413" name="Picture 13" descr="DES-Logo-cropped"/>
          <p:cNvPicPr>
            <a:picLocks noChangeAspect="1" noChangeArrowheads="1"/>
          </p:cNvPicPr>
          <p:nvPr userDrawn="1"/>
        </p:nvPicPr>
        <p:blipFill>
          <a:blip r:embed="rId13"/>
          <a:srcRect/>
          <a:stretch>
            <a:fillRect/>
          </a:stretch>
        </p:blipFill>
        <p:spPr bwMode="auto">
          <a:xfrm>
            <a:off x="0" y="0"/>
            <a:ext cx="839788"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txStyles>
    <p:titleStyle>
      <a:lvl1pPr marL="1306513" indent="-1306513" algn="l" defTabSz="407988" rtl="0" eaLnBrk="0" fontAlgn="base" hangingPunct="0">
        <a:spcBef>
          <a:spcPct val="0"/>
        </a:spcBef>
        <a:spcAft>
          <a:spcPct val="0"/>
        </a:spcAft>
        <a:buClr>
          <a:srgbClr val="000000"/>
        </a:buClr>
        <a:buSzPct val="45000"/>
        <a:buFont typeface="StarSymbol" charset="2"/>
        <a:defRPr sz="4000">
          <a:solidFill>
            <a:srgbClr val="F3FF1D"/>
          </a:solidFill>
          <a:latin typeface="+mj-lt"/>
          <a:ea typeface="ＭＳ Ｐゴシック" pitchFamily="30" charset="-128"/>
          <a:cs typeface="ＭＳ Ｐゴシック" pitchFamily="30" charset="-128"/>
        </a:defRPr>
      </a:lvl1pPr>
      <a:lvl2pPr marL="1306513" indent="-1306513" algn="l" defTabSz="407988" rtl="0" eaLnBrk="0" fontAlgn="base" hangingPunct="0">
        <a:spcBef>
          <a:spcPct val="0"/>
        </a:spcBef>
        <a:spcAft>
          <a:spcPct val="0"/>
        </a:spcAft>
        <a:buClr>
          <a:srgbClr val="000000"/>
        </a:buClr>
        <a:buSzPct val="45000"/>
        <a:buFont typeface="StarSymbol" charset="2"/>
        <a:defRPr sz="4000">
          <a:solidFill>
            <a:srgbClr val="F3FF1D"/>
          </a:solidFill>
          <a:latin typeface="Times New Roman" charset="0"/>
          <a:ea typeface="ＭＳ Ｐゴシック" pitchFamily="30" charset="-128"/>
          <a:cs typeface="ＭＳ Ｐゴシック" pitchFamily="30" charset="-128"/>
        </a:defRPr>
      </a:lvl2pPr>
      <a:lvl3pPr marL="1306513" indent="-1306513" algn="l" defTabSz="407988" rtl="0" eaLnBrk="0" fontAlgn="base" hangingPunct="0">
        <a:spcBef>
          <a:spcPct val="0"/>
        </a:spcBef>
        <a:spcAft>
          <a:spcPct val="0"/>
        </a:spcAft>
        <a:buClr>
          <a:srgbClr val="000000"/>
        </a:buClr>
        <a:buSzPct val="45000"/>
        <a:buFont typeface="StarSymbol" charset="2"/>
        <a:defRPr sz="4000">
          <a:solidFill>
            <a:srgbClr val="F3FF1D"/>
          </a:solidFill>
          <a:latin typeface="Times New Roman" charset="0"/>
          <a:ea typeface="ＭＳ Ｐゴシック" pitchFamily="30" charset="-128"/>
          <a:cs typeface="ＭＳ Ｐゴシック" pitchFamily="30" charset="-128"/>
        </a:defRPr>
      </a:lvl3pPr>
      <a:lvl4pPr marL="1306513" indent="-1306513" algn="l" defTabSz="407988" rtl="0" eaLnBrk="0" fontAlgn="base" hangingPunct="0">
        <a:spcBef>
          <a:spcPct val="0"/>
        </a:spcBef>
        <a:spcAft>
          <a:spcPct val="0"/>
        </a:spcAft>
        <a:buClr>
          <a:srgbClr val="000000"/>
        </a:buClr>
        <a:buSzPct val="45000"/>
        <a:buFont typeface="StarSymbol" charset="2"/>
        <a:defRPr sz="4000">
          <a:solidFill>
            <a:srgbClr val="F3FF1D"/>
          </a:solidFill>
          <a:latin typeface="Times New Roman" charset="0"/>
          <a:ea typeface="ＭＳ Ｐゴシック" pitchFamily="30" charset="-128"/>
          <a:cs typeface="ＭＳ Ｐゴシック" pitchFamily="30" charset="-128"/>
        </a:defRPr>
      </a:lvl4pPr>
      <a:lvl5pPr marL="1306513" indent="-1306513" algn="l" defTabSz="407988" rtl="0" eaLnBrk="0" fontAlgn="base" hangingPunct="0">
        <a:spcBef>
          <a:spcPct val="0"/>
        </a:spcBef>
        <a:spcAft>
          <a:spcPct val="0"/>
        </a:spcAft>
        <a:buClr>
          <a:srgbClr val="000000"/>
        </a:buClr>
        <a:buSzPct val="45000"/>
        <a:buFont typeface="StarSymbol" charset="2"/>
        <a:defRPr sz="4000">
          <a:solidFill>
            <a:srgbClr val="F3FF1D"/>
          </a:solidFill>
          <a:latin typeface="Times New Roman" charset="0"/>
          <a:ea typeface="ＭＳ Ｐゴシック" pitchFamily="30" charset="-128"/>
          <a:cs typeface="ＭＳ Ｐゴシック" pitchFamily="30" charset="-128"/>
        </a:defRPr>
      </a:lvl5pPr>
      <a:lvl6pPr marL="1763713" algn="l" defTabSz="407988" rtl="0" fontAlgn="base" hangingPunct="0">
        <a:spcBef>
          <a:spcPct val="0"/>
        </a:spcBef>
        <a:spcAft>
          <a:spcPct val="0"/>
        </a:spcAft>
        <a:buClr>
          <a:srgbClr val="000000"/>
        </a:buClr>
        <a:buSzPct val="45000"/>
        <a:buFont typeface="StarSymbol" charset="2"/>
        <a:defRPr sz="4000">
          <a:solidFill>
            <a:srgbClr val="F3FF1D"/>
          </a:solidFill>
          <a:latin typeface="Times New Roman" charset="0"/>
        </a:defRPr>
      </a:lvl6pPr>
      <a:lvl7pPr marL="2220913" algn="l" defTabSz="407988" rtl="0" fontAlgn="base" hangingPunct="0">
        <a:spcBef>
          <a:spcPct val="0"/>
        </a:spcBef>
        <a:spcAft>
          <a:spcPct val="0"/>
        </a:spcAft>
        <a:buClr>
          <a:srgbClr val="000000"/>
        </a:buClr>
        <a:buSzPct val="45000"/>
        <a:buFont typeface="StarSymbol" charset="2"/>
        <a:defRPr sz="4000">
          <a:solidFill>
            <a:srgbClr val="F3FF1D"/>
          </a:solidFill>
          <a:latin typeface="Times New Roman" charset="0"/>
        </a:defRPr>
      </a:lvl7pPr>
      <a:lvl8pPr marL="2678113" algn="l" defTabSz="407988" rtl="0" fontAlgn="base" hangingPunct="0">
        <a:spcBef>
          <a:spcPct val="0"/>
        </a:spcBef>
        <a:spcAft>
          <a:spcPct val="0"/>
        </a:spcAft>
        <a:buClr>
          <a:srgbClr val="000000"/>
        </a:buClr>
        <a:buSzPct val="45000"/>
        <a:buFont typeface="StarSymbol" charset="2"/>
        <a:defRPr sz="4000">
          <a:solidFill>
            <a:srgbClr val="F3FF1D"/>
          </a:solidFill>
          <a:latin typeface="Times New Roman" charset="0"/>
        </a:defRPr>
      </a:lvl8pPr>
      <a:lvl9pPr marL="3135313" algn="l" defTabSz="407988" rtl="0" fontAlgn="base" hangingPunct="0">
        <a:spcBef>
          <a:spcPct val="0"/>
        </a:spcBef>
        <a:spcAft>
          <a:spcPct val="0"/>
        </a:spcAft>
        <a:buClr>
          <a:srgbClr val="000000"/>
        </a:buClr>
        <a:buSzPct val="45000"/>
        <a:buFont typeface="StarSymbol" charset="2"/>
        <a:defRPr sz="4000">
          <a:solidFill>
            <a:srgbClr val="F3FF1D"/>
          </a:solidFill>
          <a:latin typeface="Times New Roman" charset="0"/>
        </a:defRPr>
      </a:lvl9pPr>
    </p:titleStyle>
    <p:bodyStyle>
      <a:lvl1pPr marL="392113" indent="-293688" algn="l" defTabSz="407988" rtl="0" eaLnBrk="0" fontAlgn="base" hangingPunct="0">
        <a:lnSpc>
          <a:spcPct val="93000"/>
        </a:lnSpc>
        <a:spcBef>
          <a:spcPct val="0"/>
        </a:spcBef>
        <a:spcAft>
          <a:spcPts val="1288"/>
        </a:spcAft>
        <a:buClr>
          <a:srgbClr val="000000"/>
        </a:buClr>
        <a:buSzPct val="45000"/>
        <a:buFont typeface="StarSymbol" charset="2"/>
        <a:buChar char="●"/>
        <a:defRPr sz="2900">
          <a:solidFill>
            <a:schemeClr val="bg1"/>
          </a:solidFill>
          <a:latin typeface="+mn-lt"/>
          <a:ea typeface="+mn-ea"/>
          <a:cs typeface="+mn-cs"/>
        </a:defRPr>
      </a:lvl1pPr>
      <a:lvl2pPr marL="782638" indent="-260350" algn="l" defTabSz="407988" rtl="0" eaLnBrk="0" fontAlgn="base" hangingPunct="0">
        <a:lnSpc>
          <a:spcPct val="93000"/>
        </a:lnSpc>
        <a:spcBef>
          <a:spcPct val="0"/>
        </a:spcBef>
        <a:spcAft>
          <a:spcPts val="1025"/>
        </a:spcAft>
        <a:buClr>
          <a:srgbClr val="000000"/>
        </a:buClr>
        <a:buSzPct val="75000"/>
        <a:buFont typeface="StarSymbol" charset="2"/>
        <a:buChar char="–"/>
        <a:defRPr sz="2500">
          <a:solidFill>
            <a:schemeClr val="bg1"/>
          </a:solidFill>
          <a:latin typeface="+mn-lt"/>
          <a:ea typeface="+mn-ea"/>
          <a:cs typeface="+mn-cs"/>
        </a:defRPr>
      </a:lvl2pPr>
      <a:lvl3pPr marL="1174750" indent="-195263" algn="l" defTabSz="407988" rtl="0" eaLnBrk="0" fontAlgn="base" hangingPunct="0">
        <a:lnSpc>
          <a:spcPct val="93000"/>
        </a:lnSpc>
        <a:spcBef>
          <a:spcPct val="0"/>
        </a:spcBef>
        <a:spcAft>
          <a:spcPts val="775"/>
        </a:spcAft>
        <a:buClr>
          <a:srgbClr val="000000"/>
        </a:buClr>
        <a:buSzPct val="45000"/>
        <a:buFont typeface="StarSymbol" charset="2"/>
        <a:buChar char="●"/>
        <a:defRPr sz="2200">
          <a:solidFill>
            <a:schemeClr val="bg1"/>
          </a:solidFill>
          <a:latin typeface="+mn-lt"/>
          <a:ea typeface="+mn-ea"/>
          <a:cs typeface="+mn-cs"/>
        </a:defRPr>
      </a:lvl3pPr>
      <a:lvl4pPr marL="1566863" indent="-195263" algn="l" defTabSz="407988" rtl="0" eaLnBrk="0" fontAlgn="base" hangingPunct="0">
        <a:lnSpc>
          <a:spcPct val="93000"/>
        </a:lnSpc>
        <a:spcBef>
          <a:spcPct val="0"/>
        </a:spcBef>
        <a:spcAft>
          <a:spcPts val="513"/>
        </a:spcAft>
        <a:buClr>
          <a:srgbClr val="000000"/>
        </a:buClr>
        <a:buSzPct val="75000"/>
        <a:buFont typeface="StarSymbol" charset="2"/>
        <a:buChar char="–"/>
        <a:defRPr>
          <a:solidFill>
            <a:schemeClr val="bg1"/>
          </a:solidFill>
          <a:latin typeface="+mn-lt"/>
          <a:ea typeface="+mn-ea"/>
          <a:cs typeface="+mn-cs"/>
        </a:defRPr>
      </a:lvl4pPr>
      <a:lvl5pPr marL="1958975" indent="-196850" algn="l" defTabSz="407988" rtl="0" eaLnBrk="0" fontAlgn="base" hangingPunct="0">
        <a:lnSpc>
          <a:spcPct val="93000"/>
        </a:lnSpc>
        <a:spcBef>
          <a:spcPct val="0"/>
        </a:spcBef>
        <a:spcAft>
          <a:spcPts val="250"/>
        </a:spcAft>
        <a:buClr>
          <a:srgbClr val="000000"/>
        </a:buClr>
        <a:buSzPct val="45000"/>
        <a:buFont typeface="StarSymbol" charset="2"/>
        <a:buChar char="●"/>
        <a:defRPr>
          <a:solidFill>
            <a:schemeClr val="bg1"/>
          </a:solidFill>
          <a:latin typeface="+mn-lt"/>
          <a:ea typeface="+mn-ea"/>
          <a:cs typeface="+mn-cs"/>
        </a:defRPr>
      </a:lvl5pPr>
      <a:lvl6pPr marL="2416175" indent="-196850" algn="l" defTabSz="407988" rtl="0" fontAlgn="base" hangingPunct="0">
        <a:lnSpc>
          <a:spcPct val="93000"/>
        </a:lnSpc>
        <a:spcBef>
          <a:spcPct val="0"/>
        </a:spcBef>
        <a:spcAft>
          <a:spcPts val="250"/>
        </a:spcAft>
        <a:buClr>
          <a:srgbClr val="000000"/>
        </a:buClr>
        <a:buSzPct val="45000"/>
        <a:buFont typeface="StarSymbol" charset="2"/>
        <a:buChar char="●"/>
        <a:defRPr>
          <a:solidFill>
            <a:schemeClr val="bg1"/>
          </a:solidFill>
          <a:latin typeface="+mn-lt"/>
          <a:ea typeface="+mn-ea"/>
          <a:cs typeface="+mn-cs"/>
        </a:defRPr>
      </a:lvl6pPr>
      <a:lvl7pPr marL="2873375" indent="-196850" algn="l" defTabSz="407988" rtl="0" fontAlgn="base" hangingPunct="0">
        <a:lnSpc>
          <a:spcPct val="93000"/>
        </a:lnSpc>
        <a:spcBef>
          <a:spcPct val="0"/>
        </a:spcBef>
        <a:spcAft>
          <a:spcPts val="250"/>
        </a:spcAft>
        <a:buClr>
          <a:srgbClr val="000000"/>
        </a:buClr>
        <a:buSzPct val="45000"/>
        <a:buFont typeface="StarSymbol" charset="2"/>
        <a:buChar char="●"/>
        <a:defRPr>
          <a:solidFill>
            <a:schemeClr val="bg1"/>
          </a:solidFill>
          <a:latin typeface="+mn-lt"/>
          <a:ea typeface="+mn-ea"/>
          <a:cs typeface="+mn-cs"/>
        </a:defRPr>
      </a:lvl7pPr>
      <a:lvl8pPr marL="3330575" indent="-196850" algn="l" defTabSz="407988" rtl="0" fontAlgn="base" hangingPunct="0">
        <a:lnSpc>
          <a:spcPct val="93000"/>
        </a:lnSpc>
        <a:spcBef>
          <a:spcPct val="0"/>
        </a:spcBef>
        <a:spcAft>
          <a:spcPts val="250"/>
        </a:spcAft>
        <a:buClr>
          <a:srgbClr val="000000"/>
        </a:buClr>
        <a:buSzPct val="45000"/>
        <a:buFont typeface="StarSymbol" charset="2"/>
        <a:buChar char="●"/>
        <a:defRPr>
          <a:solidFill>
            <a:schemeClr val="bg1"/>
          </a:solidFill>
          <a:latin typeface="+mn-lt"/>
          <a:ea typeface="+mn-ea"/>
          <a:cs typeface="+mn-cs"/>
        </a:defRPr>
      </a:lvl8pPr>
      <a:lvl9pPr marL="3787775" indent="-196850" algn="l" defTabSz="407988" rtl="0" fontAlgn="base" hangingPunct="0">
        <a:lnSpc>
          <a:spcPct val="93000"/>
        </a:lnSpc>
        <a:spcBef>
          <a:spcPct val="0"/>
        </a:spcBef>
        <a:spcAft>
          <a:spcPts val="250"/>
        </a:spcAft>
        <a:buClr>
          <a:srgbClr val="000000"/>
        </a:buClr>
        <a:buSzPct val="45000"/>
        <a:buFont typeface="StarSymbol" charset="2"/>
        <a:buChar char="●"/>
        <a:defRPr>
          <a:solidFill>
            <a:schemeClr val="bg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33333"/>
        </a:solidFill>
        <a:effectLst/>
      </p:bgPr>
    </p:bg>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bwMode="auto">
          <a:xfrm>
            <a:off x="762000" y="0"/>
            <a:ext cx="7315200" cy="1752600"/>
          </a:xfrm>
          <a:prstGeom prst="rect">
            <a:avLst/>
          </a:prstGeom>
          <a:noFill/>
          <a:ln w="9525">
            <a:noFill/>
            <a:miter lim="800000"/>
            <a:headEnd/>
            <a:tailEnd/>
          </a:ln>
          <a:effectLst/>
        </p:spPr>
        <p:txBody>
          <a:bodyPr vert="horz" wrap="square" lIns="91421" tIns="45711" rIns="91421" bIns="45711" numCol="1" anchor="ctr" anchorCtr="0" compatLnSpc="1">
            <a:prstTxWarp prst="textNoShape">
              <a:avLst/>
            </a:prstTxWarp>
          </a:bodyPr>
          <a:lstStyle/>
          <a:p>
            <a:pPr lvl="0"/>
            <a:r>
              <a:rPr lang="en-US"/>
              <a:t>Click to edit Master title style</a:t>
            </a:r>
          </a:p>
        </p:txBody>
      </p:sp>
      <p:sp>
        <p:nvSpPr>
          <p:cNvPr id="607235" name="Rectangle 3"/>
          <p:cNvSpPr>
            <a:spLocks noGrp="1" noChangeArrowheads="1"/>
          </p:cNvSpPr>
          <p:nvPr>
            <p:ph type="body" idx="1"/>
          </p:nvPr>
        </p:nvSpPr>
        <p:spPr bwMode="auto">
          <a:xfrm>
            <a:off x="533401" y="1981200"/>
            <a:ext cx="8077200" cy="4114800"/>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7236" name="Rectangle 4"/>
          <p:cNvSpPr>
            <a:spLocks noGrp="1" noChangeArrowheads="1"/>
          </p:cNvSpPr>
          <p:nvPr>
            <p:ph type="dt" sz="half" idx="2"/>
          </p:nvPr>
        </p:nvSpPr>
        <p:spPr bwMode="auto">
          <a:xfrm>
            <a:off x="533401" y="6400800"/>
            <a:ext cx="1905000" cy="457200"/>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lvl1pPr eaLnBrk="0" hangingPunct="0">
              <a:defRPr sz="1200">
                <a:solidFill>
                  <a:schemeClr val="bg1"/>
                </a:solidFill>
                <a:latin typeface="+mn-lt"/>
              </a:defRPr>
            </a:lvl1pPr>
          </a:lstStyle>
          <a:p>
            <a:endParaRPr lang="en-US"/>
          </a:p>
        </p:txBody>
      </p:sp>
      <p:sp>
        <p:nvSpPr>
          <p:cNvPr id="607237" name="Rectangle 5"/>
          <p:cNvSpPr>
            <a:spLocks noGrp="1" noChangeArrowheads="1"/>
          </p:cNvSpPr>
          <p:nvPr>
            <p:ph type="ftr" sz="quarter" idx="3"/>
          </p:nvPr>
        </p:nvSpPr>
        <p:spPr bwMode="auto">
          <a:xfrm>
            <a:off x="3124201" y="6400800"/>
            <a:ext cx="2895600" cy="457200"/>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lvl1pPr algn="ctr" eaLnBrk="0" hangingPunct="0">
              <a:defRPr sz="1400">
                <a:solidFill>
                  <a:schemeClr val="bg1"/>
                </a:solidFill>
                <a:latin typeface="+mn-lt"/>
              </a:defRPr>
            </a:lvl1pPr>
          </a:lstStyle>
          <a:p>
            <a:endParaRPr lang="en-US"/>
          </a:p>
        </p:txBody>
      </p:sp>
      <p:sp>
        <p:nvSpPr>
          <p:cNvPr id="607238" name="Rectangle 6"/>
          <p:cNvSpPr>
            <a:spLocks noGrp="1" noChangeArrowheads="1"/>
          </p:cNvSpPr>
          <p:nvPr>
            <p:ph type="sldNum" sz="quarter" idx="4"/>
          </p:nvPr>
        </p:nvSpPr>
        <p:spPr bwMode="auto">
          <a:xfrm>
            <a:off x="6858000" y="6400800"/>
            <a:ext cx="1905000" cy="457200"/>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lvl1pPr algn="r" eaLnBrk="0" hangingPunct="0">
              <a:defRPr sz="1200">
                <a:solidFill>
                  <a:schemeClr val="bg1"/>
                </a:solidFill>
                <a:latin typeface="Times" pitchFamily="-106" charset="0"/>
              </a:defRPr>
            </a:lvl1pPr>
          </a:lstStyle>
          <a:p>
            <a:endParaRPr lang="en-US" sz="1400" dirty="0">
              <a:latin typeface="+mn-lt"/>
            </a:endParaRPr>
          </a:p>
          <a:p>
            <a:fld id="{526508DA-D012-5E4E-A96D-648B806BB046}" type="slidenum">
              <a:rPr lang="en-US"/>
              <a:pPr/>
              <a:t>‹#›</a:t>
            </a:fld>
            <a:endParaRPr lang="en-US" sz="1400" dirty="0">
              <a:latin typeface="+mn-lt"/>
            </a:endParaRPr>
          </a:p>
        </p:txBody>
      </p:sp>
    </p:spTree>
  </p:cSld>
  <p:clrMap bg1="lt1" tx1="dk1" bg2="lt2" tx2="dk2" accent1="accent1" accent2="accent2" accent3="accent3" accent4="accent4" accent5="accent5" accent6="accent6" hlink="hlink" folHlink="folHlink"/>
  <p:sldLayoutIdLst>
    <p:sldLayoutId id="2147483661"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Times New Roman" pitchFamily="-106" charset="0"/>
        </a:defRPr>
      </a:lvl2pPr>
      <a:lvl3pPr algn="ctr" rtl="0" eaLnBrk="0" fontAlgn="base" hangingPunct="0">
        <a:spcBef>
          <a:spcPct val="0"/>
        </a:spcBef>
        <a:spcAft>
          <a:spcPct val="0"/>
        </a:spcAft>
        <a:defRPr sz="4000">
          <a:solidFill>
            <a:srgbClr val="FFFF00"/>
          </a:solidFill>
          <a:latin typeface="Times New Roman" pitchFamily="-106" charset="0"/>
        </a:defRPr>
      </a:lvl3pPr>
      <a:lvl4pPr algn="ctr" rtl="0" eaLnBrk="0" fontAlgn="base" hangingPunct="0">
        <a:spcBef>
          <a:spcPct val="0"/>
        </a:spcBef>
        <a:spcAft>
          <a:spcPct val="0"/>
        </a:spcAft>
        <a:defRPr sz="4000">
          <a:solidFill>
            <a:srgbClr val="FFFF00"/>
          </a:solidFill>
          <a:latin typeface="Times New Roman" pitchFamily="-106" charset="0"/>
        </a:defRPr>
      </a:lvl4pPr>
      <a:lvl5pPr algn="ctr" rtl="0" eaLnBrk="0" fontAlgn="base" hangingPunct="0">
        <a:spcBef>
          <a:spcPct val="0"/>
        </a:spcBef>
        <a:spcAft>
          <a:spcPct val="0"/>
        </a:spcAft>
        <a:defRPr sz="4000">
          <a:solidFill>
            <a:srgbClr val="FFFF00"/>
          </a:solidFill>
          <a:latin typeface="Times New Roman" pitchFamily="-106" charset="0"/>
        </a:defRPr>
      </a:lvl5pPr>
      <a:lvl6pPr marL="457106" algn="ctr" rtl="0" eaLnBrk="0" fontAlgn="base" hangingPunct="0">
        <a:spcBef>
          <a:spcPct val="0"/>
        </a:spcBef>
        <a:spcAft>
          <a:spcPct val="0"/>
        </a:spcAft>
        <a:defRPr sz="4000">
          <a:solidFill>
            <a:srgbClr val="FFFF00"/>
          </a:solidFill>
          <a:latin typeface="Times New Roman" pitchFamily="-106" charset="0"/>
        </a:defRPr>
      </a:lvl6pPr>
      <a:lvl7pPr marL="914212" algn="ctr" rtl="0" eaLnBrk="0" fontAlgn="base" hangingPunct="0">
        <a:spcBef>
          <a:spcPct val="0"/>
        </a:spcBef>
        <a:spcAft>
          <a:spcPct val="0"/>
        </a:spcAft>
        <a:defRPr sz="4000">
          <a:solidFill>
            <a:srgbClr val="FFFF00"/>
          </a:solidFill>
          <a:latin typeface="Times New Roman" pitchFamily="-106" charset="0"/>
        </a:defRPr>
      </a:lvl7pPr>
      <a:lvl8pPr marL="1371320" algn="ctr" rtl="0" eaLnBrk="0" fontAlgn="base" hangingPunct="0">
        <a:spcBef>
          <a:spcPct val="0"/>
        </a:spcBef>
        <a:spcAft>
          <a:spcPct val="0"/>
        </a:spcAft>
        <a:defRPr sz="4000">
          <a:solidFill>
            <a:srgbClr val="FFFF00"/>
          </a:solidFill>
          <a:latin typeface="Times New Roman" pitchFamily="-106" charset="0"/>
        </a:defRPr>
      </a:lvl8pPr>
      <a:lvl9pPr marL="1828426" algn="ctr" rtl="0" eaLnBrk="0" fontAlgn="base" hangingPunct="0">
        <a:spcBef>
          <a:spcPct val="0"/>
        </a:spcBef>
        <a:spcAft>
          <a:spcPct val="0"/>
        </a:spcAft>
        <a:defRPr sz="4000">
          <a:solidFill>
            <a:srgbClr val="FFFF00"/>
          </a:solidFill>
          <a:latin typeface="Times New Roman" pitchFamily="-106" charset="0"/>
        </a:defRPr>
      </a:lvl9pPr>
    </p:titleStyle>
    <p:bodyStyle>
      <a:lvl1pPr marL="342830" indent="-342830" algn="l" rtl="0" eaLnBrk="0" fontAlgn="base" hangingPunct="0">
        <a:spcBef>
          <a:spcPct val="20000"/>
        </a:spcBef>
        <a:spcAft>
          <a:spcPct val="0"/>
        </a:spcAft>
        <a:buClr>
          <a:schemeClr val="bg1"/>
        </a:buClr>
        <a:buChar char="•"/>
        <a:defRPr sz="2800">
          <a:solidFill>
            <a:schemeClr val="bg1"/>
          </a:solidFill>
          <a:latin typeface="+mn-lt"/>
          <a:ea typeface="+mn-ea"/>
          <a:cs typeface="+mn-cs"/>
        </a:defRPr>
      </a:lvl1pPr>
      <a:lvl2pPr marL="742798" indent="-285692" algn="l" rtl="0" eaLnBrk="0" fontAlgn="base" hangingPunct="0">
        <a:spcBef>
          <a:spcPct val="20000"/>
        </a:spcBef>
        <a:spcAft>
          <a:spcPct val="0"/>
        </a:spcAft>
        <a:buClr>
          <a:srgbClr val="FFFF00"/>
        </a:buClr>
        <a:buChar char="•"/>
        <a:defRPr sz="2400">
          <a:solidFill>
            <a:srgbClr val="FFFF00"/>
          </a:solidFill>
          <a:latin typeface="+mn-lt"/>
          <a:ea typeface="ＭＳ Ｐゴシック" pitchFamily="-106" charset="-128"/>
        </a:defRPr>
      </a:lvl2pPr>
      <a:lvl3pPr marL="1142765" indent="-228552" algn="l" rtl="0" eaLnBrk="0" fontAlgn="base" hangingPunct="0">
        <a:spcBef>
          <a:spcPct val="20000"/>
        </a:spcBef>
        <a:spcAft>
          <a:spcPct val="0"/>
        </a:spcAft>
        <a:buClr>
          <a:srgbClr val="FFFF00"/>
        </a:buClr>
        <a:buChar char="•"/>
        <a:defRPr sz="2400">
          <a:solidFill>
            <a:srgbClr val="009999"/>
          </a:solidFill>
          <a:latin typeface="+mn-lt"/>
          <a:ea typeface="ＭＳ Ｐゴシック" pitchFamily="-106" charset="-128"/>
        </a:defRPr>
      </a:lvl3pPr>
      <a:lvl4pPr marL="1599872" indent="-228552" algn="l" rtl="0" eaLnBrk="0" fontAlgn="base" hangingPunct="0">
        <a:spcBef>
          <a:spcPct val="20000"/>
        </a:spcBef>
        <a:spcAft>
          <a:spcPct val="0"/>
        </a:spcAft>
        <a:buClr>
          <a:srgbClr val="FFFF00"/>
        </a:buClr>
        <a:buChar char="•"/>
        <a:defRPr sz="2000">
          <a:solidFill>
            <a:srgbClr val="009999"/>
          </a:solidFill>
          <a:latin typeface="+mn-lt"/>
          <a:ea typeface="ＭＳ Ｐゴシック" pitchFamily="-106" charset="-128"/>
        </a:defRPr>
      </a:lvl4pPr>
      <a:lvl5pPr marL="2056980" indent="-228552" algn="l" rtl="0" eaLnBrk="0" fontAlgn="base" hangingPunct="0">
        <a:spcBef>
          <a:spcPct val="20000"/>
        </a:spcBef>
        <a:spcAft>
          <a:spcPct val="0"/>
        </a:spcAft>
        <a:buClr>
          <a:srgbClr val="FFFF00"/>
        </a:buClr>
        <a:buChar char="•"/>
        <a:defRPr sz="2000">
          <a:solidFill>
            <a:srgbClr val="009999"/>
          </a:solidFill>
          <a:latin typeface="+mn-lt"/>
          <a:ea typeface="ＭＳ Ｐゴシック" pitchFamily="-106" charset="-128"/>
        </a:defRPr>
      </a:lvl5pPr>
      <a:lvl6pPr marL="2514087" indent="-228552" algn="l" rtl="0" eaLnBrk="0" fontAlgn="base" hangingPunct="0">
        <a:spcBef>
          <a:spcPct val="20000"/>
        </a:spcBef>
        <a:spcAft>
          <a:spcPct val="0"/>
        </a:spcAft>
        <a:buClr>
          <a:srgbClr val="FFFF00"/>
        </a:buClr>
        <a:buChar char="•"/>
        <a:defRPr sz="2000">
          <a:solidFill>
            <a:srgbClr val="009999"/>
          </a:solidFill>
          <a:latin typeface="+mn-lt"/>
          <a:ea typeface="ＭＳ Ｐゴシック" pitchFamily="-106" charset="-128"/>
        </a:defRPr>
      </a:lvl6pPr>
      <a:lvl7pPr marL="2971192" indent="-228552" algn="l" rtl="0" eaLnBrk="0" fontAlgn="base" hangingPunct="0">
        <a:spcBef>
          <a:spcPct val="20000"/>
        </a:spcBef>
        <a:spcAft>
          <a:spcPct val="0"/>
        </a:spcAft>
        <a:buClr>
          <a:srgbClr val="FFFF00"/>
        </a:buClr>
        <a:buChar char="•"/>
        <a:defRPr sz="2000">
          <a:solidFill>
            <a:srgbClr val="009999"/>
          </a:solidFill>
          <a:latin typeface="+mn-lt"/>
          <a:ea typeface="ＭＳ Ｐゴシック" pitchFamily="-106" charset="-128"/>
        </a:defRPr>
      </a:lvl7pPr>
      <a:lvl8pPr marL="3428299" indent="-228552" algn="l" rtl="0" eaLnBrk="0" fontAlgn="base" hangingPunct="0">
        <a:spcBef>
          <a:spcPct val="20000"/>
        </a:spcBef>
        <a:spcAft>
          <a:spcPct val="0"/>
        </a:spcAft>
        <a:buClr>
          <a:srgbClr val="FFFF00"/>
        </a:buClr>
        <a:buChar char="•"/>
        <a:defRPr sz="2000">
          <a:solidFill>
            <a:srgbClr val="009999"/>
          </a:solidFill>
          <a:latin typeface="+mn-lt"/>
          <a:ea typeface="ＭＳ Ｐゴシック" pitchFamily="-106" charset="-128"/>
        </a:defRPr>
      </a:lvl8pPr>
      <a:lvl9pPr marL="3885404" indent="-228552" algn="l" rtl="0" eaLnBrk="0" fontAlgn="base" hangingPunct="0">
        <a:spcBef>
          <a:spcPct val="20000"/>
        </a:spcBef>
        <a:spcAft>
          <a:spcPct val="0"/>
        </a:spcAft>
        <a:buClr>
          <a:srgbClr val="FFFF00"/>
        </a:buClr>
        <a:buChar char="•"/>
        <a:defRPr sz="2000">
          <a:solidFill>
            <a:srgbClr val="009999"/>
          </a:solidFill>
          <a:latin typeface="+mn-lt"/>
          <a:ea typeface="ＭＳ Ｐゴシック" pitchFamily="-106" charset="-128"/>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12" algn="l" defTabSz="457106" rtl="0" eaLnBrk="1" latinLnBrk="0" hangingPunct="1">
        <a:defRPr sz="1800" kern="1200">
          <a:solidFill>
            <a:schemeClr val="tx1"/>
          </a:solidFill>
          <a:latin typeface="+mn-lt"/>
          <a:ea typeface="+mn-ea"/>
          <a:cs typeface="+mn-cs"/>
        </a:defRPr>
      </a:lvl3pPr>
      <a:lvl4pPr marL="1371320" algn="l" defTabSz="457106" rtl="0" eaLnBrk="1" latinLnBrk="0" hangingPunct="1">
        <a:defRPr sz="1800" kern="1200">
          <a:solidFill>
            <a:schemeClr val="tx1"/>
          </a:solidFill>
          <a:latin typeface="+mn-lt"/>
          <a:ea typeface="+mn-ea"/>
          <a:cs typeface="+mn-cs"/>
        </a:defRPr>
      </a:lvl4pPr>
      <a:lvl5pPr marL="1828426" algn="l" defTabSz="457106" rtl="0" eaLnBrk="1" latinLnBrk="0" hangingPunct="1">
        <a:defRPr sz="1800" kern="1200">
          <a:solidFill>
            <a:schemeClr val="tx1"/>
          </a:solidFill>
          <a:latin typeface="+mn-lt"/>
          <a:ea typeface="+mn-ea"/>
          <a:cs typeface="+mn-cs"/>
        </a:defRPr>
      </a:lvl5pPr>
      <a:lvl6pPr marL="2285532" algn="l" defTabSz="457106" rtl="0" eaLnBrk="1" latinLnBrk="0" hangingPunct="1">
        <a:defRPr sz="1800" kern="1200">
          <a:solidFill>
            <a:schemeClr val="tx1"/>
          </a:solidFill>
          <a:latin typeface="+mn-lt"/>
          <a:ea typeface="+mn-ea"/>
          <a:cs typeface="+mn-cs"/>
        </a:defRPr>
      </a:lvl6pPr>
      <a:lvl7pPr marL="2742640" algn="l" defTabSz="457106" rtl="0" eaLnBrk="1" latinLnBrk="0" hangingPunct="1">
        <a:defRPr sz="1800" kern="1200">
          <a:solidFill>
            <a:schemeClr val="tx1"/>
          </a:solidFill>
          <a:latin typeface="+mn-lt"/>
          <a:ea typeface="+mn-ea"/>
          <a:cs typeface="+mn-cs"/>
        </a:defRPr>
      </a:lvl7pPr>
      <a:lvl8pPr marL="3199744" algn="l" defTabSz="457106" rtl="0" eaLnBrk="1" latinLnBrk="0" hangingPunct="1">
        <a:defRPr sz="1800" kern="1200">
          <a:solidFill>
            <a:schemeClr val="tx1"/>
          </a:solidFill>
          <a:latin typeface="+mn-lt"/>
          <a:ea typeface="+mn-ea"/>
          <a:cs typeface="+mn-cs"/>
        </a:defRPr>
      </a:lvl8pPr>
      <a:lvl9pPr marL="3656852" algn="l" defTabSz="4571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33333"/>
        </a:solidFill>
        <a:effectLst/>
      </p:bgPr>
    </p:bg>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bwMode="auto">
          <a:xfrm>
            <a:off x="317500" y="722314"/>
            <a:ext cx="8637588" cy="774008"/>
          </a:xfrm>
          <a:prstGeom prst="rect">
            <a:avLst/>
          </a:prstGeom>
          <a:noFill/>
          <a:ln w="9525">
            <a:noFill/>
            <a:miter lim="800000"/>
            <a:headEnd/>
            <a:tailEnd/>
          </a:ln>
          <a:effectLst/>
        </p:spPr>
        <p:txBody>
          <a:bodyPr vert="horz" wrap="square" lIns="91421" tIns="45711" rIns="91421" bIns="45711" numCol="1" anchor="b" anchorCtr="0" compatLnSpc="1">
            <a:prstTxWarp prst="textNoShape">
              <a:avLst/>
            </a:prstTxWarp>
            <a:spAutoFit/>
          </a:bodyPr>
          <a:lstStyle/>
          <a:p>
            <a:pPr lvl="0"/>
            <a:r>
              <a:rPr lang="en-US"/>
              <a:t>Click to edit Master title style</a:t>
            </a:r>
          </a:p>
        </p:txBody>
      </p:sp>
      <p:sp>
        <p:nvSpPr>
          <p:cNvPr id="596995" name="Rectangle 3"/>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6996" name="Rectangle 4"/>
          <p:cNvSpPr>
            <a:spLocks noGrp="1" noChangeArrowheads="1"/>
          </p:cNvSpPr>
          <p:nvPr>
            <p:ph type="dt" sz="half" idx="2"/>
          </p:nvPr>
        </p:nvSpPr>
        <p:spPr bwMode="auto">
          <a:xfrm>
            <a:off x="3429000" y="6400800"/>
            <a:ext cx="1905000" cy="457200"/>
          </a:xfrm>
          <a:prstGeom prst="rect">
            <a:avLst/>
          </a:prstGeom>
          <a:noFill/>
          <a:ln w="9525">
            <a:noFill/>
            <a:miter lim="800000"/>
            <a:headEnd/>
            <a:tailEnd/>
          </a:ln>
          <a:effectLst/>
        </p:spPr>
        <p:txBody>
          <a:bodyPr vert="horz" wrap="square" lIns="91421" tIns="45711" rIns="91421" bIns="45711" numCol="1" anchor="b" anchorCtr="0" compatLnSpc="1">
            <a:prstTxWarp prst="textNoShape">
              <a:avLst/>
            </a:prstTxWarp>
          </a:bodyPr>
          <a:lstStyle>
            <a:lvl1pPr algn="ctr">
              <a:defRPr sz="1200">
                <a:solidFill>
                  <a:schemeClr val="tx1"/>
                </a:solidFill>
                <a:latin typeface="+mn-lt"/>
              </a:defRPr>
            </a:lvl1pPr>
          </a:lstStyle>
          <a:p>
            <a:endParaRPr lang="en-US"/>
          </a:p>
        </p:txBody>
      </p:sp>
      <p:sp>
        <p:nvSpPr>
          <p:cNvPr id="596997" name="Rectangle 5"/>
          <p:cNvSpPr>
            <a:spLocks noGrp="1" noChangeArrowheads="1"/>
          </p:cNvSpPr>
          <p:nvPr>
            <p:ph type="ftr" sz="quarter" idx="3"/>
          </p:nvPr>
        </p:nvSpPr>
        <p:spPr bwMode="auto">
          <a:xfrm>
            <a:off x="5943600" y="6400800"/>
            <a:ext cx="2895600" cy="457200"/>
          </a:xfrm>
          <a:prstGeom prst="rect">
            <a:avLst/>
          </a:prstGeom>
          <a:noFill/>
          <a:ln w="9525">
            <a:noFill/>
            <a:miter lim="800000"/>
            <a:headEnd/>
            <a:tailEnd/>
          </a:ln>
          <a:effectLst/>
        </p:spPr>
        <p:txBody>
          <a:bodyPr vert="horz" wrap="square" lIns="91421" tIns="45711" rIns="91421" bIns="45711" numCol="1" anchor="b" anchorCtr="0" compatLnSpc="1">
            <a:prstTxWarp prst="textNoShape">
              <a:avLst/>
            </a:prstTxWarp>
          </a:bodyPr>
          <a:lstStyle>
            <a:lvl1pPr algn="r">
              <a:defRPr sz="1200">
                <a:solidFill>
                  <a:schemeClr val="bg1"/>
                </a:solidFill>
                <a:latin typeface="+mn-lt"/>
              </a:defRPr>
            </a:lvl1pPr>
          </a:lstStyle>
          <a:p>
            <a:endParaRPr lang="en-US"/>
          </a:p>
        </p:txBody>
      </p:sp>
      <p:sp>
        <p:nvSpPr>
          <p:cNvPr id="596998" name="Rectangle 6"/>
          <p:cNvSpPr>
            <a:spLocks noGrp="1" noChangeArrowheads="1"/>
          </p:cNvSpPr>
          <p:nvPr>
            <p:ph type="sldNum" sz="quarter" idx="4"/>
          </p:nvPr>
        </p:nvSpPr>
        <p:spPr bwMode="auto">
          <a:xfrm>
            <a:off x="381000" y="6400800"/>
            <a:ext cx="1905000" cy="457200"/>
          </a:xfrm>
          <a:prstGeom prst="rect">
            <a:avLst/>
          </a:prstGeom>
          <a:noFill/>
          <a:ln w="9525">
            <a:noFill/>
            <a:miter lim="800000"/>
            <a:headEnd/>
            <a:tailEnd/>
          </a:ln>
          <a:effectLst/>
        </p:spPr>
        <p:txBody>
          <a:bodyPr vert="horz" wrap="square" lIns="91421" tIns="45711" rIns="91421" bIns="45711" numCol="1" anchor="b" anchorCtr="0" compatLnSpc="1">
            <a:prstTxWarp prst="textNoShape">
              <a:avLst/>
            </a:prstTxWarp>
          </a:bodyPr>
          <a:lstStyle>
            <a:lvl1pPr>
              <a:defRPr sz="1200">
                <a:solidFill>
                  <a:schemeClr val="tx1"/>
                </a:solidFill>
                <a:latin typeface="+mn-lt"/>
              </a:defRPr>
            </a:lvl1pPr>
          </a:lstStyle>
          <a:p>
            <a:endParaRPr lang="en-US"/>
          </a:p>
        </p:txBody>
      </p:sp>
    </p:spTree>
  </p:cSld>
  <p:clrMap bg1="dk2" tx1="lt1" bg2="dk1" tx2="lt2" accent1="accent1" accent2="accent2" accent3="accent3" accent4="accent4" accent5="accent5" accent6="accent6" hlink="hlink" folHlink="folHlink"/>
  <p:sldLayoutIdLst>
    <p:sldLayoutId id="2147483659"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34" r:id="rId12"/>
    <p:sldLayoutId id="2147483735" r:id="rId13"/>
  </p:sldLayoutIdLst>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Times" pitchFamily="-106" charset="0"/>
        </a:defRPr>
      </a:lvl2pPr>
      <a:lvl3pPr algn="ctr" rtl="0" fontAlgn="base">
        <a:spcBef>
          <a:spcPct val="0"/>
        </a:spcBef>
        <a:spcAft>
          <a:spcPct val="0"/>
        </a:spcAft>
        <a:defRPr sz="4400">
          <a:solidFill>
            <a:srgbClr val="FFFF00"/>
          </a:solidFill>
          <a:latin typeface="Times" pitchFamily="-106" charset="0"/>
        </a:defRPr>
      </a:lvl3pPr>
      <a:lvl4pPr algn="ctr" rtl="0" fontAlgn="base">
        <a:spcBef>
          <a:spcPct val="0"/>
        </a:spcBef>
        <a:spcAft>
          <a:spcPct val="0"/>
        </a:spcAft>
        <a:defRPr sz="4400">
          <a:solidFill>
            <a:srgbClr val="FFFF00"/>
          </a:solidFill>
          <a:latin typeface="Times" pitchFamily="-106" charset="0"/>
        </a:defRPr>
      </a:lvl4pPr>
      <a:lvl5pPr algn="ctr" rtl="0" fontAlgn="base">
        <a:spcBef>
          <a:spcPct val="0"/>
        </a:spcBef>
        <a:spcAft>
          <a:spcPct val="0"/>
        </a:spcAft>
        <a:defRPr sz="4400">
          <a:solidFill>
            <a:srgbClr val="FFFF00"/>
          </a:solidFill>
          <a:latin typeface="Times" pitchFamily="-106" charset="0"/>
        </a:defRPr>
      </a:lvl5pPr>
      <a:lvl6pPr marL="457106" algn="ctr" rtl="0" fontAlgn="base">
        <a:spcBef>
          <a:spcPct val="0"/>
        </a:spcBef>
        <a:spcAft>
          <a:spcPct val="0"/>
        </a:spcAft>
        <a:defRPr sz="4400">
          <a:solidFill>
            <a:srgbClr val="FFFF00"/>
          </a:solidFill>
          <a:latin typeface="Times" pitchFamily="-106" charset="0"/>
        </a:defRPr>
      </a:lvl6pPr>
      <a:lvl7pPr marL="914212" algn="ctr" rtl="0" fontAlgn="base">
        <a:spcBef>
          <a:spcPct val="0"/>
        </a:spcBef>
        <a:spcAft>
          <a:spcPct val="0"/>
        </a:spcAft>
        <a:defRPr sz="4400">
          <a:solidFill>
            <a:srgbClr val="FFFF00"/>
          </a:solidFill>
          <a:latin typeface="Times" pitchFamily="-106" charset="0"/>
        </a:defRPr>
      </a:lvl7pPr>
      <a:lvl8pPr marL="1371320" algn="ctr" rtl="0" fontAlgn="base">
        <a:spcBef>
          <a:spcPct val="0"/>
        </a:spcBef>
        <a:spcAft>
          <a:spcPct val="0"/>
        </a:spcAft>
        <a:defRPr sz="4400">
          <a:solidFill>
            <a:srgbClr val="FFFF00"/>
          </a:solidFill>
          <a:latin typeface="Times" pitchFamily="-106" charset="0"/>
        </a:defRPr>
      </a:lvl8pPr>
      <a:lvl9pPr marL="1828426" algn="ctr" rtl="0" fontAlgn="base">
        <a:spcBef>
          <a:spcPct val="0"/>
        </a:spcBef>
        <a:spcAft>
          <a:spcPct val="0"/>
        </a:spcAft>
        <a:defRPr sz="4400">
          <a:solidFill>
            <a:srgbClr val="FFFF00"/>
          </a:solidFill>
          <a:latin typeface="Times" pitchFamily="-106" charset="0"/>
        </a:defRPr>
      </a:lvl9pPr>
    </p:titleStyle>
    <p:bodyStyle>
      <a:lvl1pPr marL="342830" indent="-342830" algn="l" rtl="0" fontAlgn="base">
        <a:spcBef>
          <a:spcPct val="20000"/>
        </a:spcBef>
        <a:spcAft>
          <a:spcPct val="0"/>
        </a:spcAft>
        <a:buClr>
          <a:srgbClr val="CCFF33"/>
        </a:buClr>
        <a:buSzPct val="70000"/>
        <a:buFont typeface="Wingdings" pitchFamily="-106" charset="2"/>
        <a:buChar char="n"/>
        <a:defRPr sz="3200">
          <a:solidFill>
            <a:schemeClr val="tx1"/>
          </a:solidFill>
          <a:latin typeface="+mn-lt"/>
          <a:ea typeface="+mn-ea"/>
          <a:cs typeface="+mn-cs"/>
        </a:defRPr>
      </a:lvl1pPr>
      <a:lvl2pPr marL="742798" indent="-285692" algn="l" rtl="0" fontAlgn="base">
        <a:spcBef>
          <a:spcPct val="20000"/>
        </a:spcBef>
        <a:spcAft>
          <a:spcPct val="0"/>
        </a:spcAft>
        <a:buClr>
          <a:schemeClr val="accent2"/>
        </a:buClr>
        <a:buSzPct val="65000"/>
        <a:buFont typeface="Wingdings" pitchFamily="-106" charset="2"/>
        <a:buChar char="n"/>
        <a:defRPr sz="2800">
          <a:solidFill>
            <a:schemeClr val="tx1"/>
          </a:solidFill>
          <a:latin typeface="+mn-lt"/>
          <a:ea typeface="ＭＳ Ｐゴシック" pitchFamily="-106" charset="-128"/>
        </a:defRPr>
      </a:lvl2pPr>
      <a:lvl3pPr marL="1142765" indent="-228552" algn="l" rtl="0" fontAlgn="base">
        <a:spcBef>
          <a:spcPct val="20000"/>
        </a:spcBef>
        <a:spcAft>
          <a:spcPct val="0"/>
        </a:spcAft>
        <a:buClr>
          <a:srgbClr val="0099CC"/>
        </a:buClr>
        <a:buSzPct val="65000"/>
        <a:buFont typeface="Wingdings" pitchFamily="-106" charset="2"/>
        <a:buChar char="n"/>
        <a:defRPr sz="2400">
          <a:solidFill>
            <a:schemeClr val="tx1"/>
          </a:solidFill>
          <a:latin typeface="+mn-lt"/>
          <a:ea typeface="ＭＳ Ｐゴシック" pitchFamily="-106" charset="-128"/>
        </a:defRPr>
      </a:lvl3pPr>
      <a:lvl4pPr marL="1599872" indent="-228552" algn="l" rtl="0" fontAlgn="base">
        <a:spcBef>
          <a:spcPct val="20000"/>
        </a:spcBef>
        <a:spcAft>
          <a:spcPct val="0"/>
        </a:spcAft>
        <a:buClr>
          <a:schemeClr val="tx2"/>
        </a:buClr>
        <a:buSzPct val="75000"/>
        <a:buFont typeface="Wingdings" pitchFamily="-106" charset="2"/>
        <a:buChar char="n"/>
        <a:defRPr sz="2000">
          <a:solidFill>
            <a:schemeClr val="tx1"/>
          </a:solidFill>
          <a:latin typeface="+mn-lt"/>
          <a:ea typeface="ＭＳ Ｐゴシック" pitchFamily="-106" charset="-128"/>
        </a:defRPr>
      </a:lvl4pPr>
      <a:lvl5pPr marL="2056980" indent="-228552" algn="l" rtl="0" fontAlgn="base">
        <a:spcBef>
          <a:spcPct val="20000"/>
        </a:spcBef>
        <a:spcAft>
          <a:spcPct val="0"/>
        </a:spcAft>
        <a:buClr>
          <a:schemeClr val="hlink"/>
        </a:buClr>
        <a:buSzPct val="65000"/>
        <a:buFont typeface="Wingdings" pitchFamily="-106" charset="2"/>
        <a:buChar char="n"/>
        <a:defRPr sz="2000">
          <a:solidFill>
            <a:schemeClr val="tx1"/>
          </a:solidFill>
          <a:latin typeface="+mn-lt"/>
          <a:ea typeface="ＭＳ Ｐゴシック" pitchFamily="-106" charset="-128"/>
        </a:defRPr>
      </a:lvl5pPr>
      <a:lvl6pPr marL="2514087" indent="-228552" algn="l" rtl="0" fontAlgn="base">
        <a:spcBef>
          <a:spcPct val="20000"/>
        </a:spcBef>
        <a:spcAft>
          <a:spcPct val="0"/>
        </a:spcAft>
        <a:buClr>
          <a:schemeClr val="hlink"/>
        </a:buClr>
        <a:buSzPct val="65000"/>
        <a:buFont typeface="Wingdings" pitchFamily="-106" charset="2"/>
        <a:buChar char="n"/>
        <a:defRPr sz="2000">
          <a:solidFill>
            <a:schemeClr val="tx1"/>
          </a:solidFill>
          <a:latin typeface="+mn-lt"/>
          <a:ea typeface="ＭＳ Ｐゴシック" pitchFamily="-106" charset="-128"/>
        </a:defRPr>
      </a:lvl6pPr>
      <a:lvl7pPr marL="2971192" indent="-228552" algn="l" rtl="0" fontAlgn="base">
        <a:spcBef>
          <a:spcPct val="20000"/>
        </a:spcBef>
        <a:spcAft>
          <a:spcPct val="0"/>
        </a:spcAft>
        <a:buClr>
          <a:schemeClr val="hlink"/>
        </a:buClr>
        <a:buSzPct val="65000"/>
        <a:buFont typeface="Wingdings" pitchFamily="-106" charset="2"/>
        <a:buChar char="n"/>
        <a:defRPr sz="2000">
          <a:solidFill>
            <a:schemeClr val="tx1"/>
          </a:solidFill>
          <a:latin typeface="+mn-lt"/>
          <a:ea typeface="ＭＳ Ｐゴシック" pitchFamily="-106" charset="-128"/>
        </a:defRPr>
      </a:lvl7pPr>
      <a:lvl8pPr marL="3428299" indent="-228552" algn="l" rtl="0" fontAlgn="base">
        <a:spcBef>
          <a:spcPct val="20000"/>
        </a:spcBef>
        <a:spcAft>
          <a:spcPct val="0"/>
        </a:spcAft>
        <a:buClr>
          <a:schemeClr val="hlink"/>
        </a:buClr>
        <a:buSzPct val="65000"/>
        <a:buFont typeface="Wingdings" pitchFamily="-106" charset="2"/>
        <a:buChar char="n"/>
        <a:defRPr sz="2000">
          <a:solidFill>
            <a:schemeClr val="tx1"/>
          </a:solidFill>
          <a:latin typeface="+mn-lt"/>
          <a:ea typeface="ＭＳ Ｐゴシック" pitchFamily="-106" charset="-128"/>
        </a:defRPr>
      </a:lvl8pPr>
      <a:lvl9pPr marL="3885404" indent="-228552" algn="l" rtl="0" fontAlgn="base">
        <a:spcBef>
          <a:spcPct val="20000"/>
        </a:spcBef>
        <a:spcAft>
          <a:spcPct val="0"/>
        </a:spcAft>
        <a:buClr>
          <a:schemeClr val="hlink"/>
        </a:buClr>
        <a:buSzPct val="65000"/>
        <a:buFont typeface="Wingdings" pitchFamily="-106" charset="2"/>
        <a:buChar char="n"/>
        <a:defRPr sz="2000">
          <a:solidFill>
            <a:schemeClr val="tx1"/>
          </a:solidFill>
          <a:latin typeface="+mn-lt"/>
          <a:ea typeface="ＭＳ Ｐゴシック" pitchFamily="-106" charset="-128"/>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12" algn="l" defTabSz="457106" rtl="0" eaLnBrk="1" latinLnBrk="0" hangingPunct="1">
        <a:defRPr sz="1800" kern="1200">
          <a:solidFill>
            <a:schemeClr val="tx1"/>
          </a:solidFill>
          <a:latin typeface="+mn-lt"/>
          <a:ea typeface="+mn-ea"/>
          <a:cs typeface="+mn-cs"/>
        </a:defRPr>
      </a:lvl3pPr>
      <a:lvl4pPr marL="1371320" algn="l" defTabSz="457106" rtl="0" eaLnBrk="1" latinLnBrk="0" hangingPunct="1">
        <a:defRPr sz="1800" kern="1200">
          <a:solidFill>
            <a:schemeClr val="tx1"/>
          </a:solidFill>
          <a:latin typeface="+mn-lt"/>
          <a:ea typeface="+mn-ea"/>
          <a:cs typeface="+mn-cs"/>
        </a:defRPr>
      </a:lvl4pPr>
      <a:lvl5pPr marL="1828426" algn="l" defTabSz="457106" rtl="0" eaLnBrk="1" latinLnBrk="0" hangingPunct="1">
        <a:defRPr sz="1800" kern="1200">
          <a:solidFill>
            <a:schemeClr val="tx1"/>
          </a:solidFill>
          <a:latin typeface="+mn-lt"/>
          <a:ea typeface="+mn-ea"/>
          <a:cs typeface="+mn-cs"/>
        </a:defRPr>
      </a:lvl5pPr>
      <a:lvl6pPr marL="2285532" algn="l" defTabSz="457106" rtl="0" eaLnBrk="1" latinLnBrk="0" hangingPunct="1">
        <a:defRPr sz="1800" kern="1200">
          <a:solidFill>
            <a:schemeClr val="tx1"/>
          </a:solidFill>
          <a:latin typeface="+mn-lt"/>
          <a:ea typeface="+mn-ea"/>
          <a:cs typeface="+mn-cs"/>
        </a:defRPr>
      </a:lvl6pPr>
      <a:lvl7pPr marL="2742640" algn="l" defTabSz="457106" rtl="0" eaLnBrk="1" latinLnBrk="0" hangingPunct="1">
        <a:defRPr sz="1800" kern="1200">
          <a:solidFill>
            <a:schemeClr val="tx1"/>
          </a:solidFill>
          <a:latin typeface="+mn-lt"/>
          <a:ea typeface="+mn-ea"/>
          <a:cs typeface="+mn-cs"/>
        </a:defRPr>
      </a:lvl7pPr>
      <a:lvl8pPr marL="3199744" algn="l" defTabSz="457106" rtl="0" eaLnBrk="1" latinLnBrk="0" hangingPunct="1">
        <a:defRPr sz="1800" kern="1200">
          <a:solidFill>
            <a:schemeClr val="tx1"/>
          </a:solidFill>
          <a:latin typeface="+mn-lt"/>
          <a:ea typeface="+mn-ea"/>
          <a:cs typeface="+mn-cs"/>
        </a:defRPr>
      </a:lvl8pPr>
      <a:lvl9pPr marL="3656852" algn="l" defTabSz="45710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33333"/>
        </a:solidFill>
        <a:effectLst/>
      </p:bgPr>
    </p:bg>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bwMode="auto">
          <a:xfrm>
            <a:off x="317500" y="722313"/>
            <a:ext cx="8637588"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596995" name="Rectangle 3"/>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6996" name="Rectangle 4"/>
          <p:cNvSpPr>
            <a:spLocks noGrp="1" noChangeArrowheads="1"/>
          </p:cNvSpPr>
          <p:nvPr>
            <p:ph type="dt" sz="half" idx="2"/>
          </p:nvPr>
        </p:nvSpPr>
        <p:spPr bwMode="auto">
          <a:xfrm>
            <a:off x="342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latin typeface="+mn-lt"/>
              </a:defRPr>
            </a:lvl1pPr>
          </a:lstStyle>
          <a:p>
            <a:endParaRPr lang="en-US"/>
          </a:p>
        </p:txBody>
      </p:sp>
      <p:sp>
        <p:nvSpPr>
          <p:cNvPr id="596997" name="Rectangle 5"/>
          <p:cNvSpPr>
            <a:spLocks noGrp="1" noChangeArrowheads="1"/>
          </p:cNvSpPr>
          <p:nvPr>
            <p:ph type="ftr" sz="quarter" idx="3"/>
          </p:nvPr>
        </p:nvSpPr>
        <p:spPr bwMode="auto">
          <a:xfrm>
            <a:off x="59436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bg1"/>
                </a:solidFill>
                <a:latin typeface="+mn-lt"/>
              </a:defRPr>
            </a:lvl1pPr>
          </a:lstStyle>
          <a:p>
            <a:endParaRPr lang="en-US"/>
          </a:p>
        </p:txBody>
      </p:sp>
      <p:sp>
        <p:nvSpPr>
          <p:cNvPr id="596998" name="Rectangle 6"/>
          <p:cNvSpPr>
            <a:spLocks noGrp="1" noChangeArrowheads="1"/>
          </p:cNvSpPr>
          <p:nvPr>
            <p:ph type="sldNum" sz="quarter" idx="4"/>
          </p:nvPr>
        </p:nvSpPr>
        <p:spPr bwMode="auto">
          <a:xfrm>
            <a:off x="381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mn-lt"/>
              </a:defRPr>
            </a:lvl1pPr>
          </a:lstStyle>
          <a:p>
            <a:endParaRPr lang="en-US"/>
          </a:p>
        </p:txBody>
      </p:sp>
    </p:spTree>
  </p:cSld>
  <p:clrMap bg1="dk2" tx1="lt1" bg2="dk1"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Lst>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Times" charset="0"/>
        </a:defRPr>
      </a:lvl2pPr>
      <a:lvl3pPr algn="ctr" rtl="0" fontAlgn="base">
        <a:spcBef>
          <a:spcPct val="0"/>
        </a:spcBef>
        <a:spcAft>
          <a:spcPct val="0"/>
        </a:spcAft>
        <a:defRPr sz="4400">
          <a:solidFill>
            <a:srgbClr val="FFFF00"/>
          </a:solidFill>
          <a:latin typeface="Times" charset="0"/>
        </a:defRPr>
      </a:lvl3pPr>
      <a:lvl4pPr algn="ctr" rtl="0" fontAlgn="base">
        <a:spcBef>
          <a:spcPct val="0"/>
        </a:spcBef>
        <a:spcAft>
          <a:spcPct val="0"/>
        </a:spcAft>
        <a:defRPr sz="4400">
          <a:solidFill>
            <a:srgbClr val="FFFF00"/>
          </a:solidFill>
          <a:latin typeface="Times" charset="0"/>
        </a:defRPr>
      </a:lvl4pPr>
      <a:lvl5pPr algn="ctr" rtl="0" fontAlgn="base">
        <a:spcBef>
          <a:spcPct val="0"/>
        </a:spcBef>
        <a:spcAft>
          <a:spcPct val="0"/>
        </a:spcAft>
        <a:defRPr sz="4400">
          <a:solidFill>
            <a:srgbClr val="FFFF00"/>
          </a:solidFill>
          <a:latin typeface="Times" charset="0"/>
        </a:defRPr>
      </a:lvl5pPr>
      <a:lvl6pPr marL="457200" algn="ctr" rtl="0" fontAlgn="base">
        <a:spcBef>
          <a:spcPct val="0"/>
        </a:spcBef>
        <a:spcAft>
          <a:spcPct val="0"/>
        </a:spcAft>
        <a:defRPr sz="4400">
          <a:solidFill>
            <a:srgbClr val="FFFF00"/>
          </a:solidFill>
          <a:latin typeface="Times" charset="0"/>
        </a:defRPr>
      </a:lvl6pPr>
      <a:lvl7pPr marL="914400" algn="ctr" rtl="0" fontAlgn="base">
        <a:spcBef>
          <a:spcPct val="0"/>
        </a:spcBef>
        <a:spcAft>
          <a:spcPct val="0"/>
        </a:spcAft>
        <a:defRPr sz="4400">
          <a:solidFill>
            <a:srgbClr val="FFFF00"/>
          </a:solidFill>
          <a:latin typeface="Times" charset="0"/>
        </a:defRPr>
      </a:lvl7pPr>
      <a:lvl8pPr marL="1371600" algn="ctr" rtl="0" fontAlgn="base">
        <a:spcBef>
          <a:spcPct val="0"/>
        </a:spcBef>
        <a:spcAft>
          <a:spcPct val="0"/>
        </a:spcAft>
        <a:defRPr sz="4400">
          <a:solidFill>
            <a:srgbClr val="FFFF00"/>
          </a:solidFill>
          <a:latin typeface="Times" charset="0"/>
        </a:defRPr>
      </a:lvl8pPr>
      <a:lvl9pPr marL="1828800" algn="ctr" rtl="0" fontAlgn="base">
        <a:spcBef>
          <a:spcPct val="0"/>
        </a:spcBef>
        <a:spcAft>
          <a:spcPct val="0"/>
        </a:spcAft>
        <a:defRPr sz="4400">
          <a:solidFill>
            <a:srgbClr val="FFFF00"/>
          </a:solidFill>
          <a:latin typeface="Times" charset="0"/>
        </a:defRPr>
      </a:lvl9pPr>
    </p:titleStyle>
    <p:bodyStyle>
      <a:lvl1pPr marL="342900" indent="-342900" algn="l" rtl="0" fontAlgn="base">
        <a:spcBef>
          <a:spcPct val="20000"/>
        </a:spcBef>
        <a:spcAft>
          <a:spcPct val="0"/>
        </a:spcAft>
        <a:buClr>
          <a:srgbClr val="CCFF33"/>
        </a:buClr>
        <a:buSzPct val="70000"/>
        <a:buFont typeface="Wingdings"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65000"/>
        <a:buFont typeface="Wingdings" charset="2"/>
        <a:buChar char="n"/>
        <a:defRPr sz="2800">
          <a:solidFill>
            <a:schemeClr val="tx1"/>
          </a:solidFill>
          <a:latin typeface="+mn-lt"/>
          <a:ea typeface="ＭＳ Ｐゴシック" charset="-128"/>
        </a:defRPr>
      </a:lvl2pPr>
      <a:lvl3pPr marL="1143000" indent="-228600" algn="l" rtl="0" fontAlgn="base">
        <a:spcBef>
          <a:spcPct val="20000"/>
        </a:spcBef>
        <a:spcAft>
          <a:spcPct val="0"/>
        </a:spcAft>
        <a:buClr>
          <a:srgbClr val="0099CC"/>
        </a:buClr>
        <a:buSzPct val="65000"/>
        <a:buFont typeface="Wingdings" charset="2"/>
        <a:buChar char="n"/>
        <a:defRPr sz="2400">
          <a:solidFill>
            <a:schemeClr val="tx1"/>
          </a:solidFill>
          <a:latin typeface="+mn-lt"/>
          <a:ea typeface="ＭＳ Ｐゴシック" charset="-128"/>
        </a:defRPr>
      </a:lvl3pPr>
      <a:lvl4pPr marL="1600200" indent="-228600" algn="l" rtl="0" fontAlgn="base">
        <a:spcBef>
          <a:spcPct val="20000"/>
        </a:spcBef>
        <a:spcAft>
          <a:spcPct val="0"/>
        </a:spcAft>
        <a:buClr>
          <a:schemeClr val="tx2"/>
        </a:buClr>
        <a:buSzPct val="75000"/>
        <a:buFont typeface="Wingdings" charset="2"/>
        <a:buChar char="n"/>
        <a:defRPr sz="2000">
          <a:solidFill>
            <a:schemeClr val="tx1"/>
          </a:solidFill>
          <a:latin typeface="+mn-lt"/>
          <a:ea typeface="ＭＳ Ｐゴシック" charset="-128"/>
        </a:defRPr>
      </a:lvl4pPr>
      <a:lvl5pPr marL="20574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3F3B3D"/>
            </a:gs>
            <a:gs pos="100000">
              <a:srgbClr val="3F3B3D">
                <a:gamma/>
                <a:shade val="88235"/>
                <a:invGamma/>
              </a:srgbClr>
            </a:gs>
          </a:gsLst>
          <a:lin ang="5400000" scaled="1"/>
        </a:gra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9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17E81D"/>
                </a:solidFill>
                <a:latin typeface="+mn-lt"/>
              </a:defRPr>
            </a:lvl1pPr>
          </a:lstStyle>
          <a:p>
            <a:endParaRPr lang="en-US">
              <a:solidFill>
                <a:schemeClr val="tx1"/>
              </a:solidFill>
            </a:endParaRPr>
          </a:p>
          <a:p>
            <a:fld id="{93D9588B-1B3B-0C4B-8851-034934CDBECB}" type="slidenum">
              <a:rPr lang="en-US"/>
              <a:pPr/>
              <a:t>‹#›</a:t>
            </a:fld>
            <a:endParaRPr lang="en-US"/>
          </a:p>
        </p:txBody>
      </p:sp>
      <p:sp>
        <p:nvSpPr>
          <p:cNvPr id="82959" name="Rectangle 15"/>
          <p:cNvSpPr>
            <a:spLocks/>
          </p:cNvSpPr>
          <p:nvPr userDrawn="1"/>
        </p:nvSpPr>
        <p:spPr bwMode="auto">
          <a:xfrm>
            <a:off x="3513138" y="6553200"/>
            <a:ext cx="184150" cy="304800"/>
          </a:xfrm>
          <a:prstGeom prst="rect">
            <a:avLst/>
          </a:prstGeom>
          <a:noFill/>
          <a:ln w="12700">
            <a:noFill/>
            <a:miter lim="800000"/>
            <a:headEnd/>
            <a:tailEnd/>
          </a:ln>
          <a:effectLst/>
        </p:spPr>
        <p:txBody>
          <a:bodyPr wrap="none">
            <a:prstTxWarp prst="textNoShape">
              <a:avLst/>
            </a:prstTxWarp>
            <a:spAutoFit/>
          </a:bodyPr>
          <a:lstStyle/>
          <a:p>
            <a:endParaRPr lang="en-US" sz="1400">
              <a:solidFill>
                <a:srgbClr val="09E60A"/>
              </a:solidFill>
              <a:latin typeface="Times New Roman" pitchFamily="-105" charset="0"/>
            </a:endParaRPr>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hf hdr="0" ftr="0" dt="0"/>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Times" pitchFamily="-105" charset="0"/>
        </a:defRPr>
      </a:lvl2pPr>
      <a:lvl3pPr algn="ctr" rtl="0" fontAlgn="base">
        <a:spcBef>
          <a:spcPct val="0"/>
        </a:spcBef>
        <a:spcAft>
          <a:spcPct val="0"/>
        </a:spcAft>
        <a:defRPr sz="4400">
          <a:solidFill>
            <a:srgbClr val="FFFF00"/>
          </a:solidFill>
          <a:latin typeface="Times" pitchFamily="-105" charset="0"/>
        </a:defRPr>
      </a:lvl3pPr>
      <a:lvl4pPr algn="ctr" rtl="0" fontAlgn="base">
        <a:spcBef>
          <a:spcPct val="0"/>
        </a:spcBef>
        <a:spcAft>
          <a:spcPct val="0"/>
        </a:spcAft>
        <a:defRPr sz="4400">
          <a:solidFill>
            <a:srgbClr val="FFFF00"/>
          </a:solidFill>
          <a:latin typeface="Times" pitchFamily="-105" charset="0"/>
        </a:defRPr>
      </a:lvl4pPr>
      <a:lvl5pPr algn="ctr" rtl="0" fontAlgn="base">
        <a:spcBef>
          <a:spcPct val="0"/>
        </a:spcBef>
        <a:spcAft>
          <a:spcPct val="0"/>
        </a:spcAft>
        <a:defRPr sz="4400">
          <a:solidFill>
            <a:srgbClr val="FFFF00"/>
          </a:solidFill>
          <a:latin typeface="Times" pitchFamily="-105" charset="0"/>
        </a:defRPr>
      </a:lvl5pPr>
      <a:lvl6pPr marL="457200" algn="ctr" rtl="0" fontAlgn="base">
        <a:spcBef>
          <a:spcPct val="0"/>
        </a:spcBef>
        <a:spcAft>
          <a:spcPct val="0"/>
        </a:spcAft>
        <a:defRPr sz="4400">
          <a:solidFill>
            <a:srgbClr val="FFFF00"/>
          </a:solidFill>
          <a:latin typeface="Times" pitchFamily="-105" charset="0"/>
        </a:defRPr>
      </a:lvl6pPr>
      <a:lvl7pPr marL="914400" algn="ctr" rtl="0" fontAlgn="base">
        <a:spcBef>
          <a:spcPct val="0"/>
        </a:spcBef>
        <a:spcAft>
          <a:spcPct val="0"/>
        </a:spcAft>
        <a:defRPr sz="4400">
          <a:solidFill>
            <a:srgbClr val="FFFF00"/>
          </a:solidFill>
          <a:latin typeface="Times" pitchFamily="-105" charset="0"/>
        </a:defRPr>
      </a:lvl7pPr>
      <a:lvl8pPr marL="1371600" algn="ctr" rtl="0" fontAlgn="base">
        <a:spcBef>
          <a:spcPct val="0"/>
        </a:spcBef>
        <a:spcAft>
          <a:spcPct val="0"/>
        </a:spcAft>
        <a:defRPr sz="4400">
          <a:solidFill>
            <a:srgbClr val="FFFF00"/>
          </a:solidFill>
          <a:latin typeface="Times" pitchFamily="-105" charset="0"/>
        </a:defRPr>
      </a:lvl8pPr>
      <a:lvl9pPr marL="1828800" algn="ctr" rtl="0" fontAlgn="base">
        <a:spcBef>
          <a:spcPct val="0"/>
        </a:spcBef>
        <a:spcAft>
          <a:spcPct val="0"/>
        </a:spcAft>
        <a:defRPr sz="4400">
          <a:solidFill>
            <a:srgbClr val="FFFF00"/>
          </a:solidFill>
          <a:latin typeface="Times" pitchFamily="-105"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ea typeface="ＭＳ Ｐゴシック" pitchFamily="-105" charset="-128"/>
        </a:defRPr>
      </a:lvl2pPr>
      <a:lvl3pPr marL="1143000" indent="-228600" algn="l" rtl="0" fontAlgn="base">
        <a:spcBef>
          <a:spcPct val="20000"/>
        </a:spcBef>
        <a:spcAft>
          <a:spcPct val="0"/>
        </a:spcAft>
        <a:buChar char="•"/>
        <a:defRPr sz="2400">
          <a:solidFill>
            <a:schemeClr val="bg1"/>
          </a:solidFill>
          <a:latin typeface="+mn-lt"/>
          <a:ea typeface="ＭＳ Ｐゴシック" pitchFamily="-105" charset="-128"/>
        </a:defRPr>
      </a:lvl3pPr>
      <a:lvl4pPr marL="1600200" indent="-228600" algn="l" rtl="0" fontAlgn="base">
        <a:spcBef>
          <a:spcPct val="20000"/>
        </a:spcBef>
        <a:spcAft>
          <a:spcPct val="0"/>
        </a:spcAft>
        <a:buChar char="–"/>
        <a:defRPr sz="2000">
          <a:solidFill>
            <a:schemeClr val="bg1"/>
          </a:solidFill>
          <a:latin typeface="+mn-lt"/>
          <a:ea typeface="ＭＳ Ｐゴシック" pitchFamily="-105" charset="-128"/>
        </a:defRPr>
      </a:lvl4pPr>
      <a:lvl5pPr marL="2057400" indent="-228600" algn="l" rtl="0" fontAlgn="base">
        <a:spcBef>
          <a:spcPct val="20000"/>
        </a:spcBef>
        <a:spcAft>
          <a:spcPct val="0"/>
        </a:spcAft>
        <a:buChar char="»"/>
        <a:defRPr sz="2000">
          <a:solidFill>
            <a:schemeClr val="bg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3F3B3D"/>
            </a:gs>
            <a:gs pos="100000">
              <a:srgbClr val="38343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20" tIns="45711" rIns="91420" bIns="4571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20" tIns="45711" rIns="91420" bIns="457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lvl1pPr algn="r" eaLnBrk="0" hangingPunct="0">
              <a:defRPr sz="1400">
                <a:solidFill>
                  <a:schemeClr val="tx1"/>
                </a:solidFill>
                <a:latin typeface="+mn-lt"/>
                <a:ea typeface="Arial" pitchFamily="30" charset="0"/>
                <a:cs typeface="Arial" pitchFamily="30" charset="0"/>
                <a:sym typeface="Arial" pitchFamily="30" charset="0"/>
              </a:defRPr>
            </a:lvl1pPr>
          </a:lstStyle>
          <a:p>
            <a:pPr>
              <a:defRPr/>
            </a:pPr>
            <a:endParaRPr lang="en-US"/>
          </a:p>
          <a:p>
            <a:pPr>
              <a:defRPr/>
            </a:pPr>
            <a:fld id="{6763CFBB-F1DF-444B-8190-1D4F0E4C9C56}" type="slidenum">
              <a:rPr lang="en-US"/>
              <a:pPr>
                <a:defRPr/>
              </a:pPr>
              <a:t>‹#›</a:t>
            </a:fld>
            <a:endParaRPr lang="en-US"/>
          </a:p>
        </p:txBody>
      </p:sp>
      <p:sp>
        <p:nvSpPr>
          <p:cNvPr id="82959" name="Rectangle 15"/>
          <p:cNvSpPr>
            <a:spLocks/>
          </p:cNvSpPr>
          <p:nvPr userDrawn="1"/>
        </p:nvSpPr>
        <p:spPr bwMode="auto">
          <a:xfrm>
            <a:off x="3513138" y="6553200"/>
            <a:ext cx="184150" cy="304800"/>
          </a:xfrm>
          <a:prstGeom prst="rect">
            <a:avLst/>
          </a:prstGeom>
          <a:noFill/>
          <a:ln w="12700">
            <a:noFill/>
            <a:miter lim="800000"/>
            <a:headEnd/>
            <a:tailEnd/>
          </a:ln>
          <a:effectLst/>
        </p:spPr>
        <p:txBody>
          <a:bodyPr wrap="none" lIns="91420" tIns="45711" rIns="91420" bIns="45711">
            <a:prstTxWarp prst="textNoShape">
              <a:avLst/>
            </a:prstTxWarp>
            <a:spAutoFit/>
          </a:bodyPr>
          <a:lstStyle/>
          <a:p>
            <a:pPr>
              <a:defRPr/>
            </a:pPr>
            <a:endParaRPr lang="en-US" sz="1400" dirty="0">
              <a:solidFill>
                <a:srgbClr val="09E60A"/>
              </a:solidFill>
              <a:latin typeface="Times New Roman" pitchFamily="30" charset="0"/>
              <a:ea typeface="Arial" pitchFamily="30" charset="0"/>
              <a:cs typeface="Arial" pitchFamily="30" charset="0"/>
              <a:sym typeface="Arial" pitchFamily="30" charset="0"/>
            </a:endParaRPr>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Lst>
  <p:hf hdr="0" ftr="0" dt="0"/>
  <p:txStyles>
    <p:titleStyle>
      <a:lvl1pPr algn="ctr" rtl="0" eaLnBrk="0" fontAlgn="base" hangingPunct="0">
        <a:spcBef>
          <a:spcPct val="0"/>
        </a:spcBef>
        <a:spcAft>
          <a:spcPct val="0"/>
        </a:spcAft>
        <a:defRPr sz="4400">
          <a:solidFill>
            <a:srgbClr val="FFFF00"/>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rgbClr val="FFFF00"/>
          </a:solidFill>
          <a:latin typeface="Times" pitchFamily="3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rgbClr val="FFFF00"/>
          </a:solidFill>
          <a:latin typeface="Times" pitchFamily="3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rgbClr val="FFFF00"/>
          </a:solidFill>
          <a:latin typeface="Times" pitchFamily="3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rgbClr val="FFFF00"/>
          </a:solidFill>
          <a:latin typeface="Times" pitchFamily="30" charset="0"/>
          <a:ea typeface="ＭＳ Ｐゴシック" pitchFamily="-110" charset="-128"/>
          <a:cs typeface="ＭＳ Ｐゴシック" pitchFamily="-110" charset="-128"/>
        </a:defRPr>
      </a:lvl5pPr>
      <a:lvl6pPr marL="457106" algn="ctr" rtl="0" fontAlgn="base">
        <a:spcBef>
          <a:spcPct val="0"/>
        </a:spcBef>
        <a:spcAft>
          <a:spcPct val="0"/>
        </a:spcAft>
        <a:defRPr sz="4400">
          <a:solidFill>
            <a:srgbClr val="FFFF00"/>
          </a:solidFill>
          <a:latin typeface="Times" pitchFamily="30" charset="0"/>
        </a:defRPr>
      </a:lvl6pPr>
      <a:lvl7pPr marL="914210" algn="ctr" rtl="0" fontAlgn="base">
        <a:spcBef>
          <a:spcPct val="0"/>
        </a:spcBef>
        <a:spcAft>
          <a:spcPct val="0"/>
        </a:spcAft>
        <a:defRPr sz="4400">
          <a:solidFill>
            <a:srgbClr val="FFFF00"/>
          </a:solidFill>
          <a:latin typeface="Times" pitchFamily="30" charset="0"/>
        </a:defRPr>
      </a:lvl7pPr>
      <a:lvl8pPr marL="1371316" algn="ctr" rtl="0" fontAlgn="base">
        <a:spcBef>
          <a:spcPct val="0"/>
        </a:spcBef>
        <a:spcAft>
          <a:spcPct val="0"/>
        </a:spcAft>
        <a:defRPr sz="4400">
          <a:solidFill>
            <a:srgbClr val="FFFF00"/>
          </a:solidFill>
          <a:latin typeface="Times" pitchFamily="30" charset="0"/>
        </a:defRPr>
      </a:lvl8pPr>
      <a:lvl9pPr marL="1828421" algn="ctr" rtl="0" fontAlgn="base">
        <a:spcBef>
          <a:spcPct val="0"/>
        </a:spcBef>
        <a:spcAft>
          <a:spcPct val="0"/>
        </a:spcAft>
        <a:defRPr sz="4400">
          <a:solidFill>
            <a:srgbClr val="FFFF00"/>
          </a:solidFill>
          <a:latin typeface="Times" pitchFamily="30" charset="0"/>
        </a:defRPr>
      </a:lvl9pPr>
    </p:titleStyle>
    <p:bodyStyle>
      <a:lvl1pPr marL="341313" indent="-341313" algn="l" rtl="0" eaLnBrk="0" fontAlgn="base" hangingPunct="0">
        <a:spcBef>
          <a:spcPct val="20000"/>
        </a:spcBef>
        <a:spcAft>
          <a:spcPct val="0"/>
        </a:spcAft>
        <a:buChar char="•"/>
        <a:defRPr sz="3200">
          <a:solidFill>
            <a:schemeClr val="bg1"/>
          </a:solidFill>
          <a:latin typeface="+mn-lt"/>
          <a:ea typeface="ＭＳ Ｐゴシック" pitchFamily="-110" charset="-128"/>
          <a:cs typeface="ＭＳ Ｐゴシック" pitchFamily="-110" charset="-128"/>
        </a:defRPr>
      </a:lvl1pPr>
      <a:lvl2pPr marL="741363" indent="-284163" algn="l" rtl="0" eaLnBrk="0" fontAlgn="base" hangingPunct="0">
        <a:spcBef>
          <a:spcPct val="20000"/>
        </a:spcBef>
        <a:spcAft>
          <a:spcPct val="0"/>
        </a:spcAft>
        <a:buChar char="–"/>
        <a:defRPr sz="2800">
          <a:solidFill>
            <a:schemeClr val="bg1"/>
          </a:solidFill>
          <a:latin typeface="+mn-lt"/>
          <a:ea typeface="ＭＳ Ｐゴシック" pitchFamily="30" charset="-128"/>
        </a:defRPr>
      </a:lvl2pPr>
      <a:lvl3pPr marL="1141413" indent="-227013" algn="l" rtl="0" eaLnBrk="0" fontAlgn="base" hangingPunct="0">
        <a:spcBef>
          <a:spcPct val="20000"/>
        </a:spcBef>
        <a:spcAft>
          <a:spcPct val="0"/>
        </a:spcAft>
        <a:buChar char="•"/>
        <a:defRPr sz="2400">
          <a:solidFill>
            <a:schemeClr val="bg1"/>
          </a:solidFill>
          <a:latin typeface="+mn-lt"/>
          <a:ea typeface="ＭＳ Ｐゴシック" pitchFamily="30" charset="-128"/>
        </a:defRPr>
      </a:lvl3pPr>
      <a:lvl4pPr marL="1598613" indent="-227013" algn="l" rtl="0" eaLnBrk="0" fontAlgn="base" hangingPunct="0">
        <a:spcBef>
          <a:spcPct val="20000"/>
        </a:spcBef>
        <a:spcAft>
          <a:spcPct val="0"/>
        </a:spcAft>
        <a:buChar char="–"/>
        <a:defRPr sz="2000">
          <a:solidFill>
            <a:schemeClr val="bg1"/>
          </a:solidFill>
          <a:latin typeface="+mn-lt"/>
          <a:ea typeface="ＭＳ Ｐゴシック" pitchFamily="30" charset="-128"/>
        </a:defRPr>
      </a:lvl4pPr>
      <a:lvl5pPr marL="2055813" indent="-227013" algn="l" rtl="0" eaLnBrk="0" fontAlgn="base" hangingPunct="0">
        <a:spcBef>
          <a:spcPct val="20000"/>
        </a:spcBef>
        <a:spcAft>
          <a:spcPct val="0"/>
        </a:spcAft>
        <a:buChar char="»"/>
        <a:defRPr sz="2000">
          <a:solidFill>
            <a:schemeClr val="bg1"/>
          </a:solidFill>
          <a:latin typeface="+mn-lt"/>
          <a:ea typeface="ＭＳ Ｐゴシック" pitchFamily="30" charset="-128"/>
        </a:defRPr>
      </a:lvl5pPr>
      <a:lvl6pPr marL="2514079" indent="-228553" algn="l" rtl="0" fontAlgn="base">
        <a:spcBef>
          <a:spcPct val="20000"/>
        </a:spcBef>
        <a:spcAft>
          <a:spcPct val="0"/>
        </a:spcAft>
        <a:buChar char="»"/>
        <a:defRPr sz="2000">
          <a:solidFill>
            <a:schemeClr val="bg1"/>
          </a:solidFill>
          <a:latin typeface="+mn-lt"/>
          <a:ea typeface="ＭＳ Ｐゴシック" pitchFamily="30" charset="-128"/>
        </a:defRPr>
      </a:lvl6pPr>
      <a:lvl7pPr marL="2971184" indent="-228553" algn="l" rtl="0" fontAlgn="base">
        <a:spcBef>
          <a:spcPct val="20000"/>
        </a:spcBef>
        <a:spcAft>
          <a:spcPct val="0"/>
        </a:spcAft>
        <a:buChar char="»"/>
        <a:defRPr sz="2000">
          <a:solidFill>
            <a:schemeClr val="bg1"/>
          </a:solidFill>
          <a:latin typeface="+mn-lt"/>
          <a:ea typeface="ＭＳ Ｐゴシック" pitchFamily="30" charset="-128"/>
        </a:defRPr>
      </a:lvl7pPr>
      <a:lvl8pPr marL="3428289" indent="-228553" algn="l" rtl="0" fontAlgn="base">
        <a:spcBef>
          <a:spcPct val="20000"/>
        </a:spcBef>
        <a:spcAft>
          <a:spcPct val="0"/>
        </a:spcAft>
        <a:buChar char="»"/>
        <a:defRPr sz="2000">
          <a:solidFill>
            <a:schemeClr val="bg1"/>
          </a:solidFill>
          <a:latin typeface="+mn-lt"/>
          <a:ea typeface="ＭＳ Ｐゴシック" pitchFamily="30" charset="-128"/>
        </a:defRPr>
      </a:lvl8pPr>
      <a:lvl9pPr marL="3885394" indent="-228553" algn="l" rtl="0" fontAlgn="base">
        <a:spcBef>
          <a:spcPct val="20000"/>
        </a:spcBef>
        <a:spcAft>
          <a:spcPct val="0"/>
        </a:spcAft>
        <a:buChar char="»"/>
        <a:defRPr sz="2000">
          <a:solidFill>
            <a:schemeClr val="bg1"/>
          </a:solidFill>
          <a:latin typeface="+mn-lt"/>
          <a:ea typeface="ＭＳ Ｐゴシック" pitchFamily="30" charset="-128"/>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10" algn="l" defTabSz="457106" rtl="0" eaLnBrk="1" latinLnBrk="0" hangingPunct="1">
        <a:defRPr sz="1800" kern="1200">
          <a:solidFill>
            <a:schemeClr val="tx1"/>
          </a:solidFill>
          <a:latin typeface="+mn-lt"/>
          <a:ea typeface="+mn-ea"/>
          <a:cs typeface="+mn-cs"/>
        </a:defRPr>
      </a:lvl3pPr>
      <a:lvl4pPr marL="1371316" algn="l" defTabSz="457106" rtl="0" eaLnBrk="1" latinLnBrk="0" hangingPunct="1">
        <a:defRPr sz="1800" kern="1200">
          <a:solidFill>
            <a:schemeClr val="tx1"/>
          </a:solidFill>
          <a:latin typeface="+mn-lt"/>
          <a:ea typeface="+mn-ea"/>
          <a:cs typeface="+mn-cs"/>
        </a:defRPr>
      </a:lvl4pPr>
      <a:lvl5pPr marL="1828421" algn="l" defTabSz="457106" rtl="0" eaLnBrk="1" latinLnBrk="0" hangingPunct="1">
        <a:defRPr sz="1800" kern="1200">
          <a:solidFill>
            <a:schemeClr val="tx1"/>
          </a:solidFill>
          <a:latin typeface="+mn-lt"/>
          <a:ea typeface="+mn-ea"/>
          <a:cs typeface="+mn-cs"/>
        </a:defRPr>
      </a:lvl5pPr>
      <a:lvl6pPr marL="2285526" algn="l" defTabSz="457106" rtl="0" eaLnBrk="1" latinLnBrk="0" hangingPunct="1">
        <a:defRPr sz="1800" kern="1200">
          <a:solidFill>
            <a:schemeClr val="tx1"/>
          </a:solidFill>
          <a:latin typeface="+mn-lt"/>
          <a:ea typeface="+mn-ea"/>
          <a:cs typeface="+mn-cs"/>
        </a:defRPr>
      </a:lvl6pPr>
      <a:lvl7pPr marL="2742630" algn="l" defTabSz="457106" rtl="0" eaLnBrk="1" latinLnBrk="0" hangingPunct="1">
        <a:defRPr sz="1800" kern="1200">
          <a:solidFill>
            <a:schemeClr val="tx1"/>
          </a:solidFill>
          <a:latin typeface="+mn-lt"/>
          <a:ea typeface="+mn-ea"/>
          <a:cs typeface="+mn-cs"/>
        </a:defRPr>
      </a:lvl7pPr>
      <a:lvl8pPr marL="3199736" algn="l" defTabSz="457106" rtl="0" eaLnBrk="1" latinLnBrk="0" hangingPunct="1">
        <a:defRPr sz="1800" kern="1200">
          <a:solidFill>
            <a:schemeClr val="tx1"/>
          </a:solidFill>
          <a:latin typeface="+mn-lt"/>
          <a:ea typeface="+mn-ea"/>
          <a:cs typeface="+mn-cs"/>
        </a:defRPr>
      </a:lvl8pPr>
      <a:lvl9pPr marL="3656841" algn="l" defTabSz="45710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33333"/>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762000" y="0"/>
            <a:ext cx="7315200" cy="1752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533400" y="1981200"/>
            <a:ext cx="8077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7236" name="Rectangle 4"/>
          <p:cNvSpPr>
            <a:spLocks noGrp="1" noChangeArrowheads="1"/>
          </p:cNvSpPr>
          <p:nvPr>
            <p:ph type="dt" sz="half" idx="2"/>
          </p:nvPr>
        </p:nvSpPr>
        <p:spPr bwMode="auto">
          <a:xfrm>
            <a:off x="5334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bg1"/>
                </a:solidFill>
                <a:latin typeface="Times New Roman" pitchFamily="-110" charset="0"/>
              </a:defRPr>
            </a:lvl1pPr>
          </a:lstStyle>
          <a:p>
            <a:endParaRPr lang="en-US"/>
          </a:p>
        </p:txBody>
      </p:sp>
      <p:sp>
        <p:nvSpPr>
          <p:cNvPr id="607237"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bg1"/>
                </a:solidFill>
                <a:latin typeface="Times New Roman" pitchFamily="-110" charset="0"/>
              </a:defRPr>
            </a:lvl1pPr>
          </a:lstStyle>
          <a:p>
            <a:endParaRPr lang="en-US"/>
          </a:p>
        </p:txBody>
      </p:sp>
      <p:sp>
        <p:nvSpPr>
          <p:cNvPr id="607238" name="Rectangle 6"/>
          <p:cNvSpPr>
            <a:spLocks noGrp="1" noChangeArrowheads="1"/>
          </p:cNvSpPr>
          <p:nvPr>
            <p:ph type="sldNum" sz="quarter" idx="4"/>
          </p:nvPr>
        </p:nvSpPr>
        <p:spPr bwMode="auto">
          <a:xfrm>
            <a:off x="6858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bg1"/>
                </a:solidFill>
                <a:latin typeface="Times" pitchFamily="-110" charset="0"/>
              </a:defRPr>
            </a:lvl1pPr>
          </a:lstStyle>
          <a:p>
            <a:endParaRPr lang="en-US" sz="1400">
              <a:latin typeface="Times New Roman" pitchFamily="-110" charset="0"/>
            </a:endParaRPr>
          </a:p>
          <a:p>
            <a:fld id="{20130D21-18D9-2E48-8460-BF68055924BB}" type="slidenum">
              <a:rPr lang="en-US"/>
              <a:pPr/>
              <a:t>‹#›</a:t>
            </a:fld>
            <a:endParaRPr lang="en-US" sz="1400">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hf hdr="0" ftr="0" dt="0"/>
  <p:txStyles>
    <p:titleStyle>
      <a:lvl1pPr algn="ctr" rtl="0" eaLnBrk="0" fontAlgn="base" hangingPunct="0">
        <a:spcBef>
          <a:spcPct val="0"/>
        </a:spcBef>
        <a:spcAft>
          <a:spcPct val="0"/>
        </a:spcAft>
        <a:defRPr sz="4000">
          <a:solidFill>
            <a:srgbClr val="FFFF00"/>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000">
          <a:solidFill>
            <a:srgbClr val="FFFF00"/>
          </a:solidFill>
          <a:latin typeface="Times New Roman" pitchFamily="-106" charset="0"/>
          <a:ea typeface="ＭＳ Ｐゴシック" pitchFamily="-110" charset="-128"/>
          <a:cs typeface="ＭＳ Ｐゴシック" pitchFamily="-110" charset="-128"/>
        </a:defRPr>
      </a:lvl2pPr>
      <a:lvl3pPr algn="ctr" rtl="0" eaLnBrk="0" fontAlgn="base" hangingPunct="0">
        <a:spcBef>
          <a:spcPct val="0"/>
        </a:spcBef>
        <a:spcAft>
          <a:spcPct val="0"/>
        </a:spcAft>
        <a:defRPr sz="4000">
          <a:solidFill>
            <a:srgbClr val="FFFF00"/>
          </a:solidFill>
          <a:latin typeface="Times New Roman" pitchFamily="-106" charset="0"/>
          <a:ea typeface="ＭＳ Ｐゴシック" pitchFamily="-110" charset="-128"/>
          <a:cs typeface="ＭＳ Ｐゴシック" pitchFamily="-110" charset="-128"/>
        </a:defRPr>
      </a:lvl3pPr>
      <a:lvl4pPr algn="ctr" rtl="0" eaLnBrk="0" fontAlgn="base" hangingPunct="0">
        <a:spcBef>
          <a:spcPct val="0"/>
        </a:spcBef>
        <a:spcAft>
          <a:spcPct val="0"/>
        </a:spcAft>
        <a:defRPr sz="4000">
          <a:solidFill>
            <a:srgbClr val="FFFF00"/>
          </a:solidFill>
          <a:latin typeface="Times New Roman" pitchFamily="-106" charset="0"/>
          <a:ea typeface="ＭＳ Ｐゴシック" pitchFamily="-110" charset="-128"/>
          <a:cs typeface="ＭＳ Ｐゴシック" pitchFamily="-110" charset="-128"/>
        </a:defRPr>
      </a:lvl4pPr>
      <a:lvl5pPr algn="ctr" rtl="0" eaLnBrk="0" fontAlgn="base" hangingPunct="0">
        <a:spcBef>
          <a:spcPct val="0"/>
        </a:spcBef>
        <a:spcAft>
          <a:spcPct val="0"/>
        </a:spcAft>
        <a:defRPr sz="4000">
          <a:solidFill>
            <a:srgbClr val="FFFF00"/>
          </a:solidFill>
          <a:latin typeface="Times New Roman" pitchFamily="-106" charset="0"/>
          <a:ea typeface="ＭＳ Ｐゴシック" pitchFamily="-110" charset="-128"/>
          <a:cs typeface="ＭＳ Ｐゴシック" pitchFamily="-110" charset="-128"/>
        </a:defRPr>
      </a:lvl5pPr>
      <a:lvl6pPr marL="457200" algn="ctr" rtl="0" eaLnBrk="0" fontAlgn="base" hangingPunct="0">
        <a:spcBef>
          <a:spcPct val="0"/>
        </a:spcBef>
        <a:spcAft>
          <a:spcPct val="0"/>
        </a:spcAft>
        <a:defRPr sz="4000">
          <a:solidFill>
            <a:srgbClr val="FFFF00"/>
          </a:solidFill>
          <a:latin typeface="Times New Roman" pitchFamily="-106" charset="0"/>
        </a:defRPr>
      </a:lvl6pPr>
      <a:lvl7pPr marL="914400" algn="ctr" rtl="0" eaLnBrk="0" fontAlgn="base" hangingPunct="0">
        <a:spcBef>
          <a:spcPct val="0"/>
        </a:spcBef>
        <a:spcAft>
          <a:spcPct val="0"/>
        </a:spcAft>
        <a:defRPr sz="4000">
          <a:solidFill>
            <a:srgbClr val="FFFF00"/>
          </a:solidFill>
          <a:latin typeface="Times New Roman" pitchFamily="-106" charset="0"/>
        </a:defRPr>
      </a:lvl7pPr>
      <a:lvl8pPr marL="1371600" algn="ctr" rtl="0" eaLnBrk="0" fontAlgn="base" hangingPunct="0">
        <a:spcBef>
          <a:spcPct val="0"/>
        </a:spcBef>
        <a:spcAft>
          <a:spcPct val="0"/>
        </a:spcAft>
        <a:defRPr sz="4000">
          <a:solidFill>
            <a:srgbClr val="FFFF00"/>
          </a:solidFill>
          <a:latin typeface="Times New Roman" pitchFamily="-106" charset="0"/>
        </a:defRPr>
      </a:lvl8pPr>
      <a:lvl9pPr marL="1828800" algn="ctr" rtl="0" eaLnBrk="0" fontAlgn="base" hangingPunct="0">
        <a:spcBef>
          <a:spcPct val="0"/>
        </a:spcBef>
        <a:spcAft>
          <a:spcPct val="0"/>
        </a:spcAft>
        <a:defRPr sz="4000">
          <a:solidFill>
            <a:srgbClr val="FFFF00"/>
          </a:solidFill>
          <a:latin typeface="Times New Roman" pitchFamily="-106" charset="0"/>
        </a:defRPr>
      </a:lvl9pPr>
    </p:titleStyle>
    <p:bodyStyle>
      <a:lvl1pPr marL="342900" indent="-342900" algn="l" rtl="0" eaLnBrk="0" fontAlgn="base" hangingPunct="0">
        <a:spcBef>
          <a:spcPct val="20000"/>
        </a:spcBef>
        <a:spcAft>
          <a:spcPct val="0"/>
        </a:spcAft>
        <a:buClr>
          <a:schemeClr val="bg1"/>
        </a:buClr>
        <a:buChar char="•"/>
        <a:defRPr sz="2800">
          <a:solidFill>
            <a:schemeClr val="bg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rgbClr val="FFFF00"/>
        </a:buClr>
        <a:buChar char="•"/>
        <a:defRPr sz="2400">
          <a:solidFill>
            <a:srgbClr val="FFFF00"/>
          </a:solidFill>
          <a:latin typeface="+mn-lt"/>
          <a:ea typeface="ＭＳ Ｐゴシック" pitchFamily="-106" charset="-128"/>
        </a:defRPr>
      </a:lvl2pPr>
      <a:lvl3pPr marL="1143000" indent="-228600" algn="l" rtl="0" eaLnBrk="0" fontAlgn="base" hangingPunct="0">
        <a:spcBef>
          <a:spcPct val="20000"/>
        </a:spcBef>
        <a:spcAft>
          <a:spcPct val="0"/>
        </a:spcAft>
        <a:buClr>
          <a:srgbClr val="FFFF00"/>
        </a:buClr>
        <a:buChar char="•"/>
        <a:defRPr sz="2400">
          <a:solidFill>
            <a:srgbClr val="009999"/>
          </a:solidFill>
          <a:latin typeface="+mn-lt"/>
          <a:ea typeface="ＭＳ Ｐゴシック" pitchFamily="-106" charset="-128"/>
        </a:defRPr>
      </a:lvl3pPr>
      <a:lvl4pPr marL="16002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pitchFamily="-106" charset="-128"/>
        </a:defRPr>
      </a:lvl4pPr>
      <a:lvl5pPr marL="20574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pitchFamily="-106" charset="-128"/>
        </a:defRPr>
      </a:lvl5pPr>
      <a:lvl6pPr marL="25146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pitchFamily="-106" charset="-128"/>
        </a:defRPr>
      </a:lvl6pPr>
      <a:lvl7pPr marL="29718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pitchFamily="-106" charset="-128"/>
        </a:defRPr>
      </a:lvl7pPr>
      <a:lvl8pPr marL="34290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pitchFamily="-106" charset="-128"/>
        </a:defRPr>
      </a:lvl8pPr>
      <a:lvl9pPr marL="3886200" indent="-228600" algn="l" rtl="0" eaLnBrk="0" fontAlgn="base" hangingPunct="0">
        <a:spcBef>
          <a:spcPct val="20000"/>
        </a:spcBef>
        <a:spcAft>
          <a:spcPct val="0"/>
        </a:spcAft>
        <a:buClr>
          <a:srgbClr val="FFFF00"/>
        </a:buClr>
        <a:buChar char="•"/>
        <a:defRPr sz="2000">
          <a:solidFill>
            <a:srgbClr val="009999"/>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3F3B3D"/>
            </a:gs>
            <a:gs pos="100000">
              <a:srgbClr val="38343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17E81D"/>
                </a:solidFill>
                <a:latin typeface="Times" pitchFamily="-110" charset="0"/>
              </a:defRPr>
            </a:lvl1pPr>
          </a:lstStyle>
          <a:p>
            <a:endParaRPr lang="en-US">
              <a:solidFill>
                <a:schemeClr val="tx1"/>
              </a:solidFill>
            </a:endParaRPr>
          </a:p>
          <a:p>
            <a:fld id="{37D17309-57CD-2F44-8DC9-2D5A6B735565}" type="slidenum">
              <a:rPr lang="en-US"/>
              <a:pPr/>
              <a:t>‹#›</a:t>
            </a:fld>
            <a:endParaRPr lang="en-US"/>
          </a:p>
        </p:txBody>
      </p:sp>
      <p:sp>
        <p:nvSpPr>
          <p:cNvPr id="82959" name="Rectangle 15"/>
          <p:cNvSpPr>
            <a:spLocks/>
          </p:cNvSpPr>
          <p:nvPr userDrawn="1"/>
        </p:nvSpPr>
        <p:spPr bwMode="auto">
          <a:xfrm>
            <a:off x="3513138" y="6553200"/>
            <a:ext cx="184150" cy="304800"/>
          </a:xfrm>
          <a:prstGeom prst="rect">
            <a:avLst/>
          </a:prstGeom>
          <a:noFill/>
          <a:ln w="12700">
            <a:noFill/>
            <a:miter lim="800000"/>
            <a:headEnd/>
            <a:tailEnd/>
          </a:ln>
          <a:effectLst/>
        </p:spPr>
        <p:txBody>
          <a:bodyPr wrap="none">
            <a:prstTxWarp prst="textNoShape">
              <a:avLst/>
            </a:prstTxWarp>
            <a:spAutoFit/>
          </a:bodyPr>
          <a:lstStyle/>
          <a:p>
            <a:endParaRPr lang="en-US" sz="1400">
              <a:solidFill>
                <a:srgbClr val="09E60A"/>
              </a:solidFill>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hf hdr="0" ftr="0" dt="0"/>
  <p:txStyles>
    <p:titleStyle>
      <a:lvl1pPr algn="ctr" rtl="0" eaLnBrk="0" fontAlgn="base" hangingPunct="0">
        <a:spcBef>
          <a:spcPct val="0"/>
        </a:spcBef>
        <a:spcAft>
          <a:spcPct val="0"/>
        </a:spcAft>
        <a:defRPr sz="4400">
          <a:solidFill>
            <a:srgbClr val="FFFF00"/>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rgbClr val="FFFF00"/>
          </a:solidFill>
          <a:latin typeface="Times" pitchFamily="-106"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rgbClr val="FFFF00"/>
          </a:solidFill>
          <a:latin typeface="Times" pitchFamily="-106"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rgbClr val="FFFF00"/>
          </a:solidFill>
          <a:latin typeface="Times" pitchFamily="-106"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rgbClr val="FFFF00"/>
          </a:solidFill>
          <a:latin typeface="Times" pitchFamily="-106"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rgbClr val="FFFF00"/>
          </a:solidFill>
          <a:latin typeface="Times" pitchFamily="-106" charset="0"/>
        </a:defRPr>
      </a:lvl6pPr>
      <a:lvl7pPr marL="914400" algn="ctr" rtl="0" fontAlgn="base">
        <a:spcBef>
          <a:spcPct val="0"/>
        </a:spcBef>
        <a:spcAft>
          <a:spcPct val="0"/>
        </a:spcAft>
        <a:defRPr sz="4400">
          <a:solidFill>
            <a:srgbClr val="FFFF00"/>
          </a:solidFill>
          <a:latin typeface="Times" pitchFamily="-106" charset="0"/>
        </a:defRPr>
      </a:lvl7pPr>
      <a:lvl8pPr marL="1371600" algn="ctr" rtl="0" fontAlgn="base">
        <a:spcBef>
          <a:spcPct val="0"/>
        </a:spcBef>
        <a:spcAft>
          <a:spcPct val="0"/>
        </a:spcAft>
        <a:defRPr sz="4400">
          <a:solidFill>
            <a:srgbClr val="FFFF00"/>
          </a:solidFill>
          <a:latin typeface="Times" pitchFamily="-106" charset="0"/>
        </a:defRPr>
      </a:lvl8pPr>
      <a:lvl9pPr marL="1828800" algn="ctr" rtl="0" fontAlgn="base">
        <a:spcBef>
          <a:spcPct val="0"/>
        </a:spcBef>
        <a:spcAft>
          <a:spcPct val="0"/>
        </a:spcAft>
        <a:defRPr sz="4400">
          <a:solidFill>
            <a:srgbClr val="FFFF00"/>
          </a:solidFill>
          <a:latin typeface="Times" pitchFamily="-106"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106"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6"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6"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6"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3F3B3D"/>
            </a:gs>
            <a:gs pos="100000">
              <a:srgbClr val="3F3B3D">
                <a:gamma/>
                <a:shade val="88235"/>
                <a:invGamma/>
              </a:srgbClr>
            </a:gs>
          </a:gsLst>
          <a:lin ang="5400000" scaled="1"/>
        </a:gra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9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17E81D"/>
                </a:solidFill>
                <a:latin typeface="+mn-lt"/>
              </a:defRPr>
            </a:lvl1pPr>
          </a:lstStyle>
          <a:p>
            <a:endParaRPr lang="en-US">
              <a:solidFill>
                <a:schemeClr val="tx1"/>
              </a:solidFill>
            </a:endParaRPr>
          </a:p>
          <a:p>
            <a:fld id="{47A6527C-5317-DF41-A421-4F9D6594E03D}" type="slidenum">
              <a:rPr lang="en-US"/>
              <a:pPr/>
              <a:t>‹#›</a:t>
            </a:fld>
            <a:endParaRPr lang="en-US"/>
          </a:p>
        </p:txBody>
      </p:sp>
      <p:sp>
        <p:nvSpPr>
          <p:cNvPr id="82959" name="Rectangle 15"/>
          <p:cNvSpPr>
            <a:spLocks/>
          </p:cNvSpPr>
          <p:nvPr userDrawn="1"/>
        </p:nvSpPr>
        <p:spPr bwMode="auto">
          <a:xfrm>
            <a:off x="3513138" y="6553200"/>
            <a:ext cx="184150" cy="304800"/>
          </a:xfrm>
          <a:prstGeom prst="rect">
            <a:avLst/>
          </a:prstGeom>
          <a:noFill/>
          <a:ln w="12700">
            <a:noFill/>
            <a:miter lim="800000"/>
            <a:headEnd/>
            <a:tailEnd/>
          </a:ln>
          <a:effectLst/>
        </p:spPr>
        <p:txBody>
          <a:bodyPr wrap="none">
            <a:prstTxWarp prst="textNoShape">
              <a:avLst/>
            </a:prstTxWarp>
            <a:spAutoFit/>
          </a:bodyPr>
          <a:lstStyle/>
          <a:p>
            <a:endParaRPr lang="en-US" sz="1400">
              <a:solidFill>
                <a:srgbClr val="09E60A"/>
              </a:solidFill>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hf hdr="0" ftr="0" dt="0"/>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Times" pitchFamily="-110" charset="0"/>
        </a:defRPr>
      </a:lvl2pPr>
      <a:lvl3pPr algn="ctr" rtl="0" fontAlgn="base">
        <a:spcBef>
          <a:spcPct val="0"/>
        </a:spcBef>
        <a:spcAft>
          <a:spcPct val="0"/>
        </a:spcAft>
        <a:defRPr sz="4400">
          <a:solidFill>
            <a:srgbClr val="FFFF00"/>
          </a:solidFill>
          <a:latin typeface="Times" pitchFamily="-110" charset="0"/>
        </a:defRPr>
      </a:lvl3pPr>
      <a:lvl4pPr algn="ctr" rtl="0" fontAlgn="base">
        <a:spcBef>
          <a:spcPct val="0"/>
        </a:spcBef>
        <a:spcAft>
          <a:spcPct val="0"/>
        </a:spcAft>
        <a:defRPr sz="4400">
          <a:solidFill>
            <a:srgbClr val="FFFF00"/>
          </a:solidFill>
          <a:latin typeface="Times" pitchFamily="-110" charset="0"/>
        </a:defRPr>
      </a:lvl4pPr>
      <a:lvl5pPr algn="ctr" rtl="0" fontAlgn="base">
        <a:spcBef>
          <a:spcPct val="0"/>
        </a:spcBef>
        <a:spcAft>
          <a:spcPct val="0"/>
        </a:spcAft>
        <a:defRPr sz="4400">
          <a:solidFill>
            <a:srgbClr val="FFFF00"/>
          </a:solidFill>
          <a:latin typeface="Times" pitchFamily="-110" charset="0"/>
        </a:defRPr>
      </a:lvl5pPr>
      <a:lvl6pPr marL="457200" algn="ctr" rtl="0" fontAlgn="base">
        <a:spcBef>
          <a:spcPct val="0"/>
        </a:spcBef>
        <a:spcAft>
          <a:spcPct val="0"/>
        </a:spcAft>
        <a:defRPr sz="4400">
          <a:solidFill>
            <a:srgbClr val="FFFF00"/>
          </a:solidFill>
          <a:latin typeface="Times" pitchFamily="-110" charset="0"/>
        </a:defRPr>
      </a:lvl6pPr>
      <a:lvl7pPr marL="914400" algn="ctr" rtl="0" fontAlgn="base">
        <a:spcBef>
          <a:spcPct val="0"/>
        </a:spcBef>
        <a:spcAft>
          <a:spcPct val="0"/>
        </a:spcAft>
        <a:defRPr sz="4400">
          <a:solidFill>
            <a:srgbClr val="FFFF00"/>
          </a:solidFill>
          <a:latin typeface="Times" pitchFamily="-110" charset="0"/>
        </a:defRPr>
      </a:lvl7pPr>
      <a:lvl8pPr marL="1371600" algn="ctr" rtl="0" fontAlgn="base">
        <a:spcBef>
          <a:spcPct val="0"/>
        </a:spcBef>
        <a:spcAft>
          <a:spcPct val="0"/>
        </a:spcAft>
        <a:defRPr sz="4400">
          <a:solidFill>
            <a:srgbClr val="FFFF00"/>
          </a:solidFill>
          <a:latin typeface="Times" pitchFamily="-110" charset="0"/>
        </a:defRPr>
      </a:lvl8pPr>
      <a:lvl9pPr marL="1828800" algn="ctr" rtl="0" fontAlgn="base">
        <a:spcBef>
          <a:spcPct val="0"/>
        </a:spcBef>
        <a:spcAft>
          <a:spcPct val="0"/>
        </a:spcAft>
        <a:defRPr sz="4400">
          <a:solidFill>
            <a:srgbClr val="FFFF00"/>
          </a:solidFill>
          <a:latin typeface="Times" pitchFamily="-110"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ea typeface="ＭＳ Ｐゴシック" pitchFamily="-110" charset="-128"/>
        </a:defRPr>
      </a:lvl2pPr>
      <a:lvl3pPr marL="1143000" indent="-228600" algn="l" rtl="0" fontAlgn="base">
        <a:spcBef>
          <a:spcPct val="20000"/>
        </a:spcBef>
        <a:spcAft>
          <a:spcPct val="0"/>
        </a:spcAft>
        <a:buChar char="•"/>
        <a:defRPr sz="2400">
          <a:solidFill>
            <a:schemeClr val="bg1"/>
          </a:solidFill>
          <a:latin typeface="+mn-lt"/>
          <a:ea typeface="ＭＳ Ｐゴシック" pitchFamily="-110" charset="-128"/>
        </a:defRPr>
      </a:lvl3pPr>
      <a:lvl4pPr marL="1600200" indent="-228600" algn="l" rtl="0" fontAlgn="base">
        <a:spcBef>
          <a:spcPct val="20000"/>
        </a:spcBef>
        <a:spcAft>
          <a:spcPct val="0"/>
        </a:spcAft>
        <a:buChar char="–"/>
        <a:defRPr sz="2000">
          <a:solidFill>
            <a:schemeClr val="bg1"/>
          </a:solidFill>
          <a:latin typeface="+mn-lt"/>
          <a:ea typeface="ＭＳ Ｐゴシック" pitchFamily="-110" charset="-128"/>
        </a:defRPr>
      </a:lvl4pPr>
      <a:lvl5pPr marL="2057400" indent="-228600" algn="l" rtl="0" fontAlgn="base">
        <a:spcBef>
          <a:spcPct val="20000"/>
        </a:spcBef>
        <a:spcAft>
          <a:spcPct val="0"/>
        </a:spcAft>
        <a:buChar char="»"/>
        <a:defRPr sz="2000">
          <a:solidFill>
            <a:schemeClr val="bg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jpe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4" Type="http://schemas.openxmlformats.org/officeDocument/2006/relationships/image" Target="../media/image23.tiff"/><Relationship Id="rId5" Type="http://schemas.openxmlformats.org/officeDocument/2006/relationships/oleObject" Target="../embeddings/Microsoft_Equation12.bin"/><Relationship Id="rId7" Type="http://schemas.openxmlformats.org/officeDocument/2006/relationships/image" Target="../media/image25.tif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22.tiff"/><Relationship Id="rId6" Type="http://schemas.openxmlformats.org/officeDocument/2006/relationships/image" Target="../media/image24.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0.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Microsoft_Equation17.bin"/><Relationship Id="rId4" Type="http://schemas.openxmlformats.org/officeDocument/2006/relationships/oleObject" Target="../embeddings/Microsoft_Equation13.bin"/><Relationship Id="rId5" Type="http://schemas.openxmlformats.org/officeDocument/2006/relationships/oleObject" Target="../embeddings/Microsoft_Equation14.bin"/><Relationship Id="rId7" Type="http://schemas.openxmlformats.org/officeDocument/2006/relationships/oleObject" Target="../embeddings/Microsoft_Equation16.bin"/><Relationship Id="rId1" Type="http://schemas.openxmlformats.org/officeDocument/2006/relationships/vmlDrawing" Target="../drawings/vmlDrawing5.vml"/><Relationship Id="rId2" Type="http://schemas.openxmlformats.org/officeDocument/2006/relationships/slideLayout" Target="../slideLayouts/slideLayout135.xml"/><Relationship Id="rId9" Type="http://schemas.openxmlformats.org/officeDocument/2006/relationships/oleObject" Target="../embeddings/Microsoft_Equation18.bin"/><Relationship Id="rId3" Type="http://schemas.openxmlformats.org/officeDocument/2006/relationships/notesSlide" Target="../notesSlides/notesSlide11.xml"/><Relationship Id="rId6" Type="http://schemas.openxmlformats.org/officeDocument/2006/relationships/oleObject" Target="../embeddings/Microsoft_Equation15.bin"/></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5.xml"/><Relationship Id="rId3" Type="http://schemas.openxmlformats.org/officeDocument/2006/relationships/oleObject" Target="../embeddings/Microsoft_Equation19.bin"/><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5.xml"/><Relationship Id="rId3" Type="http://schemas.openxmlformats.org/officeDocument/2006/relationships/oleObject" Target="../embeddings/Microsoft_Equation20.bin"/><Relationship Id="rId1" Type="http://schemas.openxmlformats.org/officeDocument/2006/relationships/vmlDrawing" Target="../drawings/vmlDrawing7.vml"/></Relationships>
</file>

<file path=ppt/slides/_rels/slide15.xml.rels><?xml version="1.0" encoding="UTF-8" standalone="yes"?>
<Relationships xmlns="http://schemas.openxmlformats.org/package/2006/relationships"><Relationship Id="rId6" Type="http://schemas.openxmlformats.org/officeDocument/2006/relationships/oleObject" Target="../embeddings/Microsoft_Equation23.bin"/><Relationship Id="rId4" Type="http://schemas.openxmlformats.org/officeDocument/2006/relationships/oleObject" Target="../embeddings/Microsoft_Equation21.bin"/><Relationship Id="rId1" Type="http://schemas.openxmlformats.org/officeDocument/2006/relationships/vmlDrawing" Target="../drawings/vmlDrawing8.vml"/><Relationship Id="rId2" Type="http://schemas.openxmlformats.org/officeDocument/2006/relationships/slideLayout" Target="../slideLayouts/slideLayout29.xml"/><Relationship Id="rId3" Type="http://schemas.openxmlformats.org/officeDocument/2006/relationships/notesSlide" Target="../notesSlides/notesSlide12.xml"/><Relationship Id="rId5" Type="http://schemas.openxmlformats.org/officeDocument/2006/relationships/oleObject" Target="../embeddings/Microsoft_Equation22.bin"/></Relationships>
</file>

<file path=ppt/slides/_rels/slide16.xml.rels><?xml version="1.0" encoding="UTF-8" standalone="yes"?>
<Relationships xmlns="http://schemas.openxmlformats.org/package/2006/relationships"><Relationship Id="rId2" Type="http://schemas.openxmlformats.org/officeDocument/2006/relationships/image" Target="../media/image37.tiff"/><Relationship Id="rId3" Type="http://schemas.openxmlformats.org/officeDocument/2006/relationships/image" Target="../media/image38.tiff"/><Relationship Id="rId1" Type="http://schemas.openxmlformats.org/officeDocument/2006/relationships/slideLayout" Target="../slideLayouts/slideLayout13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5.xml"/><Relationship Id="rId3" Type="http://schemas.openxmlformats.org/officeDocument/2006/relationships/oleObject" Target="../embeddings/Microsoft_Equation24.bin"/><Relationship Id="rId1" Type="http://schemas.openxmlformats.org/officeDocument/2006/relationships/vmlDrawing" Target="../drawings/vmlDrawing9.vml"/></Relationships>
</file>

<file path=ppt/slides/_rels/slide18.xml.rels><?xml version="1.0" encoding="UTF-8" standalone="yes"?>
<Relationships xmlns="http://schemas.openxmlformats.org/package/2006/relationships"><Relationship Id="rId6" Type="http://schemas.openxmlformats.org/officeDocument/2006/relationships/oleObject" Target="../embeddings/Microsoft_Equation26.bin"/><Relationship Id="rId4" Type="http://schemas.openxmlformats.org/officeDocument/2006/relationships/image" Target="../media/image42.png"/><Relationship Id="rId1" Type="http://schemas.openxmlformats.org/officeDocument/2006/relationships/vmlDrawing" Target="../drawings/vmlDrawing10.vml"/><Relationship Id="rId2" Type="http://schemas.openxmlformats.org/officeDocument/2006/relationships/slideLayout" Target="../slideLayouts/slideLayout111.xml"/><Relationship Id="rId3" Type="http://schemas.openxmlformats.org/officeDocument/2006/relationships/notesSlide" Target="../notesSlides/notesSlide13.xml"/><Relationship Id="rId5" Type="http://schemas.openxmlformats.org/officeDocument/2006/relationships/oleObject" Target="../embeddings/Microsoft_Equation25.bin"/></Relationships>
</file>

<file path=ppt/slides/_rels/slide19.xml.rels><?xml version="1.0" encoding="UTF-8" standalone="yes"?>
<Relationships xmlns="http://schemas.openxmlformats.org/package/2006/relationships"><Relationship Id="rId4" Type="http://schemas.openxmlformats.org/officeDocument/2006/relationships/image" Target="../media/image42.png"/><Relationship Id="rId1" Type="http://schemas.openxmlformats.org/officeDocument/2006/relationships/vmlDrawing" Target="../drawings/vmlDrawing11.vml"/><Relationship Id="rId2" Type="http://schemas.openxmlformats.org/officeDocument/2006/relationships/slideLayout" Target="../slideLayouts/slideLayout111.xml"/><Relationship Id="rId3" Type="http://schemas.openxmlformats.org/officeDocument/2006/relationships/notesSlide" Target="../notesSlides/notesSlide14.xml"/><Relationship Id="rId5" Type="http://schemas.openxmlformats.org/officeDocument/2006/relationships/oleObject" Target="../embeddings/Microsoft_Equation2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tiff"/><Relationship Id="rId1" Type="http://schemas.openxmlformats.org/officeDocument/2006/relationships/slideLayout" Target="../slideLayouts/slideLayout17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4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4" Type="http://schemas.openxmlformats.org/officeDocument/2006/relationships/image" Target="../media/image44.png"/><Relationship Id="rId1" Type="http://schemas.openxmlformats.org/officeDocument/2006/relationships/vmlDrawing" Target="../drawings/vmlDrawing12.vml"/><Relationship Id="rId2" Type="http://schemas.openxmlformats.org/officeDocument/2006/relationships/slideLayout" Target="../slideLayouts/slideLayout152.xml"/><Relationship Id="rId3" Type="http://schemas.openxmlformats.org/officeDocument/2006/relationships/notesSlide" Target="../notesSlides/notesSlide16.xml"/><Relationship Id="rId5" Type="http://schemas.openxmlformats.org/officeDocument/2006/relationships/oleObject" Target="../embeddings/Microsoft_Equation28.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46.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6" Type="http://schemas.openxmlformats.org/officeDocument/2006/relationships/oleObject" Target="../embeddings/Microsoft_Equation31.bin"/><Relationship Id="rId4" Type="http://schemas.openxmlformats.org/officeDocument/2006/relationships/oleObject" Target="../embeddings/Microsoft_Equation29.bin"/><Relationship Id="rId1" Type="http://schemas.openxmlformats.org/officeDocument/2006/relationships/vmlDrawing" Target="../drawings/vmlDrawing13.vml"/><Relationship Id="rId2" Type="http://schemas.openxmlformats.org/officeDocument/2006/relationships/slideLayout" Target="../slideLayouts/slideLayout29.xml"/><Relationship Id="rId3" Type="http://schemas.openxmlformats.org/officeDocument/2006/relationships/notesSlide" Target="../notesSlides/notesSlide18.xml"/><Relationship Id="rId5" Type="http://schemas.openxmlformats.org/officeDocument/2006/relationships/oleObject" Target="../embeddings/Microsoft_Equation30.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Microsoft_Equation35.bin"/><Relationship Id="rId4" Type="http://schemas.openxmlformats.org/officeDocument/2006/relationships/image" Target="../media/image52.png"/><Relationship Id="rId5" Type="http://schemas.openxmlformats.org/officeDocument/2006/relationships/oleObject" Target="../embeddings/Microsoft_Equation32.bin"/><Relationship Id="rId7" Type="http://schemas.openxmlformats.org/officeDocument/2006/relationships/oleObject" Target="../embeddings/Microsoft_Equation34.bin"/><Relationship Id="rId1" Type="http://schemas.openxmlformats.org/officeDocument/2006/relationships/vmlDrawing" Target="../drawings/vmlDrawing14.vml"/><Relationship Id="rId2" Type="http://schemas.openxmlformats.org/officeDocument/2006/relationships/slideLayout" Target="../slideLayouts/slideLayout24.xml"/><Relationship Id="rId3" Type="http://schemas.openxmlformats.org/officeDocument/2006/relationships/notesSlide" Target="../notesSlides/notesSlide19.xml"/><Relationship Id="rId6" Type="http://schemas.openxmlformats.org/officeDocument/2006/relationships/oleObject" Target="../embeddings/Microsoft_Equation33.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4" Type="http://schemas.openxmlformats.org/officeDocument/2006/relationships/oleObject" Target="../embeddings/Microsoft_Equation36.bin"/><Relationship Id="rId1" Type="http://schemas.openxmlformats.org/officeDocument/2006/relationships/vmlDrawing" Target="../drawings/vmlDrawing15.vml"/><Relationship Id="rId2" Type="http://schemas.openxmlformats.org/officeDocument/2006/relationships/slideLayout" Target="../slideLayouts/slideLayout110.xml"/><Relationship Id="rId3" Type="http://schemas.openxmlformats.org/officeDocument/2006/relationships/notesSlide" Target="../notesSlides/notesSlide20.xml"/><Relationship Id="rId5" Type="http://schemas.openxmlformats.org/officeDocument/2006/relationships/oleObject" Target="../embeddings/Microsoft_Equation37.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0.xml"/></Relationships>
</file>

<file path=ppt/slides/_rels/slide29.xml.rels><?xml version="1.0" encoding="UTF-8" standalone="yes"?>
<Relationships xmlns="http://schemas.openxmlformats.org/package/2006/relationships"><Relationship Id="rId4" Type="http://schemas.openxmlformats.org/officeDocument/2006/relationships/oleObject" Target="../embeddings/Microsoft_Equation38.bin"/><Relationship Id="rId1" Type="http://schemas.openxmlformats.org/officeDocument/2006/relationships/vmlDrawing" Target="../drawings/vmlDrawing16.vml"/><Relationship Id="rId2" Type="http://schemas.openxmlformats.org/officeDocument/2006/relationships/slideLayout" Target="../slideLayouts/slideLayout54.xml"/><Relationship Id="rId3" Type="http://schemas.openxmlformats.org/officeDocument/2006/relationships/notesSlide" Target="../notesSlides/notesSlide23.xml"/><Relationship Id="rId5" Type="http://schemas.openxmlformats.org/officeDocument/2006/relationships/oleObject" Target="../embeddings/Microsoft_Equation39.bin"/></Relationships>
</file>

<file path=ppt/slides/_rels/slide3.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187.xml"/><Relationship Id="rId2" Type="http://schemas.openxmlformats.org/officeDocument/2006/relationships/notesSlide" Target="../notesSlides/notesSlide3.xml"/><Relationship Id="rId3" Type="http://schemas.openxmlformats.org/officeDocument/2006/relationships/image" Target="../media/image4.png"/><Relationship Id="rId5"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57.pn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4" Type="http://schemas.openxmlformats.org/officeDocument/2006/relationships/image" Target="../media/image58.png"/><Relationship Id="rId1" Type="http://schemas.openxmlformats.org/officeDocument/2006/relationships/slideLayout" Target="../slideLayouts/slideLayout60.xml"/><Relationship Id="rId2" Type="http://schemas.openxmlformats.org/officeDocument/2006/relationships/notesSlide" Target="../notesSlides/notesSlide25.xml"/><Relationship Id="rId3" Type="http://schemas.openxmlformats.org/officeDocument/2006/relationships/image" Target="../media/image5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59.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60.png"/><Relationship Id="rId1" Type="http://schemas.openxmlformats.org/officeDocument/2006/relationships/slideLayout" Target="../slideLayouts/slideLayout163.xml"/></Relationships>
</file>

<file path=ppt/slides/_rels/slide34.xml.rels><?xml version="1.0" encoding="UTF-8" standalone="yes"?>
<Relationships xmlns="http://schemas.openxmlformats.org/package/2006/relationships"><Relationship Id="rId4" Type="http://schemas.openxmlformats.org/officeDocument/2006/relationships/oleObject" Target="../embeddings/Microsoft_Equation40.bin"/><Relationship Id="rId1" Type="http://schemas.openxmlformats.org/officeDocument/2006/relationships/vmlDrawing" Target="../drawings/vmlDrawing17.vml"/><Relationship Id="rId2" Type="http://schemas.openxmlformats.org/officeDocument/2006/relationships/slideLayout" Target="../slideLayouts/slideLayout61.xml"/><Relationship Id="rId3"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Microsoft_Equation45.bin"/><Relationship Id="rId4" Type="http://schemas.openxmlformats.org/officeDocument/2006/relationships/oleObject" Target="../embeddings/Microsoft_Equation41.bin"/><Relationship Id="rId5" Type="http://schemas.openxmlformats.org/officeDocument/2006/relationships/oleObject" Target="../embeddings/Microsoft_Equation42.bin"/><Relationship Id="rId7" Type="http://schemas.openxmlformats.org/officeDocument/2006/relationships/oleObject" Target="../embeddings/Microsoft_Equation44.bin"/><Relationship Id="rId1" Type="http://schemas.openxmlformats.org/officeDocument/2006/relationships/vmlDrawing" Target="../drawings/vmlDrawing18.vml"/><Relationship Id="rId2" Type="http://schemas.openxmlformats.org/officeDocument/2006/relationships/slideLayout" Target="../slideLayouts/slideLayout119.xml"/><Relationship Id="rId3" Type="http://schemas.openxmlformats.org/officeDocument/2006/relationships/notesSlide" Target="../notesSlides/notesSlide29.xml"/><Relationship Id="rId6" Type="http://schemas.openxmlformats.org/officeDocument/2006/relationships/oleObject" Target="../embeddings/Microsoft_Equation43.bin"/></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0.xml"/><Relationship Id="rId3" Type="http://schemas.openxmlformats.org/officeDocument/2006/relationships/oleObject" Target="../embeddings/Microsoft_Equation46.bin"/><Relationship Id="rId1" Type="http://schemas.openxmlformats.org/officeDocument/2006/relationships/vmlDrawing" Target="../drawings/vmlDrawing19.vml"/></Relationships>
</file>

<file path=ppt/slides/_rels/slide37.xml.rels><?xml version="1.0" encoding="UTF-8" standalone="yes"?>
<Relationships xmlns="http://schemas.openxmlformats.org/package/2006/relationships"><Relationship Id="rId8" Type="http://schemas.openxmlformats.org/officeDocument/2006/relationships/oleObject" Target="../embeddings/Microsoft_Equation51.bin"/><Relationship Id="rId4" Type="http://schemas.openxmlformats.org/officeDocument/2006/relationships/oleObject" Target="../embeddings/Microsoft_Equation47.bin"/><Relationship Id="rId5" Type="http://schemas.openxmlformats.org/officeDocument/2006/relationships/oleObject" Target="../embeddings/Microsoft_Equation48.bin"/><Relationship Id="rId7" Type="http://schemas.openxmlformats.org/officeDocument/2006/relationships/oleObject" Target="../embeddings/Microsoft_Equation50.bin"/><Relationship Id="rId1" Type="http://schemas.openxmlformats.org/officeDocument/2006/relationships/vmlDrawing" Target="../drawings/vmlDrawing20.vml"/><Relationship Id="rId2" Type="http://schemas.openxmlformats.org/officeDocument/2006/relationships/slideLayout" Target="../slideLayouts/slideLayout95.xml"/><Relationship Id="rId9" Type="http://schemas.openxmlformats.org/officeDocument/2006/relationships/oleObject" Target="../embeddings/Microsoft_Equation52.bin"/><Relationship Id="rId3" Type="http://schemas.openxmlformats.org/officeDocument/2006/relationships/notesSlide" Target="../notesSlides/notesSlide30.xml"/><Relationship Id="rId6" Type="http://schemas.openxmlformats.org/officeDocument/2006/relationships/oleObject" Target="../embeddings/Microsoft_Equation49.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72.jpeg"/><Relationship Id="rId1" Type="http://schemas.openxmlformats.org/officeDocument/2006/relationships/slideLayout" Target="../slideLayouts/slideLayout106.xml"/></Relationships>
</file>

<file path=ppt/slides/_rels/slide39.xml.rels><?xml version="1.0" encoding="UTF-8" standalone="yes"?>
<Relationships xmlns="http://schemas.openxmlformats.org/package/2006/relationships"><Relationship Id="rId4" Type="http://schemas.openxmlformats.org/officeDocument/2006/relationships/oleObject" Target="../embeddings/Microsoft_Equation53.bin"/><Relationship Id="rId5" Type="http://schemas.openxmlformats.org/officeDocument/2006/relationships/oleObject" Target="../embeddings/Microsoft_Equation54.bin"/><Relationship Id="rId7" Type="http://schemas.openxmlformats.org/officeDocument/2006/relationships/oleObject" Target="../embeddings/Microsoft_Equation56.bin"/><Relationship Id="rId1" Type="http://schemas.openxmlformats.org/officeDocument/2006/relationships/vmlDrawing" Target="../drawings/vmlDrawing21.vml"/><Relationship Id="rId2" Type="http://schemas.openxmlformats.org/officeDocument/2006/relationships/slideLayout" Target="../slideLayouts/slideLayout142.xml"/><Relationship Id="rId3" Type="http://schemas.openxmlformats.org/officeDocument/2006/relationships/notesSlide" Target="../notesSlides/notesSlide32.xml"/><Relationship Id="rId6" Type="http://schemas.openxmlformats.org/officeDocument/2006/relationships/oleObject" Target="../embeddings/Microsoft_Equation55.bin"/></Relationships>
</file>

<file path=ppt/slides/_rels/slide4.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slideLayout" Target="../slideLayouts/slideLayout136.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4" Type="http://schemas.openxmlformats.org/officeDocument/2006/relationships/oleObject" Target="../embeddings/Microsoft_Equation57.bin"/><Relationship Id="rId5" Type="http://schemas.openxmlformats.org/officeDocument/2006/relationships/oleObject" Target="../embeddings/Microsoft_Equation58.bin"/><Relationship Id="rId7" Type="http://schemas.openxmlformats.org/officeDocument/2006/relationships/oleObject" Target="../embeddings/Microsoft_Equation60.bin"/><Relationship Id="rId1" Type="http://schemas.openxmlformats.org/officeDocument/2006/relationships/vmlDrawing" Target="../drawings/vmlDrawing22.vml"/><Relationship Id="rId2" Type="http://schemas.openxmlformats.org/officeDocument/2006/relationships/slideLayout" Target="../slideLayouts/slideLayout110.xml"/><Relationship Id="rId3" Type="http://schemas.openxmlformats.org/officeDocument/2006/relationships/notesSlide" Target="../notesSlides/notesSlide33.xml"/><Relationship Id="rId6" Type="http://schemas.openxmlformats.org/officeDocument/2006/relationships/oleObject" Target="../embeddings/Microsoft_Equation59.bin"/></Relationships>
</file>

<file path=ppt/slides/_rels/slide41.xml.rels><?xml version="1.0" encoding="UTF-8" standalone="yes"?>
<Relationships xmlns="http://schemas.openxmlformats.org/package/2006/relationships"><Relationship Id="rId6" Type="http://schemas.openxmlformats.org/officeDocument/2006/relationships/oleObject" Target="../embeddings/Microsoft_Equation63.bin"/><Relationship Id="rId4" Type="http://schemas.openxmlformats.org/officeDocument/2006/relationships/oleObject" Target="../embeddings/Microsoft_Equation61.bin"/><Relationship Id="rId1" Type="http://schemas.openxmlformats.org/officeDocument/2006/relationships/vmlDrawing" Target="../drawings/vmlDrawing23.vml"/><Relationship Id="rId2" Type="http://schemas.openxmlformats.org/officeDocument/2006/relationships/slideLayout" Target="../slideLayouts/slideLayout110.xml"/><Relationship Id="rId3" Type="http://schemas.openxmlformats.org/officeDocument/2006/relationships/notesSlide" Target="../notesSlides/notesSlide34.xml"/><Relationship Id="rId5" Type="http://schemas.openxmlformats.org/officeDocument/2006/relationships/oleObject" Target="../embeddings/Microsoft_Equation62.bin"/></Relationships>
</file>

<file path=ppt/slides/_rels/slide42.xml.rels><?xml version="1.0" encoding="UTF-8" standalone="yes"?>
<Relationships xmlns="http://schemas.openxmlformats.org/package/2006/relationships"><Relationship Id="rId6" Type="http://schemas.openxmlformats.org/officeDocument/2006/relationships/oleObject" Target="../embeddings/Microsoft_Equation66.bin"/><Relationship Id="rId4" Type="http://schemas.openxmlformats.org/officeDocument/2006/relationships/oleObject" Target="../embeddings/Microsoft_Equation64.bin"/><Relationship Id="rId1" Type="http://schemas.openxmlformats.org/officeDocument/2006/relationships/vmlDrawing" Target="../drawings/vmlDrawing24.vml"/><Relationship Id="rId2" Type="http://schemas.openxmlformats.org/officeDocument/2006/relationships/slideLayout" Target="../slideLayouts/slideLayout95.xml"/><Relationship Id="rId3" Type="http://schemas.openxmlformats.org/officeDocument/2006/relationships/notesSlide" Target="../notesSlides/notesSlide35.xml"/><Relationship Id="rId5" Type="http://schemas.openxmlformats.org/officeDocument/2006/relationships/oleObject" Target="../embeddings/Microsoft_Equation65.bin"/></Relationships>
</file>

<file path=ppt/slides/_rels/slide43.xml.rels><?xml version="1.0" encoding="UTF-8" standalone="yes"?>
<Relationships xmlns="http://schemas.openxmlformats.org/package/2006/relationships"><Relationship Id="rId6" Type="http://schemas.openxmlformats.org/officeDocument/2006/relationships/oleObject" Target="../embeddings/Microsoft_Equation69.bin"/><Relationship Id="rId4" Type="http://schemas.openxmlformats.org/officeDocument/2006/relationships/oleObject" Target="../embeddings/Microsoft_Equation67.bin"/><Relationship Id="rId1" Type="http://schemas.openxmlformats.org/officeDocument/2006/relationships/vmlDrawing" Target="../drawings/vmlDrawing25.vml"/><Relationship Id="rId2" Type="http://schemas.openxmlformats.org/officeDocument/2006/relationships/slideLayout" Target="../slideLayouts/slideLayout95.xml"/><Relationship Id="rId3" Type="http://schemas.openxmlformats.org/officeDocument/2006/relationships/notesSlide" Target="../notesSlides/notesSlide36.xml"/><Relationship Id="rId5" Type="http://schemas.openxmlformats.org/officeDocument/2006/relationships/oleObject" Target="../embeddings/Microsoft_Equation68.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3" Type="http://schemas.openxmlformats.org/officeDocument/2006/relationships/image" Target="../media/image89.png"/><Relationship Id="rId1" Type="http://schemas.openxmlformats.org/officeDocument/2006/relationships/slideLayout" Target="../slideLayouts/slideLayout72.xml"/></Relationships>
</file>

<file path=ppt/slides/_rels/slide45.xml.rels><?xml version="1.0" encoding="UTF-8" standalone="yes"?>
<Relationships xmlns="http://schemas.openxmlformats.org/package/2006/relationships"><Relationship Id="rId4" Type="http://schemas.openxmlformats.org/officeDocument/2006/relationships/oleObject" Target="../embeddings/Microsoft_Equation71.bin"/><Relationship Id="rId1" Type="http://schemas.openxmlformats.org/officeDocument/2006/relationships/vmlDrawing" Target="../drawings/vmlDrawing26.vml"/><Relationship Id="rId2" Type="http://schemas.openxmlformats.org/officeDocument/2006/relationships/slideLayout" Target="../slideLayouts/slideLayout73.xml"/><Relationship Id="rId3" Type="http://schemas.openxmlformats.org/officeDocument/2006/relationships/oleObject" Target="../embeddings/Microsoft_Equation70.bin"/></Relationships>
</file>

<file path=ppt/slides/_rels/slide46.xml.rels><?xml version="1.0" encoding="UTF-8" standalone="yes"?>
<Relationships xmlns="http://schemas.openxmlformats.org/package/2006/relationships"><Relationship Id="rId4" Type="http://schemas.openxmlformats.org/officeDocument/2006/relationships/oleObject" Target="../embeddings/Microsoft_Equation72.bin"/><Relationship Id="rId1" Type="http://schemas.openxmlformats.org/officeDocument/2006/relationships/vmlDrawing" Target="../drawings/vmlDrawing27.vml"/><Relationship Id="rId2" Type="http://schemas.openxmlformats.org/officeDocument/2006/relationships/slideLayout" Target="../slideLayouts/slideLayout84.xml"/><Relationship Id="rId3" Type="http://schemas.openxmlformats.org/officeDocument/2006/relationships/notesSlide" Target="../notesSlides/notesSlide38.xml"/><Relationship Id="rId5" Type="http://schemas.openxmlformats.org/officeDocument/2006/relationships/oleObject" Target="../embeddings/Microsoft_Equation73.bin"/></Relationships>
</file>

<file path=ppt/slides/_rels/slide47.xml.rels><?xml version="1.0" encoding="UTF-8" standalone="yes"?>
<Relationships xmlns="http://schemas.openxmlformats.org/package/2006/relationships"><Relationship Id="rId4" Type="http://schemas.openxmlformats.org/officeDocument/2006/relationships/oleObject" Target="../embeddings/Microsoft_Equation75.bin"/><Relationship Id="rId1" Type="http://schemas.openxmlformats.org/officeDocument/2006/relationships/vmlDrawing" Target="../drawings/vmlDrawing28.vml"/><Relationship Id="rId2" Type="http://schemas.openxmlformats.org/officeDocument/2006/relationships/slideLayout" Target="../slideLayouts/slideLayout95.xml"/><Relationship Id="rId3" Type="http://schemas.openxmlformats.org/officeDocument/2006/relationships/oleObject" Target="../embeddings/Microsoft_Equation74.bin"/><Relationship Id="rId5" Type="http://schemas.openxmlformats.org/officeDocument/2006/relationships/oleObject" Target="../embeddings/Microsoft_Equation76.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3" Type="http://schemas.openxmlformats.org/officeDocument/2006/relationships/image" Target="../media/image46.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97.tiff"/><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5.xml"/></Relationships>
</file>

<file path=ppt/slides/_rels/slide50.xml.rels><?xml version="1.0" encoding="UTF-8" standalone="yes"?>
<Relationships xmlns="http://schemas.openxmlformats.org/package/2006/relationships"><Relationship Id="rId2" Type="http://schemas.openxmlformats.org/officeDocument/2006/relationships/image" Target="../media/image98.tiff"/><Relationship Id="rId3" Type="http://schemas.openxmlformats.org/officeDocument/2006/relationships/image" Target="../media/image99.tiff"/><Relationship Id="rId1" Type="http://schemas.openxmlformats.org/officeDocument/2006/relationships/slideLayout" Target="../slideLayouts/slideLayout84.xml"/></Relationships>
</file>

<file path=ppt/slides/_rels/slide51.xml.rels><?xml version="1.0" encoding="UTF-8" standalone="yes"?>
<Relationships xmlns="http://schemas.openxmlformats.org/package/2006/relationships"><Relationship Id="rId2" Type="http://schemas.openxmlformats.org/officeDocument/2006/relationships/image" Target="../media/image99.tiff"/><Relationship Id="rId3" Type="http://schemas.openxmlformats.org/officeDocument/2006/relationships/image" Target="../media/image100.tiff"/><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4" Type="http://schemas.openxmlformats.org/officeDocument/2006/relationships/image" Target="../media/image10.gif"/><Relationship Id="rId1" Type="http://schemas.openxmlformats.org/officeDocument/2006/relationships/vmlDrawing" Target="../drawings/vmlDrawing1.vml"/><Relationship Id="rId2" Type="http://schemas.openxmlformats.org/officeDocument/2006/relationships/slideLayout" Target="../slideLayouts/slideLayout42.xml"/><Relationship Id="rId3" Type="http://schemas.openxmlformats.org/officeDocument/2006/relationships/notesSlide" Target="../notesSlides/notesSlide6.xml"/><Relationship Id="rId5" Type="http://schemas.openxmlformats.org/officeDocument/2006/relationships/oleObject" Target="../embeddings/Microsoft_Equation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Microsoft_Equation5.bin"/><Relationship Id="rId4" Type="http://schemas.openxmlformats.org/officeDocument/2006/relationships/image" Target="../media/image15.png"/><Relationship Id="rId5" Type="http://schemas.openxmlformats.org/officeDocument/2006/relationships/oleObject" Target="../embeddings/Microsoft_Equation2.bin"/><Relationship Id="rId7" Type="http://schemas.openxmlformats.org/officeDocument/2006/relationships/oleObject" Target="../embeddings/Microsoft_Equation4.bin"/><Relationship Id="rId1" Type="http://schemas.openxmlformats.org/officeDocument/2006/relationships/vmlDrawing" Target="../drawings/vmlDrawing2.vml"/><Relationship Id="rId2" Type="http://schemas.openxmlformats.org/officeDocument/2006/relationships/slideLayout" Target="../slideLayouts/slideLayout100.xml"/><Relationship Id="rId3" Type="http://schemas.openxmlformats.org/officeDocument/2006/relationships/notesSlide" Target="../notesSlides/notesSlide7.xml"/><Relationship Id="rId6" Type="http://schemas.openxmlformats.org/officeDocument/2006/relationships/oleObject" Target="../embeddings/Microsoft_Equation3.bin"/></Relationships>
</file>

<file path=ppt/slides/_rels/slide8.xml.rels><?xml version="1.0" encoding="UTF-8" standalone="yes"?>
<Relationships xmlns="http://schemas.openxmlformats.org/package/2006/relationships"><Relationship Id="rId8" Type="http://schemas.openxmlformats.org/officeDocument/2006/relationships/oleObject" Target="../embeddings/Microsoft_Equation9.bin"/><Relationship Id="rId4" Type="http://schemas.openxmlformats.org/officeDocument/2006/relationships/image" Target="../media/image15.png"/><Relationship Id="rId10" Type="http://schemas.openxmlformats.org/officeDocument/2006/relationships/oleObject" Target="../embeddings/Microsoft_Equation11.bin"/><Relationship Id="rId5" Type="http://schemas.openxmlformats.org/officeDocument/2006/relationships/oleObject" Target="../embeddings/Microsoft_Equation6.bin"/><Relationship Id="rId7" Type="http://schemas.openxmlformats.org/officeDocument/2006/relationships/oleObject" Target="../embeddings/Microsoft_Equation8.bin"/><Relationship Id="rId1" Type="http://schemas.openxmlformats.org/officeDocument/2006/relationships/vmlDrawing" Target="../drawings/vmlDrawing3.vml"/><Relationship Id="rId2" Type="http://schemas.openxmlformats.org/officeDocument/2006/relationships/slideLayout" Target="../slideLayouts/slideLayout100.xml"/><Relationship Id="rId9" Type="http://schemas.openxmlformats.org/officeDocument/2006/relationships/oleObject" Target="../embeddings/Microsoft_Equation10.bin"/><Relationship Id="rId3" Type="http://schemas.openxmlformats.org/officeDocument/2006/relationships/notesSlide" Target="../notesSlides/notesSlide8.xml"/><Relationship Id="rId6" Type="http://schemas.openxmlformats.org/officeDocument/2006/relationships/oleObject" Target="../embeddings/Microsoft_Equation7.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0.png"/><Relationship Id="rId1" Type="http://schemas.openxmlformats.org/officeDocument/2006/relationships/slideLayout" Target="../slideLayouts/slideLayout11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98178" name="Picture 2" descr="background1"/>
          <p:cNvPicPr>
            <a:picLocks noChangeAspect="1" noChangeArrowheads="1"/>
          </p:cNvPicPr>
          <p:nvPr/>
        </p:nvPicPr>
        <p:blipFill>
          <a:blip r:embed="rId3">
            <a:lum contrast="10000"/>
          </a:blip>
          <a:srcRect/>
          <a:stretch>
            <a:fillRect/>
          </a:stretch>
        </p:blipFill>
        <p:spPr bwMode="auto">
          <a:xfrm>
            <a:off x="-1651000" y="-1143000"/>
            <a:ext cx="23368000" cy="23368000"/>
          </a:xfrm>
          <a:prstGeom prst="rect">
            <a:avLst/>
          </a:prstGeom>
          <a:noFill/>
        </p:spPr>
      </p:pic>
      <p:sp>
        <p:nvSpPr>
          <p:cNvPr id="2098179" name="Text Box 3"/>
          <p:cNvSpPr txBox="1">
            <a:spLocks noChangeArrowheads="1"/>
          </p:cNvSpPr>
          <p:nvPr/>
        </p:nvSpPr>
        <p:spPr bwMode="auto">
          <a:xfrm>
            <a:off x="177257" y="685800"/>
            <a:ext cx="8873644" cy="830997"/>
          </a:xfrm>
          <a:prstGeom prst="rect">
            <a:avLst/>
          </a:prstGeom>
          <a:noFill/>
          <a:ln w="25400">
            <a:noFill/>
            <a:miter lim="800000"/>
            <a:headEnd/>
            <a:tailEnd/>
          </a:ln>
          <a:effectLst/>
        </p:spPr>
        <p:txBody>
          <a:bodyPr wrap="none">
            <a:prstTxWarp prst="textNoShape">
              <a:avLst/>
            </a:prstTxWarp>
            <a:spAutoFit/>
          </a:bodyPr>
          <a:lstStyle/>
          <a:p>
            <a:pPr algn="ctr"/>
            <a:r>
              <a:rPr lang="en-US" sz="4800" dirty="0" smtClean="0">
                <a:solidFill>
                  <a:schemeClr val="tx2"/>
                </a:solidFill>
                <a:latin typeface="Times New Roman" charset="0"/>
              </a:rPr>
              <a:t>Science of the Dark Energy Survey</a:t>
            </a:r>
            <a:endParaRPr lang="en-US" sz="4800" dirty="0">
              <a:solidFill>
                <a:schemeClr val="tx2"/>
              </a:solidFill>
              <a:latin typeface="Times New Roman" charset="0"/>
            </a:endParaRPr>
          </a:p>
        </p:txBody>
      </p:sp>
      <p:sp>
        <p:nvSpPr>
          <p:cNvPr id="2098180" name="Text Box 4"/>
          <p:cNvSpPr txBox="1">
            <a:spLocks noChangeArrowheads="1"/>
          </p:cNvSpPr>
          <p:nvPr/>
        </p:nvSpPr>
        <p:spPr bwMode="auto">
          <a:xfrm>
            <a:off x="602419" y="2819400"/>
            <a:ext cx="7531178" cy="3416320"/>
          </a:xfrm>
          <a:prstGeom prst="rect">
            <a:avLst/>
          </a:prstGeom>
          <a:noFill/>
          <a:ln w="25400">
            <a:noFill/>
            <a:miter lim="800000"/>
            <a:headEnd/>
            <a:tailEnd/>
          </a:ln>
          <a:effectLst/>
        </p:spPr>
        <p:txBody>
          <a:bodyPr wrap="none">
            <a:prstTxWarp prst="textNoShape">
              <a:avLst/>
            </a:prstTxWarp>
            <a:spAutoFit/>
          </a:bodyPr>
          <a:lstStyle/>
          <a:p>
            <a:pPr algn="ctr"/>
            <a:r>
              <a:rPr lang="en-US" sz="3600" dirty="0">
                <a:solidFill>
                  <a:schemeClr val="tx1"/>
                </a:solidFill>
                <a:latin typeface="Times New Roman" charset="0"/>
              </a:rPr>
              <a:t>Josh Frieman</a:t>
            </a:r>
          </a:p>
          <a:p>
            <a:pPr algn="ctr"/>
            <a:endParaRPr lang="en-US" sz="3600" dirty="0">
              <a:solidFill>
                <a:schemeClr val="tx1"/>
              </a:solidFill>
              <a:latin typeface="Times New Roman" charset="0"/>
            </a:endParaRPr>
          </a:p>
          <a:p>
            <a:pPr algn="ctr"/>
            <a:r>
              <a:rPr lang="en-US" sz="3600" dirty="0" err="1">
                <a:solidFill>
                  <a:schemeClr val="tx2"/>
                </a:solidFill>
                <a:latin typeface="Times New Roman" charset="0"/>
              </a:rPr>
              <a:t>Fermilab</a:t>
            </a:r>
            <a:r>
              <a:rPr lang="en-US" sz="3600" dirty="0">
                <a:solidFill>
                  <a:schemeClr val="tx2"/>
                </a:solidFill>
                <a:latin typeface="Times New Roman" charset="0"/>
              </a:rPr>
              <a:t> and the University of </a:t>
            </a:r>
            <a:r>
              <a:rPr lang="en-US" sz="3600" dirty="0" smtClean="0">
                <a:solidFill>
                  <a:schemeClr val="tx2"/>
                </a:solidFill>
                <a:latin typeface="Times New Roman" charset="0"/>
              </a:rPr>
              <a:t>Chicago</a:t>
            </a:r>
          </a:p>
          <a:p>
            <a:pPr algn="ctr"/>
            <a:endParaRPr lang="en-US" sz="3600" dirty="0" smtClean="0">
              <a:solidFill>
                <a:schemeClr val="tx2"/>
              </a:solidFill>
              <a:latin typeface="Times New Roman" charset="0"/>
            </a:endParaRPr>
          </a:p>
          <a:p>
            <a:pPr algn="ctr"/>
            <a:r>
              <a:rPr lang="en-US" sz="3600" dirty="0" smtClean="0">
                <a:solidFill>
                  <a:schemeClr val="tx2"/>
                </a:solidFill>
                <a:latin typeface="Times New Roman" charset="0"/>
              </a:rPr>
              <a:t>Astronomy 41100</a:t>
            </a:r>
          </a:p>
          <a:p>
            <a:pPr algn="ctr"/>
            <a:r>
              <a:rPr lang="en-US" sz="3600" dirty="0" smtClean="0">
                <a:solidFill>
                  <a:schemeClr val="tx2"/>
                </a:solidFill>
                <a:latin typeface="Times New Roman" charset="0"/>
              </a:rPr>
              <a:t>Lecture 1, Oct. 1 2010</a:t>
            </a:r>
            <a:endParaRPr lang="en-US" sz="3600" dirty="0">
              <a:solidFill>
                <a:schemeClr val="tx1"/>
              </a:solidFill>
              <a:latin typeface="Times New Roman"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bwMode="auto">
          <a:xfrm>
            <a:off x="3352800" y="3048000"/>
            <a:ext cx="1295400" cy="3810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106" charset="0"/>
              <a:ea typeface="Arial" pitchFamily="-106" charset="0"/>
              <a:cs typeface="Arial" pitchFamily="-106" charset="0"/>
              <a:sym typeface="Arial" pitchFamily="-106" charset="0"/>
            </a:endParaRPr>
          </a:p>
        </p:txBody>
      </p:sp>
      <p:sp>
        <p:nvSpPr>
          <p:cNvPr id="2" name="Title 1"/>
          <p:cNvSpPr>
            <a:spLocks noGrp="1"/>
          </p:cNvSpPr>
          <p:nvPr>
            <p:ph type="title"/>
          </p:nvPr>
        </p:nvSpPr>
        <p:spPr>
          <a:xfrm>
            <a:off x="685800" y="-76200"/>
            <a:ext cx="7772400" cy="1143000"/>
          </a:xfrm>
        </p:spPr>
        <p:txBody>
          <a:bodyPr/>
          <a:lstStyle/>
          <a:p>
            <a:r>
              <a:rPr lang="en-US" dirty="0" smtClean="0"/>
              <a:t>Expansion Kinematics</a:t>
            </a:r>
            <a:endParaRPr lang="en-US" dirty="0"/>
          </a:p>
        </p:txBody>
      </p:sp>
      <p:sp>
        <p:nvSpPr>
          <p:cNvPr id="3" name="Content Placeholder 2"/>
          <p:cNvSpPr>
            <a:spLocks noGrp="1"/>
          </p:cNvSpPr>
          <p:nvPr>
            <p:ph idx="1"/>
          </p:nvPr>
        </p:nvSpPr>
        <p:spPr>
          <a:xfrm>
            <a:off x="609600" y="838200"/>
            <a:ext cx="7772400" cy="4114800"/>
          </a:xfrm>
        </p:spPr>
        <p:txBody>
          <a:bodyPr/>
          <a:lstStyle/>
          <a:p>
            <a:r>
              <a:rPr lang="en-US" sz="2800" dirty="0" smtClean="0"/>
              <a:t>Taylor expand about present epoch:</a:t>
            </a:r>
          </a:p>
          <a:p>
            <a:endParaRPr lang="en-US" sz="2800" dirty="0" smtClean="0"/>
          </a:p>
          <a:p>
            <a:endParaRPr lang="en-US" sz="2800" dirty="0" smtClean="0"/>
          </a:p>
          <a:p>
            <a:endParaRPr lang="en-US" sz="2800" dirty="0" smtClean="0"/>
          </a:p>
          <a:p>
            <a:pPr>
              <a:buNone/>
            </a:pPr>
            <a:r>
              <a:rPr lang="en-US" sz="2800" dirty="0" smtClean="0"/>
              <a:t>where                 ,                   and   </a:t>
            </a:r>
          </a:p>
          <a:p>
            <a:pPr>
              <a:buNone/>
            </a:pPr>
            <a:endParaRPr lang="en-US" sz="2800" dirty="0"/>
          </a:p>
        </p:txBody>
      </p:sp>
      <p:sp>
        <p:nvSpPr>
          <p:cNvPr id="4" name="Slide Number Placeholder 3"/>
          <p:cNvSpPr>
            <a:spLocks noGrp="1"/>
          </p:cNvSpPr>
          <p:nvPr>
            <p:ph type="sldNum" sz="quarter" idx="10"/>
          </p:nvPr>
        </p:nvSpPr>
        <p:spPr/>
        <p:txBody>
          <a:bodyPr/>
          <a:lstStyle/>
          <a:p>
            <a:endParaRPr lang="en-US" smtClean="0"/>
          </a:p>
          <a:p>
            <a:fld id="{727D8CB6-38EB-2D4E-B6E5-B2A2D0DCC16A}" type="slidenum">
              <a:rPr lang="en-US" smtClean="0"/>
              <a:pPr/>
              <a:t>10</a:t>
            </a:fld>
            <a:endParaRPr lang="en-US"/>
          </a:p>
        </p:txBody>
      </p:sp>
      <p:pic>
        <p:nvPicPr>
          <p:cNvPr id="5" name="Picture 4" descr="Snapshot 2010-10-01 08-43-46.tiff"/>
          <p:cNvPicPr>
            <a:picLocks noChangeAspect="1"/>
          </p:cNvPicPr>
          <p:nvPr/>
        </p:nvPicPr>
        <p:blipFill>
          <a:blip r:embed="rId3"/>
          <a:stretch>
            <a:fillRect/>
          </a:stretch>
        </p:blipFill>
        <p:spPr>
          <a:xfrm>
            <a:off x="1143000" y="1371600"/>
            <a:ext cx="6781800" cy="1661500"/>
          </a:xfrm>
          <a:prstGeom prst="rect">
            <a:avLst/>
          </a:prstGeom>
        </p:spPr>
      </p:pic>
      <p:pic>
        <p:nvPicPr>
          <p:cNvPr id="6" name="Picture 5" descr="Snapshot 2010-10-01 08-46-10.tiff"/>
          <p:cNvPicPr>
            <a:picLocks noChangeAspect="1"/>
          </p:cNvPicPr>
          <p:nvPr/>
        </p:nvPicPr>
        <p:blipFill>
          <a:blip r:embed="rId4"/>
          <a:stretch>
            <a:fillRect/>
          </a:stretch>
        </p:blipFill>
        <p:spPr>
          <a:xfrm>
            <a:off x="1701800" y="3065163"/>
            <a:ext cx="1346200" cy="363837"/>
          </a:xfrm>
          <a:prstGeom prst="rect">
            <a:avLst/>
          </a:prstGeom>
        </p:spPr>
      </p:pic>
      <p:graphicFrame>
        <p:nvGraphicFramePr>
          <p:cNvPr id="7" name="Object 6"/>
          <p:cNvGraphicFramePr>
            <a:graphicFrameLocks noChangeAspect="1"/>
          </p:cNvGraphicFramePr>
          <p:nvPr/>
        </p:nvGraphicFramePr>
        <p:xfrm>
          <a:off x="3352800" y="3124200"/>
          <a:ext cx="1203158" cy="304800"/>
        </p:xfrm>
        <a:graphic>
          <a:graphicData uri="http://schemas.openxmlformats.org/presentationml/2006/ole">
            <p:oleObj spid="_x0000_s3159042" name="Equation" r:id="rId5" imgW="952500" imgH="241300" progId="Equation.3">
              <p:embed/>
            </p:oleObj>
          </a:graphicData>
        </a:graphic>
      </p:graphicFrame>
      <p:pic>
        <p:nvPicPr>
          <p:cNvPr id="9" name="Picture 8" descr="Snapshot 2010-10-01 08-50-26.tiff"/>
          <p:cNvPicPr>
            <a:picLocks noChangeAspect="1"/>
          </p:cNvPicPr>
          <p:nvPr/>
        </p:nvPicPr>
        <p:blipFill>
          <a:blip r:embed="rId6"/>
          <a:stretch>
            <a:fillRect/>
          </a:stretch>
        </p:blipFill>
        <p:spPr>
          <a:xfrm>
            <a:off x="5486400" y="3068379"/>
            <a:ext cx="1676400" cy="360621"/>
          </a:xfrm>
          <a:prstGeom prst="rect">
            <a:avLst/>
          </a:prstGeom>
        </p:spPr>
      </p:pic>
      <p:pic>
        <p:nvPicPr>
          <p:cNvPr id="10" name="Picture 9" descr="Snapshot 2010-10-01 08-52-58.tiff"/>
          <p:cNvPicPr>
            <a:picLocks noChangeAspect="1"/>
          </p:cNvPicPr>
          <p:nvPr/>
        </p:nvPicPr>
        <p:blipFill>
          <a:blip r:embed="rId7"/>
          <a:stretch>
            <a:fillRect/>
          </a:stretch>
        </p:blipFill>
        <p:spPr>
          <a:xfrm>
            <a:off x="2010010" y="3505200"/>
            <a:ext cx="5152790" cy="3352800"/>
          </a:xfrm>
          <a:prstGeom prst="rect">
            <a:avLst/>
          </a:prstGeom>
        </p:spPr>
      </p:pic>
      <p:sp>
        <p:nvSpPr>
          <p:cNvPr id="11" name="TextBox 10"/>
          <p:cNvSpPr txBox="1"/>
          <p:nvPr/>
        </p:nvSpPr>
        <p:spPr>
          <a:xfrm>
            <a:off x="7239000" y="4722673"/>
            <a:ext cx="1752600" cy="1754327"/>
          </a:xfrm>
          <a:prstGeom prst="rect">
            <a:avLst/>
          </a:prstGeom>
          <a:noFill/>
        </p:spPr>
        <p:txBody>
          <a:bodyPr wrap="square" rtlCol="0">
            <a:spAutoFit/>
          </a:bodyPr>
          <a:lstStyle/>
          <a:p>
            <a:r>
              <a:rPr lang="en-US" dirty="0" smtClean="0">
                <a:solidFill>
                  <a:schemeClr val="bg1"/>
                </a:solidFill>
              </a:rPr>
              <a:t>Recent expansion history completely determined by</a:t>
            </a:r>
          </a:p>
          <a:p>
            <a:r>
              <a:rPr lang="en-US" dirty="0" smtClean="0">
                <a:solidFill>
                  <a:schemeClr val="bg1"/>
                </a:solidFill>
              </a:rPr>
              <a:t>H</a:t>
            </a:r>
            <a:r>
              <a:rPr lang="en-US" baseline="-25000" dirty="0" smtClean="0">
                <a:solidFill>
                  <a:schemeClr val="bg1"/>
                </a:solidFill>
              </a:rPr>
              <a:t>0</a:t>
            </a:r>
            <a:r>
              <a:rPr lang="en-US" dirty="0" smtClean="0">
                <a:solidFill>
                  <a:schemeClr val="bg1"/>
                </a:solidFill>
              </a:rPr>
              <a:t> and q</a:t>
            </a:r>
            <a:r>
              <a:rPr lang="en-US" baseline="-25000" dirty="0" smtClean="0">
                <a:solidFill>
                  <a:schemeClr val="bg1"/>
                </a:solidFill>
              </a:rPr>
              <a:t>0</a:t>
            </a:r>
            <a:r>
              <a:rPr lang="en-US" dirty="0" smtClean="0">
                <a:solidFill>
                  <a:schemeClr val="bg1"/>
                </a:solidFill>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a:xfrm>
            <a:off x="317500" y="306050"/>
            <a:ext cx="8637588" cy="1446550"/>
          </a:xfrm>
        </p:spPr>
        <p:txBody>
          <a:bodyPr/>
          <a:lstStyle/>
          <a:p>
            <a:r>
              <a:rPr lang="en-US" dirty="0" smtClean="0">
                <a:latin typeface="Times New Roman" pitchFamily="-110" charset="0"/>
              </a:rPr>
              <a:t>How </a:t>
            </a:r>
            <a:r>
              <a:rPr lang="en-US" dirty="0">
                <a:latin typeface="Times New Roman" pitchFamily="-110" charset="0"/>
              </a:rPr>
              <a:t>does the expansion of the Universe change over time?</a:t>
            </a:r>
          </a:p>
        </p:txBody>
      </p:sp>
      <p:sp>
        <p:nvSpPr>
          <p:cNvPr id="948227" name="Text Box 3"/>
          <p:cNvSpPr txBox="1">
            <a:spLocks noChangeArrowheads="1"/>
          </p:cNvSpPr>
          <p:nvPr/>
        </p:nvSpPr>
        <p:spPr bwMode="auto">
          <a:xfrm>
            <a:off x="228600" y="2176463"/>
            <a:ext cx="8458200" cy="4031873"/>
          </a:xfrm>
          <a:prstGeom prst="rect">
            <a:avLst/>
          </a:prstGeom>
          <a:noFill/>
          <a:ln w="25400">
            <a:noFill/>
            <a:miter lim="800000"/>
            <a:headEnd/>
            <a:tailEnd/>
          </a:ln>
          <a:effectLst/>
        </p:spPr>
        <p:txBody>
          <a:bodyPr wrap="square">
            <a:prstTxWarp prst="textNoShape">
              <a:avLst/>
            </a:prstTxWarp>
            <a:spAutoFit/>
          </a:bodyPr>
          <a:lstStyle/>
          <a:p>
            <a:pPr marL="457200" indent="-457200"/>
            <a:r>
              <a:rPr lang="en-US" sz="3200" dirty="0">
                <a:solidFill>
                  <a:schemeClr val="tx2"/>
                </a:solidFill>
                <a:latin typeface="Times New Roman" pitchFamily="-110" charset="0"/>
              </a:rPr>
              <a:t>    Gravity:</a:t>
            </a:r>
            <a:r>
              <a:rPr lang="en-US" sz="2800" dirty="0">
                <a:solidFill>
                  <a:schemeClr val="tx1"/>
                </a:solidFill>
                <a:latin typeface="Times New Roman" pitchFamily="-110" charset="0"/>
              </a:rPr>
              <a:t> </a:t>
            </a:r>
          </a:p>
          <a:p>
            <a:pPr marL="457200" indent="-457200"/>
            <a:endParaRPr lang="en-US" sz="2800" dirty="0">
              <a:solidFill>
                <a:schemeClr val="tx1"/>
              </a:solidFill>
              <a:latin typeface="Times New Roman" pitchFamily="-110" charset="0"/>
            </a:endParaRPr>
          </a:p>
          <a:p>
            <a:pPr marL="457200" indent="-457200"/>
            <a:r>
              <a:rPr lang="en-US" sz="2800" dirty="0">
                <a:solidFill>
                  <a:schemeClr val="tx1"/>
                </a:solidFill>
                <a:latin typeface="Times New Roman" pitchFamily="-110" charset="0"/>
              </a:rPr>
              <a:t>		everything in the Universe attracts everything else</a:t>
            </a:r>
          </a:p>
          <a:p>
            <a:pPr marL="457200" indent="-457200"/>
            <a:endParaRPr lang="en-US" sz="2800" dirty="0">
              <a:solidFill>
                <a:schemeClr val="tx1"/>
              </a:solidFill>
              <a:latin typeface="Times New Roman" pitchFamily="-110" charset="0"/>
            </a:endParaRPr>
          </a:p>
          <a:p>
            <a:pPr marL="457200" indent="-457200"/>
            <a:endParaRPr lang="en-US" sz="2800" dirty="0">
              <a:solidFill>
                <a:schemeClr val="tx1"/>
              </a:solidFill>
              <a:latin typeface="Times New Roman" pitchFamily="-110" charset="0"/>
            </a:endParaRPr>
          </a:p>
          <a:p>
            <a:pPr marL="457200" indent="-457200"/>
            <a:endParaRPr lang="en-US" sz="2800" dirty="0">
              <a:solidFill>
                <a:schemeClr val="tx1"/>
              </a:solidFill>
              <a:latin typeface="Times New Roman" pitchFamily="-110" charset="0"/>
            </a:endParaRPr>
          </a:p>
          <a:p>
            <a:pPr marL="457200" indent="-457200"/>
            <a:r>
              <a:rPr lang="en-US" sz="2800" dirty="0">
                <a:solidFill>
                  <a:schemeClr val="tx1"/>
                </a:solidFill>
                <a:latin typeface="Times New Roman" pitchFamily="-110" charset="0"/>
              </a:rPr>
              <a:t>	</a:t>
            </a:r>
            <a:r>
              <a:rPr lang="en-US" sz="2800" dirty="0" smtClean="0">
                <a:solidFill>
                  <a:schemeClr val="tx1"/>
                </a:solidFill>
                <a:latin typeface="Times New Roman" pitchFamily="-110" charset="0"/>
              </a:rPr>
              <a:t>	expect the </a:t>
            </a:r>
            <a:r>
              <a:rPr lang="en-US" sz="2800" dirty="0">
                <a:solidFill>
                  <a:schemeClr val="tx1"/>
                </a:solidFill>
                <a:latin typeface="Times New Roman" pitchFamily="-110" charset="0"/>
              </a:rPr>
              <a:t>expansion of the Universe should </a:t>
            </a:r>
            <a:r>
              <a:rPr lang="en-US" sz="2800" dirty="0" smtClean="0">
                <a:solidFill>
                  <a:schemeClr val="tx1"/>
                </a:solidFill>
                <a:latin typeface="Times New Roman" pitchFamily="-110" charset="0"/>
              </a:rPr>
              <a:t>slow </a:t>
            </a:r>
          </a:p>
          <a:p>
            <a:pPr marL="457200" indent="-457200"/>
            <a:r>
              <a:rPr lang="en-US" sz="2800" dirty="0" smtClean="0">
                <a:solidFill>
                  <a:schemeClr val="tx1"/>
                </a:solidFill>
                <a:latin typeface="Times New Roman" pitchFamily="-110" charset="0"/>
              </a:rPr>
              <a:t>          down over </a:t>
            </a:r>
            <a:r>
              <a:rPr lang="en-US" sz="2800" dirty="0">
                <a:solidFill>
                  <a:schemeClr val="tx1"/>
                </a:solidFill>
                <a:latin typeface="Times New Roman" pitchFamily="-110" charset="0"/>
              </a:rPr>
              <a:t>time</a:t>
            </a:r>
          </a:p>
          <a:p>
            <a:pPr marL="457200" indent="-457200"/>
            <a:endParaRPr lang="en-US" sz="2800" dirty="0">
              <a:solidFill>
                <a:schemeClr val="tx1"/>
              </a:solidFill>
              <a:latin typeface="Times New Roman" pitchFamily="-110" charset="0"/>
            </a:endParaRPr>
          </a:p>
        </p:txBody>
      </p:sp>
      <p:sp>
        <p:nvSpPr>
          <p:cNvPr id="948228" name="Line 4"/>
          <p:cNvSpPr>
            <a:spLocks noChangeShapeType="1"/>
          </p:cNvSpPr>
          <p:nvPr/>
        </p:nvSpPr>
        <p:spPr bwMode="auto">
          <a:xfrm>
            <a:off x="4343400" y="3657600"/>
            <a:ext cx="0" cy="914400"/>
          </a:xfrm>
          <a:prstGeom prst="line">
            <a:avLst/>
          </a:prstGeom>
          <a:noFill/>
          <a:ln w="127000">
            <a:solidFill>
              <a:srgbClr val="00FF00"/>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Slide Number Placeholder 2"/>
          <p:cNvSpPr>
            <a:spLocks noGrp="1"/>
          </p:cNvSpPr>
          <p:nvPr>
            <p:ph type="sldNum" sz="quarter" idx="10"/>
          </p:nvPr>
        </p:nvSpPr>
        <p:spPr/>
        <p:txBody>
          <a:bodyPr/>
          <a:lstStyle/>
          <a:p>
            <a:endParaRPr lang="en-US"/>
          </a:p>
          <a:p>
            <a:fld id="{FBD47840-C438-5E49-A071-D5F58CAD98D7}" type="slidenum">
              <a:rPr lang="en-US">
                <a:solidFill>
                  <a:srgbClr val="17E81D"/>
                </a:solidFill>
              </a:rPr>
              <a:pPr/>
              <a:t>12</a:t>
            </a:fld>
            <a:endParaRPr lang="en-US">
              <a:solidFill>
                <a:srgbClr val="17E81D"/>
              </a:solidFill>
            </a:endParaRPr>
          </a:p>
        </p:txBody>
      </p:sp>
      <p:sp>
        <p:nvSpPr>
          <p:cNvPr id="984066" name="Rectangle 2"/>
          <p:cNvSpPr>
            <a:spLocks noGrp="1" noChangeArrowheads="1"/>
          </p:cNvSpPr>
          <p:nvPr>
            <p:ph type="title"/>
          </p:nvPr>
        </p:nvSpPr>
        <p:spPr>
          <a:xfrm>
            <a:off x="685800" y="152400"/>
            <a:ext cx="7772400" cy="1143000"/>
          </a:xfrm>
        </p:spPr>
        <p:txBody>
          <a:bodyPr/>
          <a:lstStyle/>
          <a:p>
            <a:r>
              <a:rPr lang="en-US"/>
              <a:t>Cosmological Dynamics</a:t>
            </a:r>
          </a:p>
        </p:txBody>
      </p:sp>
      <p:sp>
        <p:nvSpPr>
          <p:cNvPr id="984067" name="Text Box 3"/>
          <p:cNvSpPr txBox="1">
            <a:spLocks noChangeArrowheads="1"/>
          </p:cNvSpPr>
          <p:nvPr/>
        </p:nvSpPr>
        <p:spPr bwMode="auto">
          <a:xfrm>
            <a:off x="762000" y="1219200"/>
            <a:ext cx="8382000" cy="5262979"/>
          </a:xfrm>
          <a:prstGeom prst="rect">
            <a:avLst/>
          </a:prstGeom>
          <a:noFill/>
          <a:ln w="9525">
            <a:noFill/>
            <a:miter lim="800000"/>
            <a:headEnd/>
            <a:tailEnd/>
          </a:ln>
          <a:effectLst/>
        </p:spPr>
        <p:txBody>
          <a:bodyPr>
            <a:prstTxWarp prst="textNoShape">
              <a:avLst/>
            </a:prstTxWarp>
            <a:spAutoFit/>
          </a:bodyPr>
          <a:lstStyle/>
          <a:p>
            <a:pPr eaLnBrk="0" hangingPunct="0"/>
            <a:r>
              <a:rPr lang="en-US" sz="2400" dirty="0">
                <a:solidFill>
                  <a:schemeClr val="bg1"/>
                </a:solidFill>
                <a:latin typeface="Times" pitchFamily="-111" charset="0"/>
              </a:rPr>
              <a:t>How does the scale factor of the Universe evolve?</a:t>
            </a:r>
          </a:p>
          <a:p>
            <a:pPr eaLnBrk="0" hangingPunct="0"/>
            <a:r>
              <a:rPr lang="en-US" sz="2400" dirty="0">
                <a:solidFill>
                  <a:schemeClr val="bg1"/>
                </a:solidFill>
                <a:latin typeface="Times" pitchFamily="-111" charset="0"/>
              </a:rPr>
              <a:t>                  Consider a homogenous ball of matter:</a:t>
            </a:r>
            <a:endParaRPr lang="en-US" dirty="0">
              <a:solidFill>
                <a:schemeClr val="bg1"/>
              </a:solidFill>
              <a:latin typeface="Times" pitchFamily="-111" charset="0"/>
            </a:endParaRPr>
          </a:p>
          <a:p>
            <a:pPr eaLnBrk="0" hangingPunct="0"/>
            <a:r>
              <a:rPr lang="en-US" sz="2400" dirty="0">
                <a:solidFill>
                  <a:schemeClr val="bg1"/>
                </a:solidFill>
                <a:latin typeface="Times" pitchFamily="-111" charset="0"/>
              </a:rPr>
              <a:t>                                  </a:t>
            </a:r>
            <a:r>
              <a:rPr lang="en-US" sz="2400" dirty="0">
                <a:solidFill>
                  <a:srgbClr val="FAFF24"/>
                </a:solidFill>
                <a:latin typeface="Times" pitchFamily="-111" charset="0"/>
              </a:rPr>
              <a:t>Kinetic Energy</a:t>
            </a:r>
            <a:r>
              <a:rPr lang="en-US" sz="2400" dirty="0">
                <a:solidFill>
                  <a:schemeClr val="bg1"/>
                </a:solidFill>
                <a:latin typeface="Times" pitchFamily="-111" charset="0"/>
              </a:rPr>
              <a:t>   </a:t>
            </a:r>
          </a:p>
          <a:p>
            <a:pPr eaLnBrk="0" hangingPunct="0"/>
            <a:r>
              <a:rPr lang="en-US" sz="2400" dirty="0">
                <a:solidFill>
                  <a:schemeClr val="bg1"/>
                </a:solidFill>
                <a:latin typeface="Times" pitchFamily="-111" charset="0"/>
              </a:rPr>
              <a:t>                                    </a:t>
            </a:r>
          </a:p>
          <a:p>
            <a:pPr eaLnBrk="0" hangingPunct="0"/>
            <a:r>
              <a:rPr lang="en-US" sz="2400" dirty="0">
                <a:solidFill>
                  <a:schemeClr val="bg1"/>
                </a:solidFill>
                <a:latin typeface="Times" pitchFamily="-111" charset="0"/>
              </a:rPr>
              <a:t>                                  </a:t>
            </a:r>
            <a:r>
              <a:rPr lang="en-US" sz="2400" dirty="0">
                <a:solidFill>
                  <a:srgbClr val="FAFF24"/>
                </a:solidFill>
                <a:latin typeface="Times" pitchFamily="-111" charset="0"/>
              </a:rPr>
              <a:t>Gravitational Energy</a:t>
            </a:r>
            <a:r>
              <a:rPr lang="en-US" sz="2400" dirty="0">
                <a:solidFill>
                  <a:schemeClr val="bg1"/>
                </a:solidFill>
                <a:latin typeface="Times" pitchFamily="-111" charset="0"/>
              </a:rPr>
              <a:t>  </a:t>
            </a:r>
          </a:p>
          <a:p>
            <a:pPr eaLnBrk="0" hangingPunct="0"/>
            <a:endParaRPr lang="en-US" sz="2400" dirty="0">
              <a:solidFill>
                <a:schemeClr val="bg1"/>
              </a:solidFill>
              <a:latin typeface="Times" pitchFamily="-111" charset="0"/>
            </a:endParaRPr>
          </a:p>
          <a:p>
            <a:pPr eaLnBrk="0" hangingPunct="0"/>
            <a:r>
              <a:rPr lang="en-US" sz="2400" dirty="0">
                <a:solidFill>
                  <a:schemeClr val="bg1"/>
                </a:solidFill>
                <a:latin typeface="Times" pitchFamily="-111" charset="0"/>
              </a:rPr>
              <a:t>Conservation of Energy: </a:t>
            </a:r>
            <a:r>
              <a:rPr lang="en-US" sz="2400" dirty="0" smtClean="0">
                <a:solidFill>
                  <a:schemeClr val="bg1"/>
                </a:solidFill>
                <a:latin typeface="Times" pitchFamily="-111" charset="0"/>
              </a:rPr>
              <a:t>                               </a:t>
            </a:r>
            <a:r>
              <a:rPr lang="en-US" sz="2400" dirty="0" err="1" smtClean="0">
                <a:solidFill>
                  <a:schemeClr val="bg1"/>
                </a:solidFill>
                <a:latin typeface="Times" pitchFamily="-111" charset="0"/>
              </a:rPr>
              <a:t>Birkhoff’s</a:t>
            </a:r>
            <a:r>
              <a:rPr lang="en-US" sz="2400" dirty="0" smtClean="0">
                <a:solidFill>
                  <a:schemeClr val="bg1"/>
                </a:solidFill>
                <a:latin typeface="Times" pitchFamily="-111" charset="0"/>
              </a:rPr>
              <a:t> theorem      </a:t>
            </a:r>
          </a:p>
          <a:p>
            <a:pPr eaLnBrk="0" hangingPunct="0"/>
            <a:r>
              <a:rPr lang="en-US" sz="2400" dirty="0">
                <a:solidFill>
                  <a:schemeClr val="bg1"/>
                </a:solidFill>
                <a:latin typeface="Times" pitchFamily="-111" charset="0"/>
              </a:rPr>
              <a:t>                                                                                          </a:t>
            </a:r>
          </a:p>
          <a:p>
            <a:pPr eaLnBrk="0" hangingPunct="0"/>
            <a:r>
              <a:rPr lang="en-US" sz="2400" dirty="0">
                <a:solidFill>
                  <a:schemeClr val="bg1"/>
                </a:solidFill>
                <a:latin typeface="Times" pitchFamily="-111" charset="0"/>
              </a:rPr>
              <a:t>Substitute                 and                                to find</a:t>
            </a:r>
          </a:p>
          <a:p>
            <a:pPr eaLnBrk="0" hangingPunct="0"/>
            <a:endParaRPr lang="en-US" sz="2400" dirty="0">
              <a:solidFill>
                <a:schemeClr val="bg1"/>
              </a:solidFill>
              <a:latin typeface="Times" pitchFamily="-111" charset="0"/>
            </a:endParaRPr>
          </a:p>
          <a:p>
            <a:pPr eaLnBrk="0" hangingPunct="0"/>
            <a:r>
              <a:rPr lang="en-US" sz="2400" dirty="0">
                <a:solidFill>
                  <a:schemeClr val="bg1"/>
                </a:solidFill>
                <a:latin typeface="Times" pitchFamily="-111" charset="0"/>
              </a:rPr>
              <a:t>              </a:t>
            </a:r>
          </a:p>
          <a:p>
            <a:pPr eaLnBrk="0" hangingPunct="0"/>
            <a:r>
              <a:rPr lang="en-US" sz="2400" dirty="0" smtClean="0">
                <a:solidFill>
                  <a:schemeClr val="bg1"/>
                </a:solidFill>
                <a:latin typeface="Times" pitchFamily="-111" charset="0"/>
              </a:rPr>
              <a:t> </a:t>
            </a:r>
          </a:p>
          <a:p>
            <a:pPr eaLnBrk="0" hangingPunct="0"/>
            <a:endParaRPr lang="en-US" sz="2400" dirty="0" smtClean="0">
              <a:solidFill>
                <a:schemeClr val="bg1"/>
              </a:solidFill>
              <a:latin typeface="Times" pitchFamily="-111" charset="0"/>
            </a:endParaRPr>
          </a:p>
          <a:p>
            <a:pPr eaLnBrk="0" hangingPunct="0"/>
            <a:r>
              <a:rPr lang="en-US" sz="2400" i="1" dirty="0" smtClean="0">
                <a:solidFill>
                  <a:schemeClr val="bg1"/>
                </a:solidFill>
                <a:latin typeface="Times" pitchFamily="-111" charset="0"/>
              </a:rPr>
              <a:t>K</a:t>
            </a:r>
            <a:r>
              <a:rPr lang="en-US" sz="2400" dirty="0" smtClean="0">
                <a:solidFill>
                  <a:schemeClr val="bg1"/>
                </a:solidFill>
                <a:latin typeface="Times" pitchFamily="-111" charset="0"/>
              </a:rPr>
              <a:t> interpreted as spatial curvature in General Relativity                       </a:t>
            </a:r>
            <a:endParaRPr lang="en-US" sz="2400" dirty="0">
              <a:solidFill>
                <a:schemeClr val="bg1"/>
              </a:solidFill>
              <a:latin typeface="Times" pitchFamily="-111" charset="0"/>
            </a:endParaRPr>
          </a:p>
        </p:txBody>
      </p:sp>
      <p:sp>
        <p:nvSpPr>
          <p:cNvPr id="984068" name="Text Box 4"/>
          <p:cNvSpPr txBox="1">
            <a:spLocks noChangeArrowheads="1"/>
          </p:cNvSpPr>
          <p:nvPr/>
        </p:nvSpPr>
        <p:spPr bwMode="auto">
          <a:xfrm>
            <a:off x="1508125" y="1431925"/>
            <a:ext cx="184150" cy="457200"/>
          </a:xfrm>
          <a:prstGeom prst="rect">
            <a:avLst/>
          </a:prstGeom>
          <a:noFill/>
          <a:ln w="9525">
            <a:noFill/>
            <a:miter lim="800000"/>
            <a:headEnd/>
            <a:tailEnd/>
          </a:ln>
          <a:effectLst/>
        </p:spPr>
        <p:txBody>
          <a:bodyPr wrap="none">
            <a:prstTxWarp prst="textNoShape">
              <a:avLst/>
            </a:prstTxWarp>
            <a:spAutoFit/>
          </a:bodyPr>
          <a:lstStyle/>
          <a:p>
            <a:pPr algn="ctr" eaLnBrk="0" hangingPunct="0"/>
            <a:endParaRPr lang="en-US" sz="2400">
              <a:solidFill>
                <a:srgbClr val="0A0054"/>
              </a:solidFill>
              <a:latin typeface="Times" pitchFamily="-111" charset="0"/>
            </a:endParaRPr>
          </a:p>
        </p:txBody>
      </p:sp>
      <p:sp>
        <p:nvSpPr>
          <p:cNvPr id="984070" name="Oval 6"/>
          <p:cNvSpPr>
            <a:spLocks noChangeArrowheads="1"/>
          </p:cNvSpPr>
          <p:nvPr/>
        </p:nvSpPr>
        <p:spPr bwMode="auto">
          <a:xfrm>
            <a:off x="762000" y="1752600"/>
            <a:ext cx="1524000" cy="15240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pPr algn="ctr" eaLnBrk="0" hangingPunct="0"/>
            <a:endParaRPr lang="en-US" sz="2400">
              <a:solidFill>
                <a:srgbClr val="0A0054"/>
              </a:solidFill>
              <a:latin typeface="Times" pitchFamily="-111" charset="0"/>
            </a:endParaRPr>
          </a:p>
        </p:txBody>
      </p:sp>
      <p:sp>
        <p:nvSpPr>
          <p:cNvPr id="984071" name="Text Box 7"/>
          <p:cNvSpPr txBox="1">
            <a:spLocks noChangeArrowheads="1"/>
          </p:cNvSpPr>
          <p:nvPr/>
        </p:nvSpPr>
        <p:spPr bwMode="auto">
          <a:xfrm>
            <a:off x="2346325" y="2498725"/>
            <a:ext cx="184150" cy="457200"/>
          </a:xfrm>
          <a:prstGeom prst="rect">
            <a:avLst/>
          </a:prstGeom>
          <a:noFill/>
          <a:ln w="9525">
            <a:noFill/>
            <a:miter lim="800000"/>
            <a:headEnd/>
            <a:tailEnd/>
          </a:ln>
          <a:effectLst/>
        </p:spPr>
        <p:txBody>
          <a:bodyPr wrap="none">
            <a:prstTxWarp prst="textNoShape">
              <a:avLst/>
            </a:prstTxWarp>
            <a:spAutoFit/>
          </a:bodyPr>
          <a:lstStyle/>
          <a:p>
            <a:pPr algn="ctr" eaLnBrk="0" hangingPunct="0"/>
            <a:endParaRPr lang="en-US" sz="2400">
              <a:solidFill>
                <a:srgbClr val="0A0054"/>
              </a:solidFill>
              <a:latin typeface="Times" pitchFamily="-111" charset="0"/>
            </a:endParaRPr>
          </a:p>
        </p:txBody>
      </p:sp>
      <p:sp>
        <p:nvSpPr>
          <p:cNvPr id="984072" name="Oval 8"/>
          <p:cNvSpPr>
            <a:spLocks noChangeArrowheads="1"/>
          </p:cNvSpPr>
          <p:nvPr/>
        </p:nvSpPr>
        <p:spPr bwMode="auto">
          <a:xfrm>
            <a:off x="2286000" y="2438400"/>
            <a:ext cx="76200" cy="1524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984073" name="Text Box 9"/>
          <p:cNvSpPr txBox="1">
            <a:spLocks noChangeArrowheads="1"/>
          </p:cNvSpPr>
          <p:nvPr/>
        </p:nvSpPr>
        <p:spPr bwMode="auto">
          <a:xfrm>
            <a:off x="2338388" y="2286000"/>
            <a:ext cx="404812" cy="45720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400" i="1">
                <a:solidFill>
                  <a:srgbClr val="FAFF24"/>
                </a:solidFill>
                <a:latin typeface="Times" pitchFamily="-111" charset="0"/>
              </a:rPr>
              <a:t>m</a:t>
            </a:r>
            <a:endParaRPr lang="en-US" sz="2400">
              <a:solidFill>
                <a:srgbClr val="0A0054"/>
              </a:solidFill>
              <a:latin typeface="Times" pitchFamily="-111" charset="0"/>
            </a:endParaRPr>
          </a:p>
        </p:txBody>
      </p:sp>
      <p:sp>
        <p:nvSpPr>
          <p:cNvPr id="984074" name="Text Box 10"/>
          <p:cNvSpPr txBox="1">
            <a:spLocks noChangeArrowheads="1"/>
          </p:cNvSpPr>
          <p:nvPr/>
        </p:nvSpPr>
        <p:spPr bwMode="auto">
          <a:xfrm>
            <a:off x="4632325" y="2879725"/>
            <a:ext cx="184150" cy="457200"/>
          </a:xfrm>
          <a:prstGeom prst="rect">
            <a:avLst/>
          </a:prstGeom>
          <a:noFill/>
          <a:ln w="9525">
            <a:noFill/>
            <a:miter lim="800000"/>
            <a:headEnd/>
            <a:tailEnd/>
          </a:ln>
          <a:effectLst/>
        </p:spPr>
        <p:txBody>
          <a:bodyPr wrap="none">
            <a:prstTxWarp prst="textNoShape">
              <a:avLst/>
            </a:prstTxWarp>
            <a:spAutoFit/>
          </a:bodyPr>
          <a:lstStyle/>
          <a:p>
            <a:pPr algn="ctr" eaLnBrk="0" hangingPunct="0"/>
            <a:endParaRPr lang="en-US" sz="2400">
              <a:solidFill>
                <a:srgbClr val="0A0054"/>
              </a:solidFill>
              <a:latin typeface="Times" pitchFamily="-111" charset="0"/>
            </a:endParaRPr>
          </a:p>
        </p:txBody>
      </p:sp>
      <p:sp>
        <p:nvSpPr>
          <p:cNvPr id="984075" name="Line 11"/>
          <p:cNvSpPr>
            <a:spLocks noChangeShapeType="1"/>
          </p:cNvSpPr>
          <p:nvPr/>
        </p:nvSpPr>
        <p:spPr bwMode="auto">
          <a:xfrm>
            <a:off x="1524000" y="2514600"/>
            <a:ext cx="609600" cy="4572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984076" name="Text Box 12"/>
          <p:cNvSpPr txBox="1">
            <a:spLocks noChangeArrowheads="1"/>
          </p:cNvSpPr>
          <p:nvPr/>
        </p:nvSpPr>
        <p:spPr bwMode="auto">
          <a:xfrm>
            <a:off x="1600200" y="2667000"/>
            <a:ext cx="336550" cy="45720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400" i="1">
                <a:solidFill>
                  <a:srgbClr val="0A0054"/>
                </a:solidFill>
                <a:latin typeface="Times" pitchFamily="-111" charset="0"/>
              </a:rPr>
              <a:t>d</a:t>
            </a:r>
            <a:endParaRPr lang="en-US" sz="2400">
              <a:solidFill>
                <a:srgbClr val="0A0054"/>
              </a:solidFill>
              <a:latin typeface="Times" pitchFamily="-111" charset="0"/>
            </a:endParaRPr>
          </a:p>
        </p:txBody>
      </p:sp>
      <p:sp>
        <p:nvSpPr>
          <p:cNvPr id="984077" name="Text Box 13"/>
          <p:cNvSpPr txBox="1">
            <a:spLocks noChangeArrowheads="1"/>
          </p:cNvSpPr>
          <p:nvPr/>
        </p:nvSpPr>
        <p:spPr bwMode="auto">
          <a:xfrm>
            <a:off x="1314450" y="1905000"/>
            <a:ext cx="438150" cy="45720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400" i="1">
                <a:solidFill>
                  <a:srgbClr val="0A0054"/>
                </a:solidFill>
                <a:latin typeface="Times" pitchFamily="-111" charset="0"/>
              </a:rPr>
              <a:t>M</a:t>
            </a:r>
            <a:endParaRPr lang="en-US" sz="2400">
              <a:solidFill>
                <a:srgbClr val="0A0054"/>
              </a:solidFill>
              <a:latin typeface="Times" pitchFamily="-111" charset="0"/>
            </a:endParaRPr>
          </a:p>
        </p:txBody>
      </p:sp>
      <p:sp>
        <p:nvSpPr>
          <p:cNvPr id="984078" name="Text Box 14"/>
          <p:cNvSpPr txBox="1">
            <a:spLocks noChangeArrowheads="1"/>
          </p:cNvSpPr>
          <p:nvPr/>
        </p:nvSpPr>
        <p:spPr bwMode="auto">
          <a:xfrm>
            <a:off x="5013325" y="4556125"/>
            <a:ext cx="184150" cy="457200"/>
          </a:xfrm>
          <a:prstGeom prst="rect">
            <a:avLst/>
          </a:prstGeom>
          <a:noFill/>
          <a:ln w="9525">
            <a:noFill/>
            <a:miter lim="800000"/>
            <a:headEnd/>
            <a:tailEnd/>
          </a:ln>
          <a:effectLst/>
        </p:spPr>
        <p:txBody>
          <a:bodyPr wrap="none">
            <a:prstTxWarp prst="textNoShape">
              <a:avLst/>
            </a:prstTxWarp>
            <a:spAutoFit/>
          </a:bodyPr>
          <a:lstStyle/>
          <a:p>
            <a:pPr algn="ctr" eaLnBrk="0" hangingPunct="0"/>
            <a:endParaRPr lang="en-US" sz="2400">
              <a:solidFill>
                <a:srgbClr val="0A0054"/>
              </a:solidFill>
              <a:latin typeface="Times" pitchFamily="-111" charset="0"/>
            </a:endParaRPr>
          </a:p>
        </p:txBody>
      </p:sp>
      <p:sp>
        <p:nvSpPr>
          <p:cNvPr id="984082" name="Text Box 18"/>
          <p:cNvSpPr txBox="1">
            <a:spLocks noChangeArrowheads="1"/>
          </p:cNvSpPr>
          <p:nvPr/>
        </p:nvSpPr>
        <p:spPr bwMode="auto">
          <a:xfrm>
            <a:off x="7223125" y="5470525"/>
            <a:ext cx="184150" cy="457200"/>
          </a:xfrm>
          <a:prstGeom prst="rect">
            <a:avLst/>
          </a:prstGeom>
          <a:noFill/>
          <a:ln w="9525">
            <a:noFill/>
            <a:miter lim="800000"/>
            <a:headEnd/>
            <a:tailEnd/>
          </a:ln>
          <a:effectLst/>
        </p:spPr>
        <p:txBody>
          <a:bodyPr wrap="none">
            <a:prstTxWarp prst="textNoShape">
              <a:avLst/>
            </a:prstTxWarp>
            <a:spAutoFit/>
          </a:bodyPr>
          <a:lstStyle/>
          <a:p>
            <a:pPr algn="ctr" eaLnBrk="0" hangingPunct="0"/>
            <a:endParaRPr lang="en-US" sz="2400">
              <a:solidFill>
                <a:srgbClr val="0A0054"/>
              </a:solidFill>
              <a:latin typeface="Times" pitchFamily="-111" charset="0"/>
            </a:endParaRPr>
          </a:p>
        </p:txBody>
      </p:sp>
      <p:sp>
        <p:nvSpPr>
          <p:cNvPr id="984084" name="Text Box 20"/>
          <p:cNvSpPr txBox="1">
            <a:spLocks noChangeArrowheads="1"/>
          </p:cNvSpPr>
          <p:nvPr/>
        </p:nvSpPr>
        <p:spPr bwMode="auto">
          <a:xfrm>
            <a:off x="5715000" y="4800600"/>
            <a:ext cx="1600200" cy="1200328"/>
          </a:xfrm>
          <a:prstGeom prst="rect">
            <a:avLst/>
          </a:prstGeom>
          <a:noFill/>
          <a:ln w="9525">
            <a:noFill/>
            <a:miter lim="800000"/>
            <a:headEnd/>
            <a:tailEnd/>
          </a:ln>
          <a:effectLst/>
        </p:spPr>
        <p:txBody>
          <a:bodyPr>
            <a:prstTxWarp prst="textNoShape">
              <a:avLst/>
            </a:prstTxWarp>
            <a:spAutoFit/>
          </a:bodyPr>
          <a:lstStyle/>
          <a:p>
            <a:pPr eaLnBrk="0" hangingPunct="0"/>
            <a:r>
              <a:rPr lang="en-US" sz="2400" dirty="0" smtClean="0">
                <a:solidFill>
                  <a:srgbClr val="FAFF24"/>
                </a:solidFill>
                <a:latin typeface="Times" pitchFamily="-111" charset="0"/>
              </a:rPr>
              <a:t>1</a:t>
            </a:r>
            <a:r>
              <a:rPr lang="en-US" sz="2400" baseline="30000" dirty="0" smtClean="0">
                <a:solidFill>
                  <a:srgbClr val="FAFF24"/>
                </a:solidFill>
                <a:latin typeface="Times" pitchFamily="-111" charset="0"/>
              </a:rPr>
              <a:t>st</a:t>
            </a:r>
            <a:r>
              <a:rPr lang="en-US" sz="2400" dirty="0" smtClean="0">
                <a:solidFill>
                  <a:srgbClr val="FAFF24"/>
                </a:solidFill>
                <a:latin typeface="Times" pitchFamily="-111" charset="0"/>
              </a:rPr>
              <a:t> order </a:t>
            </a:r>
            <a:r>
              <a:rPr lang="en-US" sz="2400" dirty="0" err="1" smtClean="0">
                <a:solidFill>
                  <a:srgbClr val="FAFF24"/>
                </a:solidFill>
                <a:latin typeface="Times" pitchFamily="-111" charset="0"/>
              </a:rPr>
              <a:t>Friedmann</a:t>
            </a:r>
            <a:endParaRPr lang="en-US" sz="2400" dirty="0">
              <a:solidFill>
                <a:srgbClr val="FAFF24"/>
              </a:solidFill>
              <a:latin typeface="Times" pitchFamily="-111" charset="0"/>
            </a:endParaRPr>
          </a:p>
          <a:p>
            <a:pPr eaLnBrk="0" hangingPunct="0"/>
            <a:r>
              <a:rPr lang="en-US" sz="2400" dirty="0">
                <a:solidFill>
                  <a:srgbClr val="FAFF24"/>
                </a:solidFill>
                <a:latin typeface="Times" pitchFamily="-111" charset="0"/>
              </a:rPr>
              <a:t>equation</a:t>
            </a:r>
            <a:endParaRPr lang="en-US" sz="2400" dirty="0">
              <a:solidFill>
                <a:srgbClr val="0A0054"/>
              </a:solidFill>
              <a:latin typeface="Times" pitchFamily="-111" charset="0"/>
            </a:endParaRPr>
          </a:p>
        </p:txBody>
      </p:sp>
      <p:graphicFrame>
        <p:nvGraphicFramePr>
          <p:cNvPr id="984085" name="Object 21"/>
          <p:cNvGraphicFramePr>
            <a:graphicFrameLocks noChangeAspect="1"/>
          </p:cNvGraphicFramePr>
          <p:nvPr/>
        </p:nvGraphicFramePr>
        <p:xfrm>
          <a:off x="5473700" y="2017713"/>
          <a:ext cx="954088" cy="344487"/>
        </p:xfrm>
        <a:graphic>
          <a:graphicData uri="http://schemas.openxmlformats.org/presentationml/2006/ole">
            <p:oleObj spid="_x0000_s3035138" name="Equation" r:id="rId4" imgW="457200" imgH="165100" progId="Equation.3">
              <p:embed/>
            </p:oleObj>
          </a:graphicData>
        </a:graphic>
      </p:graphicFrame>
      <p:graphicFrame>
        <p:nvGraphicFramePr>
          <p:cNvPr id="984086" name="Object 22"/>
          <p:cNvGraphicFramePr>
            <a:graphicFrameLocks noChangeAspect="1"/>
          </p:cNvGraphicFramePr>
          <p:nvPr/>
        </p:nvGraphicFramePr>
        <p:xfrm>
          <a:off x="6192838" y="2743200"/>
          <a:ext cx="1427162" cy="320675"/>
        </p:xfrm>
        <a:graphic>
          <a:graphicData uri="http://schemas.openxmlformats.org/presentationml/2006/ole">
            <p:oleObj spid="_x0000_s3035139" name="Equation" r:id="rId5" imgW="622300" imgH="139700" progId="Equation.3">
              <p:embed/>
            </p:oleObj>
          </a:graphicData>
        </a:graphic>
      </p:graphicFrame>
      <p:graphicFrame>
        <p:nvGraphicFramePr>
          <p:cNvPr id="984087" name="Object 23"/>
          <p:cNvGraphicFramePr>
            <a:graphicFrameLocks noChangeAspect="1"/>
          </p:cNvGraphicFramePr>
          <p:nvPr/>
        </p:nvGraphicFramePr>
        <p:xfrm>
          <a:off x="4002088" y="3232150"/>
          <a:ext cx="2154237" cy="758825"/>
        </p:xfrm>
        <a:graphic>
          <a:graphicData uri="http://schemas.openxmlformats.org/presentationml/2006/ole">
            <p:oleObj spid="_x0000_s3035140" name="Equation" r:id="rId6" imgW="1117600" imgH="393700" progId="Equation.3">
              <p:embed/>
            </p:oleObj>
          </a:graphicData>
        </a:graphic>
      </p:graphicFrame>
      <p:graphicFrame>
        <p:nvGraphicFramePr>
          <p:cNvPr id="984088" name="Object 24"/>
          <p:cNvGraphicFramePr>
            <a:graphicFrameLocks noChangeAspect="1"/>
          </p:cNvGraphicFramePr>
          <p:nvPr/>
        </p:nvGraphicFramePr>
        <p:xfrm>
          <a:off x="2195513" y="4191000"/>
          <a:ext cx="1077912" cy="320675"/>
        </p:xfrm>
        <a:graphic>
          <a:graphicData uri="http://schemas.openxmlformats.org/presentationml/2006/ole">
            <p:oleObj spid="_x0000_s3035141" name="Equation" r:id="rId7" imgW="469900" imgH="139700" progId="Equation.3">
              <p:embed/>
            </p:oleObj>
          </a:graphicData>
        </a:graphic>
      </p:graphicFrame>
      <p:graphicFrame>
        <p:nvGraphicFramePr>
          <p:cNvPr id="984089" name="Object 25"/>
          <p:cNvGraphicFramePr>
            <a:graphicFrameLocks noChangeAspect="1"/>
          </p:cNvGraphicFramePr>
          <p:nvPr/>
        </p:nvGraphicFramePr>
        <p:xfrm>
          <a:off x="4037013" y="4156075"/>
          <a:ext cx="1970087" cy="403225"/>
        </p:xfrm>
        <a:graphic>
          <a:graphicData uri="http://schemas.openxmlformats.org/presentationml/2006/ole">
            <p:oleObj spid="_x0000_s3035142" name="Equation" r:id="rId8" imgW="990600" imgH="203200" progId="Equation.3">
              <p:embed/>
            </p:oleObj>
          </a:graphicData>
        </a:graphic>
      </p:graphicFrame>
      <p:graphicFrame>
        <p:nvGraphicFramePr>
          <p:cNvPr id="984090" name="Object 26"/>
          <p:cNvGraphicFramePr>
            <a:graphicFrameLocks noChangeAspect="1"/>
          </p:cNvGraphicFramePr>
          <p:nvPr/>
        </p:nvGraphicFramePr>
        <p:xfrm>
          <a:off x="1066800" y="5022850"/>
          <a:ext cx="4132263" cy="768350"/>
        </p:xfrm>
        <a:graphic>
          <a:graphicData uri="http://schemas.openxmlformats.org/presentationml/2006/ole">
            <p:oleObj spid="_x0000_s3035143" name="Equation" r:id="rId9" imgW="2184400" imgH="4064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bwMode="auto">
          <a:xfrm>
            <a:off x="2133600" y="1295400"/>
            <a:ext cx="4191000" cy="48768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111" charset="0"/>
              <a:ea typeface="Arial" pitchFamily="-111" charset="0"/>
              <a:cs typeface="Arial" pitchFamily="-111" charset="0"/>
              <a:sym typeface="Arial" pitchFamily="-111" charset="0"/>
            </a:endParaRPr>
          </a:p>
        </p:txBody>
      </p:sp>
      <p:sp>
        <p:nvSpPr>
          <p:cNvPr id="2" name="Title 1"/>
          <p:cNvSpPr>
            <a:spLocks noGrp="1"/>
          </p:cNvSpPr>
          <p:nvPr>
            <p:ph type="title"/>
          </p:nvPr>
        </p:nvSpPr>
        <p:spPr>
          <a:xfrm>
            <a:off x="685800" y="76200"/>
            <a:ext cx="7772400" cy="1143000"/>
          </a:xfrm>
        </p:spPr>
        <p:txBody>
          <a:bodyPr/>
          <a:lstStyle/>
          <a:p>
            <a:r>
              <a:rPr lang="en-US" sz="2800" dirty="0" smtClean="0"/>
              <a:t>Local Conservation of Energy-Momentum</a:t>
            </a:r>
            <a:endParaRPr lang="en-US" sz="2800" dirty="0"/>
          </a:p>
        </p:txBody>
      </p:sp>
      <p:sp>
        <p:nvSpPr>
          <p:cNvPr id="3" name="Slide Number Placeholder 2"/>
          <p:cNvSpPr>
            <a:spLocks noGrp="1"/>
          </p:cNvSpPr>
          <p:nvPr>
            <p:ph type="sldNum" sz="quarter" idx="10"/>
          </p:nvPr>
        </p:nvSpPr>
        <p:spPr/>
        <p:txBody>
          <a:bodyPr/>
          <a:lstStyle/>
          <a:p>
            <a:endParaRPr lang="en-US" smtClean="0"/>
          </a:p>
          <a:p>
            <a:fld id="{7A9CCF11-B990-F84C-9731-1CEC878EE73B}" type="slidenum">
              <a:rPr lang="en-US" smtClean="0"/>
              <a:pPr/>
              <a:t>13</a:t>
            </a:fld>
            <a:endParaRPr lang="en-US"/>
          </a:p>
        </p:txBody>
      </p:sp>
      <p:graphicFrame>
        <p:nvGraphicFramePr>
          <p:cNvPr id="4" name="Object 3"/>
          <p:cNvGraphicFramePr>
            <a:graphicFrameLocks noChangeAspect="1"/>
          </p:cNvGraphicFramePr>
          <p:nvPr/>
        </p:nvGraphicFramePr>
        <p:xfrm>
          <a:off x="2362200" y="1447800"/>
          <a:ext cx="3810000" cy="4519448"/>
        </p:xfrm>
        <a:graphic>
          <a:graphicData uri="http://schemas.openxmlformats.org/presentationml/2006/ole">
            <p:oleObj spid="_x0000_s3241986" name="Equation" r:id="rId3" imgW="1841500" imgH="218440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bwMode="auto">
          <a:xfrm>
            <a:off x="1752600" y="1066800"/>
            <a:ext cx="6248400" cy="5486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111" charset="0"/>
              <a:ea typeface="Arial" pitchFamily="-111" charset="0"/>
              <a:cs typeface="Arial" pitchFamily="-111" charset="0"/>
              <a:sym typeface="Arial" pitchFamily="-111" charset="0"/>
            </a:endParaRPr>
          </a:p>
        </p:txBody>
      </p:sp>
      <p:sp>
        <p:nvSpPr>
          <p:cNvPr id="2" name="Title 1"/>
          <p:cNvSpPr>
            <a:spLocks noGrp="1"/>
          </p:cNvSpPr>
          <p:nvPr>
            <p:ph type="title"/>
          </p:nvPr>
        </p:nvSpPr>
        <p:spPr>
          <a:xfrm>
            <a:off x="685800" y="76200"/>
            <a:ext cx="7772400" cy="1143000"/>
          </a:xfrm>
        </p:spPr>
        <p:txBody>
          <a:bodyPr/>
          <a:lstStyle/>
          <a:p>
            <a:r>
              <a:rPr lang="en-US" sz="2800" dirty="0" smtClean="0"/>
              <a:t>2</a:t>
            </a:r>
            <a:r>
              <a:rPr lang="en-US" sz="2800" baseline="30000" dirty="0" smtClean="0"/>
              <a:t>nd</a:t>
            </a:r>
            <a:r>
              <a:rPr lang="en-US" sz="2800" dirty="0" smtClean="0"/>
              <a:t> Order </a:t>
            </a:r>
            <a:r>
              <a:rPr lang="en-US" sz="2800" dirty="0" err="1" smtClean="0"/>
              <a:t>Friedmann</a:t>
            </a:r>
            <a:r>
              <a:rPr lang="en-US" sz="2800" dirty="0" smtClean="0"/>
              <a:t> Equation</a:t>
            </a:r>
            <a:endParaRPr lang="en-US" sz="2800" dirty="0"/>
          </a:p>
        </p:txBody>
      </p:sp>
      <p:sp>
        <p:nvSpPr>
          <p:cNvPr id="3" name="Slide Number Placeholder 2"/>
          <p:cNvSpPr>
            <a:spLocks noGrp="1"/>
          </p:cNvSpPr>
          <p:nvPr>
            <p:ph type="sldNum" sz="quarter" idx="10"/>
          </p:nvPr>
        </p:nvSpPr>
        <p:spPr/>
        <p:txBody>
          <a:bodyPr/>
          <a:lstStyle/>
          <a:p>
            <a:endParaRPr lang="en-US" smtClean="0"/>
          </a:p>
          <a:p>
            <a:fld id="{7A9CCF11-B990-F84C-9731-1CEC878EE73B}" type="slidenum">
              <a:rPr lang="en-US" smtClean="0"/>
              <a:pPr/>
              <a:t>14</a:t>
            </a:fld>
            <a:endParaRPr lang="en-US"/>
          </a:p>
        </p:txBody>
      </p:sp>
      <p:graphicFrame>
        <p:nvGraphicFramePr>
          <p:cNvPr id="4" name="Object 3"/>
          <p:cNvGraphicFramePr>
            <a:graphicFrameLocks noChangeAspect="1"/>
          </p:cNvGraphicFramePr>
          <p:nvPr/>
        </p:nvGraphicFramePr>
        <p:xfrm>
          <a:off x="2362200" y="1117600"/>
          <a:ext cx="5173775" cy="5359400"/>
        </p:xfrm>
        <a:graphic>
          <a:graphicData uri="http://schemas.openxmlformats.org/presentationml/2006/ole">
            <p:oleObj spid="_x0000_s3243010" name="Equation" r:id="rId3" imgW="2844800" imgH="294640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ectangle 12"/>
          <p:cNvSpPr/>
          <p:nvPr/>
        </p:nvSpPr>
        <p:spPr bwMode="auto">
          <a:xfrm>
            <a:off x="2209800" y="1828800"/>
            <a:ext cx="4572000" cy="990600"/>
          </a:xfrm>
          <a:prstGeom prst="rect">
            <a:avLst/>
          </a:prstGeom>
          <a:solidFill>
            <a:schemeClr val="tx1"/>
          </a:solidFill>
          <a:ln w="12700" cap="flat" cmpd="sng" algn="ctr">
            <a:solidFill>
              <a:srgbClr val="000000"/>
            </a:solidFill>
            <a:prstDash val="solid"/>
            <a:round/>
            <a:headEnd type="none" w="med" len="med"/>
            <a:tailEnd type="none" w="med" len="med"/>
          </a:ln>
          <a:effectLst/>
        </p:spPr>
      </p:sp>
      <p:sp>
        <p:nvSpPr>
          <p:cNvPr id="2011138" name="Text Box 2"/>
          <p:cNvSpPr txBox="1">
            <a:spLocks noChangeArrowheads="1"/>
          </p:cNvSpPr>
          <p:nvPr/>
        </p:nvSpPr>
        <p:spPr bwMode="auto">
          <a:xfrm>
            <a:off x="2574925" y="1050925"/>
            <a:ext cx="184150" cy="457200"/>
          </a:xfrm>
          <a:prstGeom prst="rect">
            <a:avLst/>
          </a:prstGeom>
          <a:noFill/>
          <a:ln w="9525">
            <a:noFill/>
            <a:miter lim="800000"/>
            <a:headEnd/>
            <a:tailEnd/>
          </a:ln>
          <a:effectLst/>
        </p:spPr>
        <p:txBody>
          <a:bodyPr wrap="none">
            <a:prstTxWarp prst="textNoShape">
              <a:avLst/>
            </a:prstTxWarp>
            <a:spAutoFit/>
          </a:bodyPr>
          <a:lstStyle/>
          <a:p>
            <a:pPr eaLnBrk="0" hangingPunct="0"/>
            <a:endParaRPr lang="en-US" sz="2400">
              <a:solidFill>
                <a:srgbClr val="0A0054"/>
              </a:solidFill>
              <a:latin typeface="Times" pitchFamily="-109" charset="0"/>
            </a:endParaRPr>
          </a:p>
        </p:txBody>
      </p:sp>
      <p:sp>
        <p:nvSpPr>
          <p:cNvPr id="2011139" name="Text Box 3"/>
          <p:cNvSpPr txBox="1">
            <a:spLocks noChangeArrowheads="1"/>
          </p:cNvSpPr>
          <p:nvPr/>
        </p:nvSpPr>
        <p:spPr bwMode="auto">
          <a:xfrm>
            <a:off x="2286000" y="1219200"/>
            <a:ext cx="5105400" cy="457200"/>
          </a:xfrm>
          <a:prstGeom prst="rect">
            <a:avLst/>
          </a:prstGeom>
          <a:noFill/>
          <a:ln w="9525">
            <a:noFill/>
            <a:miter lim="800000"/>
            <a:headEnd/>
            <a:tailEnd/>
          </a:ln>
          <a:effectLst/>
        </p:spPr>
        <p:txBody>
          <a:bodyPr>
            <a:prstTxWarp prst="textNoShape">
              <a:avLst/>
            </a:prstTxWarp>
            <a:spAutoFit/>
          </a:bodyPr>
          <a:lstStyle/>
          <a:p>
            <a:pPr eaLnBrk="0" hangingPunct="0"/>
            <a:r>
              <a:rPr lang="en-US" sz="2400">
                <a:solidFill>
                  <a:schemeClr val="tx1"/>
                </a:solidFill>
                <a:latin typeface="Times" pitchFamily="-109" charset="0"/>
              </a:rPr>
              <a:t> </a:t>
            </a:r>
            <a:endParaRPr lang="en-US" sz="2800" baseline="30000">
              <a:solidFill>
                <a:schemeClr val="tx1"/>
              </a:solidFill>
              <a:latin typeface="Times" pitchFamily="-109" charset="0"/>
              <a:sym typeface="Symbol" pitchFamily="-109" charset="2"/>
            </a:endParaRPr>
          </a:p>
        </p:txBody>
      </p:sp>
      <p:sp>
        <p:nvSpPr>
          <p:cNvPr id="2011140" name="Text Box 4"/>
          <p:cNvSpPr txBox="1">
            <a:spLocks noChangeArrowheads="1"/>
          </p:cNvSpPr>
          <p:nvPr/>
        </p:nvSpPr>
        <p:spPr bwMode="auto">
          <a:xfrm>
            <a:off x="1379508" y="441325"/>
            <a:ext cx="5857944" cy="707886"/>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400" dirty="0">
                <a:solidFill>
                  <a:srgbClr val="0A0054"/>
                </a:solidFill>
                <a:latin typeface="Times" pitchFamily="-109" charset="0"/>
              </a:rPr>
              <a:t>       </a:t>
            </a:r>
            <a:r>
              <a:rPr lang="en-US" sz="2400" dirty="0" smtClean="0">
                <a:solidFill>
                  <a:srgbClr val="0A0054"/>
                </a:solidFill>
                <a:latin typeface="Times" pitchFamily="-109" charset="0"/>
              </a:rPr>
              <a:t> </a:t>
            </a:r>
            <a:r>
              <a:rPr lang="en-US" sz="4000" dirty="0" smtClean="0">
                <a:solidFill>
                  <a:schemeClr val="tx2"/>
                </a:solidFill>
                <a:latin typeface="Times" pitchFamily="-109" charset="0"/>
              </a:rPr>
              <a:t>Cosmological Dynamics</a:t>
            </a:r>
            <a:endParaRPr lang="en-US" sz="4000" dirty="0">
              <a:solidFill>
                <a:srgbClr val="0A0054"/>
              </a:solidFill>
              <a:latin typeface="Times" pitchFamily="-109" charset="0"/>
            </a:endParaRPr>
          </a:p>
        </p:txBody>
      </p:sp>
      <p:sp>
        <p:nvSpPr>
          <p:cNvPr id="2011141" name="Text Box 5"/>
          <p:cNvSpPr txBox="1">
            <a:spLocks noChangeArrowheads="1"/>
          </p:cNvSpPr>
          <p:nvPr/>
        </p:nvSpPr>
        <p:spPr bwMode="auto">
          <a:xfrm>
            <a:off x="0" y="2514600"/>
            <a:ext cx="9144000" cy="2527300"/>
          </a:xfrm>
          <a:prstGeom prst="rect">
            <a:avLst/>
          </a:prstGeom>
          <a:noFill/>
          <a:ln w="9525">
            <a:noFill/>
            <a:miter lim="800000"/>
            <a:headEnd/>
            <a:tailEnd/>
          </a:ln>
          <a:effectLst/>
        </p:spPr>
        <p:txBody>
          <a:bodyPr>
            <a:prstTxWarp prst="textNoShape">
              <a:avLst/>
            </a:prstTxWarp>
            <a:spAutoFit/>
          </a:bodyPr>
          <a:lstStyle/>
          <a:p>
            <a:pPr eaLnBrk="0" hangingPunct="0"/>
            <a:endParaRPr lang="en-US" sz="2400" baseline="30000">
              <a:solidFill>
                <a:schemeClr val="tx1"/>
              </a:solidFill>
              <a:latin typeface="Times" pitchFamily="-109" charset="0"/>
              <a:sym typeface="Symbol" pitchFamily="-109" charset="2"/>
            </a:endParaRPr>
          </a:p>
          <a:p>
            <a:pPr eaLnBrk="0" hangingPunct="0"/>
            <a:r>
              <a:rPr lang="en-US" sz="2400">
                <a:solidFill>
                  <a:schemeClr val="tx2"/>
                </a:solidFill>
                <a:latin typeface="Times" pitchFamily="-109" charset="0"/>
              </a:rPr>
              <a:t>                                </a:t>
            </a:r>
            <a:endParaRPr lang="en-US" sz="2400" baseline="30000">
              <a:solidFill>
                <a:schemeClr val="tx1"/>
              </a:solidFill>
              <a:latin typeface="Times" pitchFamily="-109" charset="0"/>
            </a:endParaRPr>
          </a:p>
          <a:p>
            <a:pPr eaLnBrk="0" hangingPunct="0"/>
            <a:endParaRPr lang="en-US" sz="2400">
              <a:solidFill>
                <a:schemeClr val="tx2"/>
              </a:solidFill>
              <a:latin typeface="Times" pitchFamily="-109" charset="0"/>
            </a:endParaRPr>
          </a:p>
          <a:p>
            <a:pPr eaLnBrk="0" hangingPunct="0"/>
            <a:endParaRPr lang="en-US" sz="2400">
              <a:solidFill>
                <a:schemeClr val="tx2"/>
              </a:solidFill>
              <a:latin typeface="Times" pitchFamily="-109" charset="0"/>
            </a:endParaRPr>
          </a:p>
          <a:p>
            <a:pPr eaLnBrk="0" hangingPunct="0"/>
            <a:endParaRPr lang="en-US" sz="2400">
              <a:solidFill>
                <a:schemeClr val="tx1"/>
              </a:solidFill>
              <a:latin typeface="Times" pitchFamily="-109" charset="0"/>
              <a:sym typeface="Symbol" pitchFamily="-109" charset="2"/>
            </a:endParaRPr>
          </a:p>
          <a:p>
            <a:pPr eaLnBrk="0" hangingPunct="0"/>
            <a:endParaRPr lang="en-US" sz="2400">
              <a:solidFill>
                <a:schemeClr val="tx1"/>
              </a:solidFill>
              <a:latin typeface="Times" pitchFamily="-109" charset="0"/>
              <a:sym typeface="Symbol" pitchFamily="-109" charset="2"/>
            </a:endParaRPr>
          </a:p>
          <a:p>
            <a:pPr eaLnBrk="0" hangingPunct="0"/>
            <a:r>
              <a:rPr lang="en-US" sz="2400">
                <a:solidFill>
                  <a:schemeClr val="tx1"/>
                </a:solidFill>
                <a:latin typeface="Times" pitchFamily="-109" charset="0"/>
                <a:sym typeface="Symbol" pitchFamily="-109" charset="2"/>
              </a:rPr>
              <a:t> </a:t>
            </a:r>
            <a:endParaRPr lang="en-US" sz="2400">
              <a:solidFill>
                <a:srgbClr val="00FF00"/>
              </a:solidFill>
              <a:latin typeface="Times" pitchFamily="-109" charset="0"/>
              <a:sym typeface="Symbol" pitchFamily="-109" charset="2"/>
            </a:endParaRPr>
          </a:p>
        </p:txBody>
      </p:sp>
      <p:sp>
        <p:nvSpPr>
          <p:cNvPr id="2011142" name="Text Box 6"/>
          <p:cNvSpPr txBox="1">
            <a:spLocks noChangeArrowheads="1"/>
          </p:cNvSpPr>
          <p:nvPr/>
        </p:nvSpPr>
        <p:spPr bwMode="auto">
          <a:xfrm>
            <a:off x="2117725" y="746125"/>
            <a:ext cx="184150" cy="457200"/>
          </a:xfrm>
          <a:prstGeom prst="rect">
            <a:avLst/>
          </a:prstGeom>
          <a:noFill/>
          <a:ln w="9525">
            <a:noFill/>
            <a:miter lim="800000"/>
            <a:headEnd/>
            <a:tailEnd/>
          </a:ln>
          <a:effectLst/>
        </p:spPr>
        <p:txBody>
          <a:bodyPr wrap="none">
            <a:prstTxWarp prst="textNoShape">
              <a:avLst/>
            </a:prstTxWarp>
            <a:spAutoFit/>
          </a:bodyPr>
          <a:lstStyle/>
          <a:p>
            <a:pPr algn="ctr" eaLnBrk="0" hangingPunct="0"/>
            <a:endParaRPr lang="en-US" sz="2400">
              <a:solidFill>
                <a:srgbClr val="0A0054"/>
              </a:solidFill>
              <a:latin typeface="Times" pitchFamily="-109" charset="0"/>
            </a:endParaRPr>
          </a:p>
        </p:txBody>
      </p:sp>
      <p:sp>
        <p:nvSpPr>
          <p:cNvPr id="2011143" name="Text Box 7"/>
          <p:cNvSpPr txBox="1">
            <a:spLocks noChangeArrowheads="1"/>
          </p:cNvSpPr>
          <p:nvPr/>
        </p:nvSpPr>
        <p:spPr bwMode="auto">
          <a:xfrm>
            <a:off x="304800" y="3097213"/>
            <a:ext cx="184150" cy="396875"/>
          </a:xfrm>
          <a:prstGeom prst="rect">
            <a:avLst/>
          </a:prstGeom>
          <a:noFill/>
          <a:ln w="19050">
            <a:noFill/>
            <a:miter lim="800000"/>
            <a:headEnd/>
            <a:tailEnd/>
          </a:ln>
          <a:effectLst/>
        </p:spPr>
        <p:txBody>
          <a:bodyPr wrap="none">
            <a:prstTxWarp prst="textNoShape">
              <a:avLst/>
            </a:prstTxWarp>
            <a:spAutoFit/>
          </a:bodyPr>
          <a:lstStyle/>
          <a:p>
            <a:endParaRPr lang="en-US" sz="2000">
              <a:solidFill>
                <a:srgbClr val="00FF00"/>
              </a:solidFill>
              <a:latin typeface="Times" pitchFamily="-109" charset="0"/>
            </a:endParaRPr>
          </a:p>
        </p:txBody>
      </p:sp>
      <p:graphicFrame>
        <p:nvGraphicFramePr>
          <p:cNvPr id="2011144" name="Object 8"/>
          <p:cNvGraphicFramePr>
            <a:graphicFrameLocks noChangeAspect="1"/>
          </p:cNvGraphicFramePr>
          <p:nvPr/>
        </p:nvGraphicFramePr>
        <p:xfrm>
          <a:off x="2438400" y="3184525"/>
          <a:ext cx="4037013" cy="1082675"/>
        </p:xfrm>
        <a:graphic>
          <a:graphicData uri="http://schemas.openxmlformats.org/presentationml/2006/ole">
            <p:oleObj spid="_x0000_s2358274" name="Equation" r:id="rId4" imgW="1562100" imgH="419100" progId="Equation.3">
              <p:embed/>
            </p:oleObj>
          </a:graphicData>
        </a:graphic>
      </p:graphicFrame>
      <p:graphicFrame>
        <p:nvGraphicFramePr>
          <p:cNvPr id="2011145" name="Object 9"/>
          <p:cNvGraphicFramePr>
            <a:graphicFrameLocks noChangeAspect="1"/>
          </p:cNvGraphicFramePr>
          <p:nvPr/>
        </p:nvGraphicFramePr>
        <p:xfrm>
          <a:off x="1716088" y="4973637"/>
          <a:ext cx="5708650" cy="1427163"/>
        </p:xfrm>
        <a:graphic>
          <a:graphicData uri="http://schemas.openxmlformats.org/presentationml/2006/ole">
            <p:oleObj spid="_x0000_s2358275" name="Equation" r:id="rId5" imgW="2844800" imgH="711200" progId="Equation.3">
              <p:embed/>
            </p:oleObj>
          </a:graphicData>
        </a:graphic>
      </p:graphicFrame>
      <p:sp>
        <p:nvSpPr>
          <p:cNvPr id="2011146" name="Text Box 10"/>
          <p:cNvSpPr txBox="1">
            <a:spLocks/>
          </p:cNvSpPr>
          <p:nvPr/>
        </p:nvSpPr>
        <p:spPr bwMode="auto">
          <a:xfrm>
            <a:off x="6934200" y="4559300"/>
            <a:ext cx="1403350" cy="822325"/>
          </a:xfrm>
          <a:prstGeom prst="rect">
            <a:avLst/>
          </a:prstGeom>
          <a:noFill/>
          <a:ln w="12700">
            <a:noFill/>
            <a:miter lim="800000"/>
            <a:headEnd/>
            <a:tailEnd/>
          </a:ln>
          <a:effectLst/>
        </p:spPr>
        <p:txBody>
          <a:bodyPr wrap="none">
            <a:prstTxWarp prst="textNoShape">
              <a:avLst/>
            </a:prstTxWarp>
            <a:spAutoFit/>
          </a:bodyPr>
          <a:lstStyle/>
          <a:p>
            <a:r>
              <a:rPr lang="en-US" sz="2400">
                <a:solidFill>
                  <a:srgbClr val="DF2926"/>
                </a:solidFill>
                <a:latin typeface="Times New Roman" pitchFamily="-109" charset="0"/>
              </a:rPr>
              <a:t>                </a:t>
            </a:r>
          </a:p>
          <a:p>
            <a:endParaRPr lang="en-US" sz="2400">
              <a:solidFill>
                <a:srgbClr val="DF2926"/>
              </a:solidFill>
              <a:latin typeface="Times New Roman" pitchFamily="-109" charset="0"/>
            </a:endParaRPr>
          </a:p>
        </p:txBody>
      </p:sp>
      <p:graphicFrame>
        <p:nvGraphicFramePr>
          <p:cNvPr id="12" name="Object 11"/>
          <p:cNvGraphicFramePr>
            <a:graphicFrameLocks noChangeAspect="1"/>
          </p:cNvGraphicFramePr>
          <p:nvPr/>
        </p:nvGraphicFramePr>
        <p:xfrm>
          <a:off x="2306782" y="1828800"/>
          <a:ext cx="4322618" cy="914400"/>
        </p:xfrm>
        <a:graphic>
          <a:graphicData uri="http://schemas.openxmlformats.org/presentationml/2006/ole">
            <p:oleObj spid="_x0000_s2358277" name="Equation" r:id="rId6" imgW="2184400" imgH="444500" progId="Equation.3">
              <p:embed/>
            </p:oleObj>
          </a:graphicData>
        </a:graphic>
      </p:graphicFrame>
      <p:sp>
        <p:nvSpPr>
          <p:cNvPr id="15" name="TextBox 14"/>
          <p:cNvSpPr txBox="1"/>
          <p:nvPr/>
        </p:nvSpPr>
        <p:spPr>
          <a:xfrm>
            <a:off x="7244886" y="2521803"/>
            <a:ext cx="1518114" cy="830997"/>
          </a:xfrm>
          <a:prstGeom prst="rect">
            <a:avLst/>
          </a:prstGeom>
          <a:noFill/>
        </p:spPr>
        <p:txBody>
          <a:bodyPr wrap="none" rtlCol="0">
            <a:spAutoFit/>
          </a:bodyPr>
          <a:lstStyle/>
          <a:p>
            <a:r>
              <a:rPr lang="en-US" sz="2400" dirty="0" err="1" smtClean="0">
                <a:solidFill>
                  <a:schemeClr val="tx1"/>
                </a:solidFill>
                <a:latin typeface="+mj-lt"/>
              </a:rPr>
              <a:t>Friedmann</a:t>
            </a:r>
            <a:endParaRPr lang="en-US" sz="2400" dirty="0" smtClean="0">
              <a:solidFill>
                <a:schemeClr val="tx1"/>
              </a:solidFill>
              <a:latin typeface="+mj-lt"/>
            </a:endParaRPr>
          </a:p>
          <a:p>
            <a:r>
              <a:rPr lang="en-US" sz="2400" dirty="0" smtClean="0">
                <a:solidFill>
                  <a:schemeClr val="tx1"/>
                </a:solidFill>
                <a:latin typeface="+mj-lt"/>
              </a:rPr>
              <a:t>Equations</a:t>
            </a:r>
            <a:endParaRPr lang="en-US" sz="2400" dirty="0">
              <a:solidFill>
                <a:schemeClr val="tx1"/>
              </a:solidFill>
              <a:latin typeface="+mj-lt"/>
            </a:endParaRPr>
          </a:p>
        </p:txBody>
      </p:sp>
      <p:sp>
        <p:nvSpPr>
          <p:cNvPr id="16" name="TextBox 15"/>
          <p:cNvSpPr txBox="1"/>
          <p:nvPr/>
        </p:nvSpPr>
        <p:spPr>
          <a:xfrm>
            <a:off x="4495800" y="4267200"/>
            <a:ext cx="2569634" cy="461665"/>
          </a:xfrm>
          <a:prstGeom prst="rect">
            <a:avLst/>
          </a:prstGeom>
          <a:noFill/>
        </p:spPr>
        <p:txBody>
          <a:bodyPr wrap="none" rtlCol="0">
            <a:spAutoFit/>
          </a:bodyPr>
          <a:lstStyle/>
          <a:p>
            <a:r>
              <a:rPr lang="en-US" sz="2400" dirty="0" smtClean="0">
                <a:solidFill>
                  <a:srgbClr val="12BB23"/>
                </a:solidFill>
                <a:latin typeface="+mj-lt"/>
              </a:rPr>
              <a:t>Density    Pressure</a:t>
            </a:r>
            <a:endParaRPr lang="en-US" sz="2400" dirty="0">
              <a:solidFill>
                <a:srgbClr val="12BB23"/>
              </a:solidFill>
              <a:latin typeface="+mj-lt"/>
            </a:endParaRPr>
          </a:p>
        </p:txBody>
      </p:sp>
      <p:sp>
        <p:nvSpPr>
          <p:cNvPr id="17" name="TextBox 16"/>
          <p:cNvSpPr txBox="1"/>
          <p:nvPr/>
        </p:nvSpPr>
        <p:spPr>
          <a:xfrm>
            <a:off x="5486400" y="1371600"/>
            <a:ext cx="3659926" cy="461665"/>
          </a:xfrm>
          <a:prstGeom prst="rect">
            <a:avLst/>
          </a:prstGeom>
          <a:noFill/>
        </p:spPr>
        <p:txBody>
          <a:bodyPr wrap="none" rtlCol="0">
            <a:spAutoFit/>
          </a:bodyPr>
          <a:lstStyle/>
          <a:p>
            <a:r>
              <a:rPr lang="en-US" sz="2400" dirty="0" smtClean="0">
                <a:solidFill>
                  <a:srgbClr val="12BB23"/>
                </a:solidFill>
                <a:latin typeface="+mj-lt"/>
              </a:rPr>
              <a:t>Spatial curvature: </a:t>
            </a:r>
            <a:r>
              <a:rPr lang="en-US" sz="2400" i="1" dirty="0" err="1" smtClean="0">
                <a:solidFill>
                  <a:srgbClr val="12BB23"/>
                </a:solidFill>
                <a:latin typeface="+mj-lt"/>
              </a:rPr>
              <a:t>k</a:t>
            </a:r>
            <a:r>
              <a:rPr lang="en-US" sz="2400" dirty="0" smtClean="0">
                <a:solidFill>
                  <a:srgbClr val="12BB23"/>
                </a:solidFill>
                <a:latin typeface="+mj-lt"/>
              </a:rPr>
              <a:t>=0,+1,-1</a:t>
            </a:r>
            <a:endParaRPr lang="en-US" sz="2400" dirty="0">
              <a:solidFill>
                <a:srgbClr val="12BB23"/>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11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1146"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7772400" cy="1143000"/>
          </a:xfrm>
        </p:spPr>
        <p:txBody>
          <a:bodyPr/>
          <a:lstStyle/>
          <a:p>
            <a:r>
              <a:rPr lang="en-US" dirty="0" smtClean="0"/>
              <a:t/>
            </a:r>
            <a:br>
              <a:rPr lang="en-US" dirty="0" smtClean="0"/>
            </a:br>
            <a:endParaRPr lang="en-US" dirty="0"/>
          </a:p>
        </p:txBody>
      </p:sp>
      <p:sp>
        <p:nvSpPr>
          <p:cNvPr id="3" name="Slide Number Placeholder 2"/>
          <p:cNvSpPr>
            <a:spLocks noGrp="1"/>
          </p:cNvSpPr>
          <p:nvPr>
            <p:ph type="sldNum" sz="quarter" idx="10"/>
          </p:nvPr>
        </p:nvSpPr>
        <p:spPr/>
        <p:txBody>
          <a:bodyPr/>
          <a:lstStyle/>
          <a:p>
            <a:endParaRPr lang="en-US" smtClean="0"/>
          </a:p>
          <a:p>
            <a:fld id="{7A9CCF11-B990-F84C-9731-1CEC878EE73B}" type="slidenum">
              <a:rPr lang="en-US" smtClean="0"/>
              <a:pPr/>
              <a:t>16</a:t>
            </a:fld>
            <a:endParaRPr lang="en-US"/>
          </a:p>
        </p:txBody>
      </p:sp>
      <p:pic>
        <p:nvPicPr>
          <p:cNvPr id="5" name="Picture 4" descr="Snapshot 2010-10-01 12-20-33.tiff"/>
          <p:cNvPicPr>
            <a:picLocks noChangeAspect="1"/>
          </p:cNvPicPr>
          <p:nvPr/>
        </p:nvPicPr>
        <p:blipFill>
          <a:blip r:embed="rId2"/>
          <a:stretch>
            <a:fillRect/>
          </a:stretch>
        </p:blipFill>
        <p:spPr>
          <a:xfrm>
            <a:off x="1143000" y="76200"/>
            <a:ext cx="6934200" cy="5073377"/>
          </a:xfrm>
          <a:prstGeom prst="rect">
            <a:avLst/>
          </a:prstGeom>
        </p:spPr>
      </p:pic>
      <p:pic>
        <p:nvPicPr>
          <p:cNvPr id="6" name="Picture 5" descr="Snapshot 2010-10-01 12-21-21.tiff"/>
          <p:cNvPicPr>
            <a:picLocks noChangeAspect="1"/>
          </p:cNvPicPr>
          <p:nvPr/>
        </p:nvPicPr>
        <p:blipFill>
          <a:blip r:embed="rId3"/>
          <a:stretch>
            <a:fillRect/>
          </a:stretch>
        </p:blipFill>
        <p:spPr>
          <a:xfrm>
            <a:off x="1143000" y="4953000"/>
            <a:ext cx="6934200" cy="185304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bwMode="auto">
          <a:xfrm>
            <a:off x="2667000" y="3048000"/>
            <a:ext cx="4191000" cy="16002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111" charset="0"/>
              <a:ea typeface="Arial" pitchFamily="-111" charset="0"/>
              <a:cs typeface="Arial" pitchFamily="-111" charset="0"/>
              <a:sym typeface="Arial" pitchFamily="-111" charset="0"/>
            </a:endParaRPr>
          </a:p>
        </p:txBody>
      </p:sp>
      <p:sp>
        <p:nvSpPr>
          <p:cNvPr id="2" name="Title 1"/>
          <p:cNvSpPr>
            <a:spLocks noGrp="1"/>
          </p:cNvSpPr>
          <p:nvPr>
            <p:ph type="title"/>
          </p:nvPr>
        </p:nvSpPr>
        <p:spPr>
          <a:xfrm>
            <a:off x="685800" y="152400"/>
            <a:ext cx="7772400" cy="1143000"/>
          </a:xfrm>
        </p:spPr>
        <p:txBody>
          <a:bodyPr/>
          <a:lstStyle/>
          <a:p>
            <a:r>
              <a:rPr lang="en-US" dirty="0" smtClean="0"/>
              <a:t>Einstein-de Sitter Universe:</a:t>
            </a:r>
            <a:br>
              <a:rPr lang="en-US" dirty="0" smtClean="0"/>
            </a:br>
            <a:r>
              <a:rPr lang="en-US" sz="3600" dirty="0" smtClean="0"/>
              <a:t>a special case</a:t>
            </a:r>
            <a:endParaRPr lang="en-US" sz="3600" dirty="0"/>
          </a:p>
        </p:txBody>
      </p:sp>
      <p:sp>
        <p:nvSpPr>
          <p:cNvPr id="3" name="Slide Number Placeholder 2"/>
          <p:cNvSpPr>
            <a:spLocks noGrp="1"/>
          </p:cNvSpPr>
          <p:nvPr>
            <p:ph type="sldNum" sz="quarter" idx="10"/>
          </p:nvPr>
        </p:nvSpPr>
        <p:spPr/>
        <p:txBody>
          <a:bodyPr/>
          <a:lstStyle/>
          <a:p>
            <a:endParaRPr lang="en-US" smtClean="0"/>
          </a:p>
          <a:p>
            <a:fld id="{7A9CCF11-B990-F84C-9731-1CEC878EE73B}" type="slidenum">
              <a:rPr lang="en-US" smtClean="0"/>
              <a:pPr/>
              <a:t>17</a:t>
            </a:fld>
            <a:endParaRPr lang="en-US"/>
          </a:p>
        </p:txBody>
      </p:sp>
      <p:sp>
        <p:nvSpPr>
          <p:cNvPr id="4" name="TextBox 3"/>
          <p:cNvSpPr txBox="1"/>
          <p:nvPr/>
        </p:nvSpPr>
        <p:spPr>
          <a:xfrm>
            <a:off x="990600" y="1828800"/>
            <a:ext cx="4672062" cy="1815882"/>
          </a:xfrm>
          <a:prstGeom prst="rect">
            <a:avLst/>
          </a:prstGeom>
          <a:noFill/>
        </p:spPr>
        <p:txBody>
          <a:bodyPr wrap="none" rtlCol="0">
            <a:spAutoFit/>
          </a:bodyPr>
          <a:lstStyle/>
          <a:p>
            <a:r>
              <a:rPr lang="en-US" sz="2400" dirty="0" smtClean="0">
                <a:solidFill>
                  <a:schemeClr val="bg1"/>
                </a:solidFill>
                <a:latin typeface="+mj-lt"/>
              </a:rPr>
              <a:t>Non-relativistic matter: </a:t>
            </a:r>
            <a:r>
              <a:rPr lang="en-US" sz="2400" i="1" dirty="0" err="1" smtClean="0">
                <a:solidFill>
                  <a:schemeClr val="bg1"/>
                </a:solidFill>
                <a:latin typeface="+mj-lt"/>
              </a:rPr>
              <a:t>w</a:t>
            </a:r>
            <a:r>
              <a:rPr lang="en-US" sz="2400" dirty="0" smtClean="0">
                <a:solidFill>
                  <a:schemeClr val="bg1"/>
                </a:solidFill>
                <a:latin typeface="+mj-lt"/>
              </a:rPr>
              <a:t>=0, </a:t>
            </a:r>
            <a:r>
              <a:rPr lang="en-US" sz="2400" i="1" dirty="0" smtClean="0">
                <a:solidFill>
                  <a:schemeClr val="bg1"/>
                </a:solidFill>
                <a:latin typeface="+mj-lt"/>
              </a:rPr>
              <a:t>ρ</a:t>
            </a:r>
            <a:r>
              <a:rPr lang="en-US" sz="2400" i="1" baseline="-25000" dirty="0" smtClean="0">
                <a:solidFill>
                  <a:schemeClr val="bg1"/>
                </a:solidFill>
                <a:latin typeface="+mj-lt"/>
              </a:rPr>
              <a:t>m</a:t>
            </a:r>
            <a:r>
              <a:rPr lang="en-US" sz="2400" dirty="0" smtClean="0">
                <a:solidFill>
                  <a:schemeClr val="bg1"/>
                </a:solidFill>
                <a:latin typeface="+mj-lt"/>
              </a:rPr>
              <a:t>~</a:t>
            </a:r>
            <a:r>
              <a:rPr lang="en-US" sz="2400" i="1" dirty="0" smtClean="0">
                <a:solidFill>
                  <a:schemeClr val="bg1"/>
                </a:solidFill>
                <a:latin typeface="+mj-lt"/>
              </a:rPr>
              <a:t>a</a:t>
            </a:r>
            <a:r>
              <a:rPr lang="en-US" sz="2400" i="1" baseline="30000" dirty="0" smtClean="0">
                <a:solidFill>
                  <a:schemeClr val="bg1"/>
                </a:solidFill>
                <a:latin typeface="+mj-lt"/>
              </a:rPr>
              <a:t>-3</a:t>
            </a:r>
          </a:p>
          <a:p>
            <a:endParaRPr lang="en-US" sz="2400" i="1" baseline="30000" dirty="0" smtClean="0">
              <a:solidFill>
                <a:schemeClr val="bg1"/>
              </a:solidFill>
              <a:latin typeface="+mj-lt"/>
            </a:endParaRPr>
          </a:p>
          <a:p>
            <a:r>
              <a:rPr lang="en-US" sz="2400" dirty="0" smtClean="0">
                <a:solidFill>
                  <a:schemeClr val="bg1"/>
                </a:solidFill>
                <a:latin typeface="+mj-lt"/>
              </a:rPr>
              <a:t>Spatially flat: </a:t>
            </a:r>
            <a:r>
              <a:rPr lang="en-US" sz="2400" i="1" dirty="0" err="1" smtClean="0">
                <a:solidFill>
                  <a:schemeClr val="bg1"/>
                </a:solidFill>
                <a:latin typeface="+mj-lt"/>
              </a:rPr>
              <a:t>k</a:t>
            </a:r>
            <a:r>
              <a:rPr lang="en-US" sz="2400" i="1" dirty="0" smtClean="0">
                <a:solidFill>
                  <a:schemeClr val="bg1"/>
                </a:solidFill>
                <a:latin typeface="+mj-lt"/>
              </a:rPr>
              <a:t>=0</a:t>
            </a:r>
            <a:r>
              <a:rPr lang="en-US" sz="2400" dirty="0" smtClean="0">
                <a:solidFill>
                  <a:schemeClr val="bg1"/>
                </a:solidFill>
                <a:latin typeface="+mj-lt"/>
              </a:rPr>
              <a:t> </a:t>
            </a:r>
            <a:r>
              <a:rPr lang="en-US" sz="2400" dirty="0" err="1" smtClean="0">
                <a:solidFill>
                  <a:schemeClr val="bg1"/>
                </a:solidFill>
                <a:latin typeface="+mj-lt"/>
                <a:sym typeface="Wingdings"/>
              </a:rPr>
              <a:t></a:t>
            </a:r>
            <a:r>
              <a:rPr lang="en-US" sz="2400" dirty="0" smtClean="0">
                <a:solidFill>
                  <a:schemeClr val="bg1"/>
                </a:solidFill>
                <a:latin typeface="+mj-lt"/>
                <a:sym typeface="Wingdings"/>
              </a:rPr>
              <a:t> </a:t>
            </a:r>
            <a:r>
              <a:rPr lang="en-US" sz="2400" dirty="0" err="1" smtClean="0">
                <a:solidFill>
                  <a:schemeClr val="bg1"/>
                </a:solidFill>
                <a:latin typeface="+mj-lt"/>
                <a:sym typeface="Wingdings"/>
              </a:rPr>
              <a:t>Ω</a:t>
            </a:r>
            <a:r>
              <a:rPr lang="en-US" sz="2400" baseline="-25000" dirty="0" err="1" smtClean="0">
                <a:solidFill>
                  <a:schemeClr val="bg1"/>
                </a:solidFill>
                <a:latin typeface="+mj-lt"/>
                <a:sym typeface="Wingdings"/>
              </a:rPr>
              <a:t>m</a:t>
            </a:r>
            <a:r>
              <a:rPr lang="en-US" sz="2400" dirty="0" smtClean="0">
                <a:solidFill>
                  <a:schemeClr val="bg1"/>
                </a:solidFill>
                <a:latin typeface="+mj-lt"/>
                <a:sym typeface="Wingdings"/>
              </a:rPr>
              <a:t>=1</a:t>
            </a:r>
            <a:endParaRPr lang="en-US" sz="2400" i="1" dirty="0" smtClean="0">
              <a:solidFill>
                <a:schemeClr val="bg1"/>
              </a:solidFill>
              <a:latin typeface="+mj-lt"/>
            </a:endParaRPr>
          </a:p>
          <a:p>
            <a:endParaRPr lang="en-US" sz="2400" i="1" dirty="0" smtClean="0">
              <a:solidFill>
                <a:schemeClr val="bg1"/>
              </a:solidFill>
              <a:latin typeface="+mj-lt"/>
            </a:endParaRPr>
          </a:p>
          <a:p>
            <a:r>
              <a:rPr lang="en-US" sz="2400" dirty="0" err="1" smtClean="0">
                <a:solidFill>
                  <a:schemeClr val="bg1"/>
                </a:solidFill>
                <a:latin typeface="+mj-lt"/>
              </a:rPr>
              <a:t>Friedmann</a:t>
            </a:r>
            <a:r>
              <a:rPr lang="en-US" sz="2400" dirty="0" smtClean="0">
                <a:solidFill>
                  <a:schemeClr val="bg1"/>
                </a:solidFill>
                <a:latin typeface="+mj-lt"/>
              </a:rPr>
              <a:t>: </a:t>
            </a:r>
            <a:endParaRPr lang="en-US" sz="2400" dirty="0">
              <a:solidFill>
                <a:schemeClr val="bg1"/>
              </a:solidFill>
              <a:latin typeface="+mj-lt"/>
            </a:endParaRPr>
          </a:p>
        </p:txBody>
      </p:sp>
      <p:graphicFrame>
        <p:nvGraphicFramePr>
          <p:cNvPr id="5" name="Object 4"/>
          <p:cNvGraphicFramePr>
            <a:graphicFrameLocks noChangeAspect="1"/>
          </p:cNvGraphicFramePr>
          <p:nvPr/>
        </p:nvGraphicFramePr>
        <p:xfrm>
          <a:off x="2732809" y="3162300"/>
          <a:ext cx="3972791" cy="1409700"/>
        </p:xfrm>
        <a:graphic>
          <a:graphicData uri="http://schemas.openxmlformats.org/presentationml/2006/ole">
            <p:oleObj spid="_x0000_s3244034" name="Equation" r:id="rId3" imgW="2362200" imgH="83820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50274" name="Picture 2"/>
          <p:cNvPicPr>
            <a:picLocks noChangeAspect="1" noChangeArrowheads="1"/>
          </p:cNvPicPr>
          <p:nvPr/>
        </p:nvPicPr>
        <p:blipFill>
          <a:blip r:embed="rId4"/>
          <a:srcRect/>
          <a:stretch>
            <a:fillRect/>
          </a:stretch>
        </p:blipFill>
        <p:spPr bwMode="auto">
          <a:xfrm>
            <a:off x="1727200" y="0"/>
            <a:ext cx="7416800" cy="6858000"/>
          </a:xfrm>
          <a:prstGeom prst="rect">
            <a:avLst/>
          </a:prstGeom>
          <a:noFill/>
        </p:spPr>
      </p:pic>
      <p:sp>
        <p:nvSpPr>
          <p:cNvPr id="950275" name="Text Box 3"/>
          <p:cNvSpPr txBox="1">
            <a:spLocks noChangeArrowheads="1"/>
          </p:cNvSpPr>
          <p:nvPr/>
        </p:nvSpPr>
        <p:spPr bwMode="auto">
          <a:xfrm>
            <a:off x="265113" y="1524000"/>
            <a:ext cx="1487487" cy="82232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chemeClr val="tx2"/>
                </a:solidFill>
                <a:latin typeface="Times" pitchFamily="-110" charset="0"/>
              </a:rPr>
              <a:t>Size of the</a:t>
            </a:r>
          </a:p>
          <a:p>
            <a:pPr eaLnBrk="0" hangingPunct="0"/>
            <a:r>
              <a:rPr lang="en-US" sz="2400">
                <a:solidFill>
                  <a:schemeClr val="tx2"/>
                </a:solidFill>
                <a:latin typeface="Times" pitchFamily="-110" charset="0"/>
              </a:rPr>
              <a:t>Universe</a:t>
            </a:r>
            <a:endParaRPr lang="en-US" sz="2400" b="1">
              <a:solidFill>
                <a:schemeClr val="tx2"/>
              </a:solidFill>
              <a:latin typeface="Times" pitchFamily="-110" charset="0"/>
            </a:endParaRPr>
          </a:p>
        </p:txBody>
      </p:sp>
      <p:sp>
        <p:nvSpPr>
          <p:cNvPr id="950276" name="Text Box 4"/>
          <p:cNvSpPr txBox="1">
            <a:spLocks noChangeArrowheads="1"/>
          </p:cNvSpPr>
          <p:nvPr/>
        </p:nvSpPr>
        <p:spPr bwMode="auto">
          <a:xfrm>
            <a:off x="6613525" y="6354763"/>
            <a:ext cx="1560513" cy="396875"/>
          </a:xfrm>
          <a:prstGeom prst="rect">
            <a:avLst/>
          </a:prstGeom>
          <a:noFill/>
          <a:ln w="9525">
            <a:noFill/>
            <a:miter lim="800000"/>
            <a:headEnd/>
            <a:tailEnd/>
          </a:ln>
          <a:effectLst/>
        </p:spPr>
        <p:txBody>
          <a:bodyPr wrap="none">
            <a:prstTxWarp prst="textNoShape">
              <a:avLst/>
            </a:prstTxWarp>
            <a:spAutoFit/>
          </a:bodyPr>
          <a:lstStyle/>
          <a:p>
            <a:pPr eaLnBrk="0" hangingPunct="0"/>
            <a:r>
              <a:rPr lang="en-US" sz="2000">
                <a:solidFill>
                  <a:srgbClr val="FF0000"/>
                </a:solidFill>
                <a:latin typeface="Times" pitchFamily="-110" charset="0"/>
              </a:rPr>
              <a:t>Cosmic Time</a:t>
            </a:r>
            <a:endParaRPr lang="en-US" sz="1600" b="1">
              <a:solidFill>
                <a:srgbClr val="FF0000"/>
              </a:solidFill>
              <a:latin typeface="Times" pitchFamily="-110" charset="0"/>
            </a:endParaRPr>
          </a:p>
        </p:txBody>
      </p:sp>
      <p:sp>
        <p:nvSpPr>
          <p:cNvPr id="950277" name="Text Box 5"/>
          <p:cNvSpPr txBox="1">
            <a:spLocks noChangeArrowheads="1"/>
          </p:cNvSpPr>
          <p:nvPr/>
        </p:nvSpPr>
        <p:spPr bwMode="auto">
          <a:xfrm>
            <a:off x="7423150" y="1323975"/>
            <a:ext cx="862013" cy="396875"/>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a:solidFill>
                  <a:srgbClr val="FF0000"/>
                </a:solidFill>
                <a:latin typeface="Times" pitchFamily="-110" charset="0"/>
              </a:rPr>
              <a:t>Empty</a:t>
            </a:r>
          </a:p>
        </p:txBody>
      </p:sp>
      <p:sp>
        <p:nvSpPr>
          <p:cNvPr id="950279" name="Text Box 7"/>
          <p:cNvSpPr txBox="1">
            <a:spLocks noChangeArrowheads="1"/>
          </p:cNvSpPr>
          <p:nvPr/>
        </p:nvSpPr>
        <p:spPr bwMode="auto">
          <a:xfrm>
            <a:off x="5681663" y="5486400"/>
            <a:ext cx="963612" cy="45720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400">
                <a:solidFill>
                  <a:srgbClr val="0A0054"/>
                </a:solidFill>
                <a:latin typeface="Times" pitchFamily="-110" charset="0"/>
              </a:rPr>
              <a:t>Today</a:t>
            </a:r>
          </a:p>
        </p:txBody>
      </p:sp>
      <p:sp>
        <p:nvSpPr>
          <p:cNvPr id="950280" name="Line 8"/>
          <p:cNvSpPr>
            <a:spLocks noChangeShapeType="1"/>
          </p:cNvSpPr>
          <p:nvPr/>
        </p:nvSpPr>
        <p:spPr bwMode="auto">
          <a:xfrm flipH="1" flipV="1">
            <a:off x="5337175" y="4341813"/>
            <a:ext cx="225425" cy="1220787"/>
          </a:xfrm>
          <a:prstGeom prst="line">
            <a:avLst/>
          </a:prstGeom>
          <a:noFill/>
          <a:ln w="22225">
            <a:solidFill>
              <a:srgbClr val="FF0000"/>
            </a:solidFill>
            <a:round/>
            <a:headEnd/>
            <a:tailEnd type="triangle" w="med" len="med"/>
          </a:ln>
          <a:effectLst/>
        </p:spPr>
        <p:txBody>
          <a:bodyPr>
            <a:prstTxWarp prst="textNoShape">
              <a:avLst/>
            </a:prstTxWarp>
          </a:bodyPr>
          <a:lstStyle/>
          <a:p>
            <a:endParaRPr lang="en-US"/>
          </a:p>
        </p:txBody>
      </p:sp>
      <p:sp>
        <p:nvSpPr>
          <p:cNvPr id="950281" name="Line 9"/>
          <p:cNvSpPr>
            <a:spLocks noChangeShapeType="1"/>
          </p:cNvSpPr>
          <p:nvPr/>
        </p:nvSpPr>
        <p:spPr bwMode="auto">
          <a:xfrm flipV="1">
            <a:off x="1447800" y="228600"/>
            <a:ext cx="0" cy="1219200"/>
          </a:xfrm>
          <a:prstGeom prst="line">
            <a:avLst/>
          </a:prstGeom>
          <a:noFill/>
          <a:ln w="22225">
            <a:solidFill>
              <a:srgbClr val="FF0000"/>
            </a:solidFill>
            <a:round/>
            <a:headEnd/>
            <a:tailEnd type="triangle" w="med" len="med"/>
          </a:ln>
          <a:effectLst/>
        </p:spPr>
        <p:txBody>
          <a:bodyPr>
            <a:prstTxWarp prst="textNoShape">
              <a:avLst/>
            </a:prstTxWarp>
          </a:bodyPr>
          <a:lstStyle/>
          <a:p>
            <a:endParaRPr lang="en-US"/>
          </a:p>
        </p:txBody>
      </p:sp>
      <p:sp>
        <p:nvSpPr>
          <p:cNvPr id="950282" name="Line 10"/>
          <p:cNvSpPr>
            <a:spLocks noChangeShapeType="1"/>
          </p:cNvSpPr>
          <p:nvPr/>
        </p:nvSpPr>
        <p:spPr bwMode="auto">
          <a:xfrm>
            <a:off x="8229600" y="6553200"/>
            <a:ext cx="685800" cy="0"/>
          </a:xfrm>
          <a:prstGeom prst="line">
            <a:avLst/>
          </a:prstGeom>
          <a:noFill/>
          <a:ln w="22225">
            <a:solidFill>
              <a:srgbClr val="FF0000"/>
            </a:solidFill>
            <a:round/>
            <a:headEnd/>
            <a:tailEnd type="triangle" w="med" len="med"/>
          </a:ln>
          <a:effectLst/>
        </p:spPr>
        <p:txBody>
          <a:bodyPr>
            <a:prstTxWarp prst="textNoShape">
              <a:avLst/>
            </a:prstTxWarp>
          </a:bodyPr>
          <a:lstStyle/>
          <a:p>
            <a:endParaRPr lang="en-US"/>
          </a:p>
        </p:txBody>
      </p:sp>
      <p:sp>
        <p:nvSpPr>
          <p:cNvPr id="950283" name="Freeform 11"/>
          <p:cNvSpPr>
            <a:spLocks/>
          </p:cNvSpPr>
          <p:nvPr/>
        </p:nvSpPr>
        <p:spPr bwMode="auto">
          <a:xfrm>
            <a:off x="3149600" y="4622800"/>
            <a:ext cx="1752600" cy="1485900"/>
          </a:xfrm>
          <a:custGeom>
            <a:avLst/>
            <a:gdLst/>
            <a:ahLst/>
            <a:cxnLst>
              <a:cxn ang="0">
                <a:pos x="0" y="936"/>
              </a:cxn>
              <a:cxn ang="0">
                <a:pos x="16" y="880"/>
              </a:cxn>
              <a:cxn ang="0">
                <a:pos x="40" y="864"/>
              </a:cxn>
              <a:cxn ang="0">
                <a:pos x="104" y="800"/>
              </a:cxn>
              <a:cxn ang="0">
                <a:pos x="136" y="760"/>
              </a:cxn>
              <a:cxn ang="0">
                <a:pos x="152" y="736"/>
              </a:cxn>
              <a:cxn ang="0">
                <a:pos x="200" y="704"/>
              </a:cxn>
              <a:cxn ang="0">
                <a:pos x="280" y="616"/>
              </a:cxn>
              <a:cxn ang="0">
                <a:pos x="320" y="584"/>
              </a:cxn>
              <a:cxn ang="0">
                <a:pos x="336" y="560"/>
              </a:cxn>
              <a:cxn ang="0">
                <a:pos x="432" y="496"/>
              </a:cxn>
              <a:cxn ang="0">
                <a:pos x="472" y="448"/>
              </a:cxn>
              <a:cxn ang="0">
                <a:pos x="496" y="440"/>
              </a:cxn>
              <a:cxn ang="0">
                <a:pos x="640" y="344"/>
              </a:cxn>
              <a:cxn ang="0">
                <a:pos x="760" y="264"/>
              </a:cxn>
              <a:cxn ang="0">
                <a:pos x="808" y="232"/>
              </a:cxn>
              <a:cxn ang="0">
                <a:pos x="832" y="216"/>
              </a:cxn>
              <a:cxn ang="0">
                <a:pos x="872" y="184"/>
              </a:cxn>
              <a:cxn ang="0">
                <a:pos x="888" y="160"/>
              </a:cxn>
              <a:cxn ang="0">
                <a:pos x="912" y="144"/>
              </a:cxn>
              <a:cxn ang="0">
                <a:pos x="928" y="120"/>
              </a:cxn>
              <a:cxn ang="0">
                <a:pos x="976" y="88"/>
              </a:cxn>
              <a:cxn ang="0">
                <a:pos x="1064" y="32"/>
              </a:cxn>
              <a:cxn ang="0">
                <a:pos x="1104" y="0"/>
              </a:cxn>
            </a:cxnLst>
            <a:rect l="0" t="0" r="r" b="b"/>
            <a:pathLst>
              <a:path w="1104" h="936">
                <a:moveTo>
                  <a:pt x="0" y="936"/>
                </a:moveTo>
                <a:cubicBezTo>
                  <a:pt x="1" y="934"/>
                  <a:pt x="12" y="885"/>
                  <a:pt x="16" y="880"/>
                </a:cubicBezTo>
                <a:cubicBezTo>
                  <a:pt x="22" y="872"/>
                  <a:pt x="33" y="870"/>
                  <a:pt x="40" y="864"/>
                </a:cubicBezTo>
                <a:cubicBezTo>
                  <a:pt x="66" y="843"/>
                  <a:pt x="76" y="819"/>
                  <a:pt x="104" y="800"/>
                </a:cubicBezTo>
                <a:cubicBezTo>
                  <a:pt x="120" y="753"/>
                  <a:pt x="100" y="796"/>
                  <a:pt x="136" y="760"/>
                </a:cubicBezTo>
                <a:cubicBezTo>
                  <a:pt x="143" y="753"/>
                  <a:pt x="145" y="742"/>
                  <a:pt x="152" y="736"/>
                </a:cubicBezTo>
                <a:cubicBezTo>
                  <a:pt x="166" y="723"/>
                  <a:pt x="200" y="704"/>
                  <a:pt x="200" y="704"/>
                </a:cubicBezTo>
                <a:cubicBezTo>
                  <a:pt x="222" y="672"/>
                  <a:pt x="248" y="638"/>
                  <a:pt x="280" y="616"/>
                </a:cubicBezTo>
                <a:cubicBezTo>
                  <a:pt x="326" y="547"/>
                  <a:pt x="265" y="628"/>
                  <a:pt x="320" y="584"/>
                </a:cubicBezTo>
                <a:cubicBezTo>
                  <a:pt x="328" y="578"/>
                  <a:pt x="329" y="566"/>
                  <a:pt x="336" y="560"/>
                </a:cubicBezTo>
                <a:cubicBezTo>
                  <a:pt x="363" y="536"/>
                  <a:pt x="406" y="522"/>
                  <a:pt x="432" y="496"/>
                </a:cubicBezTo>
                <a:cubicBezTo>
                  <a:pt x="447" y="481"/>
                  <a:pt x="456" y="461"/>
                  <a:pt x="472" y="448"/>
                </a:cubicBezTo>
                <a:cubicBezTo>
                  <a:pt x="479" y="443"/>
                  <a:pt x="489" y="444"/>
                  <a:pt x="496" y="440"/>
                </a:cubicBezTo>
                <a:cubicBezTo>
                  <a:pt x="546" y="412"/>
                  <a:pt x="593" y="376"/>
                  <a:pt x="640" y="344"/>
                </a:cubicBezTo>
                <a:cubicBezTo>
                  <a:pt x="680" y="317"/>
                  <a:pt x="720" y="291"/>
                  <a:pt x="760" y="264"/>
                </a:cubicBezTo>
                <a:cubicBezTo>
                  <a:pt x="776" y="253"/>
                  <a:pt x="792" y="243"/>
                  <a:pt x="808" y="232"/>
                </a:cubicBezTo>
                <a:cubicBezTo>
                  <a:pt x="816" y="227"/>
                  <a:pt x="832" y="216"/>
                  <a:pt x="832" y="216"/>
                </a:cubicBezTo>
                <a:cubicBezTo>
                  <a:pt x="878" y="147"/>
                  <a:pt x="817" y="228"/>
                  <a:pt x="872" y="184"/>
                </a:cubicBezTo>
                <a:cubicBezTo>
                  <a:pt x="880" y="178"/>
                  <a:pt x="881" y="167"/>
                  <a:pt x="888" y="160"/>
                </a:cubicBezTo>
                <a:cubicBezTo>
                  <a:pt x="895" y="153"/>
                  <a:pt x="904" y="149"/>
                  <a:pt x="912" y="144"/>
                </a:cubicBezTo>
                <a:cubicBezTo>
                  <a:pt x="917" y="136"/>
                  <a:pt x="921" y="126"/>
                  <a:pt x="928" y="120"/>
                </a:cubicBezTo>
                <a:cubicBezTo>
                  <a:pt x="942" y="107"/>
                  <a:pt x="976" y="88"/>
                  <a:pt x="976" y="88"/>
                </a:cubicBezTo>
                <a:cubicBezTo>
                  <a:pt x="996" y="58"/>
                  <a:pt x="1030" y="43"/>
                  <a:pt x="1064" y="32"/>
                </a:cubicBezTo>
                <a:cubicBezTo>
                  <a:pt x="1092" y="4"/>
                  <a:pt x="1078" y="13"/>
                  <a:pt x="1104" y="0"/>
                </a:cubicBezTo>
              </a:path>
            </a:pathLst>
          </a:custGeom>
          <a:noFill/>
          <a:ln w="98425" cap="flat" cmpd="sng">
            <a:solidFill>
              <a:srgbClr val="FFFFFF"/>
            </a:solidFill>
            <a:prstDash val="solid"/>
            <a:round/>
            <a:headEnd type="none" w="med" len="med"/>
            <a:tailEnd type="none" w="med" len="med"/>
          </a:ln>
          <a:effectLst/>
        </p:spPr>
        <p:txBody>
          <a:bodyPr wrap="none">
            <a:prstTxWarp prst="textNoShape">
              <a:avLst/>
            </a:prstTxWarp>
          </a:bodyPr>
          <a:lstStyle/>
          <a:p>
            <a:endParaRPr lang="en-US"/>
          </a:p>
        </p:txBody>
      </p:sp>
      <p:sp>
        <p:nvSpPr>
          <p:cNvPr id="950284" name="Freeform 12"/>
          <p:cNvSpPr>
            <a:spLocks/>
          </p:cNvSpPr>
          <p:nvPr/>
        </p:nvSpPr>
        <p:spPr bwMode="auto">
          <a:xfrm>
            <a:off x="5943600" y="381000"/>
            <a:ext cx="1892300" cy="3263900"/>
          </a:xfrm>
          <a:custGeom>
            <a:avLst/>
            <a:gdLst/>
            <a:ahLst/>
            <a:cxnLst>
              <a:cxn ang="0">
                <a:pos x="0" y="2056"/>
              </a:cxn>
              <a:cxn ang="0">
                <a:pos x="88" y="1976"/>
              </a:cxn>
              <a:cxn ang="0">
                <a:pos x="176" y="1888"/>
              </a:cxn>
              <a:cxn ang="0">
                <a:pos x="240" y="1792"/>
              </a:cxn>
              <a:cxn ang="0">
                <a:pos x="336" y="1672"/>
              </a:cxn>
              <a:cxn ang="0">
                <a:pos x="424" y="1504"/>
              </a:cxn>
              <a:cxn ang="0">
                <a:pos x="504" y="1384"/>
              </a:cxn>
              <a:cxn ang="0">
                <a:pos x="512" y="1360"/>
              </a:cxn>
              <a:cxn ang="0">
                <a:pos x="536" y="1336"/>
              </a:cxn>
              <a:cxn ang="0">
                <a:pos x="568" y="1288"/>
              </a:cxn>
              <a:cxn ang="0">
                <a:pos x="576" y="1264"/>
              </a:cxn>
              <a:cxn ang="0">
                <a:pos x="656" y="1144"/>
              </a:cxn>
              <a:cxn ang="0">
                <a:pos x="720" y="1048"/>
              </a:cxn>
              <a:cxn ang="0">
                <a:pos x="776" y="928"/>
              </a:cxn>
              <a:cxn ang="0">
                <a:pos x="808" y="832"/>
              </a:cxn>
              <a:cxn ang="0">
                <a:pos x="904" y="688"/>
              </a:cxn>
              <a:cxn ang="0">
                <a:pos x="984" y="520"/>
              </a:cxn>
              <a:cxn ang="0">
                <a:pos x="1096" y="224"/>
              </a:cxn>
              <a:cxn ang="0">
                <a:pos x="1192" y="0"/>
              </a:cxn>
            </a:cxnLst>
            <a:rect l="0" t="0" r="r" b="b"/>
            <a:pathLst>
              <a:path w="1192" h="2056">
                <a:moveTo>
                  <a:pt x="0" y="2056"/>
                </a:moveTo>
                <a:cubicBezTo>
                  <a:pt x="23" y="2022"/>
                  <a:pt x="58" y="2003"/>
                  <a:pt x="88" y="1976"/>
                </a:cubicBezTo>
                <a:cubicBezTo>
                  <a:pt x="119" y="1948"/>
                  <a:pt x="142" y="1911"/>
                  <a:pt x="176" y="1888"/>
                </a:cubicBezTo>
                <a:cubicBezTo>
                  <a:pt x="190" y="1847"/>
                  <a:pt x="215" y="1824"/>
                  <a:pt x="240" y="1792"/>
                </a:cubicBezTo>
                <a:cubicBezTo>
                  <a:pt x="272" y="1751"/>
                  <a:pt x="305" y="1712"/>
                  <a:pt x="336" y="1672"/>
                </a:cubicBezTo>
                <a:cubicBezTo>
                  <a:pt x="378" y="1618"/>
                  <a:pt x="392" y="1561"/>
                  <a:pt x="424" y="1504"/>
                </a:cubicBezTo>
                <a:cubicBezTo>
                  <a:pt x="447" y="1463"/>
                  <a:pt x="478" y="1423"/>
                  <a:pt x="504" y="1384"/>
                </a:cubicBezTo>
                <a:cubicBezTo>
                  <a:pt x="509" y="1377"/>
                  <a:pt x="507" y="1367"/>
                  <a:pt x="512" y="1360"/>
                </a:cubicBezTo>
                <a:cubicBezTo>
                  <a:pt x="518" y="1351"/>
                  <a:pt x="529" y="1345"/>
                  <a:pt x="536" y="1336"/>
                </a:cubicBezTo>
                <a:cubicBezTo>
                  <a:pt x="548" y="1321"/>
                  <a:pt x="562" y="1306"/>
                  <a:pt x="568" y="1288"/>
                </a:cubicBezTo>
                <a:cubicBezTo>
                  <a:pt x="571" y="1280"/>
                  <a:pt x="572" y="1271"/>
                  <a:pt x="576" y="1264"/>
                </a:cubicBezTo>
                <a:cubicBezTo>
                  <a:pt x="599" y="1223"/>
                  <a:pt x="630" y="1183"/>
                  <a:pt x="656" y="1144"/>
                </a:cubicBezTo>
                <a:cubicBezTo>
                  <a:pt x="675" y="1116"/>
                  <a:pt x="709" y="1080"/>
                  <a:pt x="720" y="1048"/>
                </a:cubicBezTo>
                <a:cubicBezTo>
                  <a:pt x="735" y="1003"/>
                  <a:pt x="757" y="970"/>
                  <a:pt x="776" y="928"/>
                </a:cubicBezTo>
                <a:cubicBezTo>
                  <a:pt x="787" y="903"/>
                  <a:pt x="792" y="856"/>
                  <a:pt x="808" y="832"/>
                </a:cubicBezTo>
                <a:cubicBezTo>
                  <a:pt x="841" y="783"/>
                  <a:pt x="862" y="730"/>
                  <a:pt x="904" y="688"/>
                </a:cubicBezTo>
                <a:cubicBezTo>
                  <a:pt x="924" y="628"/>
                  <a:pt x="959" y="577"/>
                  <a:pt x="984" y="520"/>
                </a:cubicBezTo>
                <a:cubicBezTo>
                  <a:pt x="1027" y="423"/>
                  <a:pt x="1049" y="319"/>
                  <a:pt x="1096" y="224"/>
                </a:cubicBezTo>
                <a:cubicBezTo>
                  <a:pt x="1125" y="165"/>
                  <a:pt x="1192" y="64"/>
                  <a:pt x="1192" y="0"/>
                </a:cubicBezTo>
              </a:path>
            </a:pathLst>
          </a:custGeom>
          <a:noFill/>
          <a:ln w="114300" cap="flat" cmpd="sng">
            <a:solidFill>
              <a:srgbClr val="FFFFFF"/>
            </a:solidFill>
            <a:prstDash val="solid"/>
            <a:round/>
            <a:headEnd type="none" w="med" len="med"/>
            <a:tailEnd type="none" w="med" len="med"/>
          </a:ln>
          <a:effectLst/>
        </p:spPr>
        <p:txBody>
          <a:bodyPr wrap="none">
            <a:prstTxWarp prst="textNoShape">
              <a:avLst/>
            </a:prstTxWarp>
          </a:bodyPr>
          <a:lstStyle/>
          <a:p>
            <a:endParaRPr lang="en-US"/>
          </a:p>
        </p:txBody>
      </p:sp>
      <p:sp>
        <p:nvSpPr>
          <p:cNvPr id="950285" name="Rectangle 13"/>
          <p:cNvSpPr>
            <a:spLocks noChangeArrowheads="1"/>
          </p:cNvSpPr>
          <p:nvPr/>
        </p:nvSpPr>
        <p:spPr bwMode="auto">
          <a:xfrm>
            <a:off x="5181600" y="838200"/>
            <a:ext cx="2209800" cy="609600"/>
          </a:xfrm>
          <a:prstGeom prst="rect">
            <a:avLst/>
          </a:prstGeom>
          <a:solidFill>
            <a:srgbClr val="FFFFFF"/>
          </a:solidFill>
          <a:ln w="98425">
            <a:solidFill>
              <a:srgbClr val="FFFFFF"/>
            </a:solidFill>
            <a:miter lim="800000"/>
            <a:headEnd/>
            <a:tailEnd/>
          </a:ln>
          <a:effectLst/>
        </p:spPr>
        <p:txBody>
          <a:bodyPr wrap="none" anchor="ctr">
            <a:prstTxWarp prst="textNoShape">
              <a:avLst/>
            </a:prstTxWarp>
          </a:bodyPr>
          <a:lstStyle/>
          <a:p>
            <a:endParaRPr lang="en-US"/>
          </a:p>
        </p:txBody>
      </p:sp>
      <p:sp>
        <p:nvSpPr>
          <p:cNvPr id="950286" name="Text Box 14"/>
          <p:cNvSpPr txBox="1">
            <a:spLocks/>
          </p:cNvSpPr>
          <p:nvPr/>
        </p:nvSpPr>
        <p:spPr bwMode="auto">
          <a:xfrm>
            <a:off x="76200" y="3070225"/>
            <a:ext cx="1676400" cy="3416320"/>
          </a:xfrm>
          <a:prstGeom prst="rect">
            <a:avLst/>
          </a:prstGeom>
          <a:noFill/>
          <a:ln w="12700">
            <a:noFill/>
            <a:miter lim="800000"/>
            <a:headEnd/>
            <a:tailEnd/>
          </a:ln>
          <a:effectLst/>
        </p:spPr>
        <p:txBody>
          <a:bodyPr>
            <a:prstTxWarp prst="textNoShape">
              <a:avLst/>
            </a:prstTxWarp>
            <a:spAutoFit/>
          </a:bodyPr>
          <a:lstStyle/>
          <a:p>
            <a:r>
              <a:rPr lang="en-US" sz="2400" dirty="0">
                <a:solidFill>
                  <a:schemeClr val="tx1"/>
                </a:solidFill>
                <a:latin typeface="Times New Roman" pitchFamily="-110" charset="0"/>
              </a:rPr>
              <a:t>In</a:t>
            </a:r>
            <a:r>
              <a:rPr lang="en-US" sz="2400" dirty="0" smtClean="0">
                <a:solidFill>
                  <a:schemeClr val="tx1"/>
                </a:solidFill>
                <a:latin typeface="Times New Roman" pitchFamily="-110" charset="0"/>
              </a:rPr>
              <a:t> these </a:t>
            </a:r>
            <a:r>
              <a:rPr lang="en-US" sz="2400" dirty="0">
                <a:solidFill>
                  <a:schemeClr val="tx1"/>
                </a:solidFill>
                <a:latin typeface="Times New Roman" pitchFamily="-110" charset="0"/>
              </a:rPr>
              <a:t>cases, </a:t>
            </a:r>
          </a:p>
          <a:p>
            <a:r>
              <a:rPr lang="en-US" sz="2400" dirty="0">
                <a:solidFill>
                  <a:schemeClr val="tx1"/>
                </a:solidFill>
                <a:latin typeface="Times New Roman" pitchFamily="-110" charset="0"/>
              </a:rPr>
              <a:t>decreases with time, </a:t>
            </a:r>
          </a:p>
          <a:p>
            <a:r>
              <a:rPr lang="en-US" sz="2400" dirty="0">
                <a:solidFill>
                  <a:schemeClr val="tx1"/>
                </a:solidFill>
                <a:latin typeface="Times New Roman" pitchFamily="-110" charset="0"/>
              </a:rPr>
              <a:t>    </a:t>
            </a:r>
            <a:r>
              <a:rPr lang="en-US" sz="2400" dirty="0" smtClean="0">
                <a:solidFill>
                  <a:schemeClr val="tx1"/>
                </a:solidFill>
                <a:latin typeface="Times New Roman" pitchFamily="-110" charset="0"/>
              </a:rPr>
              <a:t>     : ,</a:t>
            </a:r>
          </a:p>
          <a:p>
            <a:r>
              <a:rPr lang="en-US" sz="2400" dirty="0" smtClean="0">
                <a:solidFill>
                  <a:schemeClr val="tx1"/>
                </a:solidFill>
                <a:latin typeface="Times New Roman" pitchFamily="-110" charset="0"/>
              </a:rPr>
              <a:t>expansion </a:t>
            </a:r>
            <a:r>
              <a:rPr lang="en-US" sz="2400" i="1" dirty="0" smtClean="0">
                <a:solidFill>
                  <a:schemeClr val="tx1"/>
                </a:solidFill>
                <a:latin typeface="Times New Roman" pitchFamily="-110" charset="0"/>
              </a:rPr>
              <a:t>decelerates</a:t>
            </a:r>
          </a:p>
          <a:p>
            <a:r>
              <a:rPr lang="en-US" sz="2400" dirty="0" smtClean="0">
                <a:solidFill>
                  <a:schemeClr val="tx1"/>
                </a:solidFill>
                <a:latin typeface="Times New Roman" pitchFamily="-110" charset="0"/>
              </a:rPr>
              <a:t>d</a:t>
            </a:r>
            <a:r>
              <a:rPr lang="en-US" sz="2400" dirty="0" smtClean="0">
                <a:solidFill>
                  <a:schemeClr val="tx1"/>
                </a:solidFill>
                <a:latin typeface="Times New Roman" pitchFamily="-110" charset="0"/>
              </a:rPr>
              <a:t>ue to gravity</a:t>
            </a:r>
            <a:r>
              <a:rPr lang="en-US" sz="2400" i="1" dirty="0" smtClean="0">
                <a:solidFill>
                  <a:schemeClr val="tx1"/>
                </a:solidFill>
                <a:latin typeface="Times New Roman" pitchFamily="-110" charset="0"/>
              </a:rPr>
              <a:t> </a:t>
            </a:r>
            <a:endParaRPr lang="en-US" sz="2400" dirty="0">
              <a:solidFill>
                <a:schemeClr val="tx1"/>
              </a:solidFill>
              <a:latin typeface="Times New Roman" pitchFamily="-110" charset="0"/>
            </a:endParaRPr>
          </a:p>
        </p:txBody>
      </p:sp>
      <p:graphicFrame>
        <p:nvGraphicFramePr>
          <p:cNvPr id="950287" name="Object 15"/>
          <p:cNvGraphicFramePr>
            <a:graphicFrameLocks noChangeAspect="1"/>
          </p:cNvGraphicFramePr>
          <p:nvPr/>
        </p:nvGraphicFramePr>
        <p:xfrm>
          <a:off x="939800" y="3505200"/>
          <a:ext cx="279400" cy="311150"/>
        </p:xfrm>
        <a:graphic>
          <a:graphicData uri="http://schemas.openxmlformats.org/presentationml/2006/ole">
            <p:oleObj spid="_x0000_s2874370" name="Equation" r:id="rId5" imgW="114300" imgH="127000" progId="Equation.3">
              <p:embed/>
            </p:oleObj>
          </a:graphicData>
        </a:graphic>
      </p:graphicFrame>
      <p:graphicFrame>
        <p:nvGraphicFramePr>
          <p:cNvPr id="950288" name="Object 16"/>
          <p:cNvGraphicFramePr>
            <a:graphicFrameLocks noChangeAspect="1"/>
          </p:cNvGraphicFramePr>
          <p:nvPr/>
        </p:nvGraphicFramePr>
        <p:xfrm>
          <a:off x="184150" y="4648200"/>
          <a:ext cx="806450" cy="311150"/>
        </p:xfrm>
        <a:graphic>
          <a:graphicData uri="http://schemas.openxmlformats.org/presentationml/2006/ole">
            <p:oleObj spid="_x0000_s2874371" name="Equation" r:id="rId6" imgW="330200" imgH="127000" progId="Equation.3">
              <p:embed/>
            </p:oleObj>
          </a:graphicData>
        </a:graphic>
      </p:graphicFrame>
      <p:sp>
        <p:nvSpPr>
          <p:cNvPr id="16" name="TextBox 15"/>
          <p:cNvSpPr txBox="1"/>
          <p:nvPr/>
        </p:nvSpPr>
        <p:spPr>
          <a:xfrm>
            <a:off x="3733800" y="6096000"/>
            <a:ext cx="582424" cy="369332"/>
          </a:xfrm>
          <a:prstGeom prst="rect">
            <a:avLst/>
          </a:prstGeom>
          <a:noFill/>
        </p:spPr>
        <p:txBody>
          <a:bodyPr wrap="none" rtlCol="0">
            <a:spAutoFit/>
          </a:bodyPr>
          <a:lstStyle/>
          <a:p>
            <a:r>
              <a:rPr lang="en-US" dirty="0" smtClean="0"/>
              <a:t>-2/3</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52322" name="Picture 2"/>
          <p:cNvPicPr>
            <a:picLocks noChangeAspect="1" noChangeArrowheads="1"/>
          </p:cNvPicPr>
          <p:nvPr/>
        </p:nvPicPr>
        <p:blipFill>
          <a:blip r:embed="rId4"/>
          <a:srcRect/>
          <a:stretch>
            <a:fillRect/>
          </a:stretch>
        </p:blipFill>
        <p:spPr bwMode="auto">
          <a:xfrm>
            <a:off x="1727200" y="0"/>
            <a:ext cx="7416800" cy="6858000"/>
          </a:xfrm>
          <a:prstGeom prst="rect">
            <a:avLst/>
          </a:prstGeom>
          <a:noFill/>
        </p:spPr>
      </p:pic>
      <p:sp>
        <p:nvSpPr>
          <p:cNvPr id="952323" name="Text Box 3"/>
          <p:cNvSpPr txBox="1">
            <a:spLocks noChangeArrowheads="1"/>
          </p:cNvSpPr>
          <p:nvPr/>
        </p:nvSpPr>
        <p:spPr bwMode="auto">
          <a:xfrm>
            <a:off x="265113" y="1525588"/>
            <a:ext cx="1487487" cy="82232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chemeClr val="tx2"/>
                </a:solidFill>
                <a:latin typeface="Times" pitchFamily="-110" charset="0"/>
              </a:rPr>
              <a:t>Size of the</a:t>
            </a:r>
          </a:p>
          <a:p>
            <a:pPr eaLnBrk="0" hangingPunct="0"/>
            <a:r>
              <a:rPr lang="en-US" sz="2400">
                <a:solidFill>
                  <a:schemeClr val="tx2"/>
                </a:solidFill>
                <a:latin typeface="Times" pitchFamily="-110" charset="0"/>
              </a:rPr>
              <a:t>Universe</a:t>
            </a:r>
            <a:endParaRPr lang="en-US" sz="2400" b="1">
              <a:solidFill>
                <a:schemeClr val="tx2"/>
              </a:solidFill>
              <a:latin typeface="Times" pitchFamily="-110" charset="0"/>
            </a:endParaRPr>
          </a:p>
        </p:txBody>
      </p:sp>
      <p:sp>
        <p:nvSpPr>
          <p:cNvPr id="952324" name="Text Box 4"/>
          <p:cNvSpPr txBox="1">
            <a:spLocks noChangeArrowheads="1"/>
          </p:cNvSpPr>
          <p:nvPr/>
        </p:nvSpPr>
        <p:spPr bwMode="auto">
          <a:xfrm>
            <a:off x="6613525" y="6354763"/>
            <a:ext cx="1560513" cy="396875"/>
          </a:xfrm>
          <a:prstGeom prst="rect">
            <a:avLst/>
          </a:prstGeom>
          <a:noFill/>
          <a:ln w="9525">
            <a:noFill/>
            <a:miter lim="800000"/>
            <a:headEnd/>
            <a:tailEnd/>
          </a:ln>
          <a:effectLst/>
        </p:spPr>
        <p:txBody>
          <a:bodyPr wrap="none">
            <a:prstTxWarp prst="textNoShape">
              <a:avLst/>
            </a:prstTxWarp>
            <a:spAutoFit/>
          </a:bodyPr>
          <a:lstStyle/>
          <a:p>
            <a:pPr eaLnBrk="0" hangingPunct="0"/>
            <a:r>
              <a:rPr lang="en-US" sz="2000">
                <a:solidFill>
                  <a:srgbClr val="FF0000"/>
                </a:solidFill>
                <a:latin typeface="Times" pitchFamily="-110" charset="0"/>
              </a:rPr>
              <a:t>Cosmic Time</a:t>
            </a:r>
            <a:endParaRPr lang="en-US" sz="1600" b="1">
              <a:solidFill>
                <a:srgbClr val="FF0000"/>
              </a:solidFill>
              <a:latin typeface="Times" pitchFamily="-110" charset="0"/>
            </a:endParaRPr>
          </a:p>
        </p:txBody>
      </p:sp>
      <p:sp>
        <p:nvSpPr>
          <p:cNvPr id="952325" name="Text Box 5"/>
          <p:cNvSpPr txBox="1">
            <a:spLocks noChangeArrowheads="1"/>
          </p:cNvSpPr>
          <p:nvPr/>
        </p:nvSpPr>
        <p:spPr bwMode="auto">
          <a:xfrm>
            <a:off x="7423150" y="1323975"/>
            <a:ext cx="862013" cy="396875"/>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a:solidFill>
                  <a:srgbClr val="FF0000"/>
                </a:solidFill>
                <a:latin typeface="Times" pitchFamily="-110" charset="0"/>
              </a:rPr>
              <a:t>Empty</a:t>
            </a:r>
          </a:p>
        </p:txBody>
      </p:sp>
      <p:sp>
        <p:nvSpPr>
          <p:cNvPr id="952326" name="Text Box 6"/>
          <p:cNvSpPr txBox="1">
            <a:spLocks noChangeArrowheads="1"/>
          </p:cNvSpPr>
          <p:nvPr/>
        </p:nvSpPr>
        <p:spPr bwMode="auto">
          <a:xfrm>
            <a:off x="5843588" y="1247775"/>
            <a:ext cx="1481137" cy="396875"/>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a:solidFill>
                  <a:srgbClr val="FF0000"/>
                </a:solidFill>
                <a:latin typeface="Times" pitchFamily="-110" charset="0"/>
              </a:rPr>
              <a:t>Accelerating</a:t>
            </a:r>
          </a:p>
        </p:txBody>
      </p:sp>
      <p:sp>
        <p:nvSpPr>
          <p:cNvPr id="952328" name="Text Box 8"/>
          <p:cNvSpPr txBox="1">
            <a:spLocks noChangeArrowheads="1"/>
          </p:cNvSpPr>
          <p:nvPr/>
        </p:nvSpPr>
        <p:spPr bwMode="auto">
          <a:xfrm>
            <a:off x="5676900" y="5486400"/>
            <a:ext cx="963613" cy="45720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400">
                <a:solidFill>
                  <a:srgbClr val="0A0054"/>
                </a:solidFill>
                <a:latin typeface="Times" pitchFamily="-110" charset="0"/>
              </a:rPr>
              <a:t>Today</a:t>
            </a:r>
          </a:p>
        </p:txBody>
      </p:sp>
      <p:sp>
        <p:nvSpPr>
          <p:cNvPr id="952329" name="Line 9"/>
          <p:cNvSpPr>
            <a:spLocks noChangeShapeType="1"/>
          </p:cNvSpPr>
          <p:nvPr/>
        </p:nvSpPr>
        <p:spPr bwMode="auto">
          <a:xfrm flipH="1" flipV="1">
            <a:off x="5337175" y="4341813"/>
            <a:ext cx="225425" cy="1220787"/>
          </a:xfrm>
          <a:prstGeom prst="line">
            <a:avLst/>
          </a:prstGeom>
          <a:noFill/>
          <a:ln w="22225">
            <a:solidFill>
              <a:srgbClr val="FF0000"/>
            </a:solidFill>
            <a:round/>
            <a:headEnd/>
            <a:tailEnd type="triangle" w="med" len="med"/>
          </a:ln>
          <a:effectLst/>
        </p:spPr>
        <p:txBody>
          <a:bodyPr>
            <a:prstTxWarp prst="textNoShape">
              <a:avLst/>
            </a:prstTxWarp>
          </a:bodyPr>
          <a:lstStyle/>
          <a:p>
            <a:endParaRPr lang="en-US"/>
          </a:p>
        </p:txBody>
      </p:sp>
      <p:sp>
        <p:nvSpPr>
          <p:cNvPr id="952330" name="Line 10"/>
          <p:cNvSpPr>
            <a:spLocks noChangeShapeType="1"/>
          </p:cNvSpPr>
          <p:nvPr/>
        </p:nvSpPr>
        <p:spPr bwMode="auto">
          <a:xfrm flipV="1">
            <a:off x="1447800" y="228600"/>
            <a:ext cx="0" cy="1219200"/>
          </a:xfrm>
          <a:prstGeom prst="line">
            <a:avLst/>
          </a:prstGeom>
          <a:noFill/>
          <a:ln w="22225">
            <a:solidFill>
              <a:srgbClr val="FF0000"/>
            </a:solidFill>
            <a:round/>
            <a:headEnd/>
            <a:tailEnd type="triangle" w="med" len="med"/>
          </a:ln>
          <a:effectLst/>
        </p:spPr>
        <p:txBody>
          <a:bodyPr>
            <a:prstTxWarp prst="textNoShape">
              <a:avLst/>
            </a:prstTxWarp>
          </a:bodyPr>
          <a:lstStyle/>
          <a:p>
            <a:endParaRPr lang="en-US"/>
          </a:p>
        </p:txBody>
      </p:sp>
      <p:sp>
        <p:nvSpPr>
          <p:cNvPr id="952331" name="Line 11"/>
          <p:cNvSpPr>
            <a:spLocks noChangeShapeType="1"/>
          </p:cNvSpPr>
          <p:nvPr/>
        </p:nvSpPr>
        <p:spPr bwMode="auto">
          <a:xfrm>
            <a:off x="8229600" y="6553200"/>
            <a:ext cx="685800" cy="0"/>
          </a:xfrm>
          <a:prstGeom prst="line">
            <a:avLst/>
          </a:prstGeom>
          <a:noFill/>
          <a:ln w="22225">
            <a:solidFill>
              <a:srgbClr val="FF0000"/>
            </a:solidFill>
            <a:round/>
            <a:headEnd/>
            <a:tailEnd type="triangle" w="med" len="med"/>
          </a:ln>
          <a:effectLst/>
        </p:spPr>
        <p:txBody>
          <a:bodyPr>
            <a:prstTxWarp prst="textNoShape">
              <a:avLst/>
            </a:prstTxWarp>
          </a:bodyPr>
          <a:lstStyle/>
          <a:p>
            <a:endParaRPr lang="en-US"/>
          </a:p>
        </p:txBody>
      </p:sp>
      <p:sp>
        <p:nvSpPr>
          <p:cNvPr id="952332" name="Text Box 12"/>
          <p:cNvSpPr txBox="1">
            <a:spLocks noChangeArrowheads="1"/>
          </p:cNvSpPr>
          <p:nvPr/>
        </p:nvSpPr>
        <p:spPr bwMode="auto">
          <a:xfrm>
            <a:off x="5334000" y="533400"/>
            <a:ext cx="2138363" cy="457200"/>
          </a:xfrm>
          <a:prstGeom prst="rect">
            <a:avLst/>
          </a:prstGeom>
          <a:noFill/>
          <a:ln w="19050">
            <a:noFill/>
            <a:miter lim="800000"/>
            <a:headEnd/>
            <a:tailEnd/>
          </a:ln>
          <a:effectLst/>
        </p:spPr>
        <p:txBody>
          <a:bodyPr wrap="none">
            <a:prstTxWarp prst="textNoShape">
              <a:avLst/>
            </a:prstTxWarp>
            <a:spAutoFit/>
          </a:bodyPr>
          <a:lstStyle/>
          <a:p>
            <a:pPr algn="ctr"/>
            <a:r>
              <a:rPr lang="en-US" sz="2400">
                <a:solidFill>
                  <a:schemeClr val="bg2"/>
                </a:solidFill>
                <a:latin typeface="Times" pitchFamily="-110" charset="0"/>
              </a:rPr>
              <a:t>p = </a:t>
            </a:r>
            <a:r>
              <a:rPr lang="en-US" sz="2400">
                <a:solidFill>
                  <a:schemeClr val="bg2"/>
                </a:solidFill>
                <a:latin typeface="Times" pitchFamily="-110" charset="0"/>
                <a:sym typeface="Symbol" pitchFamily="-110" charset="2"/>
              </a:rPr>
              <a:t> (w = 1)</a:t>
            </a:r>
          </a:p>
        </p:txBody>
      </p:sp>
      <p:sp>
        <p:nvSpPr>
          <p:cNvPr id="952334" name="Line 14"/>
          <p:cNvSpPr>
            <a:spLocks noChangeShapeType="1"/>
          </p:cNvSpPr>
          <p:nvPr/>
        </p:nvSpPr>
        <p:spPr bwMode="auto">
          <a:xfrm>
            <a:off x="3886200" y="3124200"/>
            <a:ext cx="381000" cy="1828800"/>
          </a:xfrm>
          <a:prstGeom prst="line">
            <a:avLst/>
          </a:prstGeom>
          <a:noFill/>
          <a:ln w="19050">
            <a:solidFill>
              <a:srgbClr val="FF0000"/>
            </a:solidFill>
            <a:round/>
            <a:headEnd/>
            <a:tailEnd type="triangle" w="med" len="med"/>
          </a:ln>
          <a:effectLst/>
        </p:spPr>
        <p:txBody>
          <a:bodyPr wrap="none" anchor="ctr">
            <a:prstTxWarp prst="textNoShape">
              <a:avLst/>
            </a:prstTxWarp>
          </a:bodyPr>
          <a:lstStyle/>
          <a:p>
            <a:endParaRPr lang="en-US"/>
          </a:p>
        </p:txBody>
      </p:sp>
      <p:sp>
        <p:nvSpPr>
          <p:cNvPr id="952335" name="Rectangle 15"/>
          <p:cNvSpPr>
            <a:spLocks noChangeArrowheads="1"/>
          </p:cNvSpPr>
          <p:nvPr/>
        </p:nvSpPr>
        <p:spPr bwMode="auto">
          <a:xfrm>
            <a:off x="5257800" y="609600"/>
            <a:ext cx="2133600" cy="685800"/>
          </a:xfrm>
          <a:prstGeom prst="rect">
            <a:avLst/>
          </a:prstGeom>
          <a:solidFill>
            <a:srgbClr val="FFFFFF"/>
          </a:solidFill>
          <a:ln w="19050">
            <a:noFill/>
            <a:miter lim="800000"/>
            <a:headEnd/>
            <a:tailEnd/>
          </a:ln>
          <a:effectLst/>
        </p:spPr>
        <p:txBody>
          <a:bodyPr wrap="none" anchor="ctr">
            <a:prstTxWarp prst="textNoShape">
              <a:avLst/>
            </a:prstTxWarp>
          </a:bodyPr>
          <a:lstStyle/>
          <a:p>
            <a:endParaRPr lang="en-US"/>
          </a:p>
        </p:txBody>
      </p:sp>
      <p:graphicFrame>
        <p:nvGraphicFramePr>
          <p:cNvPr id="952336" name="Object 16"/>
          <p:cNvGraphicFramePr>
            <a:graphicFrameLocks noChangeAspect="1"/>
          </p:cNvGraphicFramePr>
          <p:nvPr/>
        </p:nvGraphicFramePr>
        <p:xfrm>
          <a:off x="3460750" y="2743200"/>
          <a:ext cx="806450" cy="311150"/>
        </p:xfrm>
        <a:graphic>
          <a:graphicData uri="http://schemas.openxmlformats.org/presentationml/2006/ole">
            <p:oleObj spid="_x0000_s2876418" name="Equation" r:id="rId5" imgW="330200" imgH="127000" progId="Equation.3">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endParaRPr lang="en-US"/>
          </a:p>
          <a:p>
            <a:pPr>
              <a:defRPr/>
            </a:pPr>
            <a:fld id="{9C007246-78A6-3B4D-A261-B924EE40AC97}" type="slidenum">
              <a:rPr lang="en-US">
                <a:solidFill>
                  <a:srgbClr val="17E81D"/>
                </a:solidFill>
              </a:rPr>
              <a:pPr>
                <a:defRPr/>
              </a:pPr>
              <a:t>2</a:t>
            </a:fld>
            <a:endParaRPr lang="en-US">
              <a:solidFill>
                <a:srgbClr val="17E81D"/>
              </a:solidFill>
            </a:endParaRPr>
          </a:p>
        </p:txBody>
      </p:sp>
      <p:sp>
        <p:nvSpPr>
          <p:cNvPr id="569347" name="Rectangle 2"/>
          <p:cNvSpPr>
            <a:spLocks noGrp="1" noChangeArrowheads="1"/>
          </p:cNvSpPr>
          <p:nvPr>
            <p:ph type="title"/>
          </p:nvPr>
        </p:nvSpPr>
        <p:spPr>
          <a:xfrm>
            <a:off x="685800" y="76200"/>
            <a:ext cx="7772400" cy="1143000"/>
          </a:xfrm>
          <a:noFill/>
        </p:spPr>
        <p:txBody>
          <a:bodyPr/>
          <a:lstStyle/>
          <a:p>
            <a:pPr eaLnBrk="1" hangingPunct="1"/>
            <a:r>
              <a:rPr lang="en-US">
                <a:ea typeface="ＭＳ Ｐゴシック" charset="-128"/>
                <a:cs typeface="ＭＳ Ｐゴシック" charset="-128"/>
              </a:rPr>
              <a:t>The Dark Energy Survey</a:t>
            </a:r>
          </a:p>
        </p:txBody>
      </p:sp>
      <p:sp>
        <p:nvSpPr>
          <p:cNvPr id="569348" name="Rectangle 3"/>
          <p:cNvSpPr>
            <a:spLocks noGrp="1" noChangeArrowheads="1"/>
          </p:cNvSpPr>
          <p:nvPr>
            <p:ph type="body" idx="1"/>
          </p:nvPr>
        </p:nvSpPr>
        <p:spPr>
          <a:xfrm>
            <a:off x="76200" y="1066800"/>
            <a:ext cx="3886200" cy="5410200"/>
          </a:xfrm>
        </p:spPr>
        <p:txBody>
          <a:bodyPr/>
          <a:lstStyle/>
          <a:p>
            <a:pPr eaLnBrk="1" hangingPunct="1"/>
            <a:r>
              <a:rPr lang="en-US" sz="2000" dirty="0">
                <a:solidFill>
                  <a:srgbClr val="FFFF00"/>
                </a:solidFill>
                <a:ea typeface="ＭＳ Ｐゴシック" charset="-128"/>
                <a:cs typeface="ＭＳ Ｐゴシック" charset="-128"/>
              </a:rPr>
              <a:t>Study Dark Energy using </a:t>
            </a:r>
          </a:p>
          <a:p>
            <a:pPr eaLnBrk="1" hangingPunct="1">
              <a:buFontTx/>
              <a:buNone/>
            </a:pPr>
            <a:r>
              <a:rPr lang="en-US" sz="2000" dirty="0">
                <a:solidFill>
                  <a:srgbClr val="FFFF00"/>
                </a:solidFill>
                <a:ea typeface="ＭＳ Ｐゴシック" charset="-128"/>
                <a:cs typeface="ＭＳ Ｐゴシック" charset="-128"/>
              </a:rPr>
              <a:t>    4 complementary* techniques:</a:t>
            </a:r>
            <a:endParaRPr lang="en-US" sz="1800" dirty="0">
              <a:solidFill>
                <a:srgbClr val="FFFF00"/>
              </a:solidFill>
              <a:ea typeface="ＭＳ Ｐゴシック" charset="-128"/>
              <a:cs typeface="ＭＳ Ｐゴシック" charset="-128"/>
            </a:endParaRPr>
          </a:p>
          <a:p>
            <a:pPr eaLnBrk="1" hangingPunct="1">
              <a:buFontTx/>
              <a:buNone/>
            </a:pPr>
            <a:r>
              <a:rPr lang="en-US" sz="1400" dirty="0">
                <a:ea typeface="ＭＳ Ｐゴシック" charset="-128"/>
                <a:cs typeface="ＭＳ Ｐゴシック" charset="-128"/>
              </a:rPr>
              <a:t>        </a:t>
            </a:r>
            <a:r>
              <a:rPr lang="en-US" sz="1800" dirty="0">
                <a:ea typeface="ＭＳ Ｐゴシック" charset="-128"/>
                <a:cs typeface="ＭＳ Ｐゴシック" charset="-128"/>
              </a:rPr>
              <a:t>I. Cluster Counts</a:t>
            </a:r>
          </a:p>
          <a:p>
            <a:pPr eaLnBrk="1" hangingPunct="1">
              <a:buFontTx/>
              <a:buNone/>
            </a:pPr>
            <a:r>
              <a:rPr lang="en-US" sz="1800" dirty="0">
                <a:ea typeface="ＭＳ Ｐゴシック" charset="-128"/>
                <a:cs typeface="ＭＳ Ｐゴシック" charset="-128"/>
              </a:rPr>
              <a:t>      II. Weak </a:t>
            </a:r>
            <a:r>
              <a:rPr lang="en-US" sz="1800" dirty="0" err="1">
                <a:ea typeface="ＭＳ Ｐゴシック" charset="-128"/>
                <a:cs typeface="ＭＳ Ｐゴシック" charset="-128"/>
              </a:rPr>
              <a:t>Lensing</a:t>
            </a:r>
            <a:endParaRPr lang="en-US" sz="1800" dirty="0">
              <a:ea typeface="ＭＳ Ｐゴシック" charset="-128"/>
              <a:cs typeface="ＭＳ Ｐゴシック" charset="-128"/>
            </a:endParaRPr>
          </a:p>
          <a:p>
            <a:pPr eaLnBrk="1" hangingPunct="1">
              <a:buFontTx/>
              <a:buNone/>
            </a:pPr>
            <a:r>
              <a:rPr lang="en-US" sz="1800" dirty="0">
                <a:ea typeface="ＭＳ Ｐゴシック" charset="-128"/>
                <a:cs typeface="ＭＳ Ｐゴシック" charset="-128"/>
              </a:rPr>
              <a:t>      III. Baryon Acoustic Oscillations</a:t>
            </a:r>
          </a:p>
          <a:p>
            <a:pPr eaLnBrk="1" hangingPunct="1">
              <a:buFontTx/>
              <a:buNone/>
            </a:pPr>
            <a:r>
              <a:rPr lang="en-US" sz="1800" dirty="0">
                <a:ea typeface="ＭＳ Ｐゴシック" charset="-128"/>
                <a:cs typeface="ＭＳ Ｐゴシック" charset="-128"/>
              </a:rPr>
              <a:t>      IV. Supernovae</a:t>
            </a:r>
          </a:p>
          <a:p>
            <a:pPr eaLnBrk="1" hangingPunct="1">
              <a:buFontTx/>
              <a:buNone/>
            </a:pPr>
            <a:endParaRPr lang="en-US" sz="1400" dirty="0">
              <a:ea typeface="ＭＳ Ｐゴシック" charset="-128"/>
              <a:cs typeface="ＭＳ Ｐゴシック" charset="-128"/>
            </a:endParaRPr>
          </a:p>
          <a:p>
            <a:pPr eaLnBrk="1" hangingPunct="1">
              <a:buFontTx/>
              <a:buNone/>
            </a:pPr>
            <a:r>
              <a:rPr lang="en-US" sz="1400" dirty="0">
                <a:solidFill>
                  <a:srgbClr val="FFFF00"/>
                </a:solidFill>
                <a:ea typeface="Times New Roman" charset="0"/>
                <a:cs typeface="Times New Roman" charset="0"/>
              </a:rPr>
              <a:t>•    </a:t>
            </a:r>
            <a:r>
              <a:rPr lang="en-US" sz="2000" dirty="0">
                <a:solidFill>
                  <a:srgbClr val="FFFF00"/>
                </a:solidFill>
                <a:ea typeface="Times New Roman" charset="0"/>
                <a:cs typeface="Times New Roman" charset="0"/>
              </a:rPr>
              <a:t>Two multiband surveys:</a:t>
            </a:r>
            <a:endParaRPr lang="en-US" sz="1600" dirty="0">
              <a:solidFill>
                <a:srgbClr val="FFFF00"/>
              </a:solidFill>
              <a:ea typeface="Times New Roman" charset="0"/>
              <a:cs typeface="Times New Roman" charset="0"/>
            </a:endParaRPr>
          </a:p>
          <a:p>
            <a:pPr eaLnBrk="1" hangingPunct="1">
              <a:buFontTx/>
              <a:buNone/>
            </a:pPr>
            <a:r>
              <a:rPr lang="en-US" sz="1400" dirty="0">
                <a:ea typeface="Times New Roman" charset="0"/>
                <a:cs typeface="Times New Roman" charset="0"/>
              </a:rPr>
              <a:t>         </a:t>
            </a:r>
            <a:r>
              <a:rPr lang="en-US" sz="1800" dirty="0">
                <a:ea typeface="Times New Roman" charset="0"/>
                <a:cs typeface="Times New Roman" charset="0"/>
              </a:rPr>
              <a:t>5000 deg</a:t>
            </a:r>
            <a:r>
              <a:rPr lang="en-US" sz="1800" baseline="30000" dirty="0">
                <a:ea typeface="Times New Roman" charset="0"/>
                <a:cs typeface="Times New Roman" charset="0"/>
              </a:rPr>
              <a:t>2</a:t>
            </a:r>
            <a:r>
              <a:rPr lang="en-US" sz="1800" dirty="0">
                <a:ea typeface="Times New Roman" charset="0"/>
                <a:cs typeface="Times New Roman" charset="0"/>
              </a:rPr>
              <a:t> </a:t>
            </a:r>
            <a:r>
              <a:rPr lang="en-US" sz="1800" i="1" dirty="0" err="1">
                <a:ea typeface="Times New Roman" charset="0"/>
                <a:cs typeface="Times New Roman" charset="0"/>
              </a:rPr>
              <a:t>g</a:t>
            </a:r>
            <a:r>
              <a:rPr lang="en-US" sz="1800" i="1" dirty="0">
                <a:ea typeface="Times New Roman" charset="0"/>
                <a:cs typeface="Times New Roman" charset="0"/>
              </a:rPr>
              <a:t>, </a:t>
            </a:r>
            <a:r>
              <a:rPr lang="en-US" sz="1800" i="1" dirty="0" err="1">
                <a:ea typeface="Times New Roman" charset="0"/>
                <a:cs typeface="Times New Roman" charset="0"/>
              </a:rPr>
              <a:t>r</a:t>
            </a:r>
            <a:r>
              <a:rPr lang="en-US" sz="1800" i="1" dirty="0">
                <a:ea typeface="Times New Roman" charset="0"/>
                <a:cs typeface="Times New Roman" charset="0"/>
              </a:rPr>
              <a:t>, </a:t>
            </a:r>
            <a:r>
              <a:rPr lang="en-US" sz="1800" i="1" dirty="0" err="1">
                <a:ea typeface="Times New Roman" charset="0"/>
                <a:cs typeface="Times New Roman" charset="0"/>
              </a:rPr>
              <a:t>i</a:t>
            </a:r>
            <a:r>
              <a:rPr lang="en-US" sz="1800" i="1" dirty="0">
                <a:ea typeface="Times New Roman" charset="0"/>
                <a:cs typeface="Times New Roman" charset="0"/>
              </a:rPr>
              <a:t>, </a:t>
            </a:r>
            <a:r>
              <a:rPr lang="en-US" sz="1800" i="1" dirty="0" err="1">
                <a:ea typeface="Times New Roman" charset="0"/>
                <a:cs typeface="Times New Roman" charset="0"/>
              </a:rPr>
              <a:t>z</a:t>
            </a:r>
            <a:r>
              <a:rPr lang="en-US" sz="1800" i="1" dirty="0">
                <a:ea typeface="Times New Roman" charset="0"/>
                <a:cs typeface="Times New Roman" charset="0"/>
              </a:rPr>
              <a:t>, Y </a:t>
            </a:r>
            <a:r>
              <a:rPr lang="en-US" sz="1800" dirty="0">
                <a:ea typeface="Times New Roman" charset="0"/>
                <a:cs typeface="Times New Roman" charset="0"/>
              </a:rPr>
              <a:t>to 24th </a:t>
            </a:r>
            <a:r>
              <a:rPr lang="en-US" sz="1800" dirty="0" err="1">
                <a:ea typeface="Times New Roman" charset="0"/>
                <a:cs typeface="Times New Roman" charset="0"/>
              </a:rPr>
              <a:t>mag</a:t>
            </a:r>
            <a:endParaRPr lang="en-US" sz="1800" dirty="0">
              <a:ea typeface="Times New Roman" charset="0"/>
              <a:cs typeface="Times New Roman" charset="0"/>
            </a:endParaRPr>
          </a:p>
          <a:p>
            <a:pPr eaLnBrk="1" hangingPunct="1">
              <a:buFontTx/>
              <a:buNone/>
            </a:pPr>
            <a:r>
              <a:rPr lang="en-US" sz="1800" dirty="0">
                <a:ea typeface="Times New Roman" charset="0"/>
                <a:cs typeface="Times New Roman" charset="0"/>
              </a:rPr>
              <a:t>       15 deg</a:t>
            </a:r>
            <a:r>
              <a:rPr lang="en-US" sz="1800" baseline="30000" dirty="0">
                <a:ea typeface="Times New Roman" charset="0"/>
                <a:cs typeface="Times New Roman" charset="0"/>
              </a:rPr>
              <a:t>2</a:t>
            </a:r>
            <a:r>
              <a:rPr lang="en-US" sz="1800" dirty="0">
                <a:ea typeface="Times New Roman" charset="0"/>
                <a:cs typeface="Times New Roman" charset="0"/>
              </a:rPr>
              <a:t> repeat (</a:t>
            </a:r>
            <a:r>
              <a:rPr lang="en-US" sz="1800" dirty="0" err="1">
                <a:ea typeface="Times New Roman" charset="0"/>
                <a:cs typeface="Times New Roman" charset="0"/>
              </a:rPr>
              <a:t>SNe</a:t>
            </a:r>
            <a:r>
              <a:rPr lang="en-US" sz="1800" dirty="0">
                <a:ea typeface="Times New Roman" charset="0"/>
                <a:cs typeface="Times New Roman" charset="0"/>
              </a:rPr>
              <a:t>)</a:t>
            </a:r>
          </a:p>
          <a:p>
            <a:pPr eaLnBrk="1" hangingPunct="1">
              <a:buFontTx/>
              <a:buNone/>
            </a:pPr>
            <a:endParaRPr lang="en-US" sz="1400" dirty="0">
              <a:ea typeface="Times New Roman" charset="0"/>
              <a:cs typeface="Times New Roman" charset="0"/>
            </a:endParaRPr>
          </a:p>
          <a:p>
            <a:pPr eaLnBrk="1" hangingPunct="1">
              <a:buFontTx/>
              <a:buNone/>
            </a:pPr>
            <a:r>
              <a:rPr lang="en-US" sz="1400" dirty="0">
                <a:solidFill>
                  <a:srgbClr val="FFFF00"/>
                </a:solidFill>
                <a:ea typeface="Times New Roman" charset="0"/>
                <a:cs typeface="Times New Roman" charset="0"/>
              </a:rPr>
              <a:t>•    </a:t>
            </a:r>
            <a:r>
              <a:rPr lang="en-US" sz="2000" dirty="0">
                <a:solidFill>
                  <a:srgbClr val="FFFF00"/>
                </a:solidFill>
                <a:ea typeface="Times New Roman" charset="0"/>
                <a:cs typeface="Times New Roman" charset="0"/>
              </a:rPr>
              <a:t>Build new 3 deg</a:t>
            </a:r>
            <a:r>
              <a:rPr lang="en-US" sz="2000" baseline="30000" dirty="0">
                <a:solidFill>
                  <a:srgbClr val="FFFF00"/>
                </a:solidFill>
                <a:ea typeface="Times New Roman" charset="0"/>
                <a:cs typeface="Times New Roman" charset="0"/>
              </a:rPr>
              <a:t>2</a:t>
            </a:r>
            <a:r>
              <a:rPr lang="en-US" sz="2000" dirty="0">
                <a:solidFill>
                  <a:srgbClr val="FFFF00"/>
                </a:solidFill>
                <a:ea typeface="Times New Roman" charset="0"/>
                <a:cs typeface="Times New Roman" charset="0"/>
              </a:rPr>
              <a:t> FOV camera</a:t>
            </a:r>
            <a:r>
              <a:rPr lang="en-US" sz="2000" dirty="0">
                <a:ea typeface="Times New Roman" charset="0"/>
                <a:cs typeface="Times New Roman" charset="0"/>
              </a:rPr>
              <a:t> </a:t>
            </a:r>
          </a:p>
          <a:p>
            <a:pPr eaLnBrk="1" hangingPunct="1">
              <a:buFontTx/>
              <a:buNone/>
            </a:pPr>
            <a:r>
              <a:rPr lang="en-US" sz="1400" dirty="0">
                <a:ea typeface="Times New Roman" charset="0"/>
                <a:cs typeface="Times New Roman" charset="0"/>
              </a:rPr>
              <a:t>       </a:t>
            </a:r>
            <a:r>
              <a:rPr lang="en-US" sz="1800" dirty="0">
                <a:solidFill>
                  <a:srgbClr val="F6FF3C"/>
                </a:solidFill>
                <a:ea typeface="Times New Roman" charset="0"/>
                <a:cs typeface="Times New Roman" charset="0"/>
              </a:rPr>
              <a:t>and Data management </a:t>
            </a:r>
            <a:r>
              <a:rPr lang="en-US" sz="1800" dirty="0" err="1">
                <a:solidFill>
                  <a:srgbClr val="F6FF3C"/>
                </a:solidFill>
                <a:ea typeface="Times New Roman" charset="0"/>
                <a:cs typeface="Times New Roman" charset="0"/>
              </a:rPr>
              <a:t>sytem</a:t>
            </a:r>
            <a:endParaRPr lang="en-US" sz="1800" dirty="0">
              <a:ea typeface="Times New Roman" charset="0"/>
              <a:cs typeface="Times New Roman" charset="0"/>
            </a:endParaRPr>
          </a:p>
          <a:p>
            <a:pPr eaLnBrk="1" hangingPunct="1">
              <a:buFontTx/>
              <a:buNone/>
            </a:pPr>
            <a:r>
              <a:rPr lang="en-US" sz="1800" dirty="0">
                <a:ea typeface="Times New Roman" charset="0"/>
                <a:cs typeface="Times New Roman" charset="0"/>
              </a:rPr>
              <a:t>      Survey 2012-2017 (525 nights)</a:t>
            </a:r>
          </a:p>
          <a:p>
            <a:pPr eaLnBrk="1" hangingPunct="1">
              <a:buFontTx/>
              <a:buNone/>
            </a:pPr>
            <a:r>
              <a:rPr lang="en-US" sz="1800" dirty="0">
                <a:ea typeface="Times New Roman" charset="0"/>
                <a:cs typeface="Times New Roman" charset="0"/>
              </a:rPr>
              <a:t>      Camera available for community use the rest of the time (70%)</a:t>
            </a:r>
          </a:p>
          <a:p>
            <a:pPr eaLnBrk="1" hangingPunct="1">
              <a:buFontTx/>
              <a:buNone/>
            </a:pPr>
            <a:r>
              <a:rPr lang="en-US" sz="1400" dirty="0">
                <a:ea typeface="ＭＳ Ｐゴシック" charset="-128"/>
                <a:cs typeface="ＭＳ Ｐゴシック" charset="-128"/>
              </a:rPr>
              <a:t>                 </a:t>
            </a:r>
          </a:p>
        </p:txBody>
      </p:sp>
      <p:sp>
        <p:nvSpPr>
          <p:cNvPr id="569350" name="Text Box 5"/>
          <p:cNvSpPr txBox="1">
            <a:spLocks noChangeArrowheads="1"/>
          </p:cNvSpPr>
          <p:nvPr/>
        </p:nvSpPr>
        <p:spPr bwMode="auto">
          <a:xfrm>
            <a:off x="5089525" y="1295400"/>
            <a:ext cx="3154363" cy="457200"/>
          </a:xfrm>
          <a:prstGeom prst="rect">
            <a:avLst/>
          </a:prstGeom>
          <a:noFill/>
          <a:ln w="9525">
            <a:noFill/>
            <a:miter lim="800000"/>
            <a:headEnd/>
            <a:tailEnd/>
          </a:ln>
        </p:spPr>
        <p:txBody>
          <a:bodyPr wrap="none" lIns="91420" tIns="45711" rIns="91420" bIns="45711">
            <a:prstTxWarp prst="textNoShape">
              <a:avLst/>
            </a:prstTxWarp>
            <a:spAutoFit/>
          </a:bodyPr>
          <a:lstStyle/>
          <a:p>
            <a:r>
              <a:rPr lang="en-US" sz="2400">
                <a:solidFill>
                  <a:schemeClr val="bg1"/>
                </a:solidFill>
                <a:latin typeface="Times New Roman" charset="0"/>
              </a:rPr>
              <a:t>Blanco 4-meter at CTIO</a:t>
            </a:r>
          </a:p>
        </p:txBody>
      </p:sp>
      <p:sp>
        <p:nvSpPr>
          <p:cNvPr id="569351" name="Text Box 6"/>
          <p:cNvSpPr txBox="1">
            <a:spLocks noChangeArrowheads="1"/>
          </p:cNvSpPr>
          <p:nvPr/>
        </p:nvSpPr>
        <p:spPr bwMode="auto">
          <a:xfrm>
            <a:off x="3505200" y="5875338"/>
            <a:ext cx="5648325" cy="646112"/>
          </a:xfrm>
          <a:prstGeom prst="rect">
            <a:avLst/>
          </a:prstGeom>
          <a:noFill/>
          <a:ln w="9525">
            <a:noFill/>
            <a:miter lim="800000"/>
            <a:headEnd/>
            <a:tailEnd/>
          </a:ln>
        </p:spPr>
        <p:txBody>
          <a:bodyPr wrap="none" lIns="91420" tIns="45711" rIns="91420" bIns="45711">
            <a:prstTxWarp prst="textNoShape">
              <a:avLst/>
            </a:prstTxWarp>
            <a:spAutoFit/>
          </a:bodyPr>
          <a:lstStyle/>
          <a:p>
            <a:r>
              <a:rPr lang="en-US">
                <a:solidFill>
                  <a:srgbClr val="FFFF00"/>
                </a:solidFill>
                <a:latin typeface="Times New Roman" charset="0"/>
              </a:rPr>
              <a:t>*in systematics &amp; in cosmological parameter degeneracies</a:t>
            </a:r>
          </a:p>
          <a:p>
            <a:r>
              <a:rPr lang="en-US">
                <a:solidFill>
                  <a:srgbClr val="FFFF00"/>
                </a:solidFill>
                <a:latin typeface="Times New Roman" charset="0"/>
              </a:rPr>
              <a:t>*geometric+structure growth: test Dark Energy vs. Gravity</a:t>
            </a:r>
            <a:endParaRPr lang="en-US" sz="2400">
              <a:solidFill>
                <a:srgbClr val="FFFF00"/>
              </a:solidFill>
              <a:latin typeface="Times New Roman" charset="0"/>
            </a:endParaRPr>
          </a:p>
        </p:txBody>
      </p:sp>
      <p:sp>
        <p:nvSpPr>
          <p:cNvPr id="8" name="TextBox 7"/>
          <p:cNvSpPr txBox="1"/>
          <p:nvPr/>
        </p:nvSpPr>
        <p:spPr>
          <a:xfrm>
            <a:off x="5951538" y="76200"/>
            <a:ext cx="3005137" cy="400050"/>
          </a:xfrm>
          <a:prstGeom prst="rect">
            <a:avLst/>
          </a:prstGeom>
          <a:noFill/>
        </p:spPr>
        <p:txBody>
          <a:bodyPr wrap="none">
            <a:spAutoFit/>
          </a:bodyPr>
          <a:lstStyle/>
          <a:p>
            <a:pPr>
              <a:defRPr/>
            </a:pPr>
            <a:r>
              <a:rPr lang="en-US" sz="2000" dirty="0" err="1">
                <a:solidFill>
                  <a:srgbClr val="00F200"/>
                </a:solidFill>
                <a:latin typeface="+mj-lt"/>
                <a:ea typeface="Arial" pitchFamily="-111" charset="0"/>
                <a:cs typeface="Arial" pitchFamily="-111" charset="0"/>
                <a:sym typeface="Arial" pitchFamily="-111" charset="0"/>
              </a:rPr>
              <a:t>www.darkenergysurvey.org</a:t>
            </a:r>
            <a:endParaRPr lang="en-US" sz="2000" dirty="0">
              <a:solidFill>
                <a:srgbClr val="00F200"/>
              </a:solidFill>
              <a:latin typeface="+mj-lt"/>
              <a:ea typeface="Arial" pitchFamily="-111" charset="0"/>
              <a:cs typeface="Arial" pitchFamily="-111" charset="0"/>
              <a:sym typeface="Arial" pitchFamily="-111" charset="0"/>
            </a:endParaRPr>
          </a:p>
        </p:txBody>
      </p:sp>
      <p:pic>
        <p:nvPicPr>
          <p:cNvPr id="9" name="Picture 8" descr="smith-blanco-sky.tiff"/>
          <p:cNvPicPr>
            <a:picLocks noChangeAspect="1"/>
          </p:cNvPicPr>
          <p:nvPr/>
        </p:nvPicPr>
        <p:blipFill>
          <a:blip r:embed="rId3"/>
          <a:stretch>
            <a:fillRect/>
          </a:stretch>
        </p:blipFill>
        <p:spPr>
          <a:xfrm>
            <a:off x="4413504" y="1828800"/>
            <a:ext cx="4361688" cy="4038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4"/>
          </p:nvPr>
        </p:nvSpPr>
        <p:spPr/>
        <p:txBody>
          <a:bodyPr/>
          <a:lstStyle/>
          <a:p>
            <a:endParaRPr lang="en-US"/>
          </a:p>
          <a:p>
            <a:fld id="{340637BA-5A6C-E54A-8A4F-39E6F6CE651A}" type="slidenum">
              <a:rPr lang="en-US"/>
              <a:pPr/>
              <a:t>20</a:t>
            </a:fld>
            <a:endParaRPr lang="en-US"/>
          </a:p>
        </p:txBody>
      </p:sp>
      <p:sp>
        <p:nvSpPr>
          <p:cNvPr id="2116610" name="Rectangle 2"/>
          <p:cNvSpPr>
            <a:spLocks noGrp="1" noChangeArrowheads="1"/>
          </p:cNvSpPr>
          <p:nvPr>
            <p:ph type="ctrTitle"/>
          </p:nvPr>
        </p:nvSpPr>
        <p:spPr/>
        <p:txBody>
          <a:bodyPr/>
          <a:lstStyle/>
          <a:p>
            <a:endParaRPr lang="en-US"/>
          </a:p>
        </p:txBody>
      </p:sp>
      <p:sp>
        <p:nvSpPr>
          <p:cNvPr id="2116611" name="Rectangle 3"/>
          <p:cNvSpPr>
            <a:spLocks noGrp="1" noChangeArrowheads="1"/>
          </p:cNvSpPr>
          <p:nvPr>
            <p:ph type="subTitle" idx="1"/>
          </p:nvPr>
        </p:nvSpPr>
        <p:spPr/>
        <p:txBody>
          <a:bodyPr/>
          <a:lstStyle/>
          <a:p>
            <a:endParaRPr lang="en-US"/>
          </a:p>
        </p:txBody>
      </p:sp>
      <p:pic>
        <p:nvPicPr>
          <p:cNvPr id="2116612" name="Picture 4" descr="Snapshot 2005-06-20 13-01-34"/>
          <p:cNvPicPr>
            <a:picLocks noChangeAspect="1" noChangeArrowheads="1"/>
          </p:cNvPicPr>
          <p:nvPr/>
        </p:nvPicPr>
        <p:blipFill>
          <a:blip r:embed="rId3"/>
          <a:srcRect/>
          <a:stretch>
            <a:fillRect/>
          </a:stretch>
        </p:blipFill>
        <p:spPr bwMode="auto">
          <a:xfrm>
            <a:off x="0" y="-39688"/>
            <a:ext cx="9220200" cy="6935788"/>
          </a:xfrm>
          <a:prstGeom prst="rect">
            <a:avLst/>
          </a:prstGeom>
          <a:noFill/>
        </p:spPr>
      </p:pic>
      <p:sp>
        <p:nvSpPr>
          <p:cNvPr id="2116614" name="Text Box 6"/>
          <p:cNvSpPr txBox="1">
            <a:spLocks noChangeArrowheads="1"/>
          </p:cNvSpPr>
          <p:nvPr/>
        </p:nvSpPr>
        <p:spPr bwMode="auto">
          <a:xfrm>
            <a:off x="5013326" y="3176"/>
            <a:ext cx="2873640" cy="523202"/>
          </a:xfrm>
          <a:prstGeom prst="rect">
            <a:avLst/>
          </a:prstGeom>
          <a:noFill/>
          <a:ln w="9525">
            <a:noFill/>
            <a:miter lim="800000"/>
            <a:headEnd/>
            <a:tailEnd/>
          </a:ln>
          <a:effectLst/>
        </p:spPr>
        <p:txBody>
          <a:bodyPr wrap="none" lIns="91421" tIns="45711" rIns="91421" bIns="45711">
            <a:prstTxWarp prst="textNoShape">
              <a:avLst/>
            </a:prstTxWarp>
            <a:spAutoFit/>
          </a:bodyPr>
          <a:lstStyle/>
          <a:p>
            <a:pPr eaLnBrk="0" hangingPunct="0">
              <a:spcBef>
                <a:spcPct val="20000"/>
              </a:spcBef>
              <a:buClr>
                <a:schemeClr val="bg1"/>
              </a:buClr>
              <a:buFont typeface="Times New Roman" pitchFamily="-106" charset="0"/>
              <a:buNone/>
            </a:pPr>
            <a:r>
              <a:rPr lang="en-US" sz="2800" dirty="0" smtClean="0">
                <a:solidFill>
                  <a:schemeClr val="tx1"/>
                </a:solidFill>
                <a:latin typeface="Times New Roman" pitchFamily="-106" charset="0"/>
              </a:rPr>
              <a:t>``Supernova Data”</a:t>
            </a:r>
            <a:endParaRPr lang="en-US" sz="2800" dirty="0">
              <a:solidFill>
                <a:schemeClr val="tx1"/>
              </a:solidFill>
              <a:latin typeface="Times New Roman" pitchFamily="-106" charset="0"/>
            </a:endParaRPr>
          </a:p>
        </p:txBody>
      </p:sp>
      <p:sp>
        <p:nvSpPr>
          <p:cNvPr id="2116615" name="Rectangle 7"/>
          <p:cNvSpPr>
            <a:spLocks/>
          </p:cNvSpPr>
          <p:nvPr/>
        </p:nvSpPr>
        <p:spPr bwMode="auto">
          <a:xfrm>
            <a:off x="1600200" y="3886200"/>
            <a:ext cx="2209800" cy="533400"/>
          </a:xfrm>
          <a:prstGeom prst="rect">
            <a:avLst/>
          </a:prstGeom>
          <a:solidFill>
            <a:srgbClr val="C3F3F3"/>
          </a:solidFill>
          <a:ln w="12700">
            <a:noFill/>
            <a:miter lim="800000"/>
            <a:headEnd/>
            <a:tailEnd/>
          </a:ln>
          <a:effectLst/>
        </p:spPr>
        <p:txBody>
          <a:bodyPr wrap="none" lIns="91421" tIns="45711" rIns="91421" bIns="45711" anchor="ctr">
            <a:prstTxWarp prst="textNoShape">
              <a:avLst/>
            </a:prstTxWarp>
          </a:bodyPr>
          <a:lstStyle/>
          <a:p>
            <a:endParaRPr lang="en-US"/>
          </a:p>
        </p:txBody>
      </p:sp>
      <p:sp>
        <p:nvSpPr>
          <p:cNvPr id="2116616" name="Line 8"/>
          <p:cNvSpPr>
            <a:spLocks noChangeShapeType="1"/>
          </p:cNvSpPr>
          <p:nvPr/>
        </p:nvSpPr>
        <p:spPr bwMode="auto">
          <a:xfrm flipH="1">
            <a:off x="4572000" y="533400"/>
            <a:ext cx="1143000" cy="3733800"/>
          </a:xfrm>
          <a:prstGeom prst="line">
            <a:avLst/>
          </a:prstGeom>
          <a:noFill/>
          <a:ln w="12700">
            <a:solidFill>
              <a:srgbClr val="000000"/>
            </a:solidFill>
            <a:round/>
            <a:headEnd/>
            <a:tailEnd type="triangle" w="med" len="med"/>
          </a:ln>
          <a:effectLst/>
        </p:spPr>
        <p:txBody>
          <a:bodyPr wrap="none" lIns="91421" tIns="45711" rIns="91421" bIns="45711"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4"/>
          </p:nvPr>
        </p:nvSpPr>
        <p:spPr/>
        <p:txBody>
          <a:bodyPr/>
          <a:lstStyle/>
          <a:p>
            <a:endParaRPr lang="en-US"/>
          </a:p>
          <a:p>
            <a:fld id="{0AC3621E-BCD8-5E46-9197-0BCE21BFD26F}" type="slidenum">
              <a:rPr lang="en-US"/>
              <a:pPr/>
              <a:t>21</a:t>
            </a:fld>
            <a:endParaRPr lang="en-US"/>
          </a:p>
        </p:txBody>
      </p:sp>
      <p:sp>
        <p:nvSpPr>
          <p:cNvPr id="2116610" name="Rectangle 2"/>
          <p:cNvSpPr>
            <a:spLocks noGrp="1" noChangeArrowheads="1"/>
          </p:cNvSpPr>
          <p:nvPr>
            <p:ph type="ctrTitle"/>
          </p:nvPr>
        </p:nvSpPr>
        <p:spPr/>
        <p:txBody>
          <a:bodyPr/>
          <a:lstStyle/>
          <a:p>
            <a:endParaRPr lang="en-US"/>
          </a:p>
        </p:txBody>
      </p:sp>
      <p:sp>
        <p:nvSpPr>
          <p:cNvPr id="2116611" name="Rectangle 3"/>
          <p:cNvSpPr>
            <a:spLocks noGrp="1" noChangeArrowheads="1"/>
          </p:cNvSpPr>
          <p:nvPr>
            <p:ph type="subTitle" idx="1"/>
          </p:nvPr>
        </p:nvSpPr>
        <p:spPr/>
        <p:txBody>
          <a:bodyPr/>
          <a:lstStyle/>
          <a:p>
            <a:endParaRPr lang="en-US"/>
          </a:p>
        </p:txBody>
      </p:sp>
      <p:pic>
        <p:nvPicPr>
          <p:cNvPr id="2116612" name="Picture 4" descr="Snapshot 2005-06-20 13-01-34"/>
          <p:cNvPicPr>
            <a:picLocks noChangeAspect="1" noChangeArrowheads="1"/>
          </p:cNvPicPr>
          <p:nvPr/>
        </p:nvPicPr>
        <p:blipFill>
          <a:blip r:embed="rId4"/>
          <a:srcRect/>
          <a:stretch>
            <a:fillRect/>
          </a:stretch>
        </p:blipFill>
        <p:spPr bwMode="auto">
          <a:xfrm>
            <a:off x="0" y="-1588"/>
            <a:ext cx="9220200" cy="6935788"/>
          </a:xfrm>
          <a:prstGeom prst="rect">
            <a:avLst/>
          </a:prstGeom>
          <a:noFill/>
        </p:spPr>
      </p:pic>
      <p:sp>
        <p:nvSpPr>
          <p:cNvPr id="2116614" name="Text Box 6"/>
          <p:cNvSpPr txBox="1">
            <a:spLocks noChangeArrowheads="1"/>
          </p:cNvSpPr>
          <p:nvPr/>
        </p:nvSpPr>
        <p:spPr bwMode="auto">
          <a:xfrm>
            <a:off x="5013325" y="3175"/>
            <a:ext cx="3502025" cy="519113"/>
          </a:xfrm>
          <a:prstGeom prst="rect">
            <a:avLst/>
          </a:prstGeom>
          <a:noFill/>
          <a:ln w="9525">
            <a:noFill/>
            <a:miter lim="800000"/>
            <a:headEnd/>
            <a:tailEnd/>
          </a:ln>
          <a:effectLst/>
        </p:spPr>
        <p:txBody>
          <a:bodyPr wrap="none">
            <a:prstTxWarp prst="textNoShape">
              <a:avLst/>
            </a:prstTxWarp>
            <a:spAutoFit/>
          </a:bodyPr>
          <a:lstStyle/>
          <a:p>
            <a:pPr eaLnBrk="0" hangingPunct="0">
              <a:spcBef>
                <a:spcPct val="20000"/>
              </a:spcBef>
              <a:buClr>
                <a:schemeClr val="bg1"/>
              </a:buClr>
              <a:buFont typeface="Times New Roman" charset="0"/>
              <a:buNone/>
            </a:pPr>
            <a:r>
              <a:rPr lang="en-US" sz="2800">
                <a:solidFill>
                  <a:schemeClr val="tx1"/>
                </a:solidFill>
                <a:latin typeface="Times New Roman" charset="0"/>
              </a:rPr>
              <a:t>Supernova Data (1998)</a:t>
            </a:r>
          </a:p>
        </p:txBody>
      </p:sp>
      <p:sp>
        <p:nvSpPr>
          <p:cNvPr id="2116615" name="Rectangle 7"/>
          <p:cNvSpPr>
            <a:spLocks/>
          </p:cNvSpPr>
          <p:nvPr/>
        </p:nvSpPr>
        <p:spPr bwMode="auto">
          <a:xfrm>
            <a:off x="1600200" y="3886200"/>
            <a:ext cx="2209800" cy="533400"/>
          </a:xfrm>
          <a:prstGeom prst="rect">
            <a:avLst/>
          </a:prstGeom>
          <a:solidFill>
            <a:srgbClr val="C7EEFA"/>
          </a:solidFill>
          <a:ln w="12700">
            <a:noFill/>
            <a:miter lim="800000"/>
            <a:headEnd/>
            <a:tailEnd/>
          </a:ln>
          <a:effectLst/>
        </p:spPr>
        <p:txBody>
          <a:bodyPr wrap="none" anchor="ctr">
            <a:prstTxWarp prst="textNoShape">
              <a:avLst/>
            </a:prstTxWarp>
          </a:bodyPr>
          <a:lstStyle/>
          <a:p>
            <a:endParaRPr lang="en-US"/>
          </a:p>
        </p:txBody>
      </p:sp>
      <p:cxnSp>
        <p:nvCxnSpPr>
          <p:cNvPr id="13" name="Straight Arrow Connector 12"/>
          <p:cNvCxnSpPr/>
          <p:nvPr/>
        </p:nvCxnSpPr>
        <p:spPr bwMode="auto">
          <a:xfrm rot="10800000">
            <a:off x="5175504" y="4114800"/>
            <a:ext cx="3657600" cy="1588"/>
          </a:xfrm>
          <a:prstGeom prst="straightConnector1">
            <a:avLst/>
          </a:prstGeom>
          <a:solidFill>
            <a:srgbClr val="BBE0E3"/>
          </a:solidFill>
          <a:ln w="28575" cap="flat" cmpd="sng" algn="ctr">
            <a:solidFill>
              <a:srgbClr val="000000"/>
            </a:solidFill>
            <a:prstDash val="solid"/>
            <a:round/>
            <a:headEnd type="none" w="med" len="med"/>
            <a:tailEnd type="arrow"/>
          </a:ln>
          <a:effectLst/>
        </p:spPr>
      </p:cxnSp>
      <p:cxnSp>
        <p:nvCxnSpPr>
          <p:cNvPr id="14" name="Straight Arrow Connector 13"/>
          <p:cNvCxnSpPr/>
          <p:nvPr/>
        </p:nvCxnSpPr>
        <p:spPr bwMode="auto">
          <a:xfrm rot="16200000" flipV="1">
            <a:off x="3580605" y="2515393"/>
            <a:ext cx="3201988" cy="1"/>
          </a:xfrm>
          <a:prstGeom prst="straightConnector1">
            <a:avLst/>
          </a:prstGeom>
          <a:solidFill>
            <a:srgbClr val="BBE0E3"/>
          </a:solidFill>
          <a:ln w="28575" cap="flat" cmpd="sng" algn="ctr">
            <a:solidFill>
              <a:srgbClr val="000000"/>
            </a:solidFill>
            <a:prstDash val="solid"/>
            <a:round/>
            <a:headEnd type="none" w="med" len="med"/>
            <a:tailEnd type="arrow"/>
          </a:ln>
          <a:effectLst/>
        </p:spPr>
      </p:cxnSp>
      <p:cxnSp>
        <p:nvCxnSpPr>
          <p:cNvPr id="16" name="Straight Arrow Connector 15"/>
          <p:cNvCxnSpPr/>
          <p:nvPr/>
        </p:nvCxnSpPr>
        <p:spPr bwMode="auto">
          <a:xfrm rot="10800000">
            <a:off x="4800600" y="4114801"/>
            <a:ext cx="4038600" cy="1588"/>
          </a:xfrm>
          <a:prstGeom prst="straightConnector1">
            <a:avLst/>
          </a:prstGeom>
          <a:solidFill>
            <a:srgbClr val="BBE0E3"/>
          </a:solidFill>
          <a:ln w="28575"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rot="16200000" flipV="1">
            <a:off x="3199607" y="2515394"/>
            <a:ext cx="3201988" cy="1"/>
          </a:xfrm>
          <a:prstGeom prst="straightConnector1">
            <a:avLst/>
          </a:prstGeom>
          <a:solidFill>
            <a:srgbClr val="BBE0E3"/>
          </a:solidFill>
          <a:ln w="28575" cap="flat" cmpd="sng" algn="ctr">
            <a:solidFill>
              <a:srgbClr val="FF0000"/>
            </a:solidFill>
            <a:prstDash val="solid"/>
            <a:round/>
            <a:headEnd type="none" w="med" len="med"/>
            <a:tailEnd type="arrow"/>
          </a:ln>
          <a:effectLst/>
        </p:spPr>
      </p:cxnSp>
      <p:graphicFrame>
        <p:nvGraphicFramePr>
          <p:cNvPr id="19" name="Object 18"/>
          <p:cNvGraphicFramePr>
            <a:graphicFrameLocks noChangeAspect="1"/>
          </p:cNvGraphicFramePr>
          <p:nvPr/>
        </p:nvGraphicFramePr>
        <p:xfrm>
          <a:off x="228600" y="761999"/>
          <a:ext cx="736600" cy="841828"/>
        </p:xfrm>
        <a:graphic>
          <a:graphicData uri="http://schemas.openxmlformats.org/presentationml/2006/ole">
            <p:oleObj spid="_x0000_s3073026" name="Equation" r:id="rId5" imgW="355600" imgH="406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endParaRPr lang="en-US" dirty="0"/>
          </a:p>
          <a:p>
            <a:fld id="{971F7ED4-6526-4140-9208-C1B03D059E89}" type="slidenum">
              <a:rPr lang="en-US" sz="1200">
                <a:latin typeface="Times" pitchFamily="-106" charset="0"/>
              </a:rPr>
              <a:pPr/>
              <a:t>22</a:t>
            </a:fld>
            <a:endParaRPr lang="en-US" dirty="0"/>
          </a:p>
        </p:txBody>
      </p:sp>
      <p:pic>
        <p:nvPicPr>
          <p:cNvPr id="2147330" name="Picture 2" descr="sn2teamshrdiag"/>
          <p:cNvPicPr>
            <a:picLocks noChangeAspect="1" noChangeArrowheads="1"/>
          </p:cNvPicPr>
          <p:nvPr/>
        </p:nvPicPr>
        <p:blipFill>
          <a:blip r:embed="rId3"/>
          <a:srcRect/>
          <a:stretch>
            <a:fillRect/>
          </a:stretch>
        </p:blipFill>
        <p:spPr bwMode="auto">
          <a:xfrm>
            <a:off x="2895601" y="0"/>
            <a:ext cx="5083175" cy="6858000"/>
          </a:xfrm>
          <a:prstGeom prst="rect">
            <a:avLst/>
          </a:prstGeom>
          <a:noFill/>
        </p:spPr>
      </p:pic>
      <p:sp>
        <p:nvSpPr>
          <p:cNvPr id="2147331" name="Text Box 3"/>
          <p:cNvSpPr txBox="1">
            <a:spLocks noChangeArrowheads="1"/>
          </p:cNvSpPr>
          <p:nvPr/>
        </p:nvSpPr>
        <p:spPr bwMode="auto">
          <a:xfrm>
            <a:off x="152400" y="520704"/>
            <a:ext cx="2819400" cy="5755403"/>
          </a:xfrm>
          <a:prstGeom prst="rect">
            <a:avLst/>
          </a:prstGeom>
          <a:noFill/>
          <a:ln w="19050">
            <a:noFill/>
            <a:miter lim="800000"/>
            <a:headEnd/>
            <a:tailEnd/>
          </a:ln>
          <a:effectLst/>
        </p:spPr>
        <p:txBody>
          <a:bodyPr lIns="91421" tIns="45711" rIns="91421" bIns="45711">
            <a:prstTxWarp prst="textNoShape">
              <a:avLst/>
            </a:prstTxWarp>
            <a:spAutoFit/>
          </a:bodyPr>
          <a:lstStyle/>
          <a:p>
            <a:r>
              <a:rPr lang="en-US" sz="2800" dirty="0">
                <a:solidFill>
                  <a:srgbClr val="FFFF00"/>
                </a:solidFill>
                <a:latin typeface="Times" pitchFamily="-106" charset="0"/>
              </a:rPr>
              <a:t>Discovery of Cosmic Acceleration from </a:t>
            </a:r>
          </a:p>
          <a:p>
            <a:r>
              <a:rPr lang="en-US" sz="2800" dirty="0">
                <a:solidFill>
                  <a:srgbClr val="FFFF00"/>
                </a:solidFill>
                <a:latin typeface="Times" pitchFamily="-106" charset="0"/>
              </a:rPr>
              <a:t>High-</a:t>
            </a:r>
            <a:r>
              <a:rPr lang="en-US" sz="2800" dirty="0" err="1">
                <a:solidFill>
                  <a:srgbClr val="FFFF00"/>
                </a:solidFill>
                <a:latin typeface="Times" pitchFamily="-106" charset="0"/>
              </a:rPr>
              <a:t>redshift</a:t>
            </a:r>
            <a:endParaRPr lang="en-US" sz="2800" dirty="0">
              <a:solidFill>
                <a:srgbClr val="FFFF00"/>
              </a:solidFill>
              <a:latin typeface="Times" pitchFamily="-106" charset="0"/>
            </a:endParaRPr>
          </a:p>
          <a:p>
            <a:r>
              <a:rPr lang="en-US" sz="2800" dirty="0">
                <a:solidFill>
                  <a:srgbClr val="FFFF00"/>
                </a:solidFill>
                <a:latin typeface="Times" pitchFamily="-106" charset="0"/>
              </a:rPr>
              <a:t>Supernovae</a:t>
            </a:r>
          </a:p>
          <a:p>
            <a:endParaRPr lang="en-US" sz="2800" dirty="0" smtClean="0">
              <a:solidFill>
                <a:srgbClr val="FFFF00"/>
              </a:solidFill>
              <a:latin typeface="Times" pitchFamily="-106" charset="0"/>
            </a:endParaRPr>
          </a:p>
          <a:p>
            <a:endParaRPr lang="en-US" sz="2800" dirty="0" smtClean="0">
              <a:solidFill>
                <a:schemeClr val="bg1"/>
              </a:solidFill>
              <a:latin typeface="Times" pitchFamily="-106" charset="0"/>
            </a:endParaRPr>
          </a:p>
          <a:p>
            <a:endParaRPr lang="en-US" sz="2800" dirty="0" smtClean="0">
              <a:solidFill>
                <a:schemeClr val="bg1"/>
              </a:solidFill>
              <a:latin typeface="Times" pitchFamily="-106" charset="0"/>
            </a:endParaRPr>
          </a:p>
          <a:p>
            <a:r>
              <a:rPr lang="en-US" sz="2400" dirty="0" smtClean="0">
                <a:solidFill>
                  <a:schemeClr val="bg1"/>
                </a:solidFill>
                <a:latin typeface="Times" pitchFamily="-106" charset="0"/>
              </a:rPr>
              <a:t>Type </a:t>
            </a:r>
            <a:r>
              <a:rPr lang="en-US" sz="2400" dirty="0" err="1" smtClean="0">
                <a:solidFill>
                  <a:schemeClr val="bg1"/>
                </a:solidFill>
                <a:latin typeface="Times" pitchFamily="-106" charset="0"/>
              </a:rPr>
              <a:t>Ia</a:t>
            </a:r>
            <a:r>
              <a:rPr lang="en-US" sz="2400" dirty="0" smtClean="0">
                <a:solidFill>
                  <a:schemeClr val="bg1"/>
                </a:solidFill>
                <a:latin typeface="Times" pitchFamily="-106" charset="0"/>
              </a:rPr>
              <a:t> supernovae </a:t>
            </a:r>
            <a:r>
              <a:rPr lang="en-US" sz="2400" dirty="0">
                <a:solidFill>
                  <a:schemeClr val="bg1"/>
                </a:solidFill>
                <a:latin typeface="Times" pitchFamily="-106" charset="0"/>
              </a:rPr>
              <a:t>that exploded when the Universe was 2/3 its present size are ~25% fainter than expected</a:t>
            </a:r>
            <a:endParaRPr lang="en-US" sz="2800" dirty="0">
              <a:solidFill>
                <a:schemeClr val="bg1"/>
              </a:solidFill>
              <a:latin typeface="Times" pitchFamily="-106" charset="0"/>
              <a:sym typeface="Symbol" pitchFamily="-106" charset="2"/>
            </a:endParaRPr>
          </a:p>
        </p:txBody>
      </p:sp>
      <p:sp>
        <p:nvSpPr>
          <p:cNvPr id="2147332" name="Text Box 4"/>
          <p:cNvSpPr txBox="1">
            <a:spLocks noChangeArrowheads="1"/>
          </p:cNvSpPr>
          <p:nvPr/>
        </p:nvSpPr>
        <p:spPr bwMode="auto">
          <a:xfrm>
            <a:off x="7924803" y="4222750"/>
            <a:ext cx="1248320" cy="1200310"/>
          </a:xfrm>
          <a:prstGeom prst="rect">
            <a:avLst/>
          </a:prstGeom>
          <a:noFill/>
          <a:ln w="19050">
            <a:noFill/>
            <a:miter lim="800000"/>
            <a:headEnd/>
            <a:tailEnd/>
          </a:ln>
          <a:effectLst/>
        </p:spPr>
        <p:txBody>
          <a:bodyPr wrap="none" lIns="91421" tIns="45711" rIns="91421" bIns="45711">
            <a:prstTxWarp prst="textNoShape">
              <a:avLst/>
            </a:prstTxWarp>
            <a:spAutoFit/>
          </a:bodyPr>
          <a:lstStyle/>
          <a:p>
            <a:r>
              <a:rPr lang="en-US" sz="2400" dirty="0" err="1">
                <a:solidFill>
                  <a:srgbClr val="FFFFFF"/>
                </a:solidFill>
                <a:latin typeface="Times" pitchFamily="-106" charset="0"/>
                <a:sym typeface="Symbol" pitchFamily="-106" charset="2"/>
              </a:rPr>
              <a:t></a:t>
            </a:r>
            <a:r>
              <a:rPr lang="en-US" sz="2400" baseline="-25000" dirty="0" err="1">
                <a:solidFill>
                  <a:srgbClr val="FFFFFF"/>
                </a:solidFill>
                <a:latin typeface="Times" pitchFamily="-106" charset="0"/>
                <a:sym typeface="Symbol" pitchFamily="-106" charset="2"/>
              </a:rPr>
              <a:t></a:t>
            </a:r>
            <a:r>
              <a:rPr lang="en-US" sz="2400" baseline="-25000" dirty="0">
                <a:solidFill>
                  <a:srgbClr val="FFFFFF"/>
                </a:solidFill>
                <a:latin typeface="Times" pitchFamily="-106" charset="0"/>
                <a:sym typeface="Symbol" pitchFamily="-106" charset="2"/>
              </a:rPr>
              <a:t> </a:t>
            </a:r>
            <a:r>
              <a:rPr lang="en-US" sz="2400" dirty="0">
                <a:solidFill>
                  <a:srgbClr val="FFFFFF"/>
                </a:solidFill>
                <a:latin typeface="Times" pitchFamily="-106" charset="0"/>
                <a:sym typeface="Symbol" pitchFamily="-106" charset="2"/>
              </a:rPr>
              <a:t>= 0.7</a:t>
            </a:r>
          </a:p>
          <a:p>
            <a:r>
              <a:rPr lang="en-US" sz="2400" dirty="0" err="1">
                <a:solidFill>
                  <a:srgbClr val="FFFFFF"/>
                </a:solidFill>
                <a:latin typeface="Times" pitchFamily="-106" charset="0"/>
                <a:sym typeface="Symbol" pitchFamily="-106" charset="2"/>
              </a:rPr>
              <a:t></a:t>
            </a:r>
            <a:r>
              <a:rPr lang="en-US" sz="2400" baseline="-25000" dirty="0" err="1">
                <a:solidFill>
                  <a:srgbClr val="FFFFFF"/>
                </a:solidFill>
                <a:latin typeface="Times" pitchFamily="-106" charset="0"/>
                <a:sym typeface="Symbol" pitchFamily="-106" charset="2"/>
              </a:rPr>
              <a:t></a:t>
            </a:r>
            <a:r>
              <a:rPr lang="en-US" sz="2400" baseline="-25000" dirty="0">
                <a:solidFill>
                  <a:srgbClr val="FFFFFF"/>
                </a:solidFill>
                <a:latin typeface="Times" pitchFamily="-106" charset="0"/>
                <a:sym typeface="Symbol" pitchFamily="-106" charset="2"/>
              </a:rPr>
              <a:t> </a:t>
            </a:r>
            <a:r>
              <a:rPr lang="en-US" sz="2400" dirty="0">
                <a:solidFill>
                  <a:srgbClr val="FFFFFF"/>
                </a:solidFill>
                <a:latin typeface="Times" pitchFamily="-106" charset="0"/>
                <a:sym typeface="Symbol" pitchFamily="-106" charset="2"/>
              </a:rPr>
              <a:t>= 0.</a:t>
            </a:r>
          </a:p>
          <a:p>
            <a:r>
              <a:rPr lang="en-US" sz="2400" dirty="0" err="1">
                <a:solidFill>
                  <a:srgbClr val="FFFFFF"/>
                </a:solidFill>
                <a:latin typeface="Times" pitchFamily="-106" charset="0"/>
                <a:sym typeface="Symbol" pitchFamily="-106" charset="2"/>
              </a:rPr>
              <a:t></a:t>
            </a:r>
            <a:r>
              <a:rPr lang="en-US" sz="2400" baseline="-25000" dirty="0" err="1">
                <a:solidFill>
                  <a:srgbClr val="FFFFFF"/>
                </a:solidFill>
                <a:latin typeface="Times" pitchFamily="-106" charset="0"/>
                <a:sym typeface="Symbol" pitchFamily="-106" charset="2"/>
              </a:rPr>
              <a:t>m</a:t>
            </a:r>
            <a:r>
              <a:rPr lang="en-US" sz="2400" baseline="-25000" dirty="0">
                <a:solidFill>
                  <a:srgbClr val="FFFFFF"/>
                </a:solidFill>
                <a:latin typeface="Times" pitchFamily="-106" charset="0"/>
                <a:sym typeface="Symbol" pitchFamily="-106" charset="2"/>
              </a:rPr>
              <a:t> </a:t>
            </a:r>
            <a:r>
              <a:rPr lang="en-US" sz="2400" dirty="0">
                <a:solidFill>
                  <a:srgbClr val="FFFFFF"/>
                </a:solidFill>
                <a:latin typeface="Times" pitchFamily="-106" charset="0"/>
                <a:sym typeface="Symbol" pitchFamily="-106" charset="2"/>
              </a:rPr>
              <a:t>= 1.</a:t>
            </a:r>
          </a:p>
        </p:txBody>
      </p:sp>
      <p:sp>
        <p:nvSpPr>
          <p:cNvPr id="2147333" name="Text Box 5"/>
          <p:cNvSpPr txBox="1">
            <a:spLocks noChangeArrowheads="1"/>
          </p:cNvSpPr>
          <p:nvPr/>
        </p:nvSpPr>
        <p:spPr bwMode="auto">
          <a:xfrm flipH="1">
            <a:off x="457200" y="5486400"/>
            <a:ext cx="76200" cy="457200"/>
          </a:xfrm>
          <a:prstGeom prst="rect">
            <a:avLst/>
          </a:prstGeom>
          <a:noFill/>
          <a:ln w="9525">
            <a:noFill/>
            <a:miter lim="800000"/>
            <a:headEnd/>
            <a:tailEnd/>
          </a:ln>
          <a:effectLst/>
        </p:spPr>
        <p:txBody>
          <a:bodyPr lIns="91421" tIns="45711" rIns="91421" bIns="45711">
            <a:prstTxWarp prst="textNoShape">
              <a:avLst/>
            </a:prstTxWarp>
            <a:spAutoFit/>
          </a:bodyPr>
          <a:lstStyle/>
          <a:p>
            <a:endParaRPr lang="en-US" sz="2400" dirty="0">
              <a:solidFill>
                <a:srgbClr val="000066"/>
              </a:solidFill>
              <a:latin typeface="Times" pitchFamily="-106" charset="0"/>
            </a:endParaRPr>
          </a:p>
        </p:txBody>
      </p:sp>
      <p:sp>
        <p:nvSpPr>
          <p:cNvPr id="2147334" name="Text Box 6"/>
          <p:cNvSpPr txBox="1">
            <a:spLocks noChangeArrowheads="1"/>
          </p:cNvSpPr>
          <p:nvPr/>
        </p:nvSpPr>
        <p:spPr bwMode="auto">
          <a:xfrm>
            <a:off x="212725" y="5908675"/>
            <a:ext cx="184150" cy="457200"/>
          </a:xfrm>
          <a:prstGeom prst="rect">
            <a:avLst/>
          </a:prstGeom>
          <a:noFill/>
          <a:ln w="9525">
            <a:noFill/>
            <a:miter lim="800000"/>
            <a:headEnd/>
            <a:tailEnd/>
          </a:ln>
          <a:effectLst/>
        </p:spPr>
        <p:txBody>
          <a:bodyPr wrap="none" lIns="91421" tIns="45711" rIns="91421" bIns="45711">
            <a:prstTxWarp prst="textNoShape">
              <a:avLst/>
            </a:prstTxWarp>
            <a:spAutoFit/>
          </a:bodyPr>
          <a:lstStyle/>
          <a:p>
            <a:pPr eaLnBrk="0" hangingPunct="0">
              <a:spcBef>
                <a:spcPct val="20000"/>
              </a:spcBef>
              <a:buClr>
                <a:schemeClr val="bg1"/>
              </a:buClr>
              <a:buFont typeface="Times New Roman" pitchFamily="-106" charset="0"/>
              <a:buNone/>
            </a:pPr>
            <a:endParaRPr lang="en-US" sz="2400" dirty="0">
              <a:solidFill>
                <a:schemeClr val="bg1"/>
              </a:solidFill>
              <a:latin typeface="Times New Roman" pitchFamily="-106" charset="0"/>
            </a:endParaRPr>
          </a:p>
        </p:txBody>
      </p:sp>
      <p:sp>
        <p:nvSpPr>
          <p:cNvPr id="2147335" name="Text Box 7"/>
          <p:cNvSpPr txBox="1">
            <a:spLocks/>
          </p:cNvSpPr>
          <p:nvPr/>
        </p:nvSpPr>
        <p:spPr bwMode="auto">
          <a:xfrm>
            <a:off x="3657600" y="166690"/>
            <a:ext cx="1583260" cy="369314"/>
          </a:xfrm>
          <a:prstGeom prst="rect">
            <a:avLst/>
          </a:prstGeom>
          <a:noFill/>
          <a:ln w="12700">
            <a:noFill/>
            <a:miter lim="800000"/>
            <a:headEnd/>
            <a:tailEnd/>
          </a:ln>
          <a:effectLst/>
        </p:spPr>
        <p:txBody>
          <a:bodyPr wrap="none" lIns="91421" tIns="45711" rIns="91421" bIns="45711">
            <a:prstTxWarp prst="textNoShape">
              <a:avLst/>
            </a:prstTxWarp>
            <a:spAutoFit/>
          </a:bodyPr>
          <a:lstStyle/>
          <a:p>
            <a:r>
              <a:rPr lang="en-US" dirty="0" err="1" smtClean="0"/>
              <a:t>Log(distance</a:t>
            </a:r>
            <a:r>
              <a:rPr lang="en-US" dirty="0" smtClean="0"/>
              <a:t>)</a:t>
            </a:r>
            <a:endParaRPr lang="en-US" dirty="0"/>
          </a:p>
        </p:txBody>
      </p:sp>
      <p:sp>
        <p:nvSpPr>
          <p:cNvPr id="2147336" name="Text Box 8"/>
          <p:cNvSpPr txBox="1">
            <a:spLocks/>
          </p:cNvSpPr>
          <p:nvPr/>
        </p:nvSpPr>
        <p:spPr bwMode="auto">
          <a:xfrm>
            <a:off x="6172200" y="6248400"/>
            <a:ext cx="941596" cy="369314"/>
          </a:xfrm>
          <a:prstGeom prst="rect">
            <a:avLst/>
          </a:prstGeom>
          <a:noFill/>
          <a:ln w="12700">
            <a:noFill/>
            <a:miter lim="800000"/>
            <a:headEnd/>
            <a:tailEnd/>
          </a:ln>
          <a:effectLst/>
        </p:spPr>
        <p:txBody>
          <a:bodyPr wrap="none" lIns="91421" tIns="45711" rIns="91421" bIns="45711">
            <a:prstTxWarp prst="textNoShape">
              <a:avLst/>
            </a:prstTxWarp>
            <a:spAutoFit/>
          </a:bodyPr>
          <a:lstStyle/>
          <a:p>
            <a:r>
              <a:rPr lang="en-US" dirty="0" err="1"/>
              <a:t>redshift</a:t>
            </a:r>
            <a:endParaRPr lang="en-US" dirty="0"/>
          </a:p>
        </p:txBody>
      </p:sp>
      <p:sp>
        <p:nvSpPr>
          <p:cNvPr id="2147337" name="Line 9"/>
          <p:cNvSpPr>
            <a:spLocks noChangeShapeType="1"/>
          </p:cNvSpPr>
          <p:nvPr/>
        </p:nvSpPr>
        <p:spPr bwMode="auto">
          <a:xfrm>
            <a:off x="3657600" y="4724400"/>
            <a:ext cx="4038600" cy="0"/>
          </a:xfrm>
          <a:prstGeom prst="line">
            <a:avLst/>
          </a:prstGeom>
          <a:noFill/>
          <a:ln w="12700">
            <a:solidFill>
              <a:srgbClr val="FF0000"/>
            </a:solidFill>
            <a:round/>
            <a:headEnd/>
            <a:tailEnd/>
          </a:ln>
          <a:effectLst/>
        </p:spPr>
        <p:txBody>
          <a:bodyPr wrap="none" lIns="91421" tIns="45711" rIns="91421" bIns="45711" anchor="ctr">
            <a:prstTxWarp prst="textNoShape">
              <a:avLst/>
            </a:prstTxWarp>
          </a:bodyPr>
          <a:lstStyle/>
          <a:p>
            <a:endParaRPr lang="en-US"/>
          </a:p>
        </p:txBody>
      </p:sp>
      <p:sp>
        <p:nvSpPr>
          <p:cNvPr id="2147338" name="Text Box 10"/>
          <p:cNvSpPr txBox="1">
            <a:spLocks/>
          </p:cNvSpPr>
          <p:nvPr/>
        </p:nvSpPr>
        <p:spPr bwMode="auto">
          <a:xfrm>
            <a:off x="4479925" y="3429000"/>
            <a:ext cx="1608846" cy="400091"/>
          </a:xfrm>
          <a:prstGeom prst="rect">
            <a:avLst/>
          </a:prstGeom>
          <a:noFill/>
          <a:ln w="12700">
            <a:noFill/>
            <a:miter lim="800000"/>
            <a:headEnd/>
            <a:tailEnd/>
          </a:ln>
          <a:effectLst/>
        </p:spPr>
        <p:txBody>
          <a:bodyPr wrap="none" lIns="91421" tIns="45711" rIns="91421" bIns="45711">
            <a:prstTxWarp prst="textNoShape">
              <a:avLst/>
            </a:prstTxWarp>
            <a:spAutoFit/>
          </a:bodyPr>
          <a:lstStyle/>
          <a:p>
            <a:r>
              <a:rPr lang="en-US" sz="2000" dirty="0"/>
              <a:t>Accelerating</a:t>
            </a:r>
          </a:p>
        </p:txBody>
      </p:sp>
      <p:sp>
        <p:nvSpPr>
          <p:cNvPr id="2147339" name="Text Box 11"/>
          <p:cNvSpPr txBox="1">
            <a:spLocks/>
          </p:cNvSpPr>
          <p:nvPr/>
        </p:nvSpPr>
        <p:spPr bwMode="auto">
          <a:xfrm>
            <a:off x="4403726" y="5300664"/>
            <a:ext cx="2037974" cy="400091"/>
          </a:xfrm>
          <a:prstGeom prst="rect">
            <a:avLst/>
          </a:prstGeom>
          <a:noFill/>
          <a:ln w="12700">
            <a:noFill/>
            <a:miter lim="800000"/>
            <a:headEnd/>
            <a:tailEnd/>
          </a:ln>
          <a:effectLst/>
        </p:spPr>
        <p:txBody>
          <a:bodyPr wrap="none" lIns="91421" tIns="45711" rIns="91421" bIns="45711">
            <a:prstTxWarp prst="textNoShape">
              <a:avLst/>
            </a:prstTxWarp>
            <a:spAutoFit/>
          </a:bodyPr>
          <a:lstStyle/>
          <a:p>
            <a:r>
              <a:rPr lang="en-US" sz="2000" dirty="0"/>
              <a:t>Not accelerating</a:t>
            </a:r>
          </a:p>
        </p:txBody>
      </p:sp>
      <p:sp>
        <p:nvSpPr>
          <p:cNvPr id="2147340" name="Line 12"/>
          <p:cNvSpPr>
            <a:spLocks noChangeShapeType="1"/>
          </p:cNvSpPr>
          <p:nvPr/>
        </p:nvSpPr>
        <p:spPr bwMode="auto">
          <a:xfrm>
            <a:off x="5867400" y="3810000"/>
            <a:ext cx="533400" cy="762000"/>
          </a:xfrm>
          <a:prstGeom prst="line">
            <a:avLst/>
          </a:prstGeom>
          <a:noFill/>
          <a:ln w="12700">
            <a:solidFill>
              <a:srgbClr val="000000"/>
            </a:solidFill>
            <a:round/>
            <a:headEnd/>
            <a:tailEnd type="triangle" w="med" len="med"/>
          </a:ln>
          <a:effectLst/>
        </p:spPr>
        <p:txBody>
          <a:bodyPr wrap="none" lIns="91421" tIns="45711" rIns="91421" bIns="45711" anchor="ctr">
            <a:prstTxWarp prst="textNoShape">
              <a:avLst/>
            </a:prstTxWarp>
          </a:bodyPr>
          <a:lstStyle/>
          <a:p>
            <a:endParaRPr lang="en-US"/>
          </a:p>
        </p:txBody>
      </p:sp>
      <p:sp>
        <p:nvSpPr>
          <p:cNvPr id="2147341" name="Line 13"/>
          <p:cNvSpPr>
            <a:spLocks noChangeShapeType="1"/>
          </p:cNvSpPr>
          <p:nvPr/>
        </p:nvSpPr>
        <p:spPr bwMode="auto">
          <a:xfrm flipV="1">
            <a:off x="6096001" y="4724400"/>
            <a:ext cx="381000" cy="609600"/>
          </a:xfrm>
          <a:prstGeom prst="line">
            <a:avLst/>
          </a:prstGeom>
          <a:noFill/>
          <a:ln w="12700">
            <a:solidFill>
              <a:srgbClr val="000000"/>
            </a:solidFill>
            <a:round/>
            <a:headEnd/>
            <a:tailEnd type="triangle" w="med" len="med"/>
          </a:ln>
          <a:effectLst/>
        </p:spPr>
        <p:txBody>
          <a:bodyPr wrap="none" lIns="91421" tIns="45711" rIns="91421" bIns="45711" anchor="ctr">
            <a:prstTxWarp prst="textNoShape">
              <a:avLst/>
            </a:prstTxWarp>
          </a:bodyPr>
          <a:lstStyle/>
          <a:p>
            <a:endParaRPr lang="en-US"/>
          </a:p>
        </p:txBody>
      </p:sp>
      <p:cxnSp>
        <p:nvCxnSpPr>
          <p:cNvPr id="16" name="Straight Arrow Connector 15"/>
          <p:cNvCxnSpPr/>
          <p:nvPr/>
        </p:nvCxnSpPr>
        <p:spPr bwMode="auto">
          <a:xfrm rot="5400000" flipH="1" flipV="1">
            <a:off x="6134100" y="4914900"/>
            <a:ext cx="457200" cy="381000"/>
          </a:xfrm>
          <a:prstGeom prst="straightConnector1">
            <a:avLst/>
          </a:prstGeom>
          <a:solidFill>
            <a:srgbClr val="BBE0E3"/>
          </a:solidFill>
          <a:ln w="12700" cap="flat" cmpd="sng" algn="ctr">
            <a:solidFill>
              <a:srgbClr val="000000"/>
            </a:solidFill>
            <a:prstDash val="solid"/>
            <a:round/>
            <a:headEnd type="none" w="med" len="med"/>
            <a:tailEnd type="triangle"/>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14733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147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7333" grpId="0"/>
      <p:bldP spid="2147334"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ectangle 12"/>
          <p:cNvSpPr/>
          <p:nvPr/>
        </p:nvSpPr>
        <p:spPr bwMode="auto">
          <a:xfrm>
            <a:off x="2209800" y="1828800"/>
            <a:ext cx="4572000" cy="990600"/>
          </a:xfrm>
          <a:prstGeom prst="rect">
            <a:avLst/>
          </a:prstGeom>
          <a:solidFill>
            <a:schemeClr val="tx1"/>
          </a:solidFill>
          <a:ln w="12700" cap="flat" cmpd="sng" algn="ctr">
            <a:solidFill>
              <a:srgbClr val="000000"/>
            </a:solidFill>
            <a:prstDash val="solid"/>
            <a:round/>
            <a:headEnd type="none" w="med" len="med"/>
            <a:tailEnd type="none" w="med" len="med"/>
          </a:ln>
          <a:effectLst/>
        </p:spPr>
      </p:sp>
      <p:sp>
        <p:nvSpPr>
          <p:cNvPr id="2011138" name="Text Box 2"/>
          <p:cNvSpPr txBox="1">
            <a:spLocks noChangeArrowheads="1"/>
          </p:cNvSpPr>
          <p:nvPr/>
        </p:nvSpPr>
        <p:spPr bwMode="auto">
          <a:xfrm>
            <a:off x="2574925" y="1050925"/>
            <a:ext cx="184150" cy="457200"/>
          </a:xfrm>
          <a:prstGeom prst="rect">
            <a:avLst/>
          </a:prstGeom>
          <a:noFill/>
          <a:ln w="9525">
            <a:noFill/>
            <a:miter lim="800000"/>
            <a:headEnd/>
            <a:tailEnd/>
          </a:ln>
          <a:effectLst/>
        </p:spPr>
        <p:txBody>
          <a:bodyPr wrap="none">
            <a:prstTxWarp prst="textNoShape">
              <a:avLst/>
            </a:prstTxWarp>
            <a:spAutoFit/>
          </a:bodyPr>
          <a:lstStyle/>
          <a:p>
            <a:pPr eaLnBrk="0" hangingPunct="0"/>
            <a:endParaRPr lang="en-US" sz="2400">
              <a:solidFill>
                <a:srgbClr val="0A0054"/>
              </a:solidFill>
              <a:latin typeface="Times" pitchFamily="-109" charset="0"/>
            </a:endParaRPr>
          </a:p>
        </p:txBody>
      </p:sp>
      <p:sp>
        <p:nvSpPr>
          <p:cNvPr id="2011139" name="Text Box 3"/>
          <p:cNvSpPr txBox="1">
            <a:spLocks noChangeArrowheads="1"/>
          </p:cNvSpPr>
          <p:nvPr/>
        </p:nvSpPr>
        <p:spPr bwMode="auto">
          <a:xfrm>
            <a:off x="2286000" y="1219200"/>
            <a:ext cx="5105400" cy="457200"/>
          </a:xfrm>
          <a:prstGeom prst="rect">
            <a:avLst/>
          </a:prstGeom>
          <a:noFill/>
          <a:ln w="9525">
            <a:noFill/>
            <a:miter lim="800000"/>
            <a:headEnd/>
            <a:tailEnd/>
          </a:ln>
          <a:effectLst/>
        </p:spPr>
        <p:txBody>
          <a:bodyPr>
            <a:prstTxWarp prst="textNoShape">
              <a:avLst/>
            </a:prstTxWarp>
            <a:spAutoFit/>
          </a:bodyPr>
          <a:lstStyle/>
          <a:p>
            <a:pPr eaLnBrk="0" hangingPunct="0"/>
            <a:r>
              <a:rPr lang="en-US" sz="2400">
                <a:solidFill>
                  <a:schemeClr val="tx1"/>
                </a:solidFill>
                <a:latin typeface="Times" pitchFamily="-109" charset="0"/>
              </a:rPr>
              <a:t> </a:t>
            </a:r>
            <a:endParaRPr lang="en-US" sz="2800" baseline="30000">
              <a:solidFill>
                <a:schemeClr val="tx1"/>
              </a:solidFill>
              <a:latin typeface="Times" pitchFamily="-109" charset="0"/>
              <a:sym typeface="Symbol" pitchFamily="-109" charset="2"/>
            </a:endParaRPr>
          </a:p>
        </p:txBody>
      </p:sp>
      <p:sp>
        <p:nvSpPr>
          <p:cNvPr id="2011140" name="Text Box 4"/>
          <p:cNvSpPr txBox="1">
            <a:spLocks noChangeArrowheads="1"/>
          </p:cNvSpPr>
          <p:nvPr/>
        </p:nvSpPr>
        <p:spPr bwMode="auto">
          <a:xfrm>
            <a:off x="1379508" y="441325"/>
            <a:ext cx="5857944" cy="707886"/>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400" dirty="0">
                <a:solidFill>
                  <a:srgbClr val="0A0054"/>
                </a:solidFill>
                <a:latin typeface="Times" pitchFamily="-109" charset="0"/>
              </a:rPr>
              <a:t>       </a:t>
            </a:r>
            <a:r>
              <a:rPr lang="en-US" sz="2400" dirty="0" smtClean="0">
                <a:solidFill>
                  <a:srgbClr val="0A0054"/>
                </a:solidFill>
                <a:latin typeface="Times" pitchFamily="-109" charset="0"/>
              </a:rPr>
              <a:t> </a:t>
            </a:r>
            <a:r>
              <a:rPr lang="en-US" sz="4000" dirty="0" smtClean="0">
                <a:solidFill>
                  <a:schemeClr val="tx2"/>
                </a:solidFill>
                <a:latin typeface="Times" pitchFamily="-109" charset="0"/>
              </a:rPr>
              <a:t>Cosmological Dynamics</a:t>
            </a:r>
            <a:endParaRPr lang="en-US" sz="4000" dirty="0">
              <a:solidFill>
                <a:srgbClr val="0A0054"/>
              </a:solidFill>
              <a:latin typeface="Times" pitchFamily="-109" charset="0"/>
            </a:endParaRPr>
          </a:p>
        </p:txBody>
      </p:sp>
      <p:sp>
        <p:nvSpPr>
          <p:cNvPr id="2011141" name="Text Box 5"/>
          <p:cNvSpPr txBox="1">
            <a:spLocks noChangeArrowheads="1"/>
          </p:cNvSpPr>
          <p:nvPr/>
        </p:nvSpPr>
        <p:spPr bwMode="auto">
          <a:xfrm>
            <a:off x="0" y="2514600"/>
            <a:ext cx="9144000" cy="2527300"/>
          </a:xfrm>
          <a:prstGeom prst="rect">
            <a:avLst/>
          </a:prstGeom>
          <a:noFill/>
          <a:ln w="9525">
            <a:noFill/>
            <a:miter lim="800000"/>
            <a:headEnd/>
            <a:tailEnd/>
          </a:ln>
          <a:effectLst/>
        </p:spPr>
        <p:txBody>
          <a:bodyPr>
            <a:prstTxWarp prst="textNoShape">
              <a:avLst/>
            </a:prstTxWarp>
            <a:spAutoFit/>
          </a:bodyPr>
          <a:lstStyle/>
          <a:p>
            <a:pPr eaLnBrk="0" hangingPunct="0"/>
            <a:endParaRPr lang="en-US" sz="2400" baseline="30000">
              <a:solidFill>
                <a:schemeClr val="tx1"/>
              </a:solidFill>
              <a:latin typeface="Times" pitchFamily="-109" charset="0"/>
              <a:sym typeface="Symbol" pitchFamily="-109" charset="2"/>
            </a:endParaRPr>
          </a:p>
          <a:p>
            <a:pPr eaLnBrk="0" hangingPunct="0"/>
            <a:r>
              <a:rPr lang="en-US" sz="2400">
                <a:solidFill>
                  <a:schemeClr val="tx2"/>
                </a:solidFill>
                <a:latin typeface="Times" pitchFamily="-109" charset="0"/>
              </a:rPr>
              <a:t>                                </a:t>
            </a:r>
            <a:endParaRPr lang="en-US" sz="2400" baseline="30000">
              <a:solidFill>
                <a:schemeClr val="tx1"/>
              </a:solidFill>
              <a:latin typeface="Times" pitchFamily="-109" charset="0"/>
            </a:endParaRPr>
          </a:p>
          <a:p>
            <a:pPr eaLnBrk="0" hangingPunct="0"/>
            <a:endParaRPr lang="en-US" sz="2400">
              <a:solidFill>
                <a:schemeClr val="tx2"/>
              </a:solidFill>
              <a:latin typeface="Times" pitchFamily="-109" charset="0"/>
            </a:endParaRPr>
          </a:p>
          <a:p>
            <a:pPr eaLnBrk="0" hangingPunct="0"/>
            <a:endParaRPr lang="en-US" sz="2400">
              <a:solidFill>
                <a:schemeClr val="tx2"/>
              </a:solidFill>
              <a:latin typeface="Times" pitchFamily="-109" charset="0"/>
            </a:endParaRPr>
          </a:p>
          <a:p>
            <a:pPr eaLnBrk="0" hangingPunct="0"/>
            <a:endParaRPr lang="en-US" sz="2400">
              <a:solidFill>
                <a:schemeClr val="tx1"/>
              </a:solidFill>
              <a:latin typeface="Times" pitchFamily="-109" charset="0"/>
              <a:sym typeface="Symbol" pitchFamily="-109" charset="2"/>
            </a:endParaRPr>
          </a:p>
          <a:p>
            <a:pPr eaLnBrk="0" hangingPunct="0"/>
            <a:endParaRPr lang="en-US" sz="2400">
              <a:solidFill>
                <a:schemeClr val="tx1"/>
              </a:solidFill>
              <a:latin typeface="Times" pitchFamily="-109" charset="0"/>
              <a:sym typeface="Symbol" pitchFamily="-109" charset="2"/>
            </a:endParaRPr>
          </a:p>
          <a:p>
            <a:pPr eaLnBrk="0" hangingPunct="0"/>
            <a:r>
              <a:rPr lang="en-US" sz="2400">
                <a:solidFill>
                  <a:schemeClr val="tx1"/>
                </a:solidFill>
                <a:latin typeface="Times" pitchFamily="-109" charset="0"/>
                <a:sym typeface="Symbol" pitchFamily="-109" charset="2"/>
              </a:rPr>
              <a:t> </a:t>
            </a:r>
            <a:endParaRPr lang="en-US" sz="2400">
              <a:solidFill>
                <a:srgbClr val="00FF00"/>
              </a:solidFill>
              <a:latin typeface="Times" pitchFamily="-109" charset="0"/>
              <a:sym typeface="Symbol" pitchFamily="-109" charset="2"/>
            </a:endParaRPr>
          </a:p>
        </p:txBody>
      </p:sp>
      <p:sp>
        <p:nvSpPr>
          <p:cNvPr id="2011142" name="Text Box 6"/>
          <p:cNvSpPr txBox="1">
            <a:spLocks noChangeArrowheads="1"/>
          </p:cNvSpPr>
          <p:nvPr/>
        </p:nvSpPr>
        <p:spPr bwMode="auto">
          <a:xfrm>
            <a:off x="2117725" y="746125"/>
            <a:ext cx="184150" cy="457200"/>
          </a:xfrm>
          <a:prstGeom prst="rect">
            <a:avLst/>
          </a:prstGeom>
          <a:noFill/>
          <a:ln w="9525">
            <a:noFill/>
            <a:miter lim="800000"/>
            <a:headEnd/>
            <a:tailEnd/>
          </a:ln>
          <a:effectLst/>
        </p:spPr>
        <p:txBody>
          <a:bodyPr wrap="none">
            <a:prstTxWarp prst="textNoShape">
              <a:avLst/>
            </a:prstTxWarp>
            <a:spAutoFit/>
          </a:bodyPr>
          <a:lstStyle/>
          <a:p>
            <a:pPr algn="ctr" eaLnBrk="0" hangingPunct="0"/>
            <a:endParaRPr lang="en-US" sz="2400">
              <a:solidFill>
                <a:srgbClr val="0A0054"/>
              </a:solidFill>
              <a:latin typeface="Times" pitchFamily="-109" charset="0"/>
            </a:endParaRPr>
          </a:p>
        </p:txBody>
      </p:sp>
      <p:sp>
        <p:nvSpPr>
          <p:cNvPr id="2011143" name="Text Box 7"/>
          <p:cNvSpPr txBox="1">
            <a:spLocks noChangeArrowheads="1"/>
          </p:cNvSpPr>
          <p:nvPr/>
        </p:nvSpPr>
        <p:spPr bwMode="auto">
          <a:xfrm>
            <a:off x="304800" y="3097213"/>
            <a:ext cx="184150" cy="396875"/>
          </a:xfrm>
          <a:prstGeom prst="rect">
            <a:avLst/>
          </a:prstGeom>
          <a:noFill/>
          <a:ln w="19050">
            <a:noFill/>
            <a:miter lim="800000"/>
            <a:headEnd/>
            <a:tailEnd/>
          </a:ln>
          <a:effectLst/>
        </p:spPr>
        <p:txBody>
          <a:bodyPr wrap="none">
            <a:prstTxWarp prst="textNoShape">
              <a:avLst/>
            </a:prstTxWarp>
            <a:spAutoFit/>
          </a:bodyPr>
          <a:lstStyle/>
          <a:p>
            <a:endParaRPr lang="en-US" sz="2000">
              <a:solidFill>
                <a:srgbClr val="00FF00"/>
              </a:solidFill>
              <a:latin typeface="Times" pitchFamily="-109" charset="0"/>
            </a:endParaRPr>
          </a:p>
        </p:txBody>
      </p:sp>
      <p:graphicFrame>
        <p:nvGraphicFramePr>
          <p:cNvPr id="2011144" name="Object 8"/>
          <p:cNvGraphicFramePr>
            <a:graphicFrameLocks noChangeAspect="1"/>
          </p:cNvGraphicFramePr>
          <p:nvPr/>
        </p:nvGraphicFramePr>
        <p:xfrm>
          <a:off x="2438400" y="3184525"/>
          <a:ext cx="4037013" cy="1082675"/>
        </p:xfrm>
        <a:graphic>
          <a:graphicData uri="http://schemas.openxmlformats.org/presentationml/2006/ole">
            <p:oleObj spid="_x0000_s2912258" name="Equation" r:id="rId4" imgW="1562100" imgH="419100" progId="Equation.3">
              <p:embed/>
            </p:oleObj>
          </a:graphicData>
        </a:graphic>
      </p:graphicFrame>
      <p:graphicFrame>
        <p:nvGraphicFramePr>
          <p:cNvPr id="2011145" name="Object 9"/>
          <p:cNvGraphicFramePr>
            <a:graphicFrameLocks noChangeAspect="1"/>
          </p:cNvGraphicFramePr>
          <p:nvPr/>
        </p:nvGraphicFramePr>
        <p:xfrm>
          <a:off x="544513" y="4495800"/>
          <a:ext cx="8053387" cy="1885950"/>
        </p:xfrm>
        <a:graphic>
          <a:graphicData uri="http://schemas.openxmlformats.org/presentationml/2006/ole">
            <p:oleObj spid="_x0000_s2912259" name="Equation" r:id="rId5" imgW="4013200" imgH="939800" progId="Equation.3">
              <p:embed/>
            </p:oleObj>
          </a:graphicData>
        </a:graphic>
      </p:graphicFrame>
      <p:sp>
        <p:nvSpPr>
          <p:cNvPr id="2011146" name="Text Box 10"/>
          <p:cNvSpPr txBox="1">
            <a:spLocks/>
          </p:cNvSpPr>
          <p:nvPr/>
        </p:nvSpPr>
        <p:spPr bwMode="auto">
          <a:xfrm>
            <a:off x="6934200" y="4559300"/>
            <a:ext cx="1403350" cy="822325"/>
          </a:xfrm>
          <a:prstGeom prst="rect">
            <a:avLst/>
          </a:prstGeom>
          <a:noFill/>
          <a:ln w="12700">
            <a:noFill/>
            <a:miter lim="800000"/>
            <a:headEnd/>
            <a:tailEnd/>
          </a:ln>
          <a:effectLst/>
        </p:spPr>
        <p:txBody>
          <a:bodyPr wrap="none">
            <a:prstTxWarp prst="textNoShape">
              <a:avLst/>
            </a:prstTxWarp>
            <a:spAutoFit/>
          </a:bodyPr>
          <a:lstStyle/>
          <a:p>
            <a:r>
              <a:rPr lang="en-US" sz="2400">
                <a:solidFill>
                  <a:srgbClr val="DF2926"/>
                </a:solidFill>
                <a:latin typeface="Times New Roman" pitchFamily="-109" charset="0"/>
              </a:rPr>
              <a:t>                </a:t>
            </a:r>
          </a:p>
          <a:p>
            <a:endParaRPr lang="en-US" sz="2400">
              <a:solidFill>
                <a:srgbClr val="DF2926"/>
              </a:solidFill>
              <a:latin typeface="Times New Roman" pitchFamily="-109" charset="0"/>
            </a:endParaRPr>
          </a:p>
        </p:txBody>
      </p:sp>
      <p:graphicFrame>
        <p:nvGraphicFramePr>
          <p:cNvPr id="12" name="Object 11"/>
          <p:cNvGraphicFramePr>
            <a:graphicFrameLocks noChangeAspect="1"/>
          </p:cNvGraphicFramePr>
          <p:nvPr/>
        </p:nvGraphicFramePr>
        <p:xfrm>
          <a:off x="2306782" y="1828800"/>
          <a:ext cx="4322618" cy="914400"/>
        </p:xfrm>
        <a:graphic>
          <a:graphicData uri="http://schemas.openxmlformats.org/presentationml/2006/ole">
            <p:oleObj spid="_x0000_s2912260" name="Equation" r:id="rId6" imgW="2184400" imgH="444500" progId="Equation.3">
              <p:embed/>
            </p:oleObj>
          </a:graphicData>
        </a:graphic>
      </p:graphicFrame>
      <p:sp>
        <p:nvSpPr>
          <p:cNvPr id="15" name="TextBox 14"/>
          <p:cNvSpPr txBox="1"/>
          <p:nvPr/>
        </p:nvSpPr>
        <p:spPr>
          <a:xfrm>
            <a:off x="7244886" y="2521803"/>
            <a:ext cx="1518114" cy="830997"/>
          </a:xfrm>
          <a:prstGeom prst="rect">
            <a:avLst/>
          </a:prstGeom>
          <a:noFill/>
        </p:spPr>
        <p:txBody>
          <a:bodyPr wrap="none" rtlCol="0">
            <a:spAutoFit/>
          </a:bodyPr>
          <a:lstStyle/>
          <a:p>
            <a:r>
              <a:rPr lang="en-US" sz="2400" dirty="0" err="1" smtClean="0">
                <a:solidFill>
                  <a:schemeClr val="tx1"/>
                </a:solidFill>
                <a:latin typeface="+mj-lt"/>
              </a:rPr>
              <a:t>Friedmann</a:t>
            </a:r>
            <a:endParaRPr lang="en-US" sz="2400" dirty="0" smtClean="0">
              <a:solidFill>
                <a:schemeClr val="tx1"/>
              </a:solidFill>
              <a:latin typeface="+mj-lt"/>
            </a:endParaRPr>
          </a:p>
          <a:p>
            <a:r>
              <a:rPr lang="en-US" sz="2400" dirty="0" smtClean="0">
                <a:solidFill>
                  <a:schemeClr val="tx1"/>
                </a:solidFill>
                <a:latin typeface="+mj-lt"/>
              </a:rPr>
              <a:t>Equations</a:t>
            </a:r>
            <a:endParaRPr lang="en-US" sz="2400" dirty="0">
              <a:solidFill>
                <a:schemeClr val="tx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11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1146"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3186" name="Rectangle 2"/>
          <p:cNvSpPr>
            <a:spLocks noGrp="1" noChangeArrowheads="1"/>
          </p:cNvSpPr>
          <p:nvPr>
            <p:ph type="title"/>
          </p:nvPr>
        </p:nvSpPr>
        <p:spPr/>
        <p:txBody>
          <a:bodyPr/>
          <a:lstStyle/>
          <a:p>
            <a:endParaRPr lang="en-US"/>
          </a:p>
        </p:txBody>
      </p:sp>
      <p:sp>
        <p:nvSpPr>
          <p:cNvPr id="2013187" name="Rectangle 3"/>
          <p:cNvSpPr>
            <a:spLocks noGrp="1" noChangeArrowheads="1"/>
          </p:cNvSpPr>
          <p:nvPr>
            <p:ph type="body" idx="1"/>
          </p:nvPr>
        </p:nvSpPr>
        <p:spPr/>
        <p:txBody>
          <a:bodyPr/>
          <a:lstStyle/>
          <a:p>
            <a:endParaRPr lang="en-US"/>
          </a:p>
        </p:txBody>
      </p:sp>
      <p:pic>
        <p:nvPicPr>
          <p:cNvPr id="2013188" name="Picture 4" descr="scalings_araa_logz"/>
          <p:cNvPicPr>
            <a:picLocks noChangeAspect="1" noChangeArrowheads="1"/>
          </p:cNvPicPr>
          <p:nvPr/>
        </p:nvPicPr>
        <p:blipFill>
          <a:blip r:embed="rId4"/>
          <a:srcRect/>
          <a:stretch>
            <a:fillRect/>
          </a:stretch>
        </p:blipFill>
        <p:spPr bwMode="auto">
          <a:xfrm>
            <a:off x="-76200" y="0"/>
            <a:ext cx="9220200" cy="6959600"/>
          </a:xfrm>
          <a:prstGeom prst="rect">
            <a:avLst/>
          </a:prstGeom>
          <a:noFill/>
        </p:spPr>
      </p:pic>
      <p:graphicFrame>
        <p:nvGraphicFramePr>
          <p:cNvPr id="2013189" name="Object 5"/>
          <p:cNvGraphicFramePr>
            <a:graphicFrameLocks noChangeAspect="1"/>
          </p:cNvGraphicFramePr>
          <p:nvPr/>
        </p:nvGraphicFramePr>
        <p:xfrm>
          <a:off x="5441950" y="3692526"/>
          <a:ext cx="1339850" cy="498475"/>
        </p:xfrm>
        <a:graphic>
          <a:graphicData uri="http://schemas.openxmlformats.org/presentationml/2006/ole">
            <p:oleObj spid="_x0000_s2450434" name="Equation" r:id="rId5" imgW="546100" imgH="203200" progId="Equation.3">
              <p:embed/>
            </p:oleObj>
          </a:graphicData>
        </a:graphic>
      </p:graphicFrame>
      <p:graphicFrame>
        <p:nvGraphicFramePr>
          <p:cNvPr id="2013190" name="Object 6"/>
          <p:cNvGraphicFramePr>
            <a:graphicFrameLocks noChangeAspect="1"/>
          </p:cNvGraphicFramePr>
          <p:nvPr/>
        </p:nvGraphicFramePr>
        <p:xfrm>
          <a:off x="2971800" y="3733800"/>
          <a:ext cx="1219200" cy="477838"/>
        </p:xfrm>
        <a:graphic>
          <a:graphicData uri="http://schemas.openxmlformats.org/presentationml/2006/ole">
            <p:oleObj spid="_x0000_s2450435" name="Equation" r:id="rId6" imgW="520700" imgH="203200" progId="Equation.3">
              <p:embed/>
            </p:oleObj>
          </a:graphicData>
        </a:graphic>
      </p:graphicFrame>
      <p:graphicFrame>
        <p:nvGraphicFramePr>
          <p:cNvPr id="2013191" name="Object 7"/>
          <p:cNvGraphicFramePr>
            <a:graphicFrameLocks noChangeAspect="1"/>
          </p:cNvGraphicFramePr>
          <p:nvPr/>
        </p:nvGraphicFramePr>
        <p:xfrm>
          <a:off x="1447801" y="5149850"/>
          <a:ext cx="1676400" cy="412750"/>
        </p:xfrm>
        <a:graphic>
          <a:graphicData uri="http://schemas.openxmlformats.org/presentationml/2006/ole">
            <p:oleObj spid="_x0000_s2450436" name="Equation" r:id="rId7" imgW="825500" imgH="203200" progId="Equation.3">
              <p:embed/>
            </p:oleObj>
          </a:graphicData>
        </a:graphic>
      </p:graphicFrame>
      <p:graphicFrame>
        <p:nvGraphicFramePr>
          <p:cNvPr id="2013192" name="Object 8"/>
          <p:cNvGraphicFramePr>
            <a:graphicFrameLocks noChangeAspect="1"/>
          </p:cNvGraphicFramePr>
          <p:nvPr/>
        </p:nvGraphicFramePr>
        <p:xfrm>
          <a:off x="3581400" y="762000"/>
          <a:ext cx="3352800" cy="1657350"/>
        </p:xfrm>
        <a:graphic>
          <a:graphicData uri="http://schemas.openxmlformats.org/presentationml/2006/ole">
            <p:oleObj spid="_x0000_s2450437" name="Equation" r:id="rId8" imgW="1282700" imgH="635000" progId="Equation.3">
              <p:embed/>
            </p:oleObj>
          </a:graphicData>
        </a:graphic>
      </p:graphicFrame>
      <p:sp>
        <p:nvSpPr>
          <p:cNvPr id="2013193" name="Text Box 9"/>
          <p:cNvSpPr txBox="1">
            <a:spLocks/>
          </p:cNvSpPr>
          <p:nvPr/>
        </p:nvSpPr>
        <p:spPr bwMode="auto">
          <a:xfrm>
            <a:off x="5867401" y="6262688"/>
            <a:ext cx="2081798" cy="523202"/>
          </a:xfrm>
          <a:prstGeom prst="rect">
            <a:avLst/>
          </a:prstGeom>
          <a:noFill/>
          <a:ln w="12700">
            <a:noFill/>
            <a:miter lim="800000"/>
            <a:headEnd/>
            <a:tailEnd/>
          </a:ln>
          <a:effectLst/>
        </p:spPr>
        <p:txBody>
          <a:bodyPr wrap="none" lIns="91421" tIns="45711" rIns="91421" bIns="45711">
            <a:prstTxWarp prst="textNoShape">
              <a:avLst/>
            </a:prstTxWarp>
            <a:spAutoFit/>
          </a:bodyPr>
          <a:lstStyle/>
          <a:p>
            <a:r>
              <a:rPr lang="en-US" sz="2800" dirty="0">
                <a:latin typeface="Times New Roman" pitchFamily="-106" charset="0"/>
              </a:rPr>
              <a:t>=Log[a</a:t>
            </a:r>
            <a:r>
              <a:rPr lang="en-US" sz="2800" baseline="-25000" dirty="0">
                <a:latin typeface="Times New Roman" pitchFamily="-106" charset="0"/>
              </a:rPr>
              <a:t>0</a:t>
            </a:r>
            <a:r>
              <a:rPr lang="en-US" sz="2800" dirty="0">
                <a:latin typeface="Times New Roman" pitchFamily="-106" charset="0"/>
              </a:rPr>
              <a:t>/a(t)]</a:t>
            </a:r>
          </a:p>
        </p:txBody>
      </p:sp>
      <p:sp>
        <p:nvSpPr>
          <p:cNvPr id="10" name="TextBox 9"/>
          <p:cNvSpPr txBox="1"/>
          <p:nvPr/>
        </p:nvSpPr>
        <p:spPr>
          <a:xfrm>
            <a:off x="1116594" y="76200"/>
            <a:ext cx="7646406" cy="461647"/>
          </a:xfrm>
          <a:prstGeom prst="rect">
            <a:avLst/>
          </a:prstGeom>
          <a:noFill/>
        </p:spPr>
        <p:txBody>
          <a:bodyPr wrap="none" lIns="91421" tIns="45711" rIns="91421" bIns="45711" rtlCol="0">
            <a:spAutoFit/>
          </a:bodyPr>
          <a:lstStyle/>
          <a:p>
            <a:r>
              <a:rPr lang="en-US" sz="2400" dirty="0" smtClean="0">
                <a:latin typeface="+mn-lt"/>
              </a:rPr>
              <a:t>Equation of State parameter </a:t>
            </a:r>
            <a:r>
              <a:rPr lang="en-US" sz="2400" i="1" dirty="0" err="1" smtClean="0">
                <a:latin typeface="+mn-lt"/>
              </a:rPr>
              <a:t>w</a:t>
            </a:r>
            <a:r>
              <a:rPr lang="en-US" sz="2400" dirty="0" smtClean="0">
                <a:latin typeface="+mn-lt"/>
              </a:rPr>
              <a:t> determines Cosmic Evolution</a:t>
            </a:r>
            <a:endParaRPr lang="en-US" sz="2400" dirty="0">
              <a:latin typeface="+mn-lt"/>
            </a:endParaRPr>
          </a:p>
        </p:txBody>
      </p:sp>
      <p:sp>
        <p:nvSpPr>
          <p:cNvPr id="11" name="TextBox 10"/>
          <p:cNvSpPr txBox="1"/>
          <p:nvPr/>
        </p:nvSpPr>
        <p:spPr>
          <a:xfrm>
            <a:off x="3505200" y="2362200"/>
            <a:ext cx="3828279" cy="369332"/>
          </a:xfrm>
          <a:prstGeom prst="rect">
            <a:avLst/>
          </a:prstGeom>
          <a:noFill/>
        </p:spPr>
        <p:txBody>
          <a:bodyPr wrap="none" rtlCol="0">
            <a:spAutoFit/>
          </a:bodyPr>
          <a:lstStyle/>
          <a:p>
            <a:r>
              <a:rPr lang="en-US" dirty="0" smtClean="0"/>
              <a:t>Conservation of Energy-Momentum</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57200" y="0"/>
            <a:ext cx="8119280" cy="707886"/>
          </a:xfrm>
          <a:prstGeom prst="rect">
            <a:avLst/>
          </a:prstGeom>
          <a:noFill/>
        </p:spPr>
        <p:txBody>
          <a:bodyPr wrap="none" rtlCol="0">
            <a:spAutoFit/>
          </a:bodyPr>
          <a:lstStyle/>
          <a:p>
            <a:r>
              <a:rPr lang="en-US" sz="4000" dirty="0" smtClean="0">
                <a:solidFill>
                  <a:schemeClr val="tx2"/>
                </a:solidFill>
                <a:latin typeface="Times New Roman"/>
                <a:cs typeface="Times New Roman"/>
              </a:rPr>
              <a:t>Early 1990’s: Circumstantial Evidence</a:t>
            </a:r>
            <a:endParaRPr lang="en-US" sz="4000" dirty="0">
              <a:solidFill>
                <a:schemeClr val="tx2"/>
              </a:solidFill>
              <a:latin typeface="Times New Roman"/>
              <a:cs typeface="Times New Roman"/>
            </a:endParaRPr>
          </a:p>
        </p:txBody>
      </p:sp>
      <p:sp>
        <p:nvSpPr>
          <p:cNvPr id="3" name="TextBox 2"/>
          <p:cNvSpPr txBox="1"/>
          <p:nvPr/>
        </p:nvSpPr>
        <p:spPr>
          <a:xfrm>
            <a:off x="609600" y="780158"/>
            <a:ext cx="7696200" cy="6001642"/>
          </a:xfrm>
          <a:prstGeom prst="rect">
            <a:avLst/>
          </a:prstGeom>
          <a:noFill/>
        </p:spPr>
        <p:txBody>
          <a:bodyPr wrap="square" rtlCol="0">
            <a:spAutoFit/>
          </a:bodyPr>
          <a:lstStyle/>
          <a:p>
            <a:r>
              <a:rPr lang="en-US" sz="2400" dirty="0" smtClean="0">
                <a:solidFill>
                  <a:schemeClr val="tx1"/>
                </a:solidFill>
                <a:latin typeface="Times New Roman"/>
                <a:cs typeface="Times New Roman"/>
              </a:rPr>
              <a:t>The theory of primordial inflation successfully accounted for the large-scale smoothness of the Universe and the large-scale distribution of galaxies.</a:t>
            </a:r>
          </a:p>
          <a:p>
            <a:endParaRPr lang="en-US" sz="2400" dirty="0" smtClean="0">
              <a:solidFill>
                <a:schemeClr val="tx1"/>
              </a:solidFill>
              <a:latin typeface="Times New Roman"/>
              <a:cs typeface="Times New Roman"/>
            </a:endParaRPr>
          </a:p>
          <a:p>
            <a:r>
              <a:rPr lang="en-US" sz="2400" dirty="0" smtClean="0">
                <a:solidFill>
                  <a:schemeClr val="tx1"/>
                </a:solidFill>
                <a:latin typeface="Times New Roman"/>
                <a:cs typeface="Times New Roman"/>
              </a:rPr>
              <a:t>Inflation predicted what the total density of the Universe should be: the critical amount needed for the geometry of the Universe to be </a:t>
            </a:r>
            <a:r>
              <a:rPr lang="en-US" sz="2400" dirty="0" smtClean="0">
                <a:solidFill>
                  <a:schemeClr val="tx1"/>
                </a:solidFill>
                <a:latin typeface="Times New Roman"/>
                <a:cs typeface="Times New Roman"/>
              </a:rPr>
              <a:t>flat: </a:t>
            </a:r>
            <a:r>
              <a:rPr lang="en-US" sz="2400" dirty="0" err="1" smtClean="0">
                <a:solidFill>
                  <a:schemeClr val="tx1"/>
                </a:solidFill>
                <a:latin typeface="Times New Roman"/>
                <a:cs typeface="Times New Roman"/>
              </a:rPr>
              <a:t>Ω</a:t>
            </a:r>
            <a:r>
              <a:rPr lang="en-US" sz="2400" baseline="-25000" dirty="0" err="1" smtClean="0">
                <a:solidFill>
                  <a:schemeClr val="tx1"/>
                </a:solidFill>
                <a:latin typeface="Times New Roman"/>
                <a:cs typeface="Times New Roman"/>
              </a:rPr>
              <a:t>tot</a:t>
            </a:r>
            <a:r>
              <a:rPr lang="en-US" sz="2400" dirty="0" smtClean="0">
                <a:solidFill>
                  <a:schemeClr val="tx1"/>
                </a:solidFill>
                <a:latin typeface="Times New Roman"/>
                <a:cs typeface="Times New Roman"/>
              </a:rPr>
              <a:t>=1.</a:t>
            </a:r>
          </a:p>
          <a:p>
            <a:endParaRPr lang="en-US" sz="2400" dirty="0" smtClean="0">
              <a:solidFill>
                <a:schemeClr val="tx1"/>
              </a:solidFill>
              <a:latin typeface="Times New Roman"/>
              <a:cs typeface="Times New Roman"/>
            </a:endParaRPr>
          </a:p>
          <a:p>
            <a:r>
              <a:rPr lang="en-US" sz="2400" dirty="0" smtClean="0">
                <a:solidFill>
                  <a:schemeClr val="tx1"/>
                </a:solidFill>
                <a:latin typeface="Times New Roman"/>
                <a:cs typeface="Times New Roman"/>
              </a:rPr>
              <a:t>Measurements of the total amount of matter (mostly dark) in galaxies and clusters indicated not enough dark matter for a flat </a:t>
            </a:r>
            <a:r>
              <a:rPr lang="en-US" sz="2400" dirty="0" smtClean="0">
                <a:solidFill>
                  <a:schemeClr val="tx1"/>
                </a:solidFill>
                <a:latin typeface="Times New Roman"/>
                <a:cs typeface="Times New Roman"/>
              </a:rPr>
              <a:t>Universe (</a:t>
            </a:r>
            <a:r>
              <a:rPr lang="en-US" sz="2400" dirty="0" err="1" smtClean="0">
                <a:solidFill>
                  <a:schemeClr val="tx1"/>
                </a:solidFill>
                <a:latin typeface="Times New Roman"/>
                <a:cs typeface="Times New Roman"/>
              </a:rPr>
              <a:t>Ω</a:t>
            </a:r>
            <a:r>
              <a:rPr lang="en-US" sz="2400" baseline="-25000" dirty="0" err="1" smtClean="0">
                <a:solidFill>
                  <a:schemeClr val="tx1"/>
                </a:solidFill>
                <a:latin typeface="Times New Roman"/>
                <a:cs typeface="Times New Roman"/>
              </a:rPr>
              <a:t>m</a:t>
            </a:r>
            <a:r>
              <a:rPr lang="en-US" sz="2400" dirty="0" smtClean="0">
                <a:solidFill>
                  <a:schemeClr val="tx1"/>
                </a:solidFill>
                <a:latin typeface="Times New Roman"/>
                <a:cs typeface="Times New Roman"/>
              </a:rPr>
              <a:t>=0.2): </a:t>
            </a:r>
            <a:r>
              <a:rPr lang="en-US" sz="2400" dirty="0" smtClean="0">
                <a:solidFill>
                  <a:schemeClr val="tx1"/>
                </a:solidFill>
                <a:latin typeface="Times New Roman"/>
                <a:cs typeface="Times New Roman"/>
              </a:rPr>
              <a:t>there must be additional unseen stuff to make up the difference, if inflation is correct.</a:t>
            </a:r>
          </a:p>
          <a:p>
            <a:endParaRPr lang="en-US" sz="2400" dirty="0" smtClean="0">
              <a:solidFill>
                <a:schemeClr val="tx1"/>
              </a:solidFill>
              <a:latin typeface="Times New Roman"/>
              <a:cs typeface="Times New Roman"/>
            </a:endParaRPr>
          </a:p>
          <a:p>
            <a:r>
              <a:rPr lang="en-US" sz="2400" dirty="0" smtClean="0">
                <a:solidFill>
                  <a:schemeClr val="tx1"/>
                </a:solidFill>
                <a:latin typeface="Times New Roman"/>
                <a:cs typeface="Times New Roman"/>
              </a:rPr>
              <a:t>Measurements of large-scale structure (APM survey) </a:t>
            </a:r>
            <a:r>
              <a:rPr lang="en-US" sz="2400" dirty="0" smtClean="0">
                <a:solidFill>
                  <a:schemeClr val="tx1"/>
                </a:solidFill>
                <a:latin typeface="Times New Roman"/>
                <a:cs typeface="Times New Roman"/>
              </a:rPr>
              <a:t>were consistent with scale-invariant primordial perturbations from inflation with Cold Dark Matter plus </a:t>
            </a:r>
            <a:r>
              <a:rPr lang="en-US" sz="2400" dirty="0" err="1" smtClean="0">
                <a:solidFill>
                  <a:schemeClr val="tx1"/>
                </a:solidFill>
                <a:latin typeface="Times New Roman"/>
                <a:cs typeface="Times New Roman"/>
              </a:rPr>
              <a:t>Λ</a:t>
            </a:r>
            <a:r>
              <a:rPr lang="en-US" sz="2400" dirty="0" smtClean="0">
                <a:solidFill>
                  <a:schemeClr val="tx1"/>
                </a:solidFill>
                <a:latin typeface="Times New Roman"/>
                <a:cs typeface="Times New Roman"/>
              </a:rPr>
              <a:t>.</a:t>
            </a:r>
            <a:endParaRPr lang="en-US" sz="2400" dirty="0" smtClean="0">
              <a:solidFill>
                <a:schemeClr val="tx1"/>
              </a:solidFill>
              <a:latin typeface="Times New Roman"/>
              <a:cs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a:xfrm>
            <a:off x="228600" y="228600"/>
            <a:ext cx="8637588" cy="762000"/>
          </a:xfrm>
        </p:spPr>
        <p:txBody>
          <a:bodyPr/>
          <a:lstStyle/>
          <a:p>
            <a:r>
              <a:rPr lang="en-US" dirty="0"/>
              <a:t>Cosmic Acceleration</a:t>
            </a:r>
            <a:endParaRPr lang="en-US" sz="3600" dirty="0"/>
          </a:p>
        </p:txBody>
      </p:sp>
      <p:sp>
        <p:nvSpPr>
          <p:cNvPr id="954371" name="Text Box 3"/>
          <p:cNvSpPr txBox="1">
            <a:spLocks noChangeArrowheads="1"/>
          </p:cNvSpPr>
          <p:nvPr/>
        </p:nvSpPr>
        <p:spPr bwMode="auto">
          <a:xfrm>
            <a:off x="533400" y="838200"/>
            <a:ext cx="7620000" cy="5693867"/>
          </a:xfrm>
          <a:prstGeom prst="rect">
            <a:avLst/>
          </a:prstGeom>
          <a:noFill/>
          <a:ln w="98425">
            <a:noFill/>
            <a:miter lim="800000"/>
            <a:headEnd/>
            <a:tailEnd/>
          </a:ln>
          <a:effectLst/>
        </p:spPr>
        <p:txBody>
          <a:bodyPr wrap="square">
            <a:prstTxWarp prst="textNoShape">
              <a:avLst/>
            </a:prstTxWarp>
            <a:spAutoFit/>
          </a:bodyPr>
          <a:lstStyle/>
          <a:p>
            <a:pPr marL="457200" indent="-457200"/>
            <a:endParaRPr lang="en-US" sz="2800" dirty="0" smtClean="0">
              <a:solidFill>
                <a:schemeClr val="tx1"/>
              </a:solidFill>
              <a:latin typeface="Times" pitchFamily="-110" charset="0"/>
            </a:endParaRPr>
          </a:p>
          <a:p>
            <a:pPr marL="457200" indent="-457200"/>
            <a:endParaRPr lang="en-US" sz="2800" dirty="0" smtClean="0">
              <a:solidFill>
                <a:schemeClr val="tx1"/>
              </a:solidFill>
              <a:latin typeface="Times" pitchFamily="-110" charset="0"/>
            </a:endParaRPr>
          </a:p>
          <a:p>
            <a:pPr marL="457200" indent="-457200"/>
            <a:endParaRPr lang="en-US" sz="2800" dirty="0" smtClean="0">
              <a:solidFill>
                <a:schemeClr val="tx1"/>
              </a:solidFill>
              <a:latin typeface="Times" pitchFamily="-110" charset="0"/>
            </a:endParaRPr>
          </a:p>
          <a:p>
            <a:pPr marL="457200" indent="-457200"/>
            <a:endParaRPr lang="en-US" sz="2800" dirty="0" smtClean="0">
              <a:solidFill>
                <a:schemeClr val="tx1"/>
              </a:solidFill>
              <a:latin typeface="Times" pitchFamily="-110" charset="0"/>
            </a:endParaRPr>
          </a:p>
          <a:p>
            <a:pPr marL="457200" indent="-457200"/>
            <a:r>
              <a:rPr lang="en-US" sz="2800" dirty="0" smtClean="0">
                <a:solidFill>
                  <a:schemeClr val="tx1"/>
                </a:solidFill>
                <a:latin typeface="Times" pitchFamily="-110" charset="0"/>
              </a:rPr>
              <a:t>This implies that                 increases with time: if we could watch the same galaxy over cosmic time, we would see its recession speed increase.</a:t>
            </a:r>
          </a:p>
          <a:p>
            <a:pPr marL="457200" indent="-457200"/>
            <a:endParaRPr lang="en-US" sz="2800" dirty="0" smtClean="0">
              <a:solidFill>
                <a:schemeClr val="tx1"/>
              </a:solidFill>
              <a:latin typeface="Times" pitchFamily="-110" charset="0"/>
            </a:endParaRPr>
          </a:p>
          <a:p>
            <a:pPr marL="457200" indent="-457200"/>
            <a:r>
              <a:rPr lang="en-US" sz="2800" u="sng" dirty="0" smtClean="0">
                <a:solidFill>
                  <a:schemeClr val="tx1"/>
                </a:solidFill>
                <a:latin typeface="Times" pitchFamily="-110" charset="0"/>
              </a:rPr>
              <a:t>Exercise 1</a:t>
            </a:r>
            <a:r>
              <a:rPr lang="en-US" sz="2800" dirty="0" smtClean="0">
                <a:solidFill>
                  <a:schemeClr val="tx1"/>
                </a:solidFill>
                <a:latin typeface="Times" pitchFamily="-110" charset="0"/>
              </a:rPr>
              <a:t>: A. Show that above statement is true.  B. For a galaxy at </a:t>
            </a:r>
            <a:r>
              <a:rPr lang="en-US" sz="2800" i="1" dirty="0" err="1" smtClean="0">
                <a:solidFill>
                  <a:schemeClr val="tx1"/>
                </a:solidFill>
                <a:latin typeface="Times" pitchFamily="-110" charset="0"/>
              </a:rPr>
              <a:t>d</a:t>
            </a:r>
            <a:r>
              <a:rPr lang="en-US" sz="2800" dirty="0" smtClean="0">
                <a:solidFill>
                  <a:schemeClr val="tx1"/>
                </a:solidFill>
                <a:latin typeface="Times" pitchFamily="-110" charset="0"/>
              </a:rPr>
              <a:t>=100 </a:t>
            </a:r>
            <a:r>
              <a:rPr lang="en-US" sz="2800" dirty="0" err="1" smtClean="0">
                <a:solidFill>
                  <a:schemeClr val="tx1"/>
                </a:solidFill>
                <a:latin typeface="Times" pitchFamily="-110" charset="0"/>
              </a:rPr>
              <a:t>Mpc</a:t>
            </a:r>
            <a:r>
              <a:rPr lang="en-US" sz="2800" dirty="0" smtClean="0">
                <a:solidFill>
                  <a:schemeClr val="tx1"/>
                </a:solidFill>
                <a:latin typeface="Times" pitchFamily="-110" charset="0"/>
              </a:rPr>
              <a:t>, if </a:t>
            </a:r>
            <a:r>
              <a:rPr lang="en-US" sz="2800" i="1" dirty="0" smtClean="0">
                <a:solidFill>
                  <a:schemeClr val="tx1"/>
                </a:solidFill>
                <a:latin typeface="Times" pitchFamily="-110" charset="0"/>
              </a:rPr>
              <a:t>H</a:t>
            </a:r>
            <a:r>
              <a:rPr lang="en-US" sz="2800" i="1" baseline="-25000" dirty="0" smtClean="0">
                <a:solidFill>
                  <a:schemeClr val="tx1"/>
                </a:solidFill>
                <a:latin typeface="Times" pitchFamily="-110" charset="0"/>
              </a:rPr>
              <a:t>0</a:t>
            </a:r>
            <a:r>
              <a:rPr lang="en-US" sz="2800" dirty="0" smtClean="0">
                <a:solidFill>
                  <a:schemeClr val="tx1"/>
                </a:solidFill>
                <a:latin typeface="Times" pitchFamily="-110" charset="0"/>
              </a:rPr>
              <a:t>=70 km/sec/</a:t>
            </a:r>
            <a:r>
              <a:rPr lang="en-US" sz="2800" dirty="0" err="1" smtClean="0">
                <a:solidFill>
                  <a:schemeClr val="tx1"/>
                </a:solidFill>
                <a:latin typeface="Times" pitchFamily="-110" charset="0"/>
              </a:rPr>
              <a:t>Mpc</a:t>
            </a:r>
            <a:r>
              <a:rPr lang="en-US" sz="2800" dirty="0" smtClean="0">
                <a:solidFill>
                  <a:schemeClr val="tx1"/>
                </a:solidFill>
                <a:latin typeface="Times" pitchFamily="-110" charset="0"/>
              </a:rPr>
              <a:t> =constant, what is the increase in its recession speed over a 10-year period? How feasible is it to measure that change?</a:t>
            </a:r>
          </a:p>
        </p:txBody>
      </p:sp>
      <p:graphicFrame>
        <p:nvGraphicFramePr>
          <p:cNvPr id="954372" name="Object 4"/>
          <p:cNvGraphicFramePr>
            <a:graphicFrameLocks noChangeAspect="1"/>
          </p:cNvGraphicFramePr>
          <p:nvPr/>
        </p:nvGraphicFramePr>
        <p:xfrm>
          <a:off x="2286000" y="1295400"/>
          <a:ext cx="4572000" cy="977221"/>
        </p:xfrm>
        <a:graphic>
          <a:graphicData uri="http://schemas.openxmlformats.org/presentationml/2006/ole">
            <p:oleObj spid="_x0000_s2878466" name="Equation" r:id="rId4" imgW="1663700" imgH="355600" progId="Equation.3">
              <p:embed/>
            </p:oleObj>
          </a:graphicData>
        </a:graphic>
      </p:graphicFrame>
      <p:graphicFrame>
        <p:nvGraphicFramePr>
          <p:cNvPr id="954373" name="Object 5"/>
          <p:cNvGraphicFramePr>
            <a:graphicFrameLocks noChangeAspect="1"/>
          </p:cNvGraphicFramePr>
          <p:nvPr/>
        </p:nvGraphicFramePr>
        <p:xfrm>
          <a:off x="3200400" y="2667000"/>
          <a:ext cx="1079500" cy="320675"/>
        </p:xfrm>
        <a:graphic>
          <a:graphicData uri="http://schemas.openxmlformats.org/presentationml/2006/ole">
            <p:oleObj spid="_x0000_s2878467" name="Equation" r:id="rId5" imgW="469900" imgH="139700" progId="Equation.3">
              <p:embed/>
            </p:oleObj>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8962" name="Rectangle 2"/>
          <p:cNvSpPr>
            <a:spLocks noGrp="1" noChangeArrowheads="1"/>
          </p:cNvSpPr>
          <p:nvPr>
            <p:ph type="title"/>
          </p:nvPr>
        </p:nvSpPr>
        <p:spPr>
          <a:xfrm>
            <a:off x="228600" y="1416050"/>
            <a:ext cx="8637588" cy="641350"/>
          </a:xfrm>
        </p:spPr>
        <p:txBody>
          <a:bodyPr/>
          <a:lstStyle/>
          <a:p>
            <a:r>
              <a:rPr lang="en-US" sz="3600"/>
              <a:t>What is the evidence for cosmic acceleration?</a:t>
            </a:r>
            <a:endParaRPr lang="en-US"/>
          </a:p>
        </p:txBody>
      </p:sp>
      <p:sp>
        <p:nvSpPr>
          <p:cNvPr id="2088964" name="Rectangle 4"/>
          <p:cNvSpPr>
            <a:spLocks/>
          </p:cNvSpPr>
          <p:nvPr/>
        </p:nvSpPr>
        <p:spPr bwMode="auto">
          <a:xfrm>
            <a:off x="304800" y="2895600"/>
            <a:ext cx="8296275" cy="641350"/>
          </a:xfrm>
          <a:prstGeom prst="rect">
            <a:avLst/>
          </a:prstGeom>
          <a:noFill/>
          <a:ln w="12700">
            <a:noFill/>
            <a:miter lim="800000"/>
            <a:headEnd/>
            <a:tailEnd/>
          </a:ln>
          <a:effectLst/>
        </p:spPr>
        <p:txBody>
          <a:bodyPr wrap="none">
            <a:prstTxWarp prst="textNoShape">
              <a:avLst/>
            </a:prstTxWarp>
            <a:spAutoFit/>
          </a:bodyPr>
          <a:lstStyle/>
          <a:p>
            <a:r>
              <a:rPr lang="en-US" sz="3600">
                <a:solidFill>
                  <a:srgbClr val="FFFF00"/>
                </a:solidFill>
                <a:latin typeface="Times" charset="0"/>
              </a:rPr>
              <a:t>What could be causing cosmic acceleration?</a:t>
            </a:r>
          </a:p>
        </p:txBody>
      </p:sp>
      <p:sp>
        <p:nvSpPr>
          <p:cNvPr id="2088965" name="Rectangle 5"/>
          <p:cNvSpPr>
            <a:spLocks/>
          </p:cNvSpPr>
          <p:nvPr/>
        </p:nvSpPr>
        <p:spPr bwMode="auto">
          <a:xfrm>
            <a:off x="381000" y="4387850"/>
            <a:ext cx="5391150" cy="641350"/>
          </a:xfrm>
          <a:prstGeom prst="rect">
            <a:avLst/>
          </a:prstGeom>
          <a:noFill/>
          <a:ln w="12700">
            <a:noFill/>
            <a:miter lim="800000"/>
            <a:headEnd/>
            <a:tailEnd/>
          </a:ln>
          <a:effectLst/>
        </p:spPr>
        <p:txBody>
          <a:bodyPr wrap="none">
            <a:prstTxWarp prst="textNoShape">
              <a:avLst/>
            </a:prstTxWarp>
            <a:spAutoFit/>
          </a:bodyPr>
          <a:lstStyle/>
          <a:p>
            <a:r>
              <a:rPr lang="en-US" sz="3600">
                <a:solidFill>
                  <a:srgbClr val="FFFF00"/>
                </a:solidFill>
                <a:latin typeface="Times" charset="0"/>
              </a:rPr>
              <a:t>How do we plan to find out?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a:xfrm>
            <a:off x="228600" y="152400"/>
            <a:ext cx="8637588" cy="762000"/>
          </a:xfrm>
        </p:spPr>
        <p:txBody>
          <a:bodyPr/>
          <a:lstStyle/>
          <a:p>
            <a:r>
              <a:rPr lang="en-US" dirty="0"/>
              <a:t>Cosmic Acceleration</a:t>
            </a:r>
            <a:endParaRPr lang="en-US" sz="3600" dirty="0"/>
          </a:p>
        </p:txBody>
      </p:sp>
      <p:sp>
        <p:nvSpPr>
          <p:cNvPr id="954371" name="Text Box 3"/>
          <p:cNvSpPr txBox="1">
            <a:spLocks noChangeArrowheads="1"/>
          </p:cNvSpPr>
          <p:nvPr/>
        </p:nvSpPr>
        <p:spPr bwMode="auto">
          <a:xfrm>
            <a:off x="304800" y="1165036"/>
            <a:ext cx="8763000" cy="4549964"/>
          </a:xfrm>
          <a:prstGeom prst="rect">
            <a:avLst/>
          </a:prstGeom>
          <a:noFill/>
          <a:ln w="98425">
            <a:noFill/>
            <a:miter lim="800000"/>
            <a:headEnd/>
            <a:tailEnd/>
          </a:ln>
          <a:effectLst/>
        </p:spPr>
        <p:txBody>
          <a:bodyPr>
            <a:prstTxWarp prst="textNoShape">
              <a:avLst/>
            </a:prstTxWarp>
            <a:spAutoFit/>
          </a:bodyPr>
          <a:lstStyle/>
          <a:p>
            <a:pPr marL="457200" indent="-457200"/>
            <a:endParaRPr lang="en-US" sz="2800" dirty="0" smtClean="0">
              <a:solidFill>
                <a:schemeClr val="tx1"/>
              </a:solidFill>
              <a:latin typeface="Times" pitchFamily="-110" charset="0"/>
            </a:endParaRPr>
          </a:p>
          <a:p>
            <a:pPr marL="457200" indent="-457200"/>
            <a:r>
              <a:rPr lang="en-US" sz="2800" dirty="0">
                <a:solidFill>
                  <a:schemeClr val="tx1"/>
                </a:solidFill>
                <a:latin typeface="Times" pitchFamily="-110" charset="0"/>
              </a:rPr>
              <a:t>What can make the cosmic expansion speed up? </a:t>
            </a:r>
          </a:p>
          <a:p>
            <a:pPr marL="457200" indent="-457200"/>
            <a:endParaRPr lang="en-US" sz="2800" dirty="0">
              <a:solidFill>
                <a:schemeClr val="tx2"/>
              </a:solidFill>
              <a:latin typeface="Times" pitchFamily="-110" charset="0"/>
            </a:endParaRPr>
          </a:p>
          <a:p>
            <a:pPr marL="457200" indent="-457200">
              <a:lnSpc>
                <a:spcPct val="90000"/>
              </a:lnSpc>
              <a:buFont typeface="Arial" pitchFamily="-110" charset="0"/>
              <a:buAutoNum type="arabicPeriod"/>
            </a:pPr>
            <a:r>
              <a:rPr lang="en-US" sz="2800" dirty="0">
                <a:solidFill>
                  <a:schemeClr val="tx2"/>
                </a:solidFill>
                <a:latin typeface="Times" pitchFamily="-110" charset="0"/>
              </a:rPr>
              <a:t>The Universe is filled with weird stuff that gives </a:t>
            </a:r>
          </a:p>
          <a:p>
            <a:pPr marL="457200" indent="-457200">
              <a:lnSpc>
                <a:spcPct val="90000"/>
              </a:lnSpc>
              <a:buFont typeface="Arial" pitchFamily="-110" charset="0"/>
              <a:buNone/>
            </a:pPr>
            <a:r>
              <a:rPr lang="en-US" sz="2800" dirty="0">
                <a:solidFill>
                  <a:schemeClr val="tx2"/>
                </a:solidFill>
                <a:latin typeface="Times" pitchFamily="-110" charset="0"/>
              </a:rPr>
              <a:t>      rise to `gravitational repulsion’. We call this  </a:t>
            </a:r>
          </a:p>
          <a:p>
            <a:pPr marL="457200" indent="-457200">
              <a:lnSpc>
                <a:spcPct val="90000"/>
              </a:lnSpc>
              <a:buFont typeface="Arial" pitchFamily="-110" charset="0"/>
              <a:buNone/>
            </a:pPr>
            <a:r>
              <a:rPr lang="en-US" sz="2800" dirty="0">
                <a:solidFill>
                  <a:schemeClr val="tx2"/>
                </a:solidFill>
                <a:latin typeface="Times" pitchFamily="-110" charset="0"/>
              </a:rPr>
              <a:t>                                    </a:t>
            </a:r>
            <a:r>
              <a:rPr lang="en-US" sz="3200" dirty="0">
                <a:solidFill>
                  <a:srgbClr val="00FF00"/>
                </a:solidFill>
                <a:latin typeface="Times" pitchFamily="-110" charset="0"/>
              </a:rPr>
              <a:t>Dark Energy</a:t>
            </a:r>
            <a:endParaRPr lang="en-US" sz="2800" dirty="0">
              <a:solidFill>
                <a:srgbClr val="000066"/>
              </a:solidFill>
              <a:latin typeface="Times" pitchFamily="-110" charset="0"/>
            </a:endParaRPr>
          </a:p>
          <a:p>
            <a:pPr marL="457200" indent="-457200">
              <a:lnSpc>
                <a:spcPct val="90000"/>
              </a:lnSpc>
              <a:buFont typeface="Arial" pitchFamily="-110" charset="0"/>
              <a:buNone/>
            </a:pPr>
            <a:endParaRPr lang="en-US" sz="2800" dirty="0">
              <a:solidFill>
                <a:schemeClr val="tx2"/>
              </a:solidFill>
              <a:latin typeface="Times" pitchFamily="-110" charset="0"/>
            </a:endParaRPr>
          </a:p>
          <a:p>
            <a:pPr marL="457200" indent="-457200">
              <a:lnSpc>
                <a:spcPct val="90000"/>
              </a:lnSpc>
              <a:buFont typeface="Arial" pitchFamily="-110" charset="0"/>
              <a:buAutoNum type="arabicPeriod" startAt="2"/>
            </a:pPr>
            <a:r>
              <a:rPr lang="en-US" sz="2800" dirty="0">
                <a:solidFill>
                  <a:schemeClr val="tx2"/>
                </a:solidFill>
                <a:latin typeface="Times" pitchFamily="-110" charset="0"/>
              </a:rPr>
              <a:t>Einstein’s theory of General Relativity is wrong on cosmic distance scales.</a:t>
            </a:r>
          </a:p>
          <a:p>
            <a:pPr marL="457200" indent="-457200">
              <a:lnSpc>
                <a:spcPct val="90000"/>
              </a:lnSpc>
              <a:buFont typeface="Arial" pitchFamily="-110" charset="0"/>
              <a:buNone/>
            </a:pPr>
            <a:endParaRPr lang="en-US" sz="2800" dirty="0">
              <a:solidFill>
                <a:schemeClr val="tx2"/>
              </a:solidFill>
              <a:latin typeface="Times" pitchFamily="-110" charset="0"/>
            </a:endParaRPr>
          </a:p>
          <a:p>
            <a:pPr marL="457200" indent="-457200">
              <a:lnSpc>
                <a:spcPct val="90000"/>
              </a:lnSpc>
              <a:buFont typeface="Arial" pitchFamily="-110" charset="0"/>
              <a:buNone/>
            </a:pPr>
            <a:r>
              <a:rPr lang="en-US" sz="2800" dirty="0">
                <a:solidFill>
                  <a:schemeClr val="tx2"/>
                </a:solidFill>
                <a:latin typeface="Times" pitchFamily="-110" charset="0"/>
              </a:rPr>
              <a:t>3.  We must drop the assumption of homogeneity/isotropy.</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bwMode="auto">
          <a:xfrm>
            <a:off x="2514600" y="3886200"/>
            <a:ext cx="5105400" cy="25908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105" charset="0"/>
              <a:ea typeface="Arial" pitchFamily="-105" charset="0"/>
              <a:cs typeface="Arial" pitchFamily="-105" charset="0"/>
              <a:sym typeface="Arial" pitchFamily="-105" charset="0"/>
            </a:endParaRPr>
          </a:p>
        </p:txBody>
      </p:sp>
      <p:sp>
        <p:nvSpPr>
          <p:cNvPr id="6" name="Slide Number Placeholder 2"/>
          <p:cNvSpPr>
            <a:spLocks noGrp="1"/>
          </p:cNvSpPr>
          <p:nvPr>
            <p:ph type="sldNum" sz="quarter" idx="10"/>
          </p:nvPr>
        </p:nvSpPr>
        <p:spPr/>
        <p:txBody>
          <a:bodyPr/>
          <a:lstStyle/>
          <a:p>
            <a:endParaRPr lang="en-US"/>
          </a:p>
          <a:p>
            <a:fld id="{EDCE0214-BCF9-1F48-B18E-59167EB9B214}" type="slidenum">
              <a:rPr lang="en-US">
                <a:solidFill>
                  <a:srgbClr val="17E81D"/>
                </a:solidFill>
              </a:rPr>
              <a:pPr/>
              <a:t>29</a:t>
            </a:fld>
            <a:endParaRPr lang="en-US">
              <a:solidFill>
                <a:srgbClr val="17E81D"/>
              </a:solidFill>
            </a:endParaRPr>
          </a:p>
        </p:txBody>
      </p:sp>
      <p:sp>
        <p:nvSpPr>
          <p:cNvPr id="1936386" name="Rectangle 2"/>
          <p:cNvSpPr>
            <a:spLocks noGrp="1" noChangeArrowheads="1"/>
          </p:cNvSpPr>
          <p:nvPr>
            <p:ph type="title"/>
          </p:nvPr>
        </p:nvSpPr>
        <p:spPr>
          <a:xfrm>
            <a:off x="457200" y="381000"/>
            <a:ext cx="8305800" cy="579438"/>
          </a:xfrm>
        </p:spPr>
        <p:txBody>
          <a:bodyPr/>
          <a:lstStyle/>
          <a:p>
            <a:r>
              <a:rPr lang="en-US" sz="4000" dirty="0" smtClean="0"/>
              <a:t>Cosmological Constant as Dark Energy</a:t>
            </a:r>
            <a:endParaRPr lang="en-US" sz="3200" dirty="0"/>
          </a:p>
        </p:txBody>
      </p:sp>
      <p:sp>
        <p:nvSpPr>
          <p:cNvPr id="1936387" name="Text Box 3"/>
          <p:cNvSpPr txBox="1">
            <a:spLocks noChangeArrowheads="1"/>
          </p:cNvSpPr>
          <p:nvPr/>
        </p:nvSpPr>
        <p:spPr bwMode="auto">
          <a:xfrm>
            <a:off x="914400" y="1718608"/>
            <a:ext cx="8229600" cy="2308324"/>
          </a:xfrm>
          <a:prstGeom prst="rect">
            <a:avLst/>
          </a:prstGeom>
          <a:noFill/>
          <a:ln w="19050">
            <a:noFill/>
            <a:miter lim="800000"/>
            <a:headEnd/>
            <a:tailEnd/>
          </a:ln>
          <a:effectLst/>
        </p:spPr>
        <p:txBody>
          <a:bodyPr wrap="square">
            <a:prstTxWarp prst="textNoShape">
              <a:avLst/>
            </a:prstTxWarp>
            <a:spAutoFit/>
          </a:bodyPr>
          <a:lstStyle/>
          <a:p>
            <a:pPr marL="457200" indent="-457200"/>
            <a:r>
              <a:rPr lang="en-US" sz="2400" dirty="0" smtClean="0">
                <a:solidFill>
                  <a:srgbClr val="66FF33"/>
                </a:solidFill>
                <a:latin typeface="Times" pitchFamily="-105" charset="0"/>
              </a:rPr>
              <a:t>Einstein:</a:t>
            </a:r>
            <a:endParaRPr lang="en-US" sz="2400" dirty="0">
              <a:solidFill>
                <a:schemeClr val="bg1"/>
              </a:solidFill>
              <a:latin typeface="Times" pitchFamily="-105" charset="0"/>
            </a:endParaRPr>
          </a:p>
          <a:p>
            <a:pPr marL="457200" indent="-457200"/>
            <a:endParaRPr lang="en-US" sz="2400" dirty="0">
              <a:solidFill>
                <a:schemeClr val="tx2"/>
              </a:solidFill>
              <a:latin typeface="Times" pitchFamily="-105" charset="0"/>
            </a:endParaRPr>
          </a:p>
          <a:p>
            <a:pPr marL="457200" indent="-457200"/>
            <a:endParaRPr lang="en-US" sz="2400" dirty="0" smtClean="0">
              <a:solidFill>
                <a:schemeClr val="tx2"/>
              </a:solidFill>
              <a:latin typeface="Times" pitchFamily="-105" charset="0"/>
            </a:endParaRPr>
          </a:p>
          <a:p>
            <a:pPr marL="457200" indent="-457200"/>
            <a:r>
              <a:rPr lang="en-US" sz="2400" dirty="0" err="1" smtClean="0">
                <a:solidFill>
                  <a:srgbClr val="66FF33"/>
                </a:solidFill>
                <a:latin typeface="Times" pitchFamily="-105" charset="0"/>
              </a:rPr>
              <a:t>Zel’dovich</a:t>
            </a:r>
            <a:r>
              <a:rPr lang="en-US" sz="2400" dirty="0" smtClean="0">
                <a:solidFill>
                  <a:srgbClr val="66FF33"/>
                </a:solidFill>
                <a:latin typeface="Times" pitchFamily="-105" charset="0"/>
              </a:rPr>
              <a:t> </a:t>
            </a:r>
          </a:p>
          <a:p>
            <a:pPr marL="457200" indent="-457200"/>
            <a:r>
              <a:rPr lang="en-US" sz="2400" dirty="0" smtClean="0">
                <a:solidFill>
                  <a:srgbClr val="66FF33"/>
                </a:solidFill>
                <a:latin typeface="Times" pitchFamily="-105" charset="0"/>
              </a:rPr>
              <a:t>and Lemaitre:</a:t>
            </a:r>
            <a:r>
              <a:rPr lang="en-US" sz="2400" dirty="0" smtClean="0">
                <a:solidFill>
                  <a:schemeClr val="tx1"/>
                </a:solidFill>
                <a:latin typeface="Times" pitchFamily="-105" charset="0"/>
              </a:rPr>
              <a:t>  </a:t>
            </a:r>
          </a:p>
          <a:p>
            <a:pPr marL="457200" indent="-457200"/>
            <a:endParaRPr lang="en-US" sz="2400" dirty="0">
              <a:solidFill>
                <a:schemeClr val="tx1"/>
              </a:solidFill>
              <a:latin typeface="Times" pitchFamily="-105" charset="0"/>
            </a:endParaRPr>
          </a:p>
        </p:txBody>
      </p:sp>
      <p:sp>
        <p:nvSpPr>
          <p:cNvPr id="1936388" name="Text Box 4"/>
          <p:cNvSpPr txBox="1">
            <a:spLocks noChangeArrowheads="1"/>
          </p:cNvSpPr>
          <p:nvPr/>
        </p:nvSpPr>
        <p:spPr bwMode="auto">
          <a:xfrm>
            <a:off x="1066800" y="1163638"/>
            <a:ext cx="374650" cy="396875"/>
          </a:xfrm>
          <a:prstGeom prst="rect">
            <a:avLst/>
          </a:prstGeom>
          <a:noFill/>
          <a:ln w="19050">
            <a:noFill/>
            <a:miter lim="800000"/>
            <a:headEnd/>
            <a:tailEnd/>
          </a:ln>
          <a:effectLst/>
        </p:spPr>
        <p:txBody>
          <a:bodyPr wrap="none">
            <a:prstTxWarp prst="textNoShape">
              <a:avLst/>
            </a:prstTxWarp>
            <a:spAutoFit/>
          </a:bodyPr>
          <a:lstStyle/>
          <a:p>
            <a:r>
              <a:rPr lang="en-US" sz="2000">
                <a:solidFill>
                  <a:schemeClr val="tx1"/>
                </a:solidFill>
                <a:latin typeface="Times" pitchFamily="-105" charset="0"/>
              </a:rPr>
              <a:t>   </a:t>
            </a:r>
            <a:endParaRPr lang="en-US" sz="2400">
              <a:solidFill>
                <a:schemeClr val="tx2"/>
              </a:solidFill>
              <a:latin typeface="Times" pitchFamily="-105" charset="0"/>
            </a:endParaRPr>
          </a:p>
        </p:txBody>
      </p:sp>
      <p:graphicFrame>
        <p:nvGraphicFramePr>
          <p:cNvPr id="1936389" name="Object 5"/>
          <p:cNvGraphicFramePr>
            <a:graphicFrameLocks noChangeAspect="1"/>
          </p:cNvGraphicFramePr>
          <p:nvPr/>
        </p:nvGraphicFramePr>
        <p:xfrm>
          <a:off x="3036888" y="1828800"/>
          <a:ext cx="4841875" cy="1938337"/>
        </p:xfrm>
        <a:graphic>
          <a:graphicData uri="http://schemas.openxmlformats.org/presentationml/2006/ole">
            <p:oleObj spid="_x0000_s2452482" name="Equation" r:id="rId4" imgW="2413000" imgH="965200" progId="Equation.3">
              <p:embed/>
            </p:oleObj>
          </a:graphicData>
        </a:graphic>
      </p:graphicFrame>
      <p:graphicFrame>
        <p:nvGraphicFramePr>
          <p:cNvPr id="7" name="Object 6"/>
          <p:cNvGraphicFramePr>
            <a:graphicFrameLocks noChangeAspect="1"/>
          </p:cNvGraphicFramePr>
          <p:nvPr/>
        </p:nvGraphicFramePr>
        <p:xfrm>
          <a:off x="2654300" y="3962400"/>
          <a:ext cx="4813300" cy="2481263"/>
        </p:xfrm>
        <a:graphic>
          <a:graphicData uri="http://schemas.openxmlformats.org/presentationml/2006/ole">
            <p:oleObj spid="_x0000_s2452483" name="Equation" r:id="rId5" imgW="2832100" imgH="146050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5490" name="Rectangle 17"/>
          <p:cNvSpPr>
            <a:spLocks/>
          </p:cNvSpPr>
          <p:nvPr/>
        </p:nvSpPr>
        <p:spPr bwMode="auto">
          <a:xfrm>
            <a:off x="228600" y="1295400"/>
            <a:ext cx="5105400" cy="5181600"/>
          </a:xfrm>
          <a:prstGeom prst="rect">
            <a:avLst/>
          </a:prstGeom>
          <a:solidFill>
            <a:srgbClr val="BBE0E3"/>
          </a:solidFill>
          <a:ln w="12700">
            <a:solidFill>
              <a:srgbClr val="000000"/>
            </a:solidFill>
            <a:miter lim="800000"/>
            <a:headEnd/>
            <a:tailEnd/>
          </a:ln>
        </p:spPr>
        <p:txBody>
          <a:bodyPr wrap="none" anchor="ctr">
            <a:prstTxWarp prst="textNoShape">
              <a:avLst/>
            </a:prstTxWarp>
          </a:bodyPr>
          <a:lstStyle/>
          <a:p>
            <a:endParaRPr lang="en-US"/>
          </a:p>
        </p:txBody>
      </p:sp>
      <p:pic>
        <p:nvPicPr>
          <p:cNvPr id="575491" name="Picture 2" descr="DECam_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200" y="2074863"/>
            <a:ext cx="5762625" cy="4097337"/>
          </a:xfrm>
          <a:prstGeom prst="rect">
            <a:avLst/>
          </a:prstGeom>
          <a:noFill/>
          <a:ln w="9525">
            <a:noFill/>
            <a:miter lim="800000"/>
            <a:headEnd/>
            <a:tailEnd/>
          </a:ln>
        </p:spPr>
      </p:pic>
      <p:sp>
        <p:nvSpPr>
          <p:cNvPr id="575492" name="Rectangle 3"/>
          <p:cNvSpPr>
            <a:spLocks noGrp="1" noChangeArrowheads="1"/>
          </p:cNvSpPr>
          <p:nvPr>
            <p:ph type="title"/>
          </p:nvPr>
        </p:nvSpPr>
        <p:spPr>
          <a:xfrm>
            <a:off x="1219200" y="76200"/>
            <a:ext cx="7010400" cy="1143000"/>
          </a:xfrm>
        </p:spPr>
        <p:txBody>
          <a:bodyPr/>
          <a:lstStyle/>
          <a:p>
            <a:pPr indent="0" eaLnBrk="1"/>
            <a:r>
              <a:rPr lang="en-US" sz="3600">
                <a:ea typeface="ＭＳ Ｐゴシック" charset="-128"/>
                <a:cs typeface="ＭＳ Ｐゴシック" charset="-128"/>
              </a:rPr>
              <a:t>DES Instrument: DECam</a:t>
            </a:r>
          </a:p>
        </p:txBody>
      </p:sp>
      <p:sp>
        <p:nvSpPr>
          <p:cNvPr id="575493" name="Text Box 4"/>
          <p:cNvSpPr txBox="1">
            <a:spLocks noChangeArrowheads="1"/>
          </p:cNvSpPr>
          <p:nvPr/>
        </p:nvSpPr>
        <p:spPr bwMode="auto">
          <a:xfrm>
            <a:off x="228600" y="4648200"/>
            <a:ext cx="1200150" cy="396875"/>
          </a:xfrm>
          <a:prstGeom prst="rect">
            <a:avLst/>
          </a:prstGeom>
          <a:noFill/>
          <a:ln w="9525">
            <a:noFill/>
            <a:miter lim="800000"/>
            <a:headEnd/>
            <a:tailEnd/>
          </a:ln>
        </p:spPr>
        <p:txBody>
          <a:bodyPr wrap="none">
            <a:prstTxWarp prst="textNoShape">
              <a:avLst/>
            </a:prstTxWarp>
            <a:spAutoFit/>
          </a:bodyPr>
          <a:lstStyle/>
          <a:p>
            <a:r>
              <a:rPr lang="en-US" sz="2000">
                <a:solidFill>
                  <a:schemeClr val="tx1"/>
                </a:solidFill>
              </a:rPr>
              <a:t>Hexapod</a:t>
            </a:r>
          </a:p>
        </p:txBody>
      </p:sp>
      <p:sp>
        <p:nvSpPr>
          <p:cNvPr id="575494" name="Text Box 5"/>
          <p:cNvSpPr txBox="1">
            <a:spLocks noChangeArrowheads="1"/>
          </p:cNvSpPr>
          <p:nvPr/>
        </p:nvSpPr>
        <p:spPr bwMode="auto">
          <a:xfrm>
            <a:off x="1774825" y="5334000"/>
            <a:ext cx="1044575" cy="701675"/>
          </a:xfrm>
          <a:prstGeom prst="rect">
            <a:avLst/>
          </a:prstGeom>
          <a:noFill/>
          <a:ln w="9525">
            <a:noFill/>
            <a:miter lim="800000"/>
            <a:headEnd/>
            <a:tailEnd/>
          </a:ln>
        </p:spPr>
        <p:txBody>
          <a:bodyPr wrap="none">
            <a:prstTxWarp prst="textNoShape">
              <a:avLst/>
            </a:prstTxWarp>
            <a:spAutoFit/>
          </a:bodyPr>
          <a:lstStyle/>
          <a:p>
            <a:r>
              <a:rPr lang="en-US" sz="2000">
                <a:solidFill>
                  <a:schemeClr val="tx1"/>
                </a:solidFill>
              </a:rPr>
              <a:t>Optical </a:t>
            </a:r>
          </a:p>
          <a:p>
            <a:r>
              <a:rPr lang="en-US" sz="2000">
                <a:solidFill>
                  <a:schemeClr val="tx1"/>
                </a:solidFill>
              </a:rPr>
              <a:t>Lenses</a:t>
            </a:r>
          </a:p>
        </p:txBody>
      </p:sp>
      <p:sp>
        <p:nvSpPr>
          <p:cNvPr id="575495" name="Line 6"/>
          <p:cNvSpPr>
            <a:spLocks noChangeShapeType="1"/>
          </p:cNvSpPr>
          <p:nvPr/>
        </p:nvSpPr>
        <p:spPr bwMode="auto">
          <a:xfrm flipH="1">
            <a:off x="3505200" y="2286000"/>
            <a:ext cx="457200" cy="5334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575496" name="Line 7"/>
          <p:cNvSpPr>
            <a:spLocks noChangeShapeType="1"/>
          </p:cNvSpPr>
          <p:nvPr/>
        </p:nvSpPr>
        <p:spPr bwMode="auto">
          <a:xfrm flipV="1">
            <a:off x="1143000" y="4114800"/>
            <a:ext cx="1066800" cy="6096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575497" name="Line 8"/>
          <p:cNvSpPr>
            <a:spLocks noChangeShapeType="1"/>
          </p:cNvSpPr>
          <p:nvPr/>
        </p:nvSpPr>
        <p:spPr bwMode="auto">
          <a:xfrm flipV="1">
            <a:off x="2362200" y="4419600"/>
            <a:ext cx="914400" cy="9906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575498" name="Line 9"/>
          <p:cNvSpPr>
            <a:spLocks noChangeShapeType="1"/>
          </p:cNvSpPr>
          <p:nvPr/>
        </p:nvSpPr>
        <p:spPr bwMode="auto">
          <a:xfrm>
            <a:off x="990600" y="2286000"/>
            <a:ext cx="304800" cy="9906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575499" name="Text Box 10"/>
          <p:cNvSpPr txBox="1">
            <a:spLocks noChangeArrowheads="1"/>
          </p:cNvSpPr>
          <p:nvPr/>
        </p:nvSpPr>
        <p:spPr bwMode="auto">
          <a:xfrm>
            <a:off x="304800" y="1600200"/>
            <a:ext cx="1144588" cy="701675"/>
          </a:xfrm>
          <a:prstGeom prst="rect">
            <a:avLst/>
          </a:prstGeom>
          <a:noFill/>
          <a:ln w="9525">
            <a:noFill/>
            <a:miter lim="800000"/>
            <a:headEnd/>
            <a:tailEnd/>
          </a:ln>
        </p:spPr>
        <p:txBody>
          <a:bodyPr wrap="none">
            <a:prstTxWarp prst="textNoShape">
              <a:avLst/>
            </a:prstTxWarp>
            <a:spAutoFit/>
          </a:bodyPr>
          <a:lstStyle/>
          <a:p>
            <a:pPr defTabSz="828675" eaLnBrk="0" hangingPunct="0"/>
            <a:r>
              <a:rPr lang="en-US" sz="2000"/>
              <a:t>CCD</a:t>
            </a:r>
          </a:p>
          <a:p>
            <a:pPr defTabSz="828675" eaLnBrk="0" hangingPunct="0"/>
            <a:r>
              <a:rPr lang="en-US" sz="2000"/>
              <a:t>Readout</a:t>
            </a:r>
          </a:p>
        </p:txBody>
      </p:sp>
      <p:sp>
        <p:nvSpPr>
          <p:cNvPr id="575500" name="Text Box 11"/>
          <p:cNvSpPr txBox="1">
            <a:spLocks noChangeArrowheads="1"/>
          </p:cNvSpPr>
          <p:nvPr/>
        </p:nvSpPr>
        <p:spPr bwMode="auto">
          <a:xfrm>
            <a:off x="4114800" y="1981200"/>
            <a:ext cx="1003300" cy="701675"/>
          </a:xfrm>
          <a:prstGeom prst="rect">
            <a:avLst/>
          </a:prstGeom>
          <a:noFill/>
          <a:ln w="9525">
            <a:noFill/>
            <a:miter lim="800000"/>
            <a:headEnd/>
            <a:tailEnd/>
          </a:ln>
        </p:spPr>
        <p:txBody>
          <a:bodyPr wrap="none">
            <a:prstTxWarp prst="textNoShape">
              <a:avLst/>
            </a:prstTxWarp>
            <a:spAutoFit/>
          </a:bodyPr>
          <a:lstStyle/>
          <a:p>
            <a:pPr defTabSz="828675" eaLnBrk="0" hangingPunct="0"/>
            <a:r>
              <a:rPr lang="en-US" sz="2000"/>
              <a:t>Filters </a:t>
            </a:r>
          </a:p>
          <a:p>
            <a:pPr defTabSz="828675" eaLnBrk="0" hangingPunct="0"/>
            <a:r>
              <a:rPr lang="en-US" sz="2000"/>
              <a:t>Shutter</a:t>
            </a:r>
          </a:p>
        </p:txBody>
      </p:sp>
      <p:sp>
        <p:nvSpPr>
          <p:cNvPr id="575501" name="Line 12"/>
          <p:cNvSpPr>
            <a:spLocks noChangeShapeType="1"/>
          </p:cNvSpPr>
          <p:nvPr/>
        </p:nvSpPr>
        <p:spPr bwMode="auto">
          <a:xfrm>
            <a:off x="990600" y="2286000"/>
            <a:ext cx="609600" cy="6096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pic>
        <p:nvPicPr>
          <p:cNvPr id="575502" name="Picture 13" descr="Blanco2"/>
          <p:cNvPicPr>
            <a:picLocks noChangeAspect="1" noChangeArrowheads="1"/>
          </p:cNvPicPr>
          <p:nvPr/>
        </p:nvPicPr>
        <p:blipFill>
          <a:blip r:embed="rId4"/>
          <a:srcRect/>
          <a:stretch>
            <a:fillRect/>
          </a:stretch>
        </p:blipFill>
        <p:spPr bwMode="auto">
          <a:xfrm>
            <a:off x="6078538" y="1428750"/>
            <a:ext cx="2836862" cy="4972050"/>
          </a:xfrm>
          <a:prstGeom prst="rect">
            <a:avLst/>
          </a:prstGeom>
          <a:noFill/>
          <a:ln w="9525">
            <a:noFill/>
            <a:miter lim="800000"/>
            <a:headEnd/>
            <a:tailEnd/>
          </a:ln>
        </p:spPr>
      </p:pic>
      <p:sp>
        <p:nvSpPr>
          <p:cNvPr id="575503" name="Line 14"/>
          <p:cNvSpPr>
            <a:spLocks noChangeShapeType="1"/>
          </p:cNvSpPr>
          <p:nvPr/>
        </p:nvSpPr>
        <p:spPr bwMode="auto">
          <a:xfrm flipV="1">
            <a:off x="3962400" y="2971800"/>
            <a:ext cx="3276600" cy="533400"/>
          </a:xfrm>
          <a:prstGeom prst="line">
            <a:avLst/>
          </a:prstGeom>
          <a:noFill/>
          <a:ln w="57150">
            <a:solidFill>
              <a:srgbClr val="FF0000"/>
            </a:solidFill>
            <a:round/>
            <a:headEnd/>
            <a:tailEnd type="triangle" w="med" len="med"/>
          </a:ln>
        </p:spPr>
        <p:txBody>
          <a:bodyPr>
            <a:prstTxWarp prst="textNoShape">
              <a:avLst/>
            </a:prstTxWarp>
          </a:bodyPr>
          <a:lstStyle/>
          <a:p>
            <a:endParaRPr lang="en-US"/>
          </a:p>
        </p:txBody>
      </p:sp>
      <p:sp>
        <p:nvSpPr>
          <p:cNvPr id="575504" name="Text Box 15"/>
          <p:cNvSpPr txBox="1">
            <a:spLocks noChangeArrowheads="1"/>
          </p:cNvSpPr>
          <p:nvPr/>
        </p:nvSpPr>
        <p:spPr bwMode="auto">
          <a:xfrm>
            <a:off x="2041525" y="1408113"/>
            <a:ext cx="3216275" cy="641350"/>
          </a:xfrm>
          <a:prstGeom prst="rect">
            <a:avLst/>
          </a:prstGeom>
          <a:noFill/>
          <a:ln w="9525">
            <a:noFill/>
            <a:miter lim="800000"/>
            <a:headEnd/>
            <a:tailEnd/>
          </a:ln>
        </p:spPr>
        <p:txBody>
          <a:bodyPr>
            <a:prstTxWarp prst="textNoShape">
              <a:avLst/>
            </a:prstTxWarp>
            <a:spAutoFit/>
          </a:bodyPr>
          <a:lstStyle/>
          <a:p>
            <a:r>
              <a:rPr lang="en-US">
                <a:solidFill>
                  <a:schemeClr val="tx1"/>
                </a:solidFill>
              </a:rPr>
              <a:t>Mechanical Interface of DECam Project to the Blanco</a:t>
            </a:r>
          </a:p>
        </p:txBody>
      </p:sp>
      <p:sp>
        <p:nvSpPr>
          <p:cNvPr id="575505" name="Line 16"/>
          <p:cNvSpPr>
            <a:spLocks noChangeShapeType="1"/>
          </p:cNvSpPr>
          <p:nvPr/>
        </p:nvSpPr>
        <p:spPr bwMode="auto">
          <a:xfrm flipH="1">
            <a:off x="1828800" y="1676400"/>
            <a:ext cx="304800" cy="5334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575506" name="TextBox 17"/>
          <p:cNvSpPr txBox="1">
            <a:spLocks noChangeArrowheads="1"/>
          </p:cNvSpPr>
          <p:nvPr/>
        </p:nvSpPr>
        <p:spPr bwMode="auto">
          <a:xfrm>
            <a:off x="457200" y="6477000"/>
            <a:ext cx="8472488" cy="369888"/>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Designed for improved image quality compared to current Blanco mosaic camera</a:t>
            </a:r>
          </a:p>
        </p:txBody>
      </p:sp>
      <p:pic>
        <p:nvPicPr>
          <p:cNvPr id="19" name="Picture 4" descr="pf  cage 1"/>
          <p:cNvPicPr>
            <a:picLocks noChangeAspect="1" noChangeArrowheads="1"/>
          </p:cNvPicPr>
          <p:nvPr/>
        </p:nvPicPr>
        <p:blipFill>
          <a:blip r:embed="rId5"/>
          <a:srcRect/>
          <a:stretch>
            <a:fillRect/>
          </a:stretch>
        </p:blipFill>
        <p:spPr bwMode="auto">
          <a:xfrm>
            <a:off x="0" y="2181225"/>
            <a:ext cx="5715000" cy="3990975"/>
          </a:xfrm>
          <a:prstGeom prst="rect">
            <a:avLst/>
          </a:prstGeom>
          <a:solidFill>
            <a:schemeClr val="bg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0"/>
          </p:nvPr>
        </p:nvSpPr>
        <p:spPr>
          <a:xfrm>
            <a:off x="6781800" y="6400800"/>
            <a:ext cx="1905000" cy="457200"/>
          </a:xfrm>
        </p:spPr>
        <p:txBody>
          <a:bodyPr/>
          <a:lstStyle/>
          <a:p>
            <a:pPr>
              <a:defRPr/>
            </a:pPr>
            <a:endParaRPr lang="en-US"/>
          </a:p>
          <a:p>
            <a:pPr>
              <a:defRPr/>
            </a:pPr>
            <a:fld id="{1D7FC947-0791-6347-8913-E3311F039FCA}" type="slidenum">
              <a:rPr lang="en-US"/>
              <a:pPr>
                <a:defRPr/>
              </a:pPr>
              <a:t>30</a:t>
            </a:fld>
            <a:endParaRPr lang="en-US"/>
          </a:p>
        </p:txBody>
      </p:sp>
      <p:sp>
        <p:nvSpPr>
          <p:cNvPr id="512003" name="Rectangle 3"/>
          <p:cNvSpPr>
            <a:spLocks noGrp="1" noChangeArrowheads="1"/>
          </p:cNvSpPr>
          <p:nvPr>
            <p:ph type="subTitle" idx="1"/>
          </p:nvPr>
        </p:nvSpPr>
        <p:spPr>
          <a:xfrm>
            <a:off x="1371600" y="3886200"/>
            <a:ext cx="6400800" cy="1752600"/>
          </a:xfrm>
        </p:spPr>
        <p:txBody>
          <a:bodyPr/>
          <a:lstStyle/>
          <a:p>
            <a:endParaRPr lang="en-US">
              <a:ea typeface="ＭＳ Ｐゴシック" pitchFamily="-111" charset="-128"/>
              <a:cs typeface="ＭＳ Ｐゴシック" pitchFamily="-111" charset="-128"/>
            </a:endParaRPr>
          </a:p>
        </p:txBody>
      </p:sp>
      <p:pic>
        <p:nvPicPr>
          <p:cNvPr id="512004" name="Picture 4" descr="Union08Om-OlslideShort2"/>
          <p:cNvPicPr>
            <a:picLocks noGrp="1" noChangeAspect="1" noChangeArrowheads="1"/>
          </p:cNvPicPr>
          <p:nvPr>
            <p:ph type="ctrTitle"/>
          </p:nvPr>
        </p:nvPicPr>
        <p:blipFill>
          <a:blip r:embed="rId3"/>
          <a:srcRect/>
          <a:stretch>
            <a:fillRect/>
          </a:stretch>
        </p:blipFill>
        <p:spPr>
          <a:xfrm>
            <a:off x="123825" y="0"/>
            <a:ext cx="4295775" cy="6858000"/>
          </a:xfrm>
        </p:spPr>
      </p:pic>
      <p:sp>
        <p:nvSpPr>
          <p:cNvPr id="512005" name="Text Box 6"/>
          <p:cNvSpPr txBox="1">
            <a:spLocks/>
          </p:cNvSpPr>
          <p:nvPr/>
        </p:nvSpPr>
        <p:spPr bwMode="auto">
          <a:xfrm>
            <a:off x="4724400" y="314325"/>
            <a:ext cx="4359275" cy="5386388"/>
          </a:xfrm>
          <a:prstGeom prst="rect">
            <a:avLst/>
          </a:prstGeom>
          <a:noFill/>
          <a:ln w="12700">
            <a:noFill/>
            <a:miter lim="800000"/>
            <a:headEnd/>
            <a:tailEnd/>
          </a:ln>
        </p:spPr>
        <p:txBody>
          <a:bodyPr lIns="91421" tIns="45711" rIns="91421" bIns="45711">
            <a:prstTxWarp prst="textNoShape">
              <a:avLst/>
            </a:prstTxWarp>
            <a:spAutoFit/>
          </a:bodyPr>
          <a:lstStyle/>
          <a:p>
            <a:r>
              <a:rPr lang="en-US" sz="3200">
                <a:solidFill>
                  <a:srgbClr val="FFFB37"/>
                </a:solidFill>
                <a:latin typeface="Times New Roman" pitchFamily="-111" charset="0"/>
              </a:rPr>
              <a:t>Recent Dark Energy Constraints</a:t>
            </a:r>
          </a:p>
          <a:p>
            <a:endParaRPr lang="en-US" sz="2800">
              <a:solidFill>
                <a:srgbClr val="FFFB37"/>
              </a:solidFill>
              <a:latin typeface="Times New Roman" pitchFamily="-111" charset="0"/>
            </a:endParaRPr>
          </a:p>
          <a:p>
            <a:endParaRPr lang="en-US" sz="2800">
              <a:solidFill>
                <a:srgbClr val="FFFB37"/>
              </a:solidFill>
              <a:latin typeface="Times New Roman" pitchFamily="-111" charset="0"/>
            </a:endParaRPr>
          </a:p>
          <a:p>
            <a:endParaRPr lang="en-US" sz="2800">
              <a:solidFill>
                <a:srgbClr val="FFFB37"/>
              </a:solidFill>
              <a:latin typeface="Times New Roman" pitchFamily="-111" charset="0"/>
            </a:endParaRPr>
          </a:p>
          <a:p>
            <a:r>
              <a:rPr lang="en-US" sz="2800">
                <a:solidFill>
                  <a:schemeClr val="bg1"/>
                </a:solidFill>
                <a:latin typeface="Times New Roman" pitchFamily="-111" charset="0"/>
              </a:rPr>
              <a:t>Constraints from Supernovae, Cosmic Microwave Background Anisotropy (WMAP) and Large-scale Structure (Baryon Acoustic Oscillations, SDSS)</a:t>
            </a:r>
            <a:endParaRPr lang="en-US">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0"/>
          </p:nvPr>
        </p:nvSpPr>
        <p:spPr>
          <a:xfrm>
            <a:off x="6781800" y="6400800"/>
            <a:ext cx="1905000" cy="457200"/>
          </a:xfrm>
        </p:spPr>
        <p:txBody>
          <a:bodyPr/>
          <a:lstStyle/>
          <a:p>
            <a:pPr>
              <a:defRPr/>
            </a:pPr>
            <a:endParaRPr lang="en-US"/>
          </a:p>
          <a:p>
            <a:pPr>
              <a:defRPr/>
            </a:pPr>
            <a:fld id="{2708A6CB-0387-3E47-9BA3-792FDB9C3E27}" type="slidenum">
              <a:rPr lang="en-US"/>
              <a:pPr>
                <a:defRPr/>
              </a:pPr>
              <a:t>31</a:t>
            </a:fld>
            <a:endParaRPr lang="en-US"/>
          </a:p>
        </p:txBody>
      </p:sp>
      <p:sp>
        <p:nvSpPr>
          <p:cNvPr id="514051" name="Rectangle 3"/>
          <p:cNvSpPr>
            <a:spLocks noGrp="1" noChangeArrowheads="1"/>
          </p:cNvSpPr>
          <p:nvPr>
            <p:ph type="subTitle" idx="1"/>
          </p:nvPr>
        </p:nvSpPr>
        <p:spPr>
          <a:xfrm>
            <a:off x="1371600" y="3886200"/>
            <a:ext cx="6400800" cy="1752600"/>
          </a:xfrm>
        </p:spPr>
        <p:txBody>
          <a:bodyPr/>
          <a:lstStyle/>
          <a:p>
            <a:endParaRPr lang="en-US">
              <a:ea typeface="ＭＳ Ｐゴシック" pitchFamily="-111" charset="-128"/>
              <a:cs typeface="ＭＳ Ｐゴシック" pitchFamily="-111" charset="-128"/>
            </a:endParaRPr>
          </a:p>
        </p:txBody>
      </p:sp>
      <p:pic>
        <p:nvPicPr>
          <p:cNvPr id="514052" name="Picture 4" descr="Union08Om-OlslideShort2"/>
          <p:cNvPicPr>
            <a:picLocks noGrp="1" noChangeAspect="1" noChangeArrowheads="1"/>
          </p:cNvPicPr>
          <p:nvPr>
            <p:ph type="ctrTitle"/>
          </p:nvPr>
        </p:nvPicPr>
        <p:blipFill>
          <a:blip r:embed="rId3"/>
          <a:srcRect/>
          <a:stretch>
            <a:fillRect/>
          </a:stretch>
        </p:blipFill>
        <p:spPr>
          <a:xfrm>
            <a:off x="2438400" y="2438400"/>
            <a:ext cx="1752600" cy="2478088"/>
          </a:xfrm>
        </p:spPr>
      </p:pic>
      <p:sp>
        <p:nvSpPr>
          <p:cNvPr id="514053" name="Text Box 6"/>
          <p:cNvSpPr txBox="1">
            <a:spLocks/>
          </p:cNvSpPr>
          <p:nvPr/>
        </p:nvSpPr>
        <p:spPr bwMode="auto">
          <a:xfrm>
            <a:off x="4784725" y="120650"/>
            <a:ext cx="184150" cy="369888"/>
          </a:xfrm>
          <a:prstGeom prst="rect">
            <a:avLst/>
          </a:prstGeom>
          <a:noFill/>
          <a:ln w="12700">
            <a:noFill/>
            <a:miter lim="800000"/>
            <a:headEnd/>
            <a:tailEnd/>
          </a:ln>
        </p:spPr>
        <p:txBody>
          <a:bodyPr wrap="none" lIns="91421" tIns="45711" rIns="91421" bIns="45711">
            <a:prstTxWarp prst="textNoShape">
              <a:avLst/>
            </a:prstTxWarp>
            <a:spAutoFit/>
          </a:bodyPr>
          <a:lstStyle/>
          <a:p>
            <a:endParaRPr lang="en-US"/>
          </a:p>
        </p:txBody>
      </p:sp>
      <p:sp>
        <p:nvSpPr>
          <p:cNvPr id="514054" name="Text Box 7"/>
          <p:cNvSpPr txBox="1">
            <a:spLocks/>
          </p:cNvSpPr>
          <p:nvPr/>
        </p:nvSpPr>
        <p:spPr bwMode="auto">
          <a:xfrm>
            <a:off x="4854575" y="6172200"/>
            <a:ext cx="184150" cy="369888"/>
          </a:xfrm>
          <a:prstGeom prst="rect">
            <a:avLst/>
          </a:prstGeom>
          <a:noFill/>
          <a:ln w="12700">
            <a:noFill/>
            <a:miter lim="800000"/>
            <a:headEnd/>
            <a:tailEnd/>
          </a:ln>
        </p:spPr>
        <p:txBody>
          <a:bodyPr wrap="none" lIns="91421" tIns="45711" rIns="91421" bIns="45711">
            <a:prstTxWarp prst="textNoShape">
              <a:avLst/>
            </a:prstTxWarp>
            <a:spAutoFit/>
          </a:bodyPr>
          <a:lstStyle/>
          <a:p>
            <a:endParaRPr lang="en-US"/>
          </a:p>
        </p:txBody>
      </p:sp>
      <p:pic>
        <p:nvPicPr>
          <p:cNvPr id="514055" name="Picture 3" descr="Snapshot 2007-09-27 21-59-38"/>
          <p:cNvPicPr>
            <a:picLocks noChangeAspect="1" noChangeArrowheads="1"/>
          </p:cNvPicPr>
          <p:nvPr/>
        </p:nvPicPr>
        <p:blipFill>
          <a:blip r:embed="rId4">
            <a:alphaModFix amt="43000"/>
          </a:blip>
          <a:srcRect/>
          <a:stretch>
            <a:fillRect/>
          </a:stretch>
        </p:blipFill>
        <p:spPr bwMode="auto">
          <a:xfrm>
            <a:off x="2133600" y="92075"/>
            <a:ext cx="9144000" cy="6753225"/>
          </a:xfrm>
          <a:prstGeom prst="rect">
            <a:avLst/>
          </a:prstGeom>
          <a:noFill/>
          <a:ln w="9525">
            <a:noFill/>
            <a:miter lim="800000"/>
            <a:headEnd/>
            <a:tailEnd/>
          </a:ln>
        </p:spPr>
      </p:pic>
      <p:sp>
        <p:nvSpPr>
          <p:cNvPr id="514056" name="Rectangle 10"/>
          <p:cNvSpPr>
            <a:spLocks noChangeArrowheads="1"/>
          </p:cNvSpPr>
          <p:nvPr/>
        </p:nvSpPr>
        <p:spPr bwMode="auto">
          <a:xfrm>
            <a:off x="6781800" y="0"/>
            <a:ext cx="2514600" cy="6858000"/>
          </a:xfrm>
          <a:prstGeom prst="rect">
            <a:avLst/>
          </a:prstGeom>
          <a:solidFill>
            <a:srgbClr val="403C3D"/>
          </a:solidFill>
          <a:ln w="12700">
            <a:solidFill>
              <a:srgbClr val="000000"/>
            </a:solidFill>
            <a:round/>
            <a:headEnd/>
            <a:tailEnd/>
          </a:ln>
        </p:spPr>
        <p:txBody>
          <a:bodyPr lIns="91421" tIns="45711" rIns="91421" bIns="45711">
            <a:prstTxWarp prst="textNoShape">
              <a:avLst/>
            </a:prstTxWarp>
          </a:bodyPr>
          <a:lstStyle/>
          <a:p>
            <a:pPr defTabSz="912813"/>
            <a:endParaRPr lang="en-US"/>
          </a:p>
        </p:txBody>
      </p:sp>
      <p:sp>
        <p:nvSpPr>
          <p:cNvPr id="9" name="TextBox 8"/>
          <p:cNvSpPr txBox="1"/>
          <p:nvPr/>
        </p:nvSpPr>
        <p:spPr>
          <a:xfrm>
            <a:off x="381000" y="1219200"/>
            <a:ext cx="1676400" cy="2062163"/>
          </a:xfrm>
          <a:prstGeom prst="rect">
            <a:avLst/>
          </a:prstGeom>
          <a:noFill/>
        </p:spPr>
        <p:txBody>
          <a:bodyPr>
            <a:spAutoFit/>
          </a:bodyPr>
          <a:lstStyle/>
          <a:p>
            <a:pPr>
              <a:defRPr/>
            </a:pPr>
            <a:r>
              <a:rPr lang="en-US" sz="3200" dirty="0">
                <a:solidFill>
                  <a:srgbClr val="FFFF00"/>
                </a:solidFill>
                <a:latin typeface="+mj-lt"/>
                <a:ea typeface="Arial" pitchFamily="-110" charset="0"/>
                <a:cs typeface="Arial" pitchFamily="-110" charset="0"/>
                <a:sym typeface="Arial" pitchFamily="-110" charset="0"/>
              </a:rPr>
              <a:t>Progress over the last decade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6420" name="Rectangle 4"/>
          <p:cNvSpPr>
            <a:spLocks noChangeArrowheads="1"/>
          </p:cNvSpPr>
          <p:nvPr/>
        </p:nvSpPr>
        <p:spPr bwMode="auto">
          <a:xfrm>
            <a:off x="5495929" y="1752600"/>
            <a:ext cx="3648075" cy="677090"/>
          </a:xfrm>
          <a:prstGeom prst="rect">
            <a:avLst/>
          </a:prstGeom>
          <a:noFill/>
          <a:ln w="9525">
            <a:noFill/>
            <a:miter lim="800000"/>
            <a:headEnd/>
            <a:tailEnd/>
          </a:ln>
          <a:effectLst/>
        </p:spPr>
        <p:txBody>
          <a:bodyPr lIns="91421" tIns="45711" rIns="91421" bIns="45711">
            <a:prstTxWarp prst="textNoShape">
              <a:avLst/>
            </a:prstTxWarp>
            <a:spAutoFit/>
          </a:bodyPr>
          <a:lstStyle/>
          <a:p>
            <a:endParaRPr lang="en-US" sz="2000" dirty="0">
              <a:solidFill>
                <a:schemeClr val="tx1"/>
              </a:solidFill>
              <a:latin typeface="Times New Roman" pitchFamily="-106" charset="0"/>
            </a:endParaRPr>
          </a:p>
          <a:p>
            <a:endParaRPr lang="en-US" dirty="0">
              <a:solidFill>
                <a:schemeClr val="tx1"/>
              </a:solidFill>
            </a:endParaRPr>
          </a:p>
        </p:txBody>
      </p:sp>
      <p:sp>
        <p:nvSpPr>
          <p:cNvPr id="956421" name="Text Box 5"/>
          <p:cNvSpPr txBox="1">
            <a:spLocks noChangeArrowheads="1"/>
          </p:cNvSpPr>
          <p:nvPr/>
        </p:nvSpPr>
        <p:spPr bwMode="auto">
          <a:xfrm>
            <a:off x="1447804" y="228604"/>
            <a:ext cx="6079927" cy="709087"/>
          </a:xfrm>
          <a:prstGeom prst="rect">
            <a:avLst/>
          </a:prstGeom>
          <a:noFill/>
          <a:ln w="9525">
            <a:noFill/>
            <a:miter lim="800000"/>
            <a:headEnd/>
            <a:tailEnd/>
          </a:ln>
          <a:effectLst/>
        </p:spPr>
        <p:txBody>
          <a:bodyPr wrap="none" lIns="91421" tIns="45711" rIns="91421" bIns="45711">
            <a:prstTxWarp prst="textNoShape">
              <a:avLst/>
            </a:prstTxWarp>
            <a:spAutoFit/>
          </a:bodyPr>
          <a:lstStyle/>
          <a:p>
            <a:pPr eaLnBrk="0" hangingPunct="0">
              <a:spcBef>
                <a:spcPct val="20000"/>
              </a:spcBef>
              <a:buClr>
                <a:schemeClr val="bg1"/>
              </a:buClr>
              <a:buFont typeface="Times New Roman" pitchFamily="-106" charset="0"/>
              <a:buNone/>
            </a:pPr>
            <a:r>
              <a:rPr lang="en-US" sz="4000" dirty="0">
                <a:solidFill>
                  <a:srgbClr val="FFFF00"/>
                </a:solidFill>
                <a:latin typeface="Times New Roman" pitchFamily="-106" charset="0"/>
              </a:rPr>
              <a:t>Components of the Universe</a:t>
            </a:r>
            <a:endParaRPr lang="en-US" sz="2400" dirty="0">
              <a:solidFill>
                <a:schemeClr val="bg1"/>
              </a:solidFill>
              <a:latin typeface="Times New Roman" pitchFamily="-106" charset="0"/>
            </a:endParaRPr>
          </a:p>
        </p:txBody>
      </p:sp>
      <p:sp>
        <p:nvSpPr>
          <p:cNvPr id="956424" name="Text Box 8"/>
          <p:cNvSpPr txBox="1">
            <a:spLocks noGrp="1"/>
          </p:cNvSpPr>
          <p:nvPr>
            <p:ph type="title"/>
          </p:nvPr>
        </p:nvSpPr>
        <p:spPr>
          <a:xfrm>
            <a:off x="381000" y="5334000"/>
            <a:ext cx="8637587" cy="1200310"/>
          </a:xfrm>
          <a:noFill/>
          <a:ln/>
        </p:spPr>
        <p:txBody>
          <a:bodyPr/>
          <a:lstStyle/>
          <a:p>
            <a:pPr algn="l"/>
            <a:r>
              <a:rPr lang="en-US" sz="2400" dirty="0">
                <a:solidFill>
                  <a:schemeClr val="tx1"/>
                </a:solidFill>
                <a:latin typeface="Times New Roman" pitchFamily="-106" charset="0"/>
                <a:ea typeface="Arial" pitchFamily="-106" charset="0"/>
                <a:cs typeface="Arial" pitchFamily="-106" charset="0"/>
              </a:rPr>
              <a:t>Dark Matter:</a:t>
            </a:r>
            <a:r>
              <a:rPr lang="en-US" sz="2400" dirty="0" smtClean="0">
                <a:solidFill>
                  <a:schemeClr val="tx1"/>
                </a:solidFill>
                <a:latin typeface="Times New Roman" pitchFamily="-106" charset="0"/>
                <a:ea typeface="Arial" pitchFamily="-106" charset="0"/>
                <a:cs typeface="Arial" pitchFamily="-106" charset="0"/>
              </a:rPr>
              <a:t> clumps, holds </a:t>
            </a:r>
            <a:r>
              <a:rPr lang="en-US" sz="2400" dirty="0">
                <a:solidFill>
                  <a:schemeClr val="tx1"/>
                </a:solidFill>
                <a:latin typeface="Times New Roman" pitchFamily="-106" charset="0"/>
                <a:ea typeface="Arial" pitchFamily="-106" charset="0"/>
                <a:cs typeface="Arial" pitchFamily="-106" charset="0"/>
              </a:rPr>
              <a:t>galaxies</a:t>
            </a:r>
            <a:r>
              <a:rPr lang="en-US" sz="2400" dirty="0" smtClean="0">
                <a:solidFill>
                  <a:schemeClr val="tx1"/>
                </a:solidFill>
                <a:latin typeface="Times New Roman" pitchFamily="-106" charset="0"/>
                <a:ea typeface="Arial" pitchFamily="-106" charset="0"/>
                <a:cs typeface="Arial" pitchFamily="-106" charset="0"/>
              </a:rPr>
              <a:t> and clusters together</a:t>
            </a:r>
            <a:r>
              <a:rPr lang="en-US" sz="2400" dirty="0">
                <a:solidFill>
                  <a:schemeClr val="tx1"/>
                </a:solidFill>
                <a:latin typeface="Times New Roman" pitchFamily="-106" charset="0"/>
                <a:ea typeface="Arial" pitchFamily="-106" charset="0"/>
                <a:cs typeface="Arial" pitchFamily="-106" charset="0"/>
              </a:rPr>
              <a:t/>
            </a:r>
            <a:br>
              <a:rPr lang="en-US" sz="2400" dirty="0">
                <a:solidFill>
                  <a:schemeClr val="tx1"/>
                </a:solidFill>
                <a:latin typeface="Times New Roman" pitchFamily="-106" charset="0"/>
                <a:ea typeface="Arial" pitchFamily="-106" charset="0"/>
                <a:cs typeface="Arial" pitchFamily="-106" charset="0"/>
              </a:rPr>
            </a:br>
            <a:r>
              <a:rPr lang="en-US" sz="2400" dirty="0">
                <a:solidFill>
                  <a:schemeClr val="tx1"/>
                </a:solidFill>
                <a:latin typeface="Times New Roman" pitchFamily="-106" charset="0"/>
                <a:ea typeface="Arial" pitchFamily="-106" charset="0"/>
                <a:cs typeface="Arial" pitchFamily="-106" charset="0"/>
              </a:rPr>
              <a:t>Dark Energy:</a:t>
            </a:r>
            <a:r>
              <a:rPr lang="en-US" sz="2400" dirty="0" smtClean="0">
                <a:solidFill>
                  <a:schemeClr val="tx1"/>
                </a:solidFill>
                <a:latin typeface="Times New Roman" pitchFamily="-106" charset="0"/>
                <a:ea typeface="Arial" pitchFamily="-106" charset="0"/>
                <a:cs typeface="Arial" pitchFamily="-106" charset="0"/>
              </a:rPr>
              <a:t> smoothly distributed, causes expansion </a:t>
            </a:r>
            <a:r>
              <a:rPr lang="en-US" sz="2400" dirty="0">
                <a:solidFill>
                  <a:schemeClr val="tx1"/>
                </a:solidFill>
                <a:latin typeface="Times New Roman" pitchFamily="-106" charset="0"/>
                <a:ea typeface="Arial" pitchFamily="-106" charset="0"/>
                <a:cs typeface="Arial" pitchFamily="-106" charset="0"/>
              </a:rPr>
              <a:t>of</a:t>
            </a:r>
            <a:r>
              <a:rPr lang="en-US" sz="2400" dirty="0" smtClean="0">
                <a:solidFill>
                  <a:schemeClr val="tx1"/>
                </a:solidFill>
                <a:latin typeface="Times New Roman" pitchFamily="-106" charset="0"/>
                <a:ea typeface="Arial" pitchFamily="-106" charset="0"/>
                <a:cs typeface="Arial" pitchFamily="-106" charset="0"/>
              </a:rPr>
              <a:t> Universe </a:t>
            </a:r>
            <a:r>
              <a:rPr lang="en-US" sz="2400" dirty="0">
                <a:solidFill>
                  <a:schemeClr val="tx1"/>
                </a:solidFill>
                <a:latin typeface="Times New Roman" pitchFamily="-106" charset="0"/>
                <a:ea typeface="Arial" pitchFamily="-106" charset="0"/>
                <a:cs typeface="Arial" pitchFamily="-106" charset="0"/>
              </a:rPr>
              <a:t>to</a:t>
            </a:r>
            <a:r>
              <a:rPr lang="en-US" sz="2400" dirty="0" smtClean="0">
                <a:solidFill>
                  <a:schemeClr val="tx1"/>
                </a:solidFill>
                <a:latin typeface="Times New Roman" pitchFamily="-106" charset="0"/>
                <a:ea typeface="Arial" pitchFamily="-106" charset="0"/>
                <a:cs typeface="Arial" pitchFamily="-106" charset="0"/>
              </a:rPr>
              <a:t>  </a:t>
            </a:r>
            <a:br>
              <a:rPr lang="en-US" sz="2400" dirty="0" smtClean="0">
                <a:solidFill>
                  <a:schemeClr val="tx1"/>
                </a:solidFill>
                <a:latin typeface="Times New Roman" pitchFamily="-106" charset="0"/>
                <a:ea typeface="Arial" pitchFamily="-106" charset="0"/>
                <a:cs typeface="Arial" pitchFamily="-106" charset="0"/>
              </a:rPr>
            </a:br>
            <a:r>
              <a:rPr lang="en-US" sz="2400" dirty="0" smtClean="0">
                <a:solidFill>
                  <a:schemeClr val="tx1"/>
                </a:solidFill>
                <a:latin typeface="Times New Roman" pitchFamily="-106" charset="0"/>
                <a:ea typeface="Arial" pitchFamily="-106" charset="0"/>
                <a:cs typeface="Arial" pitchFamily="-106" charset="0"/>
              </a:rPr>
              <a:t>                       speed </a:t>
            </a:r>
            <a:r>
              <a:rPr lang="en-US" sz="2400" dirty="0">
                <a:solidFill>
                  <a:schemeClr val="tx1"/>
                </a:solidFill>
                <a:latin typeface="Times New Roman" pitchFamily="-106" charset="0"/>
                <a:ea typeface="Arial" pitchFamily="-106" charset="0"/>
                <a:cs typeface="Arial" pitchFamily="-106" charset="0"/>
              </a:rPr>
              <a:t>up</a:t>
            </a:r>
            <a:endParaRPr lang="en-US" sz="1800" dirty="0">
              <a:solidFill>
                <a:srgbClr val="000000"/>
              </a:solidFill>
              <a:latin typeface="Arial" pitchFamily="-106" charset="0"/>
              <a:ea typeface="Arial" pitchFamily="-106" charset="0"/>
              <a:cs typeface="Arial" pitchFamily="-106" charset="0"/>
              <a:sym typeface="Arial" pitchFamily="-106" charset="0"/>
            </a:endParaRPr>
          </a:p>
        </p:txBody>
      </p:sp>
      <p:pic>
        <p:nvPicPr>
          <p:cNvPr id="956425" name="Picture 9" descr="6a00d8341bf7f753ef00e54f2bfc228833-800wi"/>
          <p:cNvPicPr>
            <a:picLocks noChangeAspect="1" noChangeArrowheads="1"/>
          </p:cNvPicPr>
          <p:nvPr/>
        </p:nvPicPr>
        <p:blipFill>
          <a:blip r:embed="rId3"/>
          <a:srcRect/>
          <a:stretch>
            <a:fillRect/>
          </a:stretch>
        </p:blipFill>
        <p:spPr bwMode="auto">
          <a:xfrm>
            <a:off x="-76200" y="1439864"/>
            <a:ext cx="9296400" cy="3913187"/>
          </a:xfrm>
          <a:prstGeom prst="rect">
            <a:avLst/>
          </a:prstGeom>
          <a:noFill/>
        </p:spPr>
      </p:pic>
      <p:sp>
        <p:nvSpPr>
          <p:cNvPr id="956426" name="Rectangle 10"/>
          <p:cNvSpPr>
            <a:spLocks noGrp="1" noChangeArrowheads="1"/>
          </p:cNvSpPr>
          <p:nvPr>
            <p:ph type="body" idx="1"/>
          </p:nvPr>
        </p:nvSpPr>
        <p:spPr>
          <a:xfrm>
            <a:off x="3124200" y="1219200"/>
            <a:ext cx="8208963" cy="4114800"/>
          </a:xfrm>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p>
            <a:pPr>
              <a:defRPr/>
            </a:pPr>
            <a:endParaRPr lang="en-US"/>
          </a:p>
          <a:p>
            <a:pPr>
              <a:defRPr/>
            </a:pPr>
            <a:fld id="{08BF7520-100C-1542-A53D-27A76CDD190C}" type="slidenum">
              <a:rPr lang="en-US"/>
              <a:pPr>
                <a:defRPr/>
              </a:pPr>
              <a:t>33</a:t>
            </a:fld>
            <a:endParaRPr lang="en-US"/>
          </a:p>
        </p:txBody>
      </p:sp>
      <p:sp>
        <p:nvSpPr>
          <p:cNvPr id="530435" name="Rectangle 3"/>
          <p:cNvSpPr>
            <a:spLocks noGrp="1" noChangeArrowheads="1"/>
          </p:cNvSpPr>
          <p:nvPr>
            <p:ph type="subTitle" idx="1"/>
          </p:nvPr>
        </p:nvSpPr>
        <p:spPr>
          <a:xfrm>
            <a:off x="1371600" y="2552700"/>
            <a:ext cx="6400800" cy="1752600"/>
          </a:xfrm>
        </p:spPr>
        <p:txBody>
          <a:bodyPr/>
          <a:lstStyle/>
          <a:p>
            <a:endParaRPr lang="en-US">
              <a:ea typeface="ＭＳ Ｐゴシック" charset="-128"/>
              <a:cs typeface="ＭＳ Ｐゴシック" charset="-128"/>
            </a:endParaRPr>
          </a:p>
        </p:txBody>
      </p:sp>
      <p:pic>
        <p:nvPicPr>
          <p:cNvPr id="530436" name="Picture 5" descr="Union08Om-w0slide2"/>
          <p:cNvPicPr>
            <a:picLocks noChangeAspect="1" noChangeArrowheads="1"/>
          </p:cNvPicPr>
          <p:nvPr/>
        </p:nvPicPr>
        <p:blipFill>
          <a:blip r:embed="rId3"/>
          <a:srcRect/>
          <a:stretch>
            <a:fillRect/>
          </a:stretch>
        </p:blipFill>
        <p:spPr bwMode="auto">
          <a:xfrm>
            <a:off x="1828800" y="795338"/>
            <a:ext cx="4953000" cy="5340350"/>
          </a:xfrm>
          <a:prstGeom prst="rect">
            <a:avLst/>
          </a:prstGeom>
          <a:noFill/>
          <a:ln w="9525">
            <a:noFill/>
            <a:miter lim="800000"/>
            <a:headEnd/>
            <a:tailEnd/>
          </a:ln>
        </p:spPr>
      </p:pic>
      <p:sp>
        <p:nvSpPr>
          <p:cNvPr id="530437" name="Text Box 7"/>
          <p:cNvSpPr txBox="1">
            <a:spLocks/>
          </p:cNvSpPr>
          <p:nvPr/>
        </p:nvSpPr>
        <p:spPr bwMode="auto">
          <a:xfrm>
            <a:off x="2590800" y="6172200"/>
            <a:ext cx="3679825" cy="457200"/>
          </a:xfrm>
          <a:prstGeom prst="rect">
            <a:avLst/>
          </a:prstGeom>
          <a:noFill/>
          <a:ln w="12700">
            <a:noFill/>
            <a:miter lim="800000"/>
            <a:headEnd/>
            <a:tailEnd/>
          </a:ln>
        </p:spPr>
        <p:txBody>
          <a:bodyPr wrap="none" lIns="91401" tIns="45702" rIns="91401" bIns="45702">
            <a:prstTxWarp prst="textNoShape">
              <a:avLst/>
            </a:prstTxWarp>
            <a:spAutoFit/>
          </a:bodyPr>
          <a:lstStyle/>
          <a:p>
            <a:r>
              <a:rPr lang="en-US" sz="2400">
                <a:solidFill>
                  <a:schemeClr val="bg1"/>
                </a:solidFill>
                <a:latin typeface="Times New Roman" charset="0"/>
              </a:rPr>
              <a:t>Only statistical errors shown</a:t>
            </a:r>
            <a:endParaRPr lang="en-US"/>
          </a:p>
        </p:txBody>
      </p:sp>
      <p:sp>
        <p:nvSpPr>
          <p:cNvPr id="530438" name="Line 8"/>
          <p:cNvSpPr>
            <a:spLocks noChangeShapeType="1"/>
          </p:cNvSpPr>
          <p:nvPr/>
        </p:nvSpPr>
        <p:spPr bwMode="auto">
          <a:xfrm>
            <a:off x="2438400" y="4038600"/>
            <a:ext cx="4191000" cy="0"/>
          </a:xfrm>
          <a:prstGeom prst="line">
            <a:avLst/>
          </a:prstGeom>
          <a:noFill/>
          <a:ln w="12700">
            <a:solidFill>
              <a:srgbClr val="000000"/>
            </a:solidFill>
            <a:round/>
            <a:headEnd/>
            <a:tailEnd/>
          </a:ln>
        </p:spPr>
        <p:txBody>
          <a:bodyPr wrap="none" lIns="91401" tIns="45702" rIns="91401" bIns="45702" anchor="ctr">
            <a:prstTxWarp prst="textNoShape">
              <a:avLst/>
            </a:prstTxWarp>
          </a:bodyPr>
          <a:lstStyle/>
          <a:p>
            <a:endParaRPr lang="en-US"/>
          </a:p>
        </p:txBody>
      </p:sp>
      <p:sp>
        <p:nvSpPr>
          <p:cNvPr id="530439" name="Rectangle 10"/>
          <p:cNvSpPr>
            <a:spLocks/>
          </p:cNvSpPr>
          <p:nvPr/>
        </p:nvSpPr>
        <p:spPr bwMode="auto">
          <a:xfrm>
            <a:off x="6934200" y="3079750"/>
            <a:ext cx="2057400" cy="646113"/>
          </a:xfrm>
          <a:prstGeom prst="rect">
            <a:avLst/>
          </a:prstGeom>
          <a:solidFill>
            <a:schemeClr val="bg1"/>
          </a:solidFill>
          <a:ln w="12700">
            <a:solidFill>
              <a:srgbClr val="FF0000"/>
            </a:solidFill>
            <a:miter lim="800000"/>
            <a:headEnd/>
            <a:tailEnd/>
          </a:ln>
        </p:spPr>
        <p:txBody>
          <a:bodyPr lIns="91401" tIns="45702" rIns="91401" bIns="45702">
            <a:prstTxWarp prst="textNoShape">
              <a:avLst/>
            </a:prstTxWarp>
            <a:spAutoFit/>
          </a:bodyPr>
          <a:lstStyle/>
          <a:p>
            <a:r>
              <a:rPr lang="en-US">
                <a:latin typeface="Times New Roman" charset="0"/>
              </a:rPr>
              <a:t>assuming flat Univ. and constant </a:t>
            </a:r>
            <a:r>
              <a:rPr lang="en-US" i="1">
                <a:latin typeface="Times New Roman" charset="0"/>
              </a:rPr>
              <a:t>w</a:t>
            </a:r>
            <a:endParaRPr lang="en-US">
              <a:latin typeface="Times New Roman" charset="0"/>
            </a:endParaRPr>
          </a:p>
        </p:txBody>
      </p:sp>
      <p:sp>
        <p:nvSpPr>
          <p:cNvPr id="530440" name="Title 10"/>
          <p:cNvSpPr>
            <a:spLocks noGrp="1"/>
          </p:cNvSpPr>
          <p:nvPr>
            <p:ph type="ctrTitle"/>
          </p:nvPr>
        </p:nvSpPr>
        <p:spPr/>
        <p:txBody>
          <a:bodyPr/>
          <a:lstStyle/>
          <a:p>
            <a:endParaRPr lang="en-US">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pPr>
              <a:defRPr/>
            </a:pPr>
            <a:endParaRPr lang="en-US"/>
          </a:p>
          <a:p>
            <a:pPr>
              <a:defRPr/>
            </a:pPr>
            <a:fld id="{6495A1F8-F0E0-D949-9086-67325A549E85}" type="slidenum">
              <a:rPr lang="en-US">
                <a:solidFill>
                  <a:srgbClr val="17E81D"/>
                </a:solidFill>
              </a:rPr>
              <a:pPr>
                <a:defRPr/>
              </a:pPr>
              <a:t>34</a:t>
            </a:fld>
            <a:endParaRPr lang="en-US">
              <a:solidFill>
                <a:srgbClr val="17E81D"/>
              </a:solidFill>
            </a:endParaRPr>
          </a:p>
        </p:txBody>
      </p:sp>
      <p:sp>
        <p:nvSpPr>
          <p:cNvPr id="395270" name="Rectangle 2"/>
          <p:cNvSpPr>
            <a:spLocks noGrp="1" noChangeArrowheads="1"/>
          </p:cNvSpPr>
          <p:nvPr>
            <p:ph type="body" idx="1"/>
          </p:nvPr>
        </p:nvSpPr>
        <p:spPr>
          <a:xfrm>
            <a:off x="228600" y="1549400"/>
            <a:ext cx="8915400" cy="5003800"/>
          </a:xfrm>
        </p:spPr>
        <p:txBody>
          <a:bodyPr/>
          <a:lstStyle/>
          <a:p>
            <a:pPr marL="608013" indent="-608013" eaLnBrk="1" hangingPunct="1">
              <a:lnSpc>
                <a:spcPct val="90000"/>
              </a:lnSpc>
              <a:buFontTx/>
              <a:buNone/>
            </a:pPr>
            <a:endParaRPr lang="en-US" sz="900" dirty="0" smtClean="0"/>
          </a:p>
          <a:p>
            <a:pPr marL="608013" indent="-608013" eaLnBrk="1" hangingPunct="1">
              <a:lnSpc>
                <a:spcPct val="90000"/>
              </a:lnSpc>
            </a:pPr>
            <a:r>
              <a:rPr lang="en-US" sz="2400" dirty="0" smtClean="0">
                <a:solidFill>
                  <a:srgbClr val="F6FF3C"/>
                </a:solidFill>
              </a:rPr>
              <a:t>Depends on constituents of the Universe:</a:t>
            </a:r>
            <a:endParaRPr lang="en-US" sz="2400" dirty="0" smtClean="0"/>
          </a:p>
          <a:p>
            <a:pPr marL="608013" indent="-608013" eaLnBrk="1" hangingPunct="1">
              <a:lnSpc>
                <a:spcPct val="90000"/>
              </a:lnSpc>
              <a:buFontTx/>
              <a:buNone/>
            </a:pPr>
            <a:endParaRPr lang="en-US" sz="2400" dirty="0"/>
          </a:p>
          <a:p>
            <a:pPr marL="608013" indent="-608013" eaLnBrk="1" hangingPunct="1">
              <a:lnSpc>
                <a:spcPct val="90000"/>
              </a:lnSpc>
              <a:buFontTx/>
              <a:buNone/>
            </a:pPr>
            <a:endParaRPr lang="en-US" sz="2400" dirty="0"/>
          </a:p>
          <a:p>
            <a:pPr marL="608013" indent="-608013" eaLnBrk="1" hangingPunct="1">
              <a:lnSpc>
                <a:spcPct val="90000"/>
              </a:lnSpc>
              <a:buFontTx/>
              <a:buNone/>
            </a:pPr>
            <a:endParaRPr lang="en-US" sz="2400" dirty="0" smtClean="0"/>
          </a:p>
          <a:p>
            <a:pPr marL="608013" indent="-608013" eaLnBrk="1" hangingPunct="1">
              <a:lnSpc>
                <a:spcPct val="90000"/>
              </a:lnSpc>
            </a:pPr>
            <a:endParaRPr lang="en-US" sz="2400" dirty="0" smtClean="0">
              <a:solidFill>
                <a:srgbClr val="F6FF3C"/>
              </a:solidFill>
            </a:endParaRPr>
          </a:p>
          <a:p>
            <a:pPr marL="608013" indent="-608013" eaLnBrk="1" hangingPunct="1">
              <a:lnSpc>
                <a:spcPct val="90000"/>
              </a:lnSpc>
              <a:buNone/>
            </a:pPr>
            <a:r>
              <a:rPr lang="en-US" sz="2400" dirty="0" smtClean="0">
                <a:solidFill>
                  <a:srgbClr val="F6FF3C"/>
                </a:solidFill>
                <a:sym typeface="Symbol" pitchFamily="-110" charset="2"/>
              </a:rPr>
              <a:t>          </a:t>
            </a:r>
            <a:endParaRPr lang="en-US" sz="2400" dirty="0" smtClean="0">
              <a:solidFill>
                <a:srgbClr val="FFFF00"/>
              </a:solidFill>
              <a:sym typeface="Symbol" pitchFamily="-110" charset="2"/>
            </a:endParaRPr>
          </a:p>
          <a:p>
            <a:pPr marL="608013" indent="-608013" eaLnBrk="1" hangingPunct="1">
              <a:lnSpc>
                <a:spcPct val="90000"/>
              </a:lnSpc>
              <a:buFontTx/>
              <a:buNone/>
            </a:pPr>
            <a:endParaRPr lang="en-US" sz="2400" dirty="0"/>
          </a:p>
        </p:txBody>
      </p:sp>
      <p:sp>
        <p:nvSpPr>
          <p:cNvPr id="395271" name="Rectangle 3"/>
          <p:cNvSpPr>
            <a:spLocks noGrp="1" noChangeArrowheads="1"/>
          </p:cNvSpPr>
          <p:nvPr>
            <p:ph type="title"/>
          </p:nvPr>
        </p:nvSpPr>
        <p:spPr>
          <a:xfrm>
            <a:off x="304800" y="76200"/>
            <a:ext cx="8458200" cy="1143000"/>
          </a:xfrm>
          <a:noFill/>
        </p:spPr>
        <p:txBody>
          <a:bodyPr/>
          <a:lstStyle/>
          <a:p>
            <a:pPr eaLnBrk="1" hangingPunct="1"/>
            <a:r>
              <a:rPr lang="en-US" dirty="0" smtClean="0"/>
              <a:t>History of Cosmic Expansion</a:t>
            </a:r>
            <a:endParaRPr lang="en-US" dirty="0"/>
          </a:p>
        </p:txBody>
      </p:sp>
      <p:sp>
        <p:nvSpPr>
          <p:cNvPr id="395272" name="Text Box 4"/>
          <p:cNvSpPr txBox="1">
            <a:spLocks noChangeArrowheads="1"/>
          </p:cNvSpPr>
          <p:nvPr/>
        </p:nvSpPr>
        <p:spPr bwMode="auto">
          <a:xfrm>
            <a:off x="7756525" y="269875"/>
            <a:ext cx="184150" cy="457200"/>
          </a:xfrm>
          <a:prstGeom prst="rect">
            <a:avLst/>
          </a:prstGeom>
          <a:noFill/>
          <a:ln w="50800">
            <a:noFill/>
            <a:miter lim="800000"/>
            <a:headEnd/>
            <a:tailEnd/>
          </a:ln>
        </p:spPr>
        <p:txBody>
          <a:bodyPr wrap="none" lIns="91420" tIns="45711" rIns="91420" bIns="45711">
            <a:prstTxWarp prst="textNoShape">
              <a:avLst/>
            </a:prstTxWarp>
            <a:spAutoFit/>
          </a:bodyPr>
          <a:lstStyle/>
          <a:p>
            <a:endParaRPr lang="en-US" sz="2400">
              <a:solidFill>
                <a:schemeClr val="bg1"/>
              </a:solidFill>
              <a:latin typeface="Times New Roman" pitchFamily="-110" charset="0"/>
            </a:endParaRPr>
          </a:p>
        </p:txBody>
      </p:sp>
      <p:graphicFrame>
        <p:nvGraphicFramePr>
          <p:cNvPr id="395266" name="Object 2"/>
          <p:cNvGraphicFramePr>
            <a:graphicFrameLocks noChangeAspect="1"/>
          </p:cNvGraphicFramePr>
          <p:nvPr/>
        </p:nvGraphicFramePr>
        <p:xfrm>
          <a:off x="806450" y="2667000"/>
          <a:ext cx="7373938" cy="2438400"/>
        </p:xfrm>
        <a:graphic>
          <a:graphicData uri="http://schemas.openxmlformats.org/presentationml/2006/ole">
            <p:oleObj spid="_x0000_s2540546" name="Equation" r:id="rId4" imgW="4305300" imgH="1422400" progId="Equation.3">
              <p:embed/>
            </p:oleObj>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4"/>
          </p:nvPr>
        </p:nvSpPr>
        <p:spPr/>
        <p:txBody>
          <a:bodyPr/>
          <a:lstStyle/>
          <a:p>
            <a:endParaRPr lang="en-US"/>
          </a:p>
          <a:p>
            <a:fld id="{1E58AC02-58AA-D14A-AC1E-33E787AF2035}" type="slidenum">
              <a:rPr lang="en-US"/>
              <a:pPr/>
              <a:t>35</a:t>
            </a:fld>
            <a:endParaRPr lang="en-US"/>
          </a:p>
        </p:txBody>
      </p:sp>
      <p:sp>
        <p:nvSpPr>
          <p:cNvPr id="1126402" name="Rectangle 2"/>
          <p:cNvSpPr>
            <a:spLocks noGrp="1" noChangeArrowheads="1"/>
          </p:cNvSpPr>
          <p:nvPr>
            <p:ph type="ctrTitle"/>
          </p:nvPr>
        </p:nvSpPr>
        <p:spPr>
          <a:xfrm>
            <a:off x="685800" y="76200"/>
            <a:ext cx="7772400" cy="1143000"/>
          </a:xfrm>
        </p:spPr>
        <p:txBody>
          <a:bodyPr/>
          <a:lstStyle/>
          <a:p>
            <a:r>
              <a:rPr lang="en-US" sz="4800" dirty="0"/>
              <a:t>Cosmological</a:t>
            </a:r>
            <a:r>
              <a:rPr lang="en-US" sz="4800" dirty="0" smtClean="0"/>
              <a:t> Observables</a:t>
            </a:r>
            <a:endParaRPr lang="en-US" sz="4800" dirty="0"/>
          </a:p>
        </p:txBody>
      </p:sp>
      <p:sp>
        <p:nvSpPr>
          <p:cNvPr id="1126403" name="Rectangle 3"/>
          <p:cNvSpPr>
            <a:spLocks noGrp="1" noChangeArrowheads="1"/>
          </p:cNvSpPr>
          <p:nvPr>
            <p:ph type="subTitle" idx="1"/>
          </p:nvPr>
        </p:nvSpPr>
        <p:spPr/>
        <p:txBody>
          <a:bodyPr/>
          <a:lstStyle/>
          <a:p>
            <a:endParaRPr lang="en-US"/>
          </a:p>
        </p:txBody>
      </p:sp>
      <p:graphicFrame>
        <p:nvGraphicFramePr>
          <p:cNvPr id="1126404" name="Rectangle 4"/>
          <p:cNvGraphicFramePr>
            <a:graphicFrameLocks/>
          </p:cNvGraphicFramePr>
          <p:nvPr/>
        </p:nvGraphicFramePr>
        <p:xfrm>
          <a:off x="1143000" y="1371600"/>
          <a:ext cx="6858000" cy="4064000"/>
        </p:xfrm>
        <a:graphic>
          <a:graphicData uri="http://schemas.openxmlformats.org/presentationml/2006/ole">
            <p:oleObj spid="_x0000_s2894850" name="Equation" r:id="rId4" imgW="0" imgH="0" progId="Equation.3">
              <p:embed/>
            </p:oleObj>
          </a:graphicData>
        </a:graphic>
      </p:graphicFrame>
      <p:graphicFrame>
        <p:nvGraphicFramePr>
          <p:cNvPr id="1126405" name="Object 5"/>
          <p:cNvGraphicFramePr>
            <a:graphicFrameLocks noChangeAspect="1"/>
          </p:cNvGraphicFramePr>
          <p:nvPr/>
        </p:nvGraphicFramePr>
        <p:xfrm>
          <a:off x="2840038" y="1447800"/>
          <a:ext cx="5618162" cy="1398588"/>
        </p:xfrm>
        <a:graphic>
          <a:graphicData uri="http://schemas.openxmlformats.org/presentationml/2006/ole">
            <p:oleObj spid="_x0000_s2894851" name="Equation" r:id="rId5" imgW="3060700" imgH="762000" progId="Equation.3">
              <p:embed/>
            </p:oleObj>
          </a:graphicData>
        </a:graphic>
      </p:graphicFrame>
      <p:sp>
        <p:nvSpPr>
          <p:cNvPr id="1126406" name="Text Box 6"/>
          <p:cNvSpPr txBox="1">
            <a:spLocks/>
          </p:cNvSpPr>
          <p:nvPr/>
        </p:nvSpPr>
        <p:spPr bwMode="auto">
          <a:xfrm>
            <a:off x="228600" y="1600200"/>
            <a:ext cx="2655144" cy="2782300"/>
          </a:xfrm>
          <a:prstGeom prst="rect">
            <a:avLst/>
          </a:prstGeom>
          <a:noFill/>
          <a:ln w="12700">
            <a:noFill/>
            <a:miter lim="800000"/>
            <a:headEnd/>
            <a:tailEnd/>
          </a:ln>
          <a:effectLst/>
        </p:spPr>
        <p:txBody>
          <a:bodyPr wrap="none">
            <a:prstTxWarp prst="textNoShape">
              <a:avLst/>
            </a:prstTxWarp>
            <a:spAutoFit/>
          </a:bodyPr>
          <a:lstStyle/>
          <a:p>
            <a:r>
              <a:rPr lang="en-US" sz="2400" dirty="0" err="1">
                <a:solidFill>
                  <a:schemeClr val="bg1"/>
                </a:solidFill>
                <a:latin typeface="Times New Roman" pitchFamily="-110" charset="0"/>
              </a:rPr>
              <a:t>Friedmann</a:t>
            </a:r>
            <a:r>
              <a:rPr lang="en-US" sz="2400" dirty="0">
                <a:solidFill>
                  <a:schemeClr val="bg1"/>
                </a:solidFill>
                <a:latin typeface="Times New Roman" pitchFamily="-110" charset="0"/>
              </a:rPr>
              <a:t>-</a:t>
            </a:r>
          </a:p>
          <a:p>
            <a:r>
              <a:rPr lang="en-US" sz="2400" dirty="0">
                <a:solidFill>
                  <a:schemeClr val="bg1"/>
                </a:solidFill>
                <a:latin typeface="Times New Roman" pitchFamily="-110" charset="0"/>
              </a:rPr>
              <a:t>Robertson-Walker</a:t>
            </a:r>
          </a:p>
          <a:p>
            <a:r>
              <a:rPr lang="en-US" sz="2400" dirty="0">
                <a:solidFill>
                  <a:schemeClr val="bg1"/>
                </a:solidFill>
                <a:latin typeface="Times New Roman" pitchFamily="-110" charset="0"/>
              </a:rPr>
              <a:t>Metric:</a:t>
            </a:r>
          </a:p>
          <a:p>
            <a:endParaRPr lang="en-US" sz="2400" dirty="0">
              <a:solidFill>
                <a:schemeClr val="bg1"/>
              </a:solidFill>
              <a:latin typeface="Times New Roman" pitchFamily="-110" charset="0"/>
            </a:endParaRPr>
          </a:p>
          <a:p>
            <a:pPr>
              <a:lnSpc>
                <a:spcPct val="110000"/>
              </a:lnSpc>
            </a:pPr>
            <a:r>
              <a:rPr lang="en-US" sz="2400" dirty="0">
                <a:solidFill>
                  <a:schemeClr val="bg1"/>
                </a:solidFill>
                <a:latin typeface="Times New Roman" pitchFamily="-110" charset="0"/>
              </a:rPr>
              <a:t>                    where</a:t>
            </a:r>
          </a:p>
          <a:p>
            <a:pPr>
              <a:lnSpc>
                <a:spcPct val="110000"/>
              </a:lnSpc>
            </a:pPr>
            <a:endParaRPr lang="en-US" sz="2400" dirty="0" smtClean="0">
              <a:solidFill>
                <a:schemeClr val="bg1"/>
              </a:solidFill>
              <a:latin typeface="Times New Roman" pitchFamily="-110" charset="0"/>
            </a:endParaRPr>
          </a:p>
          <a:p>
            <a:pPr>
              <a:lnSpc>
                <a:spcPct val="110000"/>
              </a:lnSpc>
            </a:pPr>
            <a:r>
              <a:rPr lang="en-US" sz="2400" dirty="0" err="1" smtClean="0">
                <a:solidFill>
                  <a:schemeClr val="bg1"/>
                </a:solidFill>
                <a:latin typeface="Times New Roman" pitchFamily="-110" charset="0"/>
              </a:rPr>
              <a:t>Comoving</a:t>
            </a:r>
            <a:r>
              <a:rPr lang="en-US" sz="2400" dirty="0" smtClean="0">
                <a:solidFill>
                  <a:schemeClr val="bg1"/>
                </a:solidFill>
                <a:latin typeface="Times New Roman" pitchFamily="-110" charset="0"/>
              </a:rPr>
              <a:t> </a:t>
            </a:r>
            <a:r>
              <a:rPr lang="en-US" sz="2400" dirty="0">
                <a:solidFill>
                  <a:schemeClr val="bg1"/>
                </a:solidFill>
                <a:latin typeface="Times New Roman" pitchFamily="-110" charset="0"/>
              </a:rPr>
              <a:t>distance:</a:t>
            </a:r>
          </a:p>
        </p:txBody>
      </p:sp>
      <p:graphicFrame>
        <p:nvGraphicFramePr>
          <p:cNvPr id="1126407" name="Object 7"/>
          <p:cNvGraphicFramePr>
            <a:graphicFrameLocks noChangeAspect="1"/>
          </p:cNvGraphicFramePr>
          <p:nvPr/>
        </p:nvGraphicFramePr>
        <p:xfrm>
          <a:off x="3073400" y="3124200"/>
          <a:ext cx="5043488" cy="384175"/>
        </p:xfrm>
        <a:graphic>
          <a:graphicData uri="http://schemas.openxmlformats.org/presentationml/2006/ole">
            <p:oleObj spid="_x0000_s2894852" name="Equation" r:id="rId6" imgW="2667000" imgH="203200" progId="Equation.3">
              <p:embed/>
            </p:oleObj>
          </a:graphicData>
        </a:graphic>
      </p:graphicFrame>
      <p:graphicFrame>
        <p:nvGraphicFramePr>
          <p:cNvPr id="1126409" name="Object 9"/>
          <p:cNvGraphicFramePr>
            <a:graphicFrameLocks noChangeAspect="1"/>
          </p:cNvGraphicFramePr>
          <p:nvPr/>
        </p:nvGraphicFramePr>
        <p:xfrm>
          <a:off x="2863850" y="3813175"/>
          <a:ext cx="5899150" cy="758825"/>
        </p:xfrm>
        <a:graphic>
          <a:graphicData uri="http://schemas.openxmlformats.org/presentationml/2006/ole">
            <p:oleObj spid="_x0000_s2894853" name="Equation" r:id="rId7" imgW="3060700" imgH="393700" progId="Equation.3">
              <p:embed/>
            </p:oleObj>
          </a:graphicData>
        </a:graphic>
      </p:graphicFrame>
      <p:graphicFrame>
        <p:nvGraphicFramePr>
          <p:cNvPr id="1126410" name="Object 10"/>
          <p:cNvGraphicFramePr>
            <a:graphicFrameLocks noChangeAspect="1"/>
          </p:cNvGraphicFramePr>
          <p:nvPr/>
        </p:nvGraphicFramePr>
        <p:xfrm>
          <a:off x="2895600" y="4800600"/>
          <a:ext cx="6084888" cy="1836737"/>
        </p:xfrm>
        <a:graphic>
          <a:graphicData uri="http://schemas.openxmlformats.org/presentationml/2006/ole">
            <p:oleObj spid="_x0000_s2894854" name="Equation" r:id="rId8" imgW="3365500" imgH="1016000" progId="Equation.3">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bwMode="auto">
          <a:xfrm>
            <a:off x="2057401" y="2247053"/>
            <a:ext cx="4800599" cy="2858347"/>
          </a:xfrm>
          <a:prstGeom prst="rect">
            <a:avLst/>
          </a:prstGeom>
          <a:solidFill>
            <a:schemeClr val="bg1"/>
          </a:solidFill>
          <a:ln w="12700" cap="flat" cmpd="sng" algn="ctr">
            <a:solidFill>
              <a:srgbClr val="000000"/>
            </a:solidFill>
            <a:prstDash val="solid"/>
            <a:round/>
            <a:headEnd type="none" w="med" len="med"/>
            <a:tailEnd type="none" w="med" len="med"/>
          </a:ln>
          <a:effectLst/>
        </p:spPr>
      </p:sp>
      <p:sp>
        <p:nvSpPr>
          <p:cNvPr id="2" name="Title 1"/>
          <p:cNvSpPr>
            <a:spLocks noGrp="1"/>
          </p:cNvSpPr>
          <p:nvPr>
            <p:ph type="title"/>
          </p:nvPr>
        </p:nvSpPr>
        <p:spPr/>
        <p:txBody>
          <a:bodyPr/>
          <a:lstStyle/>
          <a:p>
            <a:r>
              <a:rPr lang="en-US" sz="4800" dirty="0" smtClean="0"/>
              <a:t>Age of the Universe</a:t>
            </a:r>
            <a:endParaRPr lang="en-US" sz="4800" dirty="0"/>
          </a:p>
        </p:txBody>
      </p:sp>
      <p:sp>
        <p:nvSpPr>
          <p:cNvPr id="4" name="Slide Number Placeholder 3"/>
          <p:cNvSpPr>
            <a:spLocks noGrp="1"/>
          </p:cNvSpPr>
          <p:nvPr>
            <p:ph type="sldNum" sz="quarter" idx="12"/>
          </p:nvPr>
        </p:nvSpPr>
        <p:spPr/>
        <p:txBody>
          <a:bodyPr/>
          <a:lstStyle/>
          <a:p>
            <a:endParaRPr lang="en-US" smtClean="0"/>
          </a:p>
          <a:p>
            <a:fld id="{3E5ED80B-289D-9A49-BDE8-4D12AD1BA44C}" type="slidenum">
              <a:rPr lang="en-US" smtClean="0"/>
              <a:pPr/>
              <a:t>36</a:t>
            </a:fld>
            <a:endParaRPr lang="en-US"/>
          </a:p>
        </p:txBody>
      </p:sp>
      <p:graphicFrame>
        <p:nvGraphicFramePr>
          <p:cNvPr id="5" name="Content Placeholder 4"/>
          <p:cNvGraphicFramePr>
            <a:graphicFrameLocks noChangeAspect="1"/>
          </p:cNvGraphicFramePr>
          <p:nvPr>
            <p:ph idx="1"/>
          </p:nvPr>
        </p:nvGraphicFramePr>
        <p:xfrm>
          <a:off x="2117423" y="2438400"/>
          <a:ext cx="4637606" cy="2590800"/>
        </p:xfrm>
        <a:graphic>
          <a:graphicData uri="http://schemas.openxmlformats.org/presentationml/2006/ole">
            <p:oleObj spid="_x0000_s2914306" name="Equation" r:id="rId3" imgW="2273300" imgH="127000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endParaRPr lang="en-US" dirty="0"/>
          </a:p>
          <a:p>
            <a:fld id="{69205A87-F84D-EE41-9035-1CE011DAA615}" type="slidenum">
              <a:rPr lang="en-US">
                <a:solidFill>
                  <a:srgbClr val="17E81D"/>
                </a:solidFill>
              </a:rPr>
              <a:pPr/>
              <a:t>37</a:t>
            </a:fld>
            <a:endParaRPr lang="en-US" dirty="0">
              <a:solidFill>
                <a:srgbClr val="17E81D"/>
              </a:solidFill>
            </a:endParaRPr>
          </a:p>
        </p:txBody>
      </p:sp>
      <p:sp>
        <p:nvSpPr>
          <p:cNvPr id="1156098" name="Rectangle 2"/>
          <p:cNvSpPr>
            <a:spLocks noGrp="1" noChangeArrowheads="1"/>
          </p:cNvSpPr>
          <p:nvPr>
            <p:ph type="title"/>
          </p:nvPr>
        </p:nvSpPr>
        <p:spPr>
          <a:xfrm>
            <a:off x="685800" y="0"/>
            <a:ext cx="7772400" cy="1143000"/>
          </a:xfrm>
        </p:spPr>
        <p:txBody>
          <a:bodyPr/>
          <a:lstStyle/>
          <a:p>
            <a:r>
              <a:rPr lang="en-US" dirty="0" smtClean="0"/>
              <a:t>Exercise 2:</a:t>
            </a:r>
            <a:endParaRPr lang="en-US" dirty="0"/>
          </a:p>
        </p:txBody>
      </p:sp>
      <p:sp>
        <p:nvSpPr>
          <p:cNvPr id="1156099" name="Rectangle 3"/>
          <p:cNvSpPr>
            <a:spLocks noGrp="1" noChangeArrowheads="1"/>
          </p:cNvSpPr>
          <p:nvPr>
            <p:ph type="body" idx="1"/>
          </p:nvPr>
        </p:nvSpPr>
        <p:spPr>
          <a:xfrm>
            <a:off x="76200" y="1752600"/>
            <a:ext cx="8915400" cy="2743200"/>
          </a:xfrm>
          <a:noFill/>
        </p:spPr>
        <p:txBody>
          <a:bodyPr/>
          <a:lstStyle/>
          <a:p>
            <a:pPr>
              <a:lnSpc>
                <a:spcPct val="110000"/>
              </a:lnSpc>
              <a:buFontTx/>
              <a:buNone/>
            </a:pPr>
            <a:r>
              <a:rPr lang="en-US" dirty="0" smtClean="0"/>
              <a:t>A. For </a:t>
            </a:r>
            <a:r>
              <a:rPr lang="en-US" i="1" dirty="0" err="1"/>
              <a:t>w</a:t>
            </a:r>
            <a:r>
              <a:rPr lang="en-US" i="1" dirty="0"/>
              <a:t>=</a:t>
            </a:r>
            <a:r>
              <a:rPr lang="en-US" i="1" dirty="0">
                <a:sym typeface="Symbol" pitchFamily="-110" charset="2"/>
              </a:rPr>
              <a:t></a:t>
            </a:r>
            <a:r>
              <a:rPr lang="en-US" i="1" dirty="0"/>
              <a:t>1</a:t>
            </a:r>
            <a:r>
              <a:rPr lang="en-US" dirty="0"/>
              <a:t>(cosmological constant </a:t>
            </a:r>
            <a:r>
              <a:rPr lang="en-US" dirty="0" err="1">
                <a:sym typeface="Symbol" pitchFamily="-110" charset="2"/>
              </a:rPr>
              <a:t></a:t>
            </a:r>
            <a:r>
              <a:rPr lang="en-US" dirty="0" smtClean="0"/>
              <a:t>) and </a:t>
            </a:r>
            <a:r>
              <a:rPr lang="en-US" i="1" dirty="0" err="1" smtClean="0"/>
              <a:t>k</a:t>
            </a:r>
            <a:r>
              <a:rPr lang="en-US" i="1" dirty="0" smtClean="0"/>
              <a:t>=0</a:t>
            </a:r>
            <a:r>
              <a:rPr lang="en-US" dirty="0" smtClean="0"/>
              <a:t>:</a:t>
            </a:r>
            <a:endParaRPr lang="en-US" i="1" dirty="0"/>
          </a:p>
          <a:p>
            <a:pPr>
              <a:lnSpc>
                <a:spcPct val="110000"/>
              </a:lnSpc>
              <a:buFontTx/>
              <a:buNone/>
            </a:pPr>
            <a:endParaRPr lang="en-US" i="1" dirty="0" smtClean="0"/>
          </a:p>
          <a:p>
            <a:pPr>
              <a:lnSpc>
                <a:spcPct val="110000"/>
              </a:lnSpc>
              <a:buFontTx/>
              <a:buNone/>
            </a:pPr>
            <a:r>
              <a:rPr lang="en-US" dirty="0" smtClean="0"/>
              <a:t>Derive an analytic expression for </a:t>
            </a:r>
            <a:r>
              <a:rPr lang="en-US" i="1" dirty="0" smtClean="0"/>
              <a:t>H</a:t>
            </a:r>
            <a:r>
              <a:rPr lang="en-US" i="1" baseline="-25000" dirty="0" smtClean="0"/>
              <a:t>0</a:t>
            </a:r>
            <a:r>
              <a:rPr lang="en-US" i="1" dirty="0" smtClean="0"/>
              <a:t>t</a:t>
            </a:r>
            <a:r>
              <a:rPr lang="en-US" i="1" baseline="-25000" dirty="0" smtClean="0"/>
              <a:t>0</a:t>
            </a:r>
            <a:r>
              <a:rPr lang="en-US" dirty="0" smtClean="0"/>
              <a:t> in terms of  Plot  </a:t>
            </a:r>
          </a:p>
          <a:p>
            <a:pPr>
              <a:lnSpc>
                <a:spcPct val="110000"/>
              </a:lnSpc>
              <a:buFontTx/>
              <a:buNone/>
            </a:pPr>
            <a:r>
              <a:rPr lang="en-US" dirty="0" smtClean="0"/>
              <a:t>B. Do the same, but for </a:t>
            </a:r>
          </a:p>
          <a:p>
            <a:pPr>
              <a:lnSpc>
                <a:spcPct val="110000"/>
              </a:lnSpc>
              <a:buFontTx/>
              <a:buNone/>
            </a:pPr>
            <a:r>
              <a:rPr lang="en-US" dirty="0" smtClean="0"/>
              <a:t>C. Suppose </a:t>
            </a:r>
            <a:r>
              <a:rPr lang="en-US" i="1" dirty="0" smtClean="0"/>
              <a:t>H</a:t>
            </a:r>
            <a:r>
              <a:rPr lang="en-US" i="1" baseline="-25000" dirty="0" smtClean="0"/>
              <a:t>0</a:t>
            </a:r>
            <a:r>
              <a:rPr lang="en-US" dirty="0" smtClean="0"/>
              <a:t>=70 km/sec/</a:t>
            </a:r>
            <a:r>
              <a:rPr lang="en-US" dirty="0" err="1" smtClean="0"/>
              <a:t>Mpc</a:t>
            </a:r>
            <a:r>
              <a:rPr lang="en-US" dirty="0" smtClean="0"/>
              <a:t> and </a:t>
            </a:r>
            <a:r>
              <a:rPr lang="en-US" i="1" dirty="0" smtClean="0"/>
              <a:t>t</a:t>
            </a:r>
            <a:r>
              <a:rPr lang="en-US" i="1" baseline="-25000" dirty="0" smtClean="0"/>
              <a:t>0</a:t>
            </a:r>
            <a:r>
              <a:rPr lang="en-US" dirty="0" smtClean="0"/>
              <a:t>=13.7 </a:t>
            </a:r>
            <a:r>
              <a:rPr lang="en-US" dirty="0" err="1" smtClean="0"/>
              <a:t>Gyr</a:t>
            </a:r>
            <a:r>
              <a:rPr lang="en-US" dirty="0" smtClean="0"/>
              <a:t>. Determine        in the 2 cases above.</a:t>
            </a:r>
          </a:p>
          <a:p>
            <a:pPr>
              <a:lnSpc>
                <a:spcPct val="110000"/>
              </a:lnSpc>
              <a:buFontTx/>
              <a:buNone/>
            </a:pPr>
            <a:r>
              <a:rPr lang="en-US" dirty="0" smtClean="0"/>
              <a:t>D. Repeat part C but with </a:t>
            </a:r>
            <a:r>
              <a:rPr lang="en-US" i="1" dirty="0" smtClean="0"/>
              <a:t>H</a:t>
            </a:r>
            <a:r>
              <a:rPr lang="en-US" i="1" baseline="-25000" dirty="0" smtClean="0"/>
              <a:t>0</a:t>
            </a:r>
            <a:r>
              <a:rPr lang="en-US" dirty="0" smtClean="0"/>
              <a:t>=72.</a:t>
            </a:r>
            <a:endParaRPr lang="en-US" dirty="0"/>
          </a:p>
        </p:txBody>
      </p:sp>
      <p:graphicFrame>
        <p:nvGraphicFramePr>
          <p:cNvPr id="1156100" name="Object 4"/>
          <p:cNvGraphicFramePr>
            <a:graphicFrameLocks noChangeAspect="1"/>
          </p:cNvGraphicFramePr>
          <p:nvPr/>
        </p:nvGraphicFramePr>
        <p:xfrm>
          <a:off x="100013" y="1066800"/>
          <a:ext cx="8940800" cy="739775"/>
        </p:xfrm>
        <a:graphic>
          <a:graphicData uri="http://schemas.openxmlformats.org/presentationml/2006/ole">
            <p:oleObj spid="_x0000_s2900994" name="Equation" r:id="rId4" imgW="5219700" imgH="431800" progId="Equation.3">
              <p:embed/>
            </p:oleObj>
          </a:graphicData>
        </a:graphic>
      </p:graphicFrame>
      <p:graphicFrame>
        <p:nvGraphicFramePr>
          <p:cNvPr id="1156104" name="Object 8"/>
          <p:cNvGraphicFramePr>
            <a:graphicFrameLocks noChangeAspect="1"/>
          </p:cNvGraphicFramePr>
          <p:nvPr/>
        </p:nvGraphicFramePr>
        <p:xfrm>
          <a:off x="3013075" y="2438400"/>
          <a:ext cx="3067050" cy="739775"/>
        </p:xfrm>
        <a:graphic>
          <a:graphicData uri="http://schemas.openxmlformats.org/presentationml/2006/ole">
            <p:oleObj spid="_x0000_s2900996" name="Equation" r:id="rId5" imgW="1790700" imgH="431800" progId="Equation.3">
              <p:embed/>
            </p:oleObj>
          </a:graphicData>
        </a:graphic>
      </p:graphicFrame>
      <p:graphicFrame>
        <p:nvGraphicFramePr>
          <p:cNvPr id="2901000" name="Object 8"/>
          <p:cNvGraphicFramePr>
            <a:graphicFrameLocks noChangeAspect="1"/>
          </p:cNvGraphicFramePr>
          <p:nvPr/>
        </p:nvGraphicFramePr>
        <p:xfrm>
          <a:off x="8305800" y="3200400"/>
          <a:ext cx="462359" cy="381000"/>
        </p:xfrm>
        <a:graphic>
          <a:graphicData uri="http://schemas.openxmlformats.org/presentationml/2006/ole">
            <p:oleObj spid="_x0000_s2901000" name="Equation" r:id="rId6" imgW="215900" imgH="177800" progId="Equation.3">
              <p:embed/>
            </p:oleObj>
          </a:graphicData>
        </a:graphic>
      </p:graphicFrame>
      <p:graphicFrame>
        <p:nvGraphicFramePr>
          <p:cNvPr id="2901001" name="Object 9"/>
          <p:cNvGraphicFramePr>
            <a:graphicFrameLocks noChangeAspect="1"/>
          </p:cNvGraphicFramePr>
          <p:nvPr/>
        </p:nvGraphicFramePr>
        <p:xfrm>
          <a:off x="1295400" y="3733800"/>
          <a:ext cx="1576387" cy="381000"/>
        </p:xfrm>
        <a:graphic>
          <a:graphicData uri="http://schemas.openxmlformats.org/presentationml/2006/ole">
            <p:oleObj spid="_x0000_s2901001" name="Equation" r:id="rId7" imgW="736600" imgH="177800" progId="Equation.3">
              <p:embed/>
            </p:oleObj>
          </a:graphicData>
        </a:graphic>
      </p:graphicFrame>
      <p:graphicFrame>
        <p:nvGraphicFramePr>
          <p:cNvPr id="2901002" name="Object 10"/>
          <p:cNvGraphicFramePr>
            <a:graphicFrameLocks noChangeAspect="1"/>
          </p:cNvGraphicFramePr>
          <p:nvPr/>
        </p:nvGraphicFramePr>
        <p:xfrm>
          <a:off x="4038600" y="4419600"/>
          <a:ext cx="2011363" cy="381000"/>
        </p:xfrm>
        <a:graphic>
          <a:graphicData uri="http://schemas.openxmlformats.org/presentationml/2006/ole">
            <p:oleObj spid="_x0000_s2901002" name="Equation" r:id="rId8" imgW="939800" imgH="177800" progId="Equation.3">
              <p:embed/>
            </p:oleObj>
          </a:graphicData>
        </a:graphic>
      </p:graphicFrame>
      <p:graphicFrame>
        <p:nvGraphicFramePr>
          <p:cNvPr id="2901003" name="Object 11"/>
          <p:cNvGraphicFramePr>
            <a:graphicFrameLocks noChangeAspect="1"/>
          </p:cNvGraphicFramePr>
          <p:nvPr/>
        </p:nvGraphicFramePr>
        <p:xfrm>
          <a:off x="2357437" y="5562600"/>
          <a:ext cx="461963" cy="381000"/>
        </p:xfrm>
        <a:graphic>
          <a:graphicData uri="http://schemas.openxmlformats.org/presentationml/2006/ole">
            <p:oleObj spid="_x0000_s2901003" name="Equation" r:id="rId9" imgW="215900" imgH="17780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3250" name="Rectangle 2"/>
          <p:cNvSpPr>
            <a:spLocks noGrp="1" noChangeArrowheads="1"/>
          </p:cNvSpPr>
          <p:nvPr>
            <p:ph type="title"/>
          </p:nvPr>
        </p:nvSpPr>
        <p:spPr>
          <a:xfrm>
            <a:off x="228600" y="76200"/>
            <a:ext cx="8637588" cy="762000"/>
          </a:xfrm>
        </p:spPr>
        <p:txBody>
          <a:bodyPr/>
          <a:lstStyle/>
          <a:p>
            <a:r>
              <a:rPr lang="en-US" dirty="0"/>
              <a:t>Age of the Universe</a:t>
            </a:r>
          </a:p>
        </p:txBody>
      </p:sp>
      <p:sp>
        <p:nvSpPr>
          <p:cNvPr id="1333251" name="Rectangle 3"/>
          <p:cNvSpPr>
            <a:spLocks noGrp="1" noChangeArrowheads="1"/>
          </p:cNvSpPr>
          <p:nvPr>
            <p:ph type="body" idx="1"/>
          </p:nvPr>
        </p:nvSpPr>
        <p:spPr/>
        <p:txBody>
          <a:bodyPr/>
          <a:lstStyle/>
          <a:p>
            <a:endParaRPr lang="en-US"/>
          </a:p>
        </p:txBody>
      </p:sp>
      <p:pic>
        <p:nvPicPr>
          <p:cNvPr id="1333252" name="Picture 4" descr="age"/>
          <p:cNvPicPr>
            <a:picLocks noChangeAspect="1" noChangeArrowheads="1"/>
          </p:cNvPicPr>
          <p:nvPr/>
        </p:nvPicPr>
        <p:blipFill>
          <a:blip r:embed="rId3"/>
          <a:srcRect/>
          <a:stretch>
            <a:fillRect/>
          </a:stretch>
        </p:blipFill>
        <p:spPr bwMode="auto">
          <a:xfrm>
            <a:off x="838200" y="876300"/>
            <a:ext cx="7543800" cy="5829300"/>
          </a:xfrm>
          <a:prstGeom prst="rect">
            <a:avLst/>
          </a:prstGeom>
          <a:noFill/>
        </p:spPr>
      </p:pic>
      <p:sp>
        <p:nvSpPr>
          <p:cNvPr id="1333253" name="Text Box 5"/>
          <p:cNvSpPr txBox="1">
            <a:spLocks/>
          </p:cNvSpPr>
          <p:nvPr/>
        </p:nvSpPr>
        <p:spPr bwMode="auto">
          <a:xfrm rot="-5400000">
            <a:off x="434181" y="1166019"/>
            <a:ext cx="1265238" cy="457200"/>
          </a:xfrm>
          <a:prstGeom prst="rect">
            <a:avLst/>
          </a:prstGeom>
          <a:noFill/>
          <a:ln w="12700">
            <a:noFill/>
            <a:miter lim="800000"/>
            <a:headEnd/>
            <a:tailEnd/>
          </a:ln>
          <a:effectLst/>
        </p:spPr>
        <p:txBody>
          <a:bodyPr wrap="none">
            <a:prstTxWarp prst="textNoShape">
              <a:avLst/>
            </a:prstTxWarp>
            <a:spAutoFit/>
          </a:bodyPr>
          <a:lstStyle/>
          <a:p>
            <a:r>
              <a:rPr lang="en-US" sz="2400" dirty="0">
                <a:solidFill>
                  <a:schemeClr val="bg2"/>
                </a:solidFill>
                <a:latin typeface="Times New Roman" pitchFamily="-110" charset="0"/>
                <a:sym typeface="Symbol" pitchFamily="-110" charset="2"/>
              </a:rPr>
              <a:t></a:t>
            </a:r>
            <a:r>
              <a:rPr lang="en-US" sz="2400" dirty="0">
                <a:solidFill>
                  <a:schemeClr val="bg2"/>
                </a:solidFill>
                <a:latin typeface="Times New Roman" pitchFamily="-110" charset="0"/>
              </a:rPr>
              <a:t>(H</a:t>
            </a:r>
            <a:r>
              <a:rPr lang="en-US" sz="2400" baseline="-25000" dirty="0">
                <a:solidFill>
                  <a:schemeClr val="bg2"/>
                </a:solidFill>
                <a:latin typeface="Times New Roman" pitchFamily="-110" charset="0"/>
              </a:rPr>
              <a:t>0</a:t>
            </a:r>
            <a:r>
              <a:rPr lang="en-US" sz="2400" dirty="0">
                <a:solidFill>
                  <a:schemeClr val="bg2"/>
                </a:solidFill>
                <a:latin typeface="Times New Roman" pitchFamily="-110" charset="0"/>
              </a:rPr>
              <a:t>/72)</a:t>
            </a:r>
          </a:p>
        </p:txBody>
      </p:sp>
      <p:sp>
        <p:nvSpPr>
          <p:cNvPr id="6" name="TextBox 5"/>
          <p:cNvSpPr txBox="1"/>
          <p:nvPr/>
        </p:nvSpPr>
        <p:spPr>
          <a:xfrm>
            <a:off x="6019800" y="6183868"/>
            <a:ext cx="646331" cy="369332"/>
          </a:xfrm>
          <a:prstGeom prst="rect">
            <a:avLst/>
          </a:prstGeom>
          <a:noFill/>
        </p:spPr>
        <p:txBody>
          <a:bodyPr wrap="none" rtlCol="0">
            <a:spAutoFit/>
          </a:bodyPr>
          <a:lstStyle/>
          <a:p>
            <a:r>
              <a:rPr lang="en-US" dirty="0" smtClean="0"/>
              <a:t>(flat)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endParaRPr lang="en-US"/>
          </a:p>
          <a:p>
            <a:fld id="{F0E126AD-7016-5E4F-9753-23101C85C160}" type="slidenum">
              <a:rPr lang="en-US" sz="1200">
                <a:latin typeface="Times" pitchFamily="-111" charset="0"/>
              </a:rPr>
              <a:pPr/>
              <a:t>39</a:t>
            </a:fld>
            <a:endParaRPr lang="en-US"/>
          </a:p>
        </p:txBody>
      </p:sp>
      <p:sp>
        <p:nvSpPr>
          <p:cNvPr id="1152002" name="Rectangle 2"/>
          <p:cNvSpPr>
            <a:spLocks noGrp="1" noChangeArrowheads="1"/>
          </p:cNvSpPr>
          <p:nvPr>
            <p:ph type="title"/>
          </p:nvPr>
        </p:nvSpPr>
        <p:spPr>
          <a:xfrm>
            <a:off x="914400" y="0"/>
            <a:ext cx="7315200" cy="1752600"/>
          </a:xfrm>
        </p:spPr>
        <p:txBody>
          <a:bodyPr/>
          <a:lstStyle/>
          <a:p>
            <a:r>
              <a:rPr lang="en-US"/>
              <a:t>Angular Diameter Distance</a:t>
            </a:r>
          </a:p>
        </p:txBody>
      </p:sp>
      <p:sp>
        <p:nvSpPr>
          <p:cNvPr id="1152003" name="Rectangle 3"/>
          <p:cNvSpPr>
            <a:spLocks noGrp="1" noChangeArrowheads="1"/>
          </p:cNvSpPr>
          <p:nvPr>
            <p:ph type="body" idx="1"/>
          </p:nvPr>
        </p:nvSpPr>
        <p:spPr>
          <a:xfrm>
            <a:off x="533400" y="1524000"/>
            <a:ext cx="8610600" cy="4114800"/>
          </a:xfrm>
        </p:spPr>
        <p:txBody>
          <a:bodyPr/>
          <a:lstStyle/>
          <a:p>
            <a:r>
              <a:rPr lang="en-US"/>
              <a:t>Observer at </a:t>
            </a:r>
            <a:r>
              <a:rPr lang="en-US" i="1"/>
              <a:t>r =0, t</a:t>
            </a:r>
            <a:r>
              <a:rPr lang="en-US" i="1" baseline="-25000"/>
              <a:t>0</a:t>
            </a:r>
            <a:r>
              <a:rPr lang="en-US" i="1"/>
              <a:t> </a:t>
            </a:r>
            <a:r>
              <a:rPr lang="en-US"/>
              <a:t>sees source of proper diameter </a:t>
            </a:r>
            <a:r>
              <a:rPr lang="en-US" i="1"/>
              <a:t>D </a:t>
            </a:r>
            <a:r>
              <a:rPr lang="en-US"/>
              <a:t>at coordinate distance </a:t>
            </a:r>
            <a:r>
              <a:rPr lang="en-US" i="1"/>
              <a:t>r =r</a:t>
            </a:r>
            <a:r>
              <a:rPr lang="en-US" i="1" baseline="-25000"/>
              <a:t>1</a:t>
            </a:r>
            <a:r>
              <a:rPr lang="en-US"/>
              <a:t> which emitted light at </a:t>
            </a:r>
            <a:r>
              <a:rPr lang="en-US" i="1"/>
              <a:t>t =t</a:t>
            </a:r>
            <a:r>
              <a:rPr lang="en-US" i="1" baseline="-25000"/>
              <a:t>1</a:t>
            </a:r>
            <a:r>
              <a:rPr lang="en-US"/>
              <a:t>:</a:t>
            </a:r>
          </a:p>
          <a:p>
            <a:endParaRPr lang="en-US"/>
          </a:p>
          <a:p>
            <a:pPr>
              <a:buFontTx/>
              <a:buNone/>
            </a:pPr>
            <a:endParaRPr lang="en-US"/>
          </a:p>
          <a:p>
            <a:r>
              <a:rPr lang="en-US"/>
              <a:t>From FRW metric, proper distance across the source is</a:t>
            </a:r>
          </a:p>
          <a:p>
            <a:pPr>
              <a:buFontTx/>
              <a:buNone/>
            </a:pPr>
            <a:r>
              <a:rPr lang="en-US"/>
              <a:t>                      so the angular diameter of the source is</a:t>
            </a:r>
          </a:p>
          <a:p>
            <a:pPr>
              <a:buFontTx/>
              <a:buNone/>
            </a:pPr>
            <a:r>
              <a:rPr lang="en-US"/>
              <a:t>                     </a:t>
            </a:r>
          </a:p>
          <a:p>
            <a:r>
              <a:rPr lang="en-US"/>
              <a:t>In Euclidean geometry,                so we define the</a:t>
            </a:r>
          </a:p>
        </p:txBody>
      </p:sp>
      <p:graphicFrame>
        <p:nvGraphicFramePr>
          <p:cNvPr id="1152004" name="Object 4"/>
          <p:cNvGraphicFramePr>
            <a:graphicFrameLocks noChangeAspect="1"/>
          </p:cNvGraphicFramePr>
          <p:nvPr/>
        </p:nvGraphicFramePr>
        <p:xfrm>
          <a:off x="990600" y="4062413"/>
          <a:ext cx="1454150" cy="357187"/>
        </p:xfrm>
        <a:graphic>
          <a:graphicData uri="http://schemas.openxmlformats.org/presentationml/2006/ole">
            <p:oleObj spid="_x0000_s3051522" name="Equation" r:id="rId4" imgW="723900" imgH="177800" progId="Equation.3">
              <p:embed/>
            </p:oleObj>
          </a:graphicData>
        </a:graphic>
      </p:graphicFrame>
      <p:graphicFrame>
        <p:nvGraphicFramePr>
          <p:cNvPr id="1152005" name="Object 5"/>
          <p:cNvGraphicFramePr>
            <a:graphicFrameLocks noChangeAspect="1"/>
          </p:cNvGraphicFramePr>
          <p:nvPr/>
        </p:nvGraphicFramePr>
        <p:xfrm>
          <a:off x="990600" y="4595813"/>
          <a:ext cx="1250950" cy="357187"/>
        </p:xfrm>
        <a:graphic>
          <a:graphicData uri="http://schemas.openxmlformats.org/presentationml/2006/ole">
            <p:oleObj spid="_x0000_s3051523" name="Equation" r:id="rId5" imgW="622300" imgH="177800" progId="Equation.3">
              <p:embed/>
            </p:oleObj>
          </a:graphicData>
        </a:graphic>
      </p:graphicFrame>
      <p:graphicFrame>
        <p:nvGraphicFramePr>
          <p:cNvPr id="1152006" name="Object 6"/>
          <p:cNvGraphicFramePr>
            <a:graphicFrameLocks noChangeAspect="1"/>
          </p:cNvGraphicFramePr>
          <p:nvPr/>
        </p:nvGraphicFramePr>
        <p:xfrm>
          <a:off x="4413250" y="5105400"/>
          <a:ext cx="1225550" cy="320675"/>
        </p:xfrm>
        <a:graphic>
          <a:graphicData uri="http://schemas.openxmlformats.org/presentationml/2006/ole">
            <p:oleObj spid="_x0000_s3051524" name="Equation" r:id="rId6" imgW="533400" imgH="139700" progId="Equation.3">
              <p:embed/>
            </p:oleObj>
          </a:graphicData>
        </a:graphic>
      </p:graphicFrame>
      <p:sp>
        <p:nvSpPr>
          <p:cNvPr id="1152007" name="Text Box 7"/>
          <p:cNvSpPr txBox="1">
            <a:spLocks/>
          </p:cNvSpPr>
          <p:nvPr/>
        </p:nvSpPr>
        <p:spPr bwMode="auto">
          <a:xfrm>
            <a:off x="822325" y="5919788"/>
            <a:ext cx="3773488" cy="457200"/>
          </a:xfrm>
          <a:prstGeom prst="rect">
            <a:avLst/>
          </a:prstGeom>
          <a:noFill/>
          <a:ln w="12700">
            <a:noFill/>
            <a:miter lim="800000"/>
            <a:headEnd/>
            <a:tailEnd/>
          </a:ln>
          <a:effectLst/>
        </p:spPr>
        <p:txBody>
          <a:bodyPr wrap="none">
            <a:prstTxWarp prst="textNoShape">
              <a:avLst/>
            </a:prstTxWarp>
            <a:spAutoFit/>
          </a:bodyPr>
          <a:lstStyle/>
          <a:p>
            <a:r>
              <a:rPr lang="en-US" sz="2400">
                <a:solidFill>
                  <a:srgbClr val="FAFF24"/>
                </a:solidFill>
                <a:latin typeface="Times New Roman" pitchFamily="-111" charset="0"/>
              </a:rPr>
              <a:t>Angular Diameter Distance:</a:t>
            </a:r>
            <a:r>
              <a:rPr lang="en-US" sz="2400">
                <a:solidFill>
                  <a:schemeClr val="bg1"/>
                </a:solidFill>
                <a:latin typeface="Times New Roman" pitchFamily="-111" charset="0"/>
              </a:rPr>
              <a:t>  </a:t>
            </a:r>
          </a:p>
        </p:txBody>
      </p:sp>
      <p:graphicFrame>
        <p:nvGraphicFramePr>
          <p:cNvPr id="1152008" name="Object 8"/>
          <p:cNvGraphicFramePr>
            <a:graphicFrameLocks noChangeAspect="1"/>
          </p:cNvGraphicFramePr>
          <p:nvPr/>
        </p:nvGraphicFramePr>
        <p:xfrm>
          <a:off x="4581525" y="5791200"/>
          <a:ext cx="3648075" cy="768350"/>
        </p:xfrm>
        <a:graphic>
          <a:graphicData uri="http://schemas.openxmlformats.org/presentationml/2006/ole">
            <p:oleObj spid="_x0000_s3051525" name="Equation" r:id="rId7" imgW="1930400" imgH="406400" progId="Equation.3">
              <p:embed/>
            </p:oleObj>
          </a:graphicData>
        </a:graphic>
      </p:graphicFrame>
      <p:sp>
        <p:nvSpPr>
          <p:cNvPr id="1152009" name="Line 9"/>
          <p:cNvSpPr>
            <a:spLocks noChangeShapeType="1"/>
          </p:cNvSpPr>
          <p:nvPr/>
        </p:nvSpPr>
        <p:spPr bwMode="auto">
          <a:xfrm flipV="1">
            <a:off x="2514600" y="2590800"/>
            <a:ext cx="3429000" cy="38100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152010" name="Line 10"/>
          <p:cNvSpPr>
            <a:spLocks noChangeShapeType="1"/>
          </p:cNvSpPr>
          <p:nvPr/>
        </p:nvSpPr>
        <p:spPr bwMode="auto">
          <a:xfrm>
            <a:off x="2514600" y="2971800"/>
            <a:ext cx="3429000" cy="30480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152011" name="Line 11"/>
          <p:cNvSpPr>
            <a:spLocks noChangeShapeType="1"/>
          </p:cNvSpPr>
          <p:nvPr/>
        </p:nvSpPr>
        <p:spPr bwMode="auto">
          <a:xfrm>
            <a:off x="5943600" y="2590800"/>
            <a:ext cx="0" cy="68580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152012" name="Text Box 12"/>
          <p:cNvSpPr txBox="1">
            <a:spLocks/>
          </p:cNvSpPr>
          <p:nvPr/>
        </p:nvSpPr>
        <p:spPr bwMode="auto">
          <a:xfrm>
            <a:off x="3756025" y="2803525"/>
            <a:ext cx="184150" cy="396875"/>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000" i="1">
                <a:solidFill>
                  <a:schemeClr val="bg1"/>
                </a:solidFill>
                <a:sym typeface="Symbol" pitchFamily="-111" charset="2"/>
              </a:rPr>
              <a:t></a:t>
            </a:r>
            <a:endParaRPr lang="en-US" sz="2000" i="1">
              <a:solidFill>
                <a:schemeClr val="bg1"/>
              </a:solidFill>
            </a:endParaRPr>
          </a:p>
        </p:txBody>
      </p:sp>
      <p:sp>
        <p:nvSpPr>
          <p:cNvPr id="1152013" name="Text Box 13"/>
          <p:cNvSpPr txBox="1">
            <a:spLocks/>
          </p:cNvSpPr>
          <p:nvPr/>
        </p:nvSpPr>
        <p:spPr bwMode="auto">
          <a:xfrm>
            <a:off x="5943600" y="2667000"/>
            <a:ext cx="404813" cy="457200"/>
          </a:xfrm>
          <a:prstGeom prst="rect">
            <a:avLst/>
          </a:prstGeom>
          <a:noFill/>
          <a:ln w="12700">
            <a:noFill/>
            <a:miter lim="800000"/>
            <a:headEnd/>
            <a:tailEnd/>
          </a:ln>
          <a:effectLst/>
        </p:spPr>
        <p:txBody>
          <a:bodyPr wrap="none">
            <a:prstTxWarp prst="textNoShape">
              <a:avLst/>
            </a:prstTxWarp>
            <a:spAutoFit/>
          </a:bodyPr>
          <a:lstStyle/>
          <a:p>
            <a:r>
              <a:rPr lang="en-US" sz="2400" i="1">
                <a:solidFill>
                  <a:schemeClr val="bg1"/>
                </a:solidFill>
                <a:latin typeface="Times New Roman" pitchFamily="-111" charset="0"/>
              </a:rPr>
              <a:t>D</a:t>
            </a:r>
            <a:endParaRPr lang="en-US" sz="2400">
              <a:solidFill>
                <a:schemeClr val="bg1"/>
              </a:solidFill>
              <a:latin typeface="Times New Roman" pitchFamily="-111" charset="0"/>
            </a:endParaRPr>
          </a:p>
        </p:txBody>
      </p:sp>
      <p:sp>
        <p:nvSpPr>
          <p:cNvPr id="1152014" name="Text Box 14"/>
          <p:cNvSpPr txBox="1">
            <a:spLocks/>
          </p:cNvSpPr>
          <p:nvPr/>
        </p:nvSpPr>
        <p:spPr bwMode="auto">
          <a:xfrm>
            <a:off x="2117725" y="2994025"/>
            <a:ext cx="644525" cy="396875"/>
          </a:xfrm>
          <a:prstGeom prst="rect">
            <a:avLst/>
          </a:prstGeom>
          <a:noFill/>
          <a:ln w="12700">
            <a:noFill/>
            <a:miter lim="800000"/>
            <a:headEnd/>
            <a:tailEnd/>
          </a:ln>
          <a:effectLst/>
        </p:spPr>
        <p:txBody>
          <a:bodyPr wrap="none">
            <a:prstTxWarp prst="textNoShape">
              <a:avLst/>
            </a:prstTxWarp>
            <a:spAutoFit/>
          </a:bodyPr>
          <a:lstStyle/>
          <a:p>
            <a:r>
              <a:rPr lang="en-US" sz="2000" i="1">
                <a:solidFill>
                  <a:schemeClr val="bg1"/>
                </a:solidFill>
                <a:latin typeface="Times New Roman" pitchFamily="-111" charset="0"/>
              </a:rPr>
              <a:t>r =0</a:t>
            </a:r>
            <a:endParaRPr lang="en-US" i="1">
              <a:solidFill>
                <a:schemeClr val="bg1"/>
              </a:solidFill>
              <a:latin typeface="Times New Roman" pitchFamily="-111" charset="0"/>
            </a:endParaRPr>
          </a:p>
        </p:txBody>
      </p:sp>
      <p:sp>
        <p:nvSpPr>
          <p:cNvPr id="1152015" name="Text Box 15"/>
          <p:cNvSpPr txBox="1">
            <a:spLocks/>
          </p:cNvSpPr>
          <p:nvPr/>
        </p:nvSpPr>
        <p:spPr bwMode="auto">
          <a:xfrm>
            <a:off x="5638800" y="3200400"/>
            <a:ext cx="700088" cy="396875"/>
          </a:xfrm>
          <a:prstGeom prst="rect">
            <a:avLst/>
          </a:prstGeom>
          <a:noFill/>
          <a:ln w="12700">
            <a:noFill/>
            <a:miter lim="800000"/>
            <a:headEnd/>
            <a:tailEnd/>
          </a:ln>
          <a:effectLst/>
        </p:spPr>
        <p:txBody>
          <a:bodyPr wrap="none">
            <a:prstTxWarp prst="textNoShape">
              <a:avLst/>
            </a:prstTxWarp>
            <a:spAutoFit/>
          </a:bodyPr>
          <a:lstStyle/>
          <a:p>
            <a:r>
              <a:rPr lang="en-US" sz="2000" i="1">
                <a:solidFill>
                  <a:schemeClr val="bg1"/>
                </a:solidFill>
                <a:latin typeface="Times New Roman" pitchFamily="-111" charset="0"/>
              </a:rPr>
              <a:t>r =r</a:t>
            </a:r>
            <a:r>
              <a:rPr lang="en-US" sz="2000" i="1" baseline="-25000">
                <a:solidFill>
                  <a:schemeClr val="bg1"/>
                </a:solidFill>
                <a:latin typeface="Times New Roman" pitchFamily="-111" charset="0"/>
              </a:rPr>
              <a:t>1</a:t>
            </a:r>
            <a:endParaRPr lang="en-US" sz="2000" i="1">
              <a:solidFill>
                <a:schemeClr val="bg1"/>
              </a:solidFill>
              <a:latin typeface="Times New Roman" pitchFamily="-111"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lide Number Placeholder 1"/>
          <p:cNvSpPr>
            <a:spLocks noGrp="1"/>
          </p:cNvSpPr>
          <p:nvPr>
            <p:ph type="sldNum" sz="quarter" idx="10"/>
          </p:nvPr>
        </p:nvSpPr>
        <p:spPr/>
        <p:txBody>
          <a:bodyPr/>
          <a:lstStyle/>
          <a:p>
            <a:endParaRPr lang="en-US"/>
          </a:p>
          <a:p>
            <a:fld id="{6C174AE5-55E5-8C4D-A3A6-9761921B4321}" type="slidenum">
              <a:rPr lang="en-US">
                <a:solidFill>
                  <a:srgbClr val="17E81D"/>
                </a:solidFill>
              </a:rPr>
              <a:pPr/>
              <a:t>4</a:t>
            </a:fld>
            <a:endParaRPr lang="en-US">
              <a:solidFill>
                <a:srgbClr val="17E81D"/>
              </a:solidFill>
            </a:endParaRPr>
          </a:p>
        </p:txBody>
      </p:sp>
      <p:pic>
        <p:nvPicPr>
          <p:cNvPr id="978946" name="Picture 2"/>
          <p:cNvPicPr>
            <a:picLocks noChangeAspect="1" noChangeArrowheads="1"/>
          </p:cNvPicPr>
          <p:nvPr/>
        </p:nvPicPr>
        <p:blipFill>
          <a:blip r:embed="rId3"/>
          <a:srcRect/>
          <a:stretch>
            <a:fillRect/>
          </a:stretch>
        </p:blipFill>
        <p:spPr bwMode="auto">
          <a:xfrm>
            <a:off x="3632200" y="1828800"/>
            <a:ext cx="5054600" cy="2362200"/>
          </a:xfrm>
          <a:prstGeom prst="rect">
            <a:avLst/>
          </a:prstGeom>
          <a:noFill/>
        </p:spPr>
      </p:pic>
      <p:sp>
        <p:nvSpPr>
          <p:cNvPr id="978947" name="Text Box 3"/>
          <p:cNvSpPr txBox="1">
            <a:spLocks noChangeArrowheads="1"/>
          </p:cNvSpPr>
          <p:nvPr/>
        </p:nvSpPr>
        <p:spPr bwMode="auto">
          <a:xfrm>
            <a:off x="152400" y="1682750"/>
            <a:ext cx="5121275" cy="4108450"/>
          </a:xfrm>
          <a:prstGeom prst="rect">
            <a:avLst/>
          </a:prstGeom>
          <a:noFill/>
          <a:ln w="9525">
            <a:noFill/>
            <a:miter lim="800000"/>
            <a:headEnd/>
            <a:tailEnd/>
          </a:ln>
          <a:effectLst/>
        </p:spPr>
        <p:txBody>
          <a:bodyPr>
            <a:prstTxWarp prst="textNoShape">
              <a:avLst/>
            </a:prstTxWarp>
            <a:spAutoFit/>
          </a:bodyPr>
          <a:lstStyle/>
          <a:p>
            <a:pPr eaLnBrk="0" hangingPunct="0"/>
            <a:r>
              <a:rPr lang="en-US" sz="2400">
                <a:solidFill>
                  <a:schemeClr val="bg1"/>
                </a:solidFill>
                <a:latin typeface="Times" pitchFamily="-111" charset="0"/>
              </a:rPr>
              <a:t>The Universe is filled with </a:t>
            </a:r>
          </a:p>
          <a:p>
            <a:pPr eaLnBrk="0" hangingPunct="0"/>
            <a:r>
              <a:rPr lang="en-US" sz="2400">
                <a:solidFill>
                  <a:schemeClr val="bg1"/>
                </a:solidFill>
                <a:latin typeface="Times" pitchFamily="-111" charset="0"/>
              </a:rPr>
              <a:t>a bath of thermal radiation</a:t>
            </a:r>
          </a:p>
          <a:p>
            <a:pPr eaLnBrk="0" hangingPunct="0"/>
            <a:endParaRPr lang="en-US" sz="2400">
              <a:solidFill>
                <a:schemeClr val="bg1"/>
              </a:solidFill>
              <a:latin typeface="Times" pitchFamily="-111" charset="0"/>
            </a:endParaRPr>
          </a:p>
          <a:p>
            <a:pPr eaLnBrk="0" hangingPunct="0"/>
            <a:r>
              <a:rPr lang="en-US" sz="2400">
                <a:solidFill>
                  <a:schemeClr val="bg1"/>
                </a:solidFill>
                <a:latin typeface="Times" pitchFamily="-111" charset="0"/>
              </a:rPr>
              <a:t>COBE map of the </a:t>
            </a:r>
          </a:p>
          <a:p>
            <a:pPr eaLnBrk="0" hangingPunct="0"/>
            <a:r>
              <a:rPr lang="en-US" sz="2400">
                <a:solidFill>
                  <a:schemeClr val="bg1"/>
                </a:solidFill>
                <a:latin typeface="Times" pitchFamily="-111" charset="0"/>
              </a:rPr>
              <a:t>CMB temperature </a:t>
            </a:r>
          </a:p>
          <a:p>
            <a:pPr eaLnBrk="0" hangingPunct="0"/>
            <a:endParaRPr lang="en-US" sz="2400">
              <a:solidFill>
                <a:schemeClr val="bg1"/>
              </a:solidFill>
              <a:latin typeface="Times" pitchFamily="-111" charset="0"/>
            </a:endParaRPr>
          </a:p>
          <a:p>
            <a:pPr eaLnBrk="0" hangingPunct="0"/>
            <a:endParaRPr lang="en-US" sz="2400">
              <a:solidFill>
                <a:schemeClr val="bg1"/>
              </a:solidFill>
              <a:latin typeface="Times" pitchFamily="-111" charset="0"/>
            </a:endParaRPr>
          </a:p>
          <a:p>
            <a:pPr eaLnBrk="0" hangingPunct="0"/>
            <a:r>
              <a:rPr lang="en-US" sz="2400">
                <a:solidFill>
                  <a:schemeClr val="bg1"/>
                </a:solidFill>
                <a:latin typeface="Times" pitchFamily="-111" charset="0"/>
              </a:rPr>
              <a:t>On large scales, the CMB temperature is nearly </a:t>
            </a:r>
            <a:r>
              <a:rPr lang="en-US" sz="2400" u="sng">
                <a:solidFill>
                  <a:schemeClr val="bg1"/>
                </a:solidFill>
                <a:latin typeface="Times" pitchFamily="-111" charset="0"/>
              </a:rPr>
              <a:t>isotropic</a:t>
            </a:r>
            <a:r>
              <a:rPr lang="en-US" sz="2400">
                <a:solidFill>
                  <a:schemeClr val="bg1"/>
                </a:solidFill>
                <a:latin typeface="Times" pitchFamily="-111" charset="0"/>
              </a:rPr>
              <a:t> around us (the same in all directions): snapshot of the young Universe, </a:t>
            </a:r>
            <a:r>
              <a:rPr lang="en-US" sz="2400" i="1">
                <a:solidFill>
                  <a:schemeClr val="bg1"/>
                </a:solidFill>
                <a:latin typeface="Times" pitchFamily="-111" charset="0"/>
              </a:rPr>
              <a:t>t</a:t>
            </a:r>
            <a:r>
              <a:rPr lang="en-US" sz="2400">
                <a:solidFill>
                  <a:schemeClr val="bg1"/>
                </a:solidFill>
                <a:latin typeface="Times" pitchFamily="-111" charset="0"/>
              </a:rPr>
              <a:t> ~ 400,000 years</a:t>
            </a:r>
          </a:p>
        </p:txBody>
      </p:sp>
      <p:sp>
        <p:nvSpPr>
          <p:cNvPr id="978948" name="Text Box 4"/>
          <p:cNvSpPr txBox="1">
            <a:spLocks noChangeArrowheads="1"/>
          </p:cNvSpPr>
          <p:nvPr/>
        </p:nvSpPr>
        <p:spPr bwMode="auto">
          <a:xfrm>
            <a:off x="6553200" y="4625975"/>
            <a:ext cx="2201863" cy="701675"/>
          </a:xfrm>
          <a:prstGeom prst="rect">
            <a:avLst/>
          </a:prstGeom>
          <a:noFill/>
          <a:ln w="9525">
            <a:noFill/>
            <a:miter lim="800000"/>
            <a:headEnd/>
            <a:tailEnd/>
          </a:ln>
          <a:effectLst/>
        </p:spPr>
        <p:txBody>
          <a:bodyPr wrap="none">
            <a:prstTxWarp prst="textNoShape">
              <a:avLst/>
            </a:prstTxWarp>
            <a:spAutoFit/>
          </a:bodyPr>
          <a:lstStyle/>
          <a:p>
            <a:pPr eaLnBrk="0" hangingPunct="0"/>
            <a:r>
              <a:rPr lang="en-US" sz="2000">
                <a:solidFill>
                  <a:srgbClr val="23F33C"/>
                </a:solidFill>
                <a:latin typeface="Times" pitchFamily="-111" charset="0"/>
              </a:rPr>
              <a:t>T = 2.728 degrees</a:t>
            </a:r>
          </a:p>
          <a:p>
            <a:pPr eaLnBrk="0" hangingPunct="0"/>
            <a:r>
              <a:rPr lang="en-US" sz="2000">
                <a:solidFill>
                  <a:srgbClr val="23F33C"/>
                </a:solidFill>
                <a:latin typeface="Times" pitchFamily="-111" charset="0"/>
              </a:rPr>
              <a:t>above absolute zero</a:t>
            </a:r>
          </a:p>
        </p:txBody>
      </p:sp>
      <p:sp>
        <p:nvSpPr>
          <p:cNvPr id="978949" name="Line 5"/>
          <p:cNvSpPr>
            <a:spLocks noChangeShapeType="1"/>
          </p:cNvSpPr>
          <p:nvPr/>
        </p:nvSpPr>
        <p:spPr bwMode="auto">
          <a:xfrm flipV="1">
            <a:off x="3352800" y="2971800"/>
            <a:ext cx="1371600" cy="1295400"/>
          </a:xfrm>
          <a:prstGeom prst="line">
            <a:avLst/>
          </a:prstGeom>
          <a:noFill/>
          <a:ln w="19050">
            <a:solidFill>
              <a:srgbClr val="FF6600"/>
            </a:solidFill>
            <a:round/>
            <a:headEnd/>
            <a:tailEnd type="triangle" w="med" len="med"/>
          </a:ln>
          <a:effectLst/>
        </p:spPr>
        <p:txBody>
          <a:bodyPr>
            <a:prstTxWarp prst="textNoShape">
              <a:avLst/>
            </a:prstTxWarp>
          </a:bodyPr>
          <a:lstStyle/>
          <a:p>
            <a:endParaRPr lang="en-US"/>
          </a:p>
        </p:txBody>
      </p:sp>
      <p:sp>
        <p:nvSpPr>
          <p:cNvPr id="978950" name="Line 6"/>
          <p:cNvSpPr>
            <a:spLocks noChangeShapeType="1"/>
          </p:cNvSpPr>
          <p:nvPr/>
        </p:nvSpPr>
        <p:spPr bwMode="auto">
          <a:xfrm flipV="1">
            <a:off x="3505200" y="2743200"/>
            <a:ext cx="3733800" cy="1524000"/>
          </a:xfrm>
          <a:prstGeom prst="line">
            <a:avLst/>
          </a:prstGeom>
          <a:noFill/>
          <a:ln w="19050">
            <a:solidFill>
              <a:srgbClr val="FF6600"/>
            </a:solidFill>
            <a:round/>
            <a:headEnd/>
            <a:tailEnd type="triangle" w="med" len="med"/>
          </a:ln>
          <a:effectLst/>
        </p:spPr>
        <p:txBody>
          <a:bodyPr>
            <a:prstTxWarp prst="textNoShape">
              <a:avLst/>
            </a:prstTxWarp>
          </a:bodyPr>
          <a:lstStyle/>
          <a:p>
            <a:endParaRPr lang="en-US"/>
          </a:p>
        </p:txBody>
      </p:sp>
      <p:sp>
        <p:nvSpPr>
          <p:cNvPr id="978952" name="Text Box 8"/>
          <p:cNvSpPr txBox="1">
            <a:spLocks/>
          </p:cNvSpPr>
          <p:nvPr/>
        </p:nvSpPr>
        <p:spPr bwMode="auto">
          <a:xfrm>
            <a:off x="103188" y="228600"/>
            <a:ext cx="8888412" cy="701675"/>
          </a:xfrm>
          <a:prstGeom prst="rect">
            <a:avLst/>
          </a:prstGeom>
          <a:noFill/>
          <a:ln w="12700">
            <a:noFill/>
            <a:miter lim="800000"/>
            <a:headEnd/>
            <a:tailEnd/>
          </a:ln>
          <a:effectLst/>
        </p:spPr>
        <p:txBody>
          <a:bodyPr wrap="none">
            <a:prstTxWarp prst="textNoShape">
              <a:avLst/>
            </a:prstTxWarp>
            <a:spAutoFit/>
          </a:bodyPr>
          <a:lstStyle/>
          <a:p>
            <a:r>
              <a:rPr lang="en-US" sz="4000">
                <a:solidFill>
                  <a:srgbClr val="F6FF3C"/>
                </a:solidFill>
                <a:latin typeface="Times New Roman" pitchFamily="-111" charset="0"/>
              </a:rPr>
              <a:t>Cosmic Microwave Background Radiation</a:t>
            </a:r>
          </a:p>
        </p:txBody>
      </p:sp>
      <p:pic>
        <p:nvPicPr>
          <p:cNvPr id="978953" name="Picture 9"/>
          <p:cNvPicPr>
            <a:picLocks noChangeArrowheads="1"/>
          </p:cNvPicPr>
          <p:nvPr/>
        </p:nvPicPr>
        <p:blipFill>
          <a:blip r:embed="rId4"/>
          <a:srcRect t="50488"/>
          <a:stretch>
            <a:fillRect/>
          </a:stretch>
        </p:blipFill>
        <p:spPr bwMode="black">
          <a:xfrm>
            <a:off x="3613150" y="1752600"/>
            <a:ext cx="5073650" cy="2470150"/>
          </a:xfrm>
          <a:prstGeom prst="rect">
            <a:avLst/>
          </a:prstGeom>
          <a:noFill/>
          <a:ln w="9525">
            <a:noFill/>
            <a:miter lim="800000"/>
            <a:headEnd/>
            <a:tailEnd/>
          </a:ln>
          <a:effectLst/>
        </p:spPr>
      </p:pic>
      <p:sp>
        <p:nvSpPr>
          <p:cNvPr id="978954" name="Text Box 10"/>
          <p:cNvSpPr txBox="1">
            <a:spLocks/>
          </p:cNvSpPr>
          <p:nvPr/>
        </p:nvSpPr>
        <p:spPr bwMode="auto">
          <a:xfrm>
            <a:off x="5546725" y="5538788"/>
            <a:ext cx="3255963" cy="822325"/>
          </a:xfrm>
          <a:prstGeom prst="rect">
            <a:avLst/>
          </a:prstGeom>
          <a:noFill/>
          <a:ln w="12700">
            <a:noFill/>
            <a:miter lim="800000"/>
            <a:headEnd/>
            <a:tailEnd/>
          </a:ln>
          <a:effectLst/>
        </p:spPr>
        <p:txBody>
          <a:bodyPr wrap="none">
            <a:prstTxWarp prst="textNoShape">
              <a:avLst/>
            </a:prstTxWarp>
            <a:spAutoFit/>
          </a:bodyPr>
          <a:lstStyle/>
          <a:p>
            <a:r>
              <a:rPr lang="en-US" sz="2400">
                <a:solidFill>
                  <a:schemeClr val="bg1"/>
                </a:solidFill>
                <a:latin typeface="Times New Roman" pitchFamily="-111" charset="0"/>
              </a:rPr>
              <a:t>Temperature fluctuations</a:t>
            </a:r>
          </a:p>
          <a:p>
            <a:r>
              <a:rPr lang="en-US" sz="2400" i="1">
                <a:solidFill>
                  <a:schemeClr val="bg1"/>
                </a:solidFill>
                <a:latin typeface="Times New Roman" pitchFamily="-111" charset="0"/>
                <a:sym typeface="Symbol" pitchFamily="-111" charset="2"/>
              </a:rPr>
              <a:t>T/T</a:t>
            </a:r>
            <a:r>
              <a:rPr lang="en-US" sz="2400">
                <a:solidFill>
                  <a:schemeClr val="bg1"/>
                </a:solidFill>
                <a:latin typeface="Times New Roman" pitchFamily="-111" charset="0"/>
                <a:sym typeface="Symbol" pitchFamily="-111" charset="2"/>
              </a:rPr>
              <a:t>~10</a:t>
            </a:r>
            <a:r>
              <a:rPr lang="en-US" sz="2400" baseline="30000">
                <a:solidFill>
                  <a:schemeClr val="bg1"/>
                </a:solidFill>
                <a:latin typeface="Times New Roman" pitchFamily="-111" charset="0"/>
                <a:sym typeface="Symbol" pitchFamily="-111" charset="2"/>
              </a:rPr>
              <a:t>5</a:t>
            </a:r>
            <a:endParaRPr lang="en-US" sz="2400">
              <a:solidFill>
                <a:schemeClr val="bg1"/>
              </a:solidFill>
              <a:latin typeface="Times New Roman" pitchFamily="-111" charset="0"/>
            </a:endParaRPr>
          </a:p>
        </p:txBody>
      </p:sp>
      <p:sp>
        <p:nvSpPr>
          <p:cNvPr id="978955" name="Line 11"/>
          <p:cNvSpPr>
            <a:spLocks noChangeShapeType="1"/>
          </p:cNvSpPr>
          <p:nvPr/>
        </p:nvSpPr>
        <p:spPr bwMode="auto">
          <a:xfrm flipH="1" flipV="1">
            <a:off x="4648200" y="3124200"/>
            <a:ext cx="1676400" cy="2514600"/>
          </a:xfrm>
          <a:prstGeom prst="line">
            <a:avLst/>
          </a:prstGeom>
          <a:noFill/>
          <a:ln w="19050">
            <a:solidFill>
              <a:srgbClr val="FF6600"/>
            </a:solidFill>
            <a:round/>
            <a:headEnd/>
            <a:tailEnd type="triangle" w="med" len="med"/>
          </a:ln>
          <a:effectLst/>
        </p:spPr>
        <p:txBody>
          <a:bodyPr>
            <a:prstTxWarp prst="textNoShape">
              <a:avLst/>
            </a:prstTxWarp>
          </a:bodyPr>
          <a:lstStyle/>
          <a:p>
            <a:endParaRPr lang="en-US"/>
          </a:p>
        </p:txBody>
      </p:sp>
      <p:sp>
        <p:nvSpPr>
          <p:cNvPr id="978956" name="Line 12"/>
          <p:cNvSpPr>
            <a:spLocks noChangeShapeType="1"/>
          </p:cNvSpPr>
          <p:nvPr/>
        </p:nvSpPr>
        <p:spPr bwMode="auto">
          <a:xfrm flipH="1" flipV="1">
            <a:off x="6400800" y="3276600"/>
            <a:ext cx="76200" cy="2362200"/>
          </a:xfrm>
          <a:prstGeom prst="line">
            <a:avLst/>
          </a:prstGeom>
          <a:noFill/>
          <a:ln w="19050">
            <a:solidFill>
              <a:srgbClr val="FF6600"/>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89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89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89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8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54" grpId="0"/>
      <p:bldP spid="978955" grpId="0" animBg="1"/>
      <p:bldP spid="978956" grpId="0"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0082" name="Rectangle 2"/>
          <p:cNvSpPr>
            <a:spLocks noGrp="1" noChangeArrowheads="1"/>
          </p:cNvSpPr>
          <p:nvPr>
            <p:ph type="title"/>
          </p:nvPr>
        </p:nvSpPr>
        <p:spPr>
          <a:xfrm>
            <a:off x="317500" y="76200"/>
            <a:ext cx="8637588" cy="762000"/>
          </a:xfrm>
        </p:spPr>
        <p:txBody>
          <a:bodyPr/>
          <a:lstStyle/>
          <a:p>
            <a:r>
              <a:rPr lang="en-US"/>
              <a:t>Luminosity Distance</a:t>
            </a:r>
          </a:p>
        </p:txBody>
      </p:sp>
      <p:sp>
        <p:nvSpPr>
          <p:cNvPr id="1070090" name="Text Box 10"/>
          <p:cNvSpPr txBox="1">
            <a:spLocks/>
          </p:cNvSpPr>
          <p:nvPr/>
        </p:nvSpPr>
        <p:spPr bwMode="auto">
          <a:xfrm>
            <a:off x="563563" y="990600"/>
            <a:ext cx="7970837" cy="1187450"/>
          </a:xfrm>
          <a:prstGeom prst="rect">
            <a:avLst/>
          </a:prstGeom>
          <a:noFill/>
          <a:ln w="12700">
            <a:noFill/>
            <a:miter lim="800000"/>
            <a:headEnd/>
            <a:tailEnd/>
          </a:ln>
          <a:effectLst/>
        </p:spPr>
        <p:txBody>
          <a:bodyPr wrap="none">
            <a:prstTxWarp prst="textNoShape">
              <a:avLst/>
            </a:prstTxWarp>
            <a:spAutoFit/>
          </a:bodyPr>
          <a:lstStyle/>
          <a:p>
            <a:pPr>
              <a:buFont typeface="Times" pitchFamily="-110" charset="0"/>
              <a:buChar char="•"/>
            </a:pPr>
            <a:r>
              <a:rPr lang="en-US" sz="2400">
                <a:solidFill>
                  <a:schemeClr val="tx1"/>
                </a:solidFill>
                <a:latin typeface="Times New Roman" pitchFamily="-110" charset="0"/>
              </a:rPr>
              <a:t> Source </a:t>
            </a:r>
            <a:r>
              <a:rPr lang="en-US" sz="2400" i="1">
                <a:solidFill>
                  <a:schemeClr val="tx1"/>
                </a:solidFill>
                <a:latin typeface="Times New Roman" pitchFamily="-110" charset="0"/>
              </a:rPr>
              <a:t>S </a:t>
            </a:r>
            <a:r>
              <a:rPr lang="en-US" sz="2400">
                <a:solidFill>
                  <a:schemeClr val="tx1"/>
                </a:solidFill>
                <a:latin typeface="Times New Roman" pitchFamily="-110" charset="0"/>
              </a:rPr>
              <a:t>at origin emits light at time </a:t>
            </a:r>
            <a:r>
              <a:rPr lang="en-US" sz="2400" i="1">
                <a:solidFill>
                  <a:schemeClr val="tx1"/>
                </a:solidFill>
                <a:latin typeface="Times New Roman" pitchFamily="-110" charset="0"/>
              </a:rPr>
              <a:t>t</a:t>
            </a:r>
            <a:r>
              <a:rPr lang="en-US" sz="2400" i="1" baseline="-25000">
                <a:solidFill>
                  <a:schemeClr val="tx1"/>
                </a:solidFill>
                <a:latin typeface="Times New Roman" pitchFamily="-110" charset="0"/>
              </a:rPr>
              <a:t>1 </a:t>
            </a:r>
            <a:r>
              <a:rPr lang="en-US" sz="2400">
                <a:solidFill>
                  <a:schemeClr val="tx1"/>
                </a:solidFill>
                <a:latin typeface="Times New Roman" pitchFamily="-110" charset="0"/>
              </a:rPr>
              <a:t>into solid angle </a:t>
            </a:r>
            <a:r>
              <a:rPr lang="en-US" sz="2400" i="1">
                <a:solidFill>
                  <a:schemeClr val="tx1"/>
                </a:solidFill>
                <a:latin typeface="Times New Roman" pitchFamily="-110" charset="0"/>
              </a:rPr>
              <a:t>d</a:t>
            </a:r>
            <a:r>
              <a:rPr lang="en-US" sz="2400" i="1">
                <a:solidFill>
                  <a:schemeClr val="tx1"/>
                </a:solidFill>
                <a:latin typeface="Times New Roman" pitchFamily="-110" charset="0"/>
                <a:sym typeface="Symbol" pitchFamily="-110" charset="2"/>
              </a:rPr>
              <a:t>,</a:t>
            </a:r>
          </a:p>
          <a:p>
            <a:pPr>
              <a:buFont typeface="Times" pitchFamily="-110" charset="0"/>
              <a:buNone/>
            </a:pPr>
            <a:r>
              <a:rPr lang="en-US" sz="2400">
                <a:solidFill>
                  <a:schemeClr val="tx1"/>
                </a:solidFill>
                <a:latin typeface="Times New Roman" pitchFamily="-110" charset="0"/>
              </a:rPr>
              <a:t>  received by observer </a:t>
            </a:r>
            <a:r>
              <a:rPr lang="en-US" sz="2400" i="1">
                <a:solidFill>
                  <a:schemeClr val="tx1"/>
                </a:solidFill>
                <a:latin typeface="Times New Roman" pitchFamily="-110" charset="0"/>
              </a:rPr>
              <a:t>O </a:t>
            </a:r>
            <a:r>
              <a:rPr lang="en-US" sz="2400">
                <a:solidFill>
                  <a:schemeClr val="tx1"/>
                </a:solidFill>
                <a:latin typeface="Times New Roman" pitchFamily="-110" charset="0"/>
              </a:rPr>
              <a:t>at coordinate distance </a:t>
            </a:r>
            <a:r>
              <a:rPr lang="en-US" sz="2400" i="1">
                <a:solidFill>
                  <a:schemeClr val="tx1"/>
                </a:solidFill>
                <a:latin typeface="Times New Roman" pitchFamily="-110" charset="0"/>
              </a:rPr>
              <a:t>r </a:t>
            </a:r>
            <a:r>
              <a:rPr lang="en-US" sz="2400">
                <a:solidFill>
                  <a:schemeClr val="tx1"/>
                </a:solidFill>
                <a:latin typeface="Times New Roman" pitchFamily="-110" charset="0"/>
              </a:rPr>
              <a:t>at time </a:t>
            </a:r>
            <a:r>
              <a:rPr lang="en-US" sz="2400" i="1">
                <a:solidFill>
                  <a:schemeClr val="tx1"/>
                </a:solidFill>
                <a:latin typeface="Times New Roman" pitchFamily="-110" charset="0"/>
              </a:rPr>
              <a:t>t</a:t>
            </a:r>
            <a:r>
              <a:rPr lang="en-US" sz="2400" i="1" baseline="-25000">
                <a:solidFill>
                  <a:schemeClr val="tx1"/>
                </a:solidFill>
                <a:latin typeface="Times New Roman" pitchFamily="-110" charset="0"/>
              </a:rPr>
              <a:t>0</a:t>
            </a:r>
            <a:r>
              <a:rPr lang="en-US" sz="2400">
                <a:solidFill>
                  <a:schemeClr val="tx1"/>
                </a:solidFill>
                <a:latin typeface="Times New Roman" pitchFamily="-110" charset="0"/>
              </a:rPr>
              <a:t>, with</a:t>
            </a:r>
          </a:p>
          <a:p>
            <a:pPr>
              <a:buFont typeface="Times" pitchFamily="-110" charset="0"/>
              <a:buNone/>
            </a:pPr>
            <a:r>
              <a:rPr lang="en-US" sz="2400">
                <a:solidFill>
                  <a:schemeClr val="tx1"/>
                </a:solidFill>
                <a:latin typeface="Times New Roman" pitchFamily="-110" charset="0"/>
              </a:rPr>
              <a:t>  detector of area </a:t>
            </a:r>
            <a:r>
              <a:rPr lang="en-US" sz="2400" i="1">
                <a:solidFill>
                  <a:schemeClr val="tx1"/>
                </a:solidFill>
                <a:latin typeface="Times New Roman" pitchFamily="-110" charset="0"/>
              </a:rPr>
              <a:t>A</a:t>
            </a:r>
            <a:r>
              <a:rPr lang="en-US" sz="2400">
                <a:solidFill>
                  <a:schemeClr val="tx1"/>
                </a:solidFill>
                <a:latin typeface="Times New Roman" pitchFamily="-110" charset="0"/>
              </a:rPr>
              <a:t>:</a:t>
            </a:r>
          </a:p>
        </p:txBody>
      </p:sp>
      <p:sp>
        <p:nvSpPr>
          <p:cNvPr id="1070091" name="Oval 11"/>
          <p:cNvSpPr>
            <a:spLocks/>
          </p:cNvSpPr>
          <p:nvPr/>
        </p:nvSpPr>
        <p:spPr bwMode="auto">
          <a:xfrm>
            <a:off x="533400" y="2438400"/>
            <a:ext cx="1752600" cy="1752600"/>
          </a:xfrm>
          <a:prstGeom prst="ellipse">
            <a:avLst/>
          </a:prstGeom>
          <a:solidFill>
            <a:srgbClr val="BBE0E3"/>
          </a:solidFill>
          <a:ln w="12700">
            <a:solidFill>
              <a:srgbClr val="000000"/>
            </a:solidFill>
            <a:round/>
            <a:headEnd/>
            <a:tailEnd/>
          </a:ln>
          <a:effectLst/>
        </p:spPr>
        <p:txBody>
          <a:bodyPr wrap="none" anchor="ctr">
            <a:prstTxWarp prst="textNoShape">
              <a:avLst/>
            </a:prstTxWarp>
          </a:bodyPr>
          <a:lstStyle/>
          <a:p>
            <a:pPr algn="ctr"/>
            <a:endParaRPr lang="en-US"/>
          </a:p>
          <a:p>
            <a:pPr algn="ctr"/>
            <a:r>
              <a:rPr lang="en-US"/>
              <a:t>S</a:t>
            </a:r>
          </a:p>
        </p:txBody>
      </p:sp>
      <p:sp>
        <p:nvSpPr>
          <p:cNvPr id="1070092" name="Line 12"/>
          <p:cNvSpPr>
            <a:spLocks noChangeShapeType="1"/>
          </p:cNvSpPr>
          <p:nvPr/>
        </p:nvSpPr>
        <p:spPr bwMode="auto">
          <a:xfrm flipV="1">
            <a:off x="1371600" y="2743200"/>
            <a:ext cx="685800" cy="609600"/>
          </a:xfrm>
          <a:prstGeom prst="line">
            <a:avLst/>
          </a:prstGeom>
          <a:noFill/>
          <a:ln w="12700">
            <a:solidFill>
              <a:srgbClr val="000000"/>
            </a:solidFill>
            <a:round/>
            <a:headEnd/>
            <a:tailEnd/>
          </a:ln>
          <a:effectLst/>
        </p:spPr>
        <p:txBody>
          <a:bodyPr wrap="none" anchor="ctr">
            <a:prstTxWarp prst="textNoShape">
              <a:avLst/>
            </a:prstTxWarp>
          </a:bodyPr>
          <a:lstStyle/>
          <a:p>
            <a:endParaRPr lang="en-US"/>
          </a:p>
        </p:txBody>
      </p:sp>
      <p:sp>
        <p:nvSpPr>
          <p:cNvPr id="1070093" name="Line 13"/>
          <p:cNvSpPr>
            <a:spLocks noChangeShapeType="1"/>
          </p:cNvSpPr>
          <p:nvPr/>
        </p:nvSpPr>
        <p:spPr bwMode="auto">
          <a:xfrm flipV="1">
            <a:off x="1371600" y="3200400"/>
            <a:ext cx="914400" cy="152400"/>
          </a:xfrm>
          <a:prstGeom prst="line">
            <a:avLst/>
          </a:prstGeom>
          <a:noFill/>
          <a:ln w="12700">
            <a:solidFill>
              <a:srgbClr val="000000"/>
            </a:solidFill>
            <a:round/>
            <a:headEnd/>
            <a:tailEnd/>
          </a:ln>
          <a:effectLst/>
        </p:spPr>
        <p:txBody>
          <a:bodyPr wrap="none" anchor="ctr">
            <a:prstTxWarp prst="textNoShape">
              <a:avLst/>
            </a:prstTxWarp>
          </a:bodyPr>
          <a:lstStyle/>
          <a:p>
            <a:endParaRPr lang="en-US"/>
          </a:p>
        </p:txBody>
      </p:sp>
      <p:sp>
        <p:nvSpPr>
          <p:cNvPr id="1070094" name="Oval 14"/>
          <p:cNvSpPr>
            <a:spLocks/>
          </p:cNvSpPr>
          <p:nvPr/>
        </p:nvSpPr>
        <p:spPr bwMode="auto">
          <a:xfrm rot="-1302757">
            <a:off x="2068513" y="2751138"/>
            <a:ext cx="157162" cy="463550"/>
          </a:xfrm>
          <a:prstGeom prst="ellipse">
            <a:avLst/>
          </a:prstGeom>
          <a:solidFill>
            <a:srgbClr val="FF0000"/>
          </a:solidFill>
          <a:ln w="12700">
            <a:solidFill>
              <a:srgbClr val="000000"/>
            </a:solidFill>
            <a:round/>
            <a:headEnd/>
            <a:tailEnd/>
          </a:ln>
          <a:effectLst/>
        </p:spPr>
        <p:txBody>
          <a:bodyPr wrap="none" anchor="ctr">
            <a:prstTxWarp prst="textNoShape">
              <a:avLst/>
            </a:prstTxWarp>
          </a:bodyPr>
          <a:lstStyle/>
          <a:p>
            <a:endParaRPr lang="en-US"/>
          </a:p>
        </p:txBody>
      </p:sp>
      <p:sp>
        <p:nvSpPr>
          <p:cNvPr id="1070096" name="Text Box 16"/>
          <p:cNvSpPr txBox="1">
            <a:spLocks/>
          </p:cNvSpPr>
          <p:nvPr/>
        </p:nvSpPr>
        <p:spPr bwMode="auto">
          <a:xfrm>
            <a:off x="2209800" y="2757488"/>
            <a:ext cx="336550" cy="366712"/>
          </a:xfrm>
          <a:prstGeom prst="rect">
            <a:avLst/>
          </a:prstGeom>
          <a:noFill/>
          <a:ln w="12700">
            <a:noFill/>
            <a:miter lim="800000"/>
            <a:headEnd/>
            <a:tailEnd/>
          </a:ln>
          <a:effectLst/>
        </p:spPr>
        <p:txBody>
          <a:bodyPr wrap="none">
            <a:prstTxWarp prst="textNoShape">
              <a:avLst/>
            </a:prstTxWarp>
            <a:spAutoFit/>
          </a:bodyPr>
          <a:lstStyle/>
          <a:p>
            <a:r>
              <a:rPr lang="en-US">
                <a:solidFill>
                  <a:schemeClr val="tx1"/>
                </a:solidFill>
              </a:rPr>
              <a:t>A</a:t>
            </a:r>
            <a:endParaRPr lang="en-US"/>
          </a:p>
        </p:txBody>
      </p:sp>
      <p:sp>
        <p:nvSpPr>
          <p:cNvPr id="1070097" name="Line 17"/>
          <p:cNvSpPr>
            <a:spLocks noChangeShapeType="1"/>
          </p:cNvSpPr>
          <p:nvPr/>
        </p:nvSpPr>
        <p:spPr bwMode="auto">
          <a:xfrm flipV="1">
            <a:off x="1371600" y="2438400"/>
            <a:ext cx="0" cy="914400"/>
          </a:xfrm>
          <a:prstGeom prst="line">
            <a:avLst/>
          </a:prstGeom>
          <a:noFill/>
          <a:ln w="12700">
            <a:solidFill>
              <a:srgbClr val="000000"/>
            </a:solidFill>
            <a:round/>
            <a:headEnd/>
            <a:tailEnd type="arrow" w="med" len="med"/>
          </a:ln>
          <a:effectLst/>
        </p:spPr>
        <p:txBody>
          <a:bodyPr wrap="none" anchor="ctr">
            <a:prstTxWarp prst="textNoShape">
              <a:avLst/>
            </a:prstTxWarp>
          </a:bodyPr>
          <a:lstStyle/>
          <a:p>
            <a:endParaRPr lang="en-US"/>
          </a:p>
        </p:txBody>
      </p:sp>
      <p:sp>
        <p:nvSpPr>
          <p:cNvPr id="1070098" name="Text Box 18"/>
          <p:cNvSpPr txBox="1">
            <a:spLocks/>
          </p:cNvSpPr>
          <p:nvPr/>
        </p:nvSpPr>
        <p:spPr bwMode="auto">
          <a:xfrm>
            <a:off x="1676400" y="3200400"/>
            <a:ext cx="260350" cy="366713"/>
          </a:xfrm>
          <a:prstGeom prst="rect">
            <a:avLst/>
          </a:prstGeom>
          <a:noFill/>
          <a:ln w="12700">
            <a:noFill/>
            <a:miter lim="800000"/>
            <a:headEnd/>
            <a:tailEnd/>
          </a:ln>
          <a:effectLst/>
        </p:spPr>
        <p:txBody>
          <a:bodyPr wrap="none">
            <a:prstTxWarp prst="textNoShape">
              <a:avLst/>
            </a:prstTxWarp>
            <a:spAutoFit/>
          </a:bodyPr>
          <a:lstStyle/>
          <a:p>
            <a:r>
              <a:rPr lang="en-US"/>
              <a:t>r</a:t>
            </a:r>
          </a:p>
        </p:txBody>
      </p:sp>
      <p:sp>
        <p:nvSpPr>
          <p:cNvPr id="1070105" name="Text Box 25"/>
          <p:cNvSpPr txBox="1">
            <a:spLocks/>
          </p:cNvSpPr>
          <p:nvPr/>
        </p:nvSpPr>
        <p:spPr bwMode="auto">
          <a:xfrm>
            <a:off x="1371600" y="2909888"/>
            <a:ext cx="303213" cy="366712"/>
          </a:xfrm>
          <a:prstGeom prst="rect">
            <a:avLst/>
          </a:prstGeom>
          <a:noFill/>
          <a:ln w="12700">
            <a:noFill/>
            <a:miter lim="800000"/>
            <a:headEnd/>
            <a:tailEnd/>
          </a:ln>
          <a:effectLst/>
        </p:spPr>
        <p:txBody>
          <a:bodyPr wrap="none">
            <a:prstTxWarp prst="textNoShape">
              <a:avLst/>
            </a:prstTxWarp>
            <a:spAutoFit/>
          </a:bodyPr>
          <a:lstStyle/>
          <a:p>
            <a:r>
              <a:rPr lang="en-US">
                <a:sym typeface="Symbol" pitchFamily="-110" charset="2"/>
              </a:rPr>
              <a:t></a:t>
            </a:r>
            <a:endParaRPr lang="en-US"/>
          </a:p>
        </p:txBody>
      </p:sp>
      <p:sp>
        <p:nvSpPr>
          <p:cNvPr id="1070106" name="Text Box 26"/>
          <p:cNvSpPr txBox="1">
            <a:spLocks/>
          </p:cNvSpPr>
          <p:nvPr/>
        </p:nvSpPr>
        <p:spPr bwMode="auto">
          <a:xfrm>
            <a:off x="3108325" y="2225675"/>
            <a:ext cx="5508625" cy="3159125"/>
          </a:xfrm>
          <a:prstGeom prst="rect">
            <a:avLst/>
          </a:prstGeom>
          <a:noFill/>
          <a:ln w="12700">
            <a:noFill/>
            <a:miter lim="800000"/>
            <a:headEnd/>
            <a:tailEnd/>
          </a:ln>
          <a:effectLst/>
        </p:spPr>
        <p:txBody>
          <a:bodyPr wrap="none">
            <a:prstTxWarp prst="textNoShape">
              <a:avLst/>
            </a:prstTxWarp>
            <a:spAutoFit/>
          </a:bodyPr>
          <a:lstStyle/>
          <a:p>
            <a:pPr>
              <a:lnSpc>
                <a:spcPct val="140000"/>
              </a:lnSpc>
            </a:pPr>
            <a:r>
              <a:rPr lang="en-US" sz="2400">
                <a:solidFill>
                  <a:schemeClr val="tx1"/>
                </a:solidFill>
                <a:latin typeface="Times New Roman" pitchFamily="-110" charset="0"/>
              </a:rPr>
              <a:t>Proper area of detector given by the metric:</a:t>
            </a:r>
          </a:p>
          <a:p>
            <a:pPr>
              <a:lnSpc>
                <a:spcPct val="140000"/>
              </a:lnSpc>
            </a:pPr>
            <a:endParaRPr lang="en-US" sz="2400">
              <a:solidFill>
                <a:schemeClr val="tx1"/>
              </a:solidFill>
              <a:latin typeface="Times New Roman" pitchFamily="-110" charset="0"/>
            </a:endParaRPr>
          </a:p>
          <a:p>
            <a:pPr>
              <a:lnSpc>
                <a:spcPct val="140000"/>
              </a:lnSpc>
            </a:pPr>
            <a:r>
              <a:rPr lang="en-US" sz="2400">
                <a:solidFill>
                  <a:schemeClr val="tx1"/>
                </a:solidFill>
                <a:latin typeface="Times New Roman" pitchFamily="-110" charset="0"/>
              </a:rPr>
              <a:t>Unit area detector at </a:t>
            </a:r>
            <a:r>
              <a:rPr lang="en-US" sz="2400" i="1">
                <a:solidFill>
                  <a:schemeClr val="tx1"/>
                </a:solidFill>
                <a:latin typeface="Times New Roman" pitchFamily="-110" charset="0"/>
              </a:rPr>
              <a:t>O</a:t>
            </a:r>
            <a:r>
              <a:rPr lang="en-US" sz="2400">
                <a:solidFill>
                  <a:schemeClr val="tx1"/>
                </a:solidFill>
                <a:latin typeface="Times New Roman" pitchFamily="-110" charset="0"/>
              </a:rPr>
              <a:t> subtends solid angle</a:t>
            </a:r>
          </a:p>
          <a:p>
            <a:pPr>
              <a:lnSpc>
                <a:spcPct val="140000"/>
              </a:lnSpc>
            </a:pPr>
            <a:r>
              <a:rPr lang="en-US" sz="2400">
                <a:solidFill>
                  <a:schemeClr val="tx1"/>
                </a:solidFill>
                <a:latin typeface="Times New Roman" pitchFamily="-110" charset="0"/>
              </a:rPr>
              <a:t>                    at </a:t>
            </a:r>
            <a:r>
              <a:rPr lang="en-US" sz="2400" i="1">
                <a:solidFill>
                  <a:schemeClr val="tx1"/>
                </a:solidFill>
                <a:latin typeface="Times New Roman" pitchFamily="-110" charset="0"/>
              </a:rPr>
              <a:t>S.</a:t>
            </a:r>
          </a:p>
          <a:p>
            <a:pPr>
              <a:lnSpc>
                <a:spcPct val="140000"/>
              </a:lnSpc>
            </a:pPr>
            <a:r>
              <a:rPr lang="en-US" sz="2400">
                <a:solidFill>
                  <a:schemeClr val="tx1"/>
                </a:solidFill>
                <a:latin typeface="Times New Roman" pitchFamily="-110" charset="0"/>
              </a:rPr>
              <a:t>Power emitted into </a:t>
            </a:r>
            <a:r>
              <a:rPr lang="en-US" sz="2400" i="1">
                <a:solidFill>
                  <a:schemeClr val="tx1"/>
                </a:solidFill>
                <a:latin typeface="Times New Roman" pitchFamily="-110" charset="0"/>
              </a:rPr>
              <a:t>d</a:t>
            </a:r>
            <a:r>
              <a:rPr lang="en-US" sz="2400" i="1">
                <a:solidFill>
                  <a:schemeClr val="tx1"/>
                </a:solidFill>
                <a:latin typeface="Times New Roman" pitchFamily="-110" charset="0"/>
                <a:sym typeface="Symbol" pitchFamily="-110" charset="2"/>
              </a:rPr>
              <a:t> </a:t>
            </a:r>
            <a:r>
              <a:rPr lang="en-US" sz="2400">
                <a:solidFill>
                  <a:schemeClr val="tx1"/>
                </a:solidFill>
                <a:latin typeface="Times New Roman" pitchFamily="-110" charset="0"/>
                <a:sym typeface="Symbol" pitchFamily="-110" charset="2"/>
              </a:rPr>
              <a:t>is</a:t>
            </a:r>
          </a:p>
          <a:p>
            <a:pPr>
              <a:lnSpc>
                <a:spcPct val="140000"/>
              </a:lnSpc>
            </a:pPr>
            <a:r>
              <a:rPr lang="en-US" sz="2400">
                <a:solidFill>
                  <a:schemeClr val="tx1"/>
                </a:solidFill>
                <a:latin typeface="Times New Roman" pitchFamily="-110" charset="0"/>
                <a:sym typeface="Symbol" pitchFamily="-110" charset="2"/>
              </a:rPr>
              <a:t>Energy flux received by </a:t>
            </a:r>
            <a:r>
              <a:rPr lang="en-US" sz="2400" i="1">
                <a:solidFill>
                  <a:schemeClr val="tx1"/>
                </a:solidFill>
                <a:latin typeface="Times New Roman" pitchFamily="-110" charset="0"/>
                <a:sym typeface="Symbol" pitchFamily="-110" charset="2"/>
              </a:rPr>
              <a:t>O</a:t>
            </a:r>
            <a:r>
              <a:rPr lang="en-US" sz="2400">
                <a:solidFill>
                  <a:schemeClr val="tx1"/>
                </a:solidFill>
                <a:latin typeface="Times New Roman" pitchFamily="-110" charset="0"/>
                <a:sym typeface="Symbol" pitchFamily="-110" charset="2"/>
              </a:rPr>
              <a:t> per unit area is  </a:t>
            </a:r>
            <a:endParaRPr lang="en-US" sz="2400" i="1">
              <a:solidFill>
                <a:schemeClr val="tx1"/>
              </a:solidFill>
              <a:latin typeface="Times New Roman" pitchFamily="-110" charset="0"/>
              <a:sym typeface="Symbol" pitchFamily="-110" charset="2"/>
            </a:endParaRPr>
          </a:p>
        </p:txBody>
      </p:sp>
      <p:graphicFrame>
        <p:nvGraphicFramePr>
          <p:cNvPr id="1070107" name="Object 27"/>
          <p:cNvGraphicFramePr>
            <a:graphicFrameLocks noChangeAspect="1"/>
          </p:cNvGraphicFramePr>
          <p:nvPr/>
        </p:nvGraphicFramePr>
        <p:xfrm>
          <a:off x="3200400" y="2892425"/>
          <a:ext cx="3746500" cy="384175"/>
        </p:xfrm>
        <a:graphic>
          <a:graphicData uri="http://schemas.openxmlformats.org/presentationml/2006/ole">
            <p:oleObj spid="_x0000_s2896898" name="Equation" r:id="rId4" imgW="1981200" imgH="203200" progId="Equation.3">
              <p:embed/>
            </p:oleObj>
          </a:graphicData>
        </a:graphic>
      </p:graphicFrame>
      <p:graphicFrame>
        <p:nvGraphicFramePr>
          <p:cNvPr id="1070108" name="Object 28"/>
          <p:cNvGraphicFramePr>
            <a:graphicFrameLocks noChangeAspect="1"/>
          </p:cNvGraphicFramePr>
          <p:nvPr/>
        </p:nvGraphicFramePr>
        <p:xfrm>
          <a:off x="3200400" y="3883025"/>
          <a:ext cx="1417638" cy="384175"/>
        </p:xfrm>
        <a:graphic>
          <a:graphicData uri="http://schemas.openxmlformats.org/presentationml/2006/ole">
            <p:oleObj spid="_x0000_s2896899" name="Equation" r:id="rId5" imgW="749300" imgH="203200" progId="Equation.3">
              <p:embed/>
            </p:oleObj>
          </a:graphicData>
        </a:graphic>
      </p:graphicFrame>
      <p:graphicFrame>
        <p:nvGraphicFramePr>
          <p:cNvPr id="1070109" name="Object 29"/>
          <p:cNvGraphicFramePr>
            <a:graphicFrameLocks noChangeAspect="1"/>
          </p:cNvGraphicFramePr>
          <p:nvPr/>
        </p:nvGraphicFramePr>
        <p:xfrm>
          <a:off x="6400800" y="4403725"/>
          <a:ext cx="2155825" cy="320675"/>
        </p:xfrm>
        <a:graphic>
          <a:graphicData uri="http://schemas.openxmlformats.org/presentationml/2006/ole">
            <p:oleObj spid="_x0000_s2896900" name="Equation" r:id="rId6" imgW="939800" imgH="139700" progId="Equation.3">
              <p:embed/>
            </p:oleObj>
          </a:graphicData>
        </a:graphic>
      </p:graphicFrame>
      <p:graphicFrame>
        <p:nvGraphicFramePr>
          <p:cNvPr id="1070110" name="Object 30"/>
          <p:cNvGraphicFramePr>
            <a:graphicFrameLocks noChangeAspect="1"/>
          </p:cNvGraphicFramePr>
          <p:nvPr/>
        </p:nvGraphicFramePr>
        <p:xfrm>
          <a:off x="4419600" y="5486400"/>
          <a:ext cx="2330450" cy="768350"/>
        </p:xfrm>
        <a:graphic>
          <a:graphicData uri="http://schemas.openxmlformats.org/presentationml/2006/ole">
            <p:oleObj spid="_x0000_s2896901" name="Equation" r:id="rId7" imgW="1231900" imgH="406400" progId="Equation.3">
              <p:embed/>
            </p:oleObj>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a:xfrm>
            <a:off x="228600" y="381000"/>
            <a:ext cx="8637588" cy="762000"/>
          </a:xfrm>
        </p:spPr>
        <p:txBody>
          <a:bodyPr/>
          <a:lstStyle/>
          <a:p>
            <a:r>
              <a:rPr lang="en-US"/>
              <a:t>Include Expansion</a:t>
            </a:r>
          </a:p>
        </p:txBody>
      </p:sp>
      <p:sp>
        <p:nvSpPr>
          <p:cNvPr id="1154051" name="Text Box 3"/>
          <p:cNvSpPr txBox="1">
            <a:spLocks/>
          </p:cNvSpPr>
          <p:nvPr/>
        </p:nvSpPr>
        <p:spPr bwMode="auto">
          <a:xfrm>
            <a:off x="669925" y="1352550"/>
            <a:ext cx="7367588" cy="2071688"/>
          </a:xfrm>
          <a:prstGeom prst="rect">
            <a:avLst/>
          </a:prstGeom>
          <a:noFill/>
          <a:ln w="12700">
            <a:noFill/>
            <a:miter lim="800000"/>
            <a:headEnd/>
            <a:tailEnd/>
          </a:ln>
          <a:effectLst/>
        </p:spPr>
        <p:txBody>
          <a:bodyPr wrap="none">
            <a:prstTxWarp prst="textNoShape">
              <a:avLst/>
            </a:prstTxWarp>
            <a:spAutoFit/>
          </a:bodyPr>
          <a:lstStyle/>
          <a:p>
            <a:pPr>
              <a:lnSpc>
                <a:spcPct val="130000"/>
              </a:lnSpc>
              <a:buFont typeface="Times" pitchFamily="-110" charset="0"/>
              <a:buChar char="•"/>
            </a:pPr>
            <a:r>
              <a:rPr lang="en-US" sz="2400">
                <a:solidFill>
                  <a:schemeClr val="tx1"/>
                </a:solidFill>
                <a:latin typeface="Times New Roman" pitchFamily="-110" charset="0"/>
              </a:rPr>
              <a:t> </a:t>
            </a:r>
            <a:r>
              <a:rPr lang="en-US" sz="2800">
                <a:solidFill>
                  <a:schemeClr val="tx1"/>
                </a:solidFill>
                <a:latin typeface="Times New Roman" pitchFamily="-110" charset="0"/>
              </a:rPr>
              <a:t>Expansion reduces received flux due to 2 effects:</a:t>
            </a:r>
          </a:p>
          <a:p>
            <a:pPr>
              <a:lnSpc>
                <a:spcPct val="130000"/>
              </a:lnSpc>
              <a:buFont typeface="Times" pitchFamily="-110" charset="0"/>
              <a:buNone/>
            </a:pPr>
            <a:r>
              <a:rPr lang="en-US" sz="2400">
                <a:solidFill>
                  <a:schemeClr val="tx1"/>
                </a:solidFill>
                <a:latin typeface="Times New Roman" pitchFamily="-110" charset="0"/>
              </a:rPr>
              <a:t>         1. Photon energy redshifts:</a:t>
            </a:r>
          </a:p>
          <a:p>
            <a:pPr>
              <a:lnSpc>
                <a:spcPct val="130000"/>
              </a:lnSpc>
              <a:buFont typeface="Times" pitchFamily="-110" charset="0"/>
              <a:buNone/>
            </a:pPr>
            <a:r>
              <a:rPr lang="en-US" sz="2400">
                <a:solidFill>
                  <a:schemeClr val="tx1"/>
                </a:solidFill>
                <a:latin typeface="Times New Roman" pitchFamily="-110" charset="0"/>
              </a:rPr>
              <a:t>         2. Photons emitted at time intervals </a:t>
            </a:r>
            <a:r>
              <a:rPr lang="en-US" sz="2400" i="1">
                <a:solidFill>
                  <a:schemeClr val="tx1"/>
                </a:solidFill>
                <a:latin typeface="Times New Roman" pitchFamily="-110" charset="0"/>
                <a:sym typeface="Symbol" pitchFamily="-110" charset="2"/>
              </a:rPr>
              <a:t>t</a:t>
            </a:r>
            <a:r>
              <a:rPr lang="en-US" sz="2400" i="1" baseline="-25000">
                <a:solidFill>
                  <a:schemeClr val="tx1"/>
                </a:solidFill>
                <a:latin typeface="Times New Roman" pitchFamily="-110" charset="0"/>
                <a:sym typeface="Symbol" pitchFamily="-110" charset="2"/>
              </a:rPr>
              <a:t>1 </a:t>
            </a:r>
            <a:r>
              <a:rPr lang="en-US" sz="2400">
                <a:solidFill>
                  <a:schemeClr val="tx1"/>
                </a:solidFill>
                <a:latin typeface="Times New Roman" pitchFamily="-110" charset="0"/>
                <a:sym typeface="Symbol" pitchFamily="-110" charset="2"/>
              </a:rPr>
              <a:t>arrive at time</a:t>
            </a:r>
          </a:p>
          <a:p>
            <a:pPr>
              <a:lnSpc>
                <a:spcPct val="130000"/>
              </a:lnSpc>
              <a:buFont typeface="Times" pitchFamily="-110" charset="0"/>
              <a:buNone/>
            </a:pPr>
            <a:r>
              <a:rPr lang="en-US" sz="2400">
                <a:solidFill>
                  <a:schemeClr val="tx1"/>
                </a:solidFill>
                <a:latin typeface="Times New Roman" pitchFamily="-110" charset="0"/>
                <a:sym typeface="Symbol" pitchFamily="-110" charset="2"/>
              </a:rPr>
              <a:t>             intervals </a:t>
            </a:r>
            <a:r>
              <a:rPr lang="en-US" sz="2400" i="1">
                <a:solidFill>
                  <a:schemeClr val="tx1"/>
                </a:solidFill>
                <a:latin typeface="Times New Roman" pitchFamily="-110" charset="0"/>
                <a:sym typeface="Symbol" pitchFamily="-110" charset="2"/>
              </a:rPr>
              <a:t>t</a:t>
            </a:r>
            <a:r>
              <a:rPr lang="en-US" sz="2400" i="1" baseline="-25000">
                <a:solidFill>
                  <a:schemeClr val="tx1"/>
                </a:solidFill>
                <a:latin typeface="Times New Roman" pitchFamily="-110" charset="0"/>
                <a:sym typeface="Symbol" pitchFamily="-110" charset="2"/>
              </a:rPr>
              <a:t>0</a:t>
            </a:r>
            <a:r>
              <a:rPr lang="en-US" sz="2400">
                <a:solidFill>
                  <a:schemeClr val="tx1"/>
                </a:solidFill>
                <a:latin typeface="Times New Roman" pitchFamily="-110" charset="0"/>
                <a:sym typeface="Symbol" pitchFamily="-110" charset="2"/>
              </a:rPr>
              <a:t>:</a:t>
            </a:r>
            <a:endParaRPr lang="en-US" sz="2400" i="1" baseline="-25000">
              <a:solidFill>
                <a:schemeClr val="tx1"/>
              </a:solidFill>
              <a:latin typeface="Times New Roman" pitchFamily="-110" charset="0"/>
              <a:sym typeface="Symbol" pitchFamily="-110" charset="2"/>
            </a:endParaRPr>
          </a:p>
        </p:txBody>
      </p:sp>
      <p:graphicFrame>
        <p:nvGraphicFramePr>
          <p:cNvPr id="1154052" name="Object 4"/>
          <p:cNvGraphicFramePr>
            <a:graphicFrameLocks noChangeAspect="1"/>
          </p:cNvGraphicFramePr>
          <p:nvPr/>
        </p:nvGraphicFramePr>
        <p:xfrm>
          <a:off x="4800600" y="2054225"/>
          <a:ext cx="2544763" cy="384175"/>
        </p:xfrm>
        <a:graphic>
          <a:graphicData uri="http://schemas.openxmlformats.org/presentationml/2006/ole">
            <p:oleObj spid="_x0000_s2898946" name="Equation" r:id="rId4" imgW="1346200" imgH="203200" progId="Equation.3">
              <p:embed/>
            </p:oleObj>
          </a:graphicData>
        </a:graphic>
      </p:graphicFrame>
      <p:graphicFrame>
        <p:nvGraphicFramePr>
          <p:cNvPr id="1154053" name="Object 5"/>
          <p:cNvGraphicFramePr>
            <a:graphicFrameLocks noChangeAspect="1"/>
          </p:cNvGraphicFramePr>
          <p:nvPr/>
        </p:nvGraphicFramePr>
        <p:xfrm>
          <a:off x="3505200" y="2921000"/>
          <a:ext cx="4483100" cy="2413000"/>
        </p:xfrm>
        <a:graphic>
          <a:graphicData uri="http://schemas.openxmlformats.org/presentationml/2006/ole">
            <p:oleObj spid="_x0000_s2898947" name="Equation" r:id="rId5" imgW="2616200" imgH="1409700" progId="Equation.3">
              <p:embed/>
            </p:oleObj>
          </a:graphicData>
        </a:graphic>
      </p:graphicFrame>
      <p:graphicFrame>
        <p:nvGraphicFramePr>
          <p:cNvPr id="1154054" name="Object 6"/>
          <p:cNvGraphicFramePr>
            <a:graphicFrameLocks noChangeAspect="1"/>
          </p:cNvGraphicFramePr>
          <p:nvPr/>
        </p:nvGraphicFramePr>
        <p:xfrm>
          <a:off x="577850" y="5486400"/>
          <a:ext cx="7880350" cy="815975"/>
        </p:xfrm>
        <a:graphic>
          <a:graphicData uri="http://schemas.openxmlformats.org/presentationml/2006/ole">
            <p:oleObj spid="_x0000_s2898948" name="Equation" r:id="rId6" imgW="4165600" imgH="431800" progId="Equation.3">
              <p:embed/>
            </p:oleObj>
          </a:graphicData>
        </a:graphic>
      </p:graphicFrame>
      <p:sp>
        <p:nvSpPr>
          <p:cNvPr id="1154055" name="Text Box 7"/>
          <p:cNvSpPr txBox="1">
            <a:spLocks/>
          </p:cNvSpPr>
          <p:nvPr/>
        </p:nvSpPr>
        <p:spPr bwMode="auto">
          <a:xfrm>
            <a:off x="5300663" y="6172200"/>
            <a:ext cx="3157537" cy="519112"/>
          </a:xfrm>
          <a:prstGeom prst="rect">
            <a:avLst/>
          </a:prstGeom>
          <a:noFill/>
          <a:ln w="12700">
            <a:noFill/>
            <a:miter lim="800000"/>
            <a:headEnd/>
            <a:tailEnd/>
          </a:ln>
          <a:effectLst/>
        </p:spPr>
        <p:txBody>
          <a:bodyPr wrap="none">
            <a:prstTxWarp prst="textNoShape">
              <a:avLst/>
            </a:prstTxWarp>
            <a:spAutoFit/>
          </a:bodyPr>
          <a:lstStyle/>
          <a:p>
            <a:r>
              <a:rPr lang="en-US" sz="2800" dirty="0">
                <a:solidFill>
                  <a:schemeClr val="tx2"/>
                </a:solidFill>
                <a:latin typeface="Times New Roman" pitchFamily="-110" charset="0"/>
              </a:rPr>
              <a:t>Luminosity Distance</a:t>
            </a:r>
            <a:endParaRPr lang="en-US" sz="2400" dirty="0">
              <a:solidFill>
                <a:schemeClr val="tx2"/>
              </a:solidFill>
              <a:latin typeface="Times New Roman" pitchFamily="-110" charset="0"/>
            </a:endParaRPr>
          </a:p>
        </p:txBody>
      </p:sp>
      <p:sp>
        <p:nvSpPr>
          <p:cNvPr id="1154056" name="Text Box 8"/>
          <p:cNvSpPr txBox="1">
            <a:spLocks/>
          </p:cNvSpPr>
          <p:nvPr/>
        </p:nvSpPr>
        <p:spPr bwMode="auto">
          <a:xfrm>
            <a:off x="1905000" y="6324600"/>
            <a:ext cx="2779713" cy="396875"/>
          </a:xfrm>
          <a:prstGeom prst="rect">
            <a:avLst/>
          </a:prstGeom>
          <a:noFill/>
          <a:ln w="12700">
            <a:noFill/>
            <a:miter lim="800000"/>
            <a:headEnd/>
            <a:tailEnd/>
          </a:ln>
          <a:effectLst/>
        </p:spPr>
        <p:txBody>
          <a:bodyPr wrap="none">
            <a:prstTxWarp prst="textNoShape">
              <a:avLst/>
            </a:prstTxWarp>
            <a:spAutoFit/>
          </a:bodyPr>
          <a:lstStyle/>
          <a:p>
            <a:r>
              <a:rPr lang="en-US" sz="2000" dirty="0">
                <a:solidFill>
                  <a:schemeClr val="tx1"/>
                </a:solidFill>
                <a:latin typeface="Times New Roman" pitchFamily="-110" charset="0"/>
              </a:rPr>
              <a:t>Convention: choose </a:t>
            </a:r>
            <a:r>
              <a:rPr lang="en-US" sz="2000" i="1" dirty="0">
                <a:solidFill>
                  <a:schemeClr val="tx1"/>
                </a:solidFill>
                <a:latin typeface="Times New Roman" pitchFamily="-110" charset="0"/>
              </a:rPr>
              <a:t>a</a:t>
            </a:r>
            <a:r>
              <a:rPr lang="en-US" sz="2000" i="1" baseline="-25000" dirty="0">
                <a:solidFill>
                  <a:schemeClr val="tx1"/>
                </a:solidFill>
                <a:latin typeface="Times New Roman" pitchFamily="-110" charset="0"/>
              </a:rPr>
              <a:t>0</a:t>
            </a:r>
            <a:r>
              <a:rPr lang="en-US" sz="2000" i="1" dirty="0">
                <a:solidFill>
                  <a:schemeClr val="tx1"/>
                </a:solidFill>
                <a:latin typeface="Times New Roman" pitchFamily="-110" charset="0"/>
              </a:rPr>
              <a:t>=1</a:t>
            </a:r>
            <a:endParaRPr lang="en-US" sz="2000" dirty="0">
              <a:solidFill>
                <a:schemeClr val="tx1"/>
              </a:solidFill>
              <a:latin typeface="Times New Roman" pitchFamily="-110"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endParaRPr lang="en-US"/>
          </a:p>
          <a:p>
            <a:fld id="{69205A87-F84D-EE41-9035-1CE011DAA615}" type="slidenum">
              <a:rPr lang="en-US">
                <a:solidFill>
                  <a:srgbClr val="17E81D"/>
                </a:solidFill>
              </a:rPr>
              <a:pPr/>
              <a:t>42</a:t>
            </a:fld>
            <a:endParaRPr lang="en-US">
              <a:solidFill>
                <a:srgbClr val="17E81D"/>
              </a:solidFill>
            </a:endParaRPr>
          </a:p>
        </p:txBody>
      </p:sp>
      <p:sp>
        <p:nvSpPr>
          <p:cNvPr id="1156098" name="Rectangle 2"/>
          <p:cNvSpPr>
            <a:spLocks noGrp="1" noChangeArrowheads="1"/>
          </p:cNvSpPr>
          <p:nvPr>
            <p:ph type="title"/>
          </p:nvPr>
        </p:nvSpPr>
        <p:spPr>
          <a:xfrm>
            <a:off x="685800" y="228600"/>
            <a:ext cx="7772400" cy="1143000"/>
          </a:xfrm>
        </p:spPr>
        <p:txBody>
          <a:bodyPr/>
          <a:lstStyle/>
          <a:p>
            <a:r>
              <a:rPr lang="en-US"/>
              <a:t>Worked Example I</a:t>
            </a:r>
          </a:p>
        </p:txBody>
      </p:sp>
      <p:sp>
        <p:nvSpPr>
          <p:cNvPr id="1156099" name="Rectangle 3"/>
          <p:cNvSpPr>
            <a:spLocks noGrp="1" noChangeArrowheads="1"/>
          </p:cNvSpPr>
          <p:nvPr>
            <p:ph type="body" idx="1"/>
          </p:nvPr>
        </p:nvSpPr>
        <p:spPr>
          <a:xfrm>
            <a:off x="228600" y="2209800"/>
            <a:ext cx="8610600" cy="4114800"/>
          </a:xfrm>
        </p:spPr>
        <p:txBody>
          <a:bodyPr/>
          <a:lstStyle/>
          <a:p>
            <a:pPr>
              <a:lnSpc>
                <a:spcPct val="110000"/>
              </a:lnSpc>
              <a:buFontTx/>
              <a:buNone/>
            </a:pPr>
            <a:r>
              <a:rPr lang="en-US" dirty="0"/>
              <a:t>For </a:t>
            </a:r>
            <a:r>
              <a:rPr lang="en-US" i="1" dirty="0" err="1"/>
              <a:t>w</a:t>
            </a:r>
            <a:r>
              <a:rPr lang="en-US" i="1" dirty="0"/>
              <a:t>=</a:t>
            </a:r>
            <a:r>
              <a:rPr lang="en-US" i="1" dirty="0">
                <a:sym typeface="Symbol" pitchFamily="-110" charset="2"/>
              </a:rPr>
              <a:t></a:t>
            </a:r>
            <a:r>
              <a:rPr lang="en-US" i="1" dirty="0"/>
              <a:t>1</a:t>
            </a:r>
            <a:r>
              <a:rPr lang="en-US" dirty="0"/>
              <a:t>(cosmological constant </a:t>
            </a:r>
            <a:r>
              <a:rPr lang="en-US" dirty="0" err="1">
                <a:sym typeface="Symbol" pitchFamily="-110" charset="2"/>
              </a:rPr>
              <a:t></a:t>
            </a:r>
            <a:r>
              <a:rPr lang="en-US" dirty="0"/>
              <a:t>):</a:t>
            </a:r>
            <a:endParaRPr lang="en-US" i="1" dirty="0"/>
          </a:p>
          <a:p>
            <a:pPr>
              <a:lnSpc>
                <a:spcPct val="110000"/>
              </a:lnSpc>
              <a:buFontTx/>
              <a:buNone/>
            </a:pPr>
            <a:endParaRPr lang="en-US" i="1" dirty="0"/>
          </a:p>
          <a:p>
            <a:pPr>
              <a:lnSpc>
                <a:spcPct val="110000"/>
              </a:lnSpc>
              <a:buFontTx/>
              <a:buNone/>
            </a:pPr>
            <a:r>
              <a:rPr lang="en-US" dirty="0"/>
              <a:t>  </a:t>
            </a:r>
            <a:r>
              <a:rPr lang="en-US" dirty="0" smtClean="0"/>
              <a:t> </a:t>
            </a:r>
          </a:p>
          <a:p>
            <a:pPr>
              <a:lnSpc>
                <a:spcPct val="110000"/>
              </a:lnSpc>
              <a:buFontTx/>
              <a:buNone/>
            </a:pPr>
            <a:r>
              <a:rPr lang="en-US" dirty="0" smtClean="0"/>
              <a:t>Luminosity </a:t>
            </a:r>
            <a:r>
              <a:rPr lang="en-US" dirty="0"/>
              <a:t>distance: </a:t>
            </a:r>
          </a:p>
        </p:txBody>
      </p:sp>
      <p:graphicFrame>
        <p:nvGraphicFramePr>
          <p:cNvPr id="1156100" name="Object 4"/>
          <p:cNvGraphicFramePr>
            <a:graphicFrameLocks noChangeAspect="1"/>
          </p:cNvGraphicFramePr>
          <p:nvPr/>
        </p:nvGraphicFramePr>
        <p:xfrm>
          <a:off x="100013" y="1295400"/>
          <a:ext cx="8940800" cy="739775"/>
        </p:xfrm>
        <a:graphic>
          <a:graphicData uri="http://schemas.openxmlformats.org/presentationml/2006/ole">
            <p:oleObj spid="_x0000_s2916354" name="Equation" r:id="rId4" imgW="5219700" imgH="431800" progId="Equation.3">
              <p:embed/>
            </p:oleObj>
          </a:graphicData>
        </a:graphic>
      </p:graphicFrame>
      <p:graphicFrame>
        <p:nvGraphicFramePr>
          <p:cNvPr id="1156103" name="Object 7"/>
          <p:cNvGraphicFramePr>
            <a:graphicFrameLocks noChangeAspect="1"/>
          </p:cNvGraphicFramePr>
          <p:nvPr/>
        </p:nvGraphicFramePr>
        <p:xfrm>
          <a:off x="892175" y="4724400"/>
          <a:ext cx="7364413" cy="2027238"/>
        </p:xfrm>
        <a:graphic>
          <a:graphicData uri="http://schemas.openxmlformats.org/presentationml/2006/ole">
            <p:oleObj spid="_x0000_s2916355" name="Equation" r:id="rId5" imgW="4241800" imgH="1168400" progId="Equation.3">
              <p:embed/>
            </p:oleObj>
          </a:graphicData>
        </a:graphic>
      </p:graphicFrame>
      <p:graphicFrame>
        <p:nvGraphicFramePr>
          <p:cNvPr id="1156104" name="Object 8"/>
          <p:cNvGraphicFramePr>
            <a:graphicFrameLocks noChangeAspect="1"/>
          </p:cNvGraphicFramePr>
          <p:nvPr/>
        </p:nvGraphicFramePr>
        <p:xfrm>
          <a:off x="2024063" y="3048000"/>
          <a:ext cx="5046662" cy="739775"/>
        </p:xfrm>
        <a:graphic>
          <a:graphicData uri="http://schemas.openxmlformats.org/presentationml/2006/ole">
            <p:oleObj spid="_x0000_s2916356" name="Equation" r:id="rId6" imgW="2946400" imgH="431800" progId="Equation.3">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endParaRPr lang="en-US"/>
          </a:p>
          <a:p>
            <a:fld id="{EE8863E3-CC61-A243-A8AE-B85B94A5BD88}" type="slidenum">
              <a:rPr lang="en-US">
                <a:solidFill>
                  <a:srgbClr val="17E81D"/>
                </a:solidFill>
              </a:rPr>
              <a:pPr/>
              <a:t>43</a:t>
            </a:fld>
            <a:endParaRPr lang="en-US">
              <a:solidFill>
                <a:srgbClr val="17E81D"/>
              </a:solidFill>
            </a:endParaRPr>
          </a:p>
        </p:txBody>
      </p:sp>
      <p:sp>
        <p:nvSpPr>
          <p:cNvPr id="1161218" name="Rectangle 2"/>
          <p:cNvSpPr>
            <a:spLocks noGrp="1" noChangeArrowheads="1"/>
          </p:cNvSpPr>
          <p:nvPr>
            <p:ph type="title"/>
          </p:nvPr>
        </p:nvSpPr>
        <p:spPr>
          <a:xfrm>
            <a:off x="685800" y="228600"/>
            <a:ext cx="7772400" cy="1143000"/>
          </a:xfrm>
        </p:spPr>
        <p:txBody>
          <a:bodyPr/>
          <a:lstStyle/>
          <a:p>
            <a:r>
              <a:rPr lang="en-US"/>
              <a:t>Worked Example II</a:t>
            </a:r>
          </a:p>
        </p:txBody>
      </p:sp>
      <p:sp>
        <p:nvSpPr>
          <p:cNvPr id="1161219" name="Rectangle 3"/>
          <p:cNvSpPr>
            <a:spLocks noGrp="1" noChangeArrowheads="1"/>
          </p:cNvSpPr>
          <p:nvPr>
            <p:ph type="body" idx="1"/>
          </p:nvPr>
        </p:nvSpPr>
        <p:spPr>
          <a:xfrm>
            <a:off x="228600" y="2209800"/>
            <a:ext cx="8610600" cy="4114800"/>
          </a:xfrm>
        </p:spPr>
        <p:txBody>
          <a:bodyPr/>
          <a:lstStyle/>
          <a:p>
            <a:pPr>
              <a:buFontTx/>
              <a:buNone/>
            </a:pPr>
            <a:r>
              <a:rPr lang="en-US" dirty="0"/>
              <a:t>For a flat Universe (</a:t>
            </a:r>
            <a:r>
              <a:rPr lang="en-US" i="1" dirty="0" err="1"/>
              <a:t>k</a:t>
            </a:r>
            <a:r>
              <a:rPr lang="en-US" i="1" dirty="0"/>
              <a:t>=0</a:t>
            </a:r>
            <a:r>
              <a:rPr lang="en-US" dirty="0"/>
              <a:t>) and constant Dark </a:t>
            </a:r>
            <a:r>
              <a:rPr lang="en-US" dirty="0" smtClean="0"/>
              <a:t>Energy equation </a:t>
            </a:r>
            <a:r>
              <a:rPr lang="en-US" dirty="0"/>
              <a:t>of state </a:t>
            </a:r>
            <a:r>
              <a:rPr lang="en-US" i="1" dirty="0" err="1"/>
              <a:t>w</a:t>
            </a:r>
            <a:r>
              <a:rPr lang="en-US" i="1" dirty="0"/>
              <a:t>:</a:t>
            </a:r>
          </a:p>
          <a:p>
            <a:pPr>
              <a:buFontTx/>
              <a:buNone/>
            </a:pPr>
            <a:endParaRPr lang="en-US" i="1" dirty="0"/>
          </a:p>
          <a:p>
            <a:pPr>
              <a:buFontTx/>
              <a:buNone/>
            </a:pPr>
            <a:r>
              <a:rPr lang="en-US" dirty="0"/>
              <a:t>   Luminosity distance: </a:t>
            </a:r>
          </a:p>
        </p:txBody>
      </p:sp>
      <p:graphicFrame>
        <p:nvGraphicFramePr>
          <p:cNvPr id="1161220" name="Object 4"/>
          <p:cNvGraphicFramePr>
            <a:graphicFrameLocks noChangeAspect="1"/>
          </p:cNvGraphicFramePr>
          <p:nvPr/>
        </p:nvGraphicFramePr>
        <p:xfrm>
          <a:off x="98425" y="1295400"/>
          <a:ext cx="8940800" cy="739775"/>
        </p:xfrm>
        <a:graphic>
          <a:graphicData uri="http://schemas.openxmlformats.org/presentationml/2006/ole">
            <p:oleObj spid="_x0000_s2903042" name="Equation" r:id="rId4" imgW="5219700" imgH="431800" progId="Equation.3">
              <p:embed/>
            </p:oleObj>
          </a:graphicData>
        </a:graphic>
      </p:graphicFrame>
      <p:graphicFrame>
        <p:nvGraphicFramePr>
          <p:cNvPr id="1161221" name="Object 5"/>
          <p:cNvGraphicFramePr>
            <a:graphicFrameLocks noChangeAspect="1"/>
          </p:cNvGraphicFramePr>
          <p:nvPr/>
        </p:nvGraphicFramePr>
        <p:xfrm>
          <a:off x="1993900" y="3276600"/>
          <a:ext cx="5245100" cy="739775"/>
        </p:xfrm>
        <a:graphic>
          <a:graphicData uri="http://schemas.openxmlformats.org/presentationml/2006/ole">
            <p:oleObj spid="_x0000_s2903043" name="Equation" r:id="rId5" imgW="3060700" imgH="431800" progId="Equation.3">
              <p:embed/>
            </p:oleObj>
          </a:graphicData>
        </a:graphic>
      </p:graphicFrame>
      <p:graphicFrame>
        <p:nvGraphicFramePr>
          <p:cNvPr id="1161222" name="Object 6"/>
          <p:cNvGraphicFramePr>
            <a:graphicFrameLocks noChangeAspect="1"/>
          </p:cNvGraphicFramePr>
          <p:nvPr/>
        </p:nvGraphicFramePr>
        <p:xfrm>
          <a:off x="1838325" y="4521200"/>
          <a:ext cx="5554663" cy="1498600"/>
        </p:xfrm>
        <a:graphic>
          <a:graphicData uri="http://schemas.openxmlformats.org/presentationml/2006/ole">
            <p:oleObj spid="_x0000_s2903044" name="Equation" r:id="rId6" imgW="3200400" imgH="863600" progId="Equation.3">
              <p:embed/>
            </p:oleObj>
          </a:graphicData>
        </a:graphic>
      </p:graphicFrame>
      <p:sp>
        <p:nvSpPr>
          <p:cNvPr id="1161223" name="Text Box 7"/>
          <p:cNvSpPr txBox="1">
            <a:spLocks/>
          </p:cNvSpPr>
          <p:nvPr/>
        </p:nvSpPr>
        <p:spPr bwMode="auto">
          <a:xfrm>
            <a:off x="1447800" y="6072188"/>
            <a:ext cx="4071938" cy="457200"/>
          </a:xfrm>
          <a:prstGeom prst="rect">
            <a:avLst/>
          </a:prstGeom>
          <a:noFill/>
          <a:ln w="12700">
            <a:noFill/>
            <a:miter lim="800000"/>
            <a:headEnd/>
            <a:tailEnd/>
          </a:ln>
          <a:effectLst/>
        </p:spPr>
        <p:txBody>
          <a:bodyPr wrap="none">
            <a:prstTxWarp prst="textNoShape">
              <a:avLst/>
            </a:prstTxWarp>
            <a:spAutoFit/>
          </a:bodyPr>
          <a:lstStyle/>
          <a:p>
            <a:r>
              <a:rPr lang="en-US" sz="2400">
                <a:solidFill>
                  <a:schemeClr val="bg1"/>
                </a:solidFill>
                <a:latin typeface="Times New Roman" pitchFamily="-110" charset="0"/>
              </a:rPr>
              <a:t>Note: </a:t>
            </a:r>
            <a:r>
              <a:rPr lang="en-US" sz="2400" i="1">
                <a:solidFill>
                  <a:schemeClr val="bg1"/>
                </a:solidFill>
                <a:latin typeface="Times New Roman" pitchFamily="-110" charset="0"/>
              </a:rPr>
              <a:t>H</a:t>
            </a:r>
            <a:r>
              <a:rPr lang="en-US" sz="2400" i="1" baseline="-25000">
                <a:solidFill>
                  <a:schemeClr val="bg1"/>
                </a:solidFill>
                <a:latin typeface="Times New Roman" pitchFamily="-110" charset="0"/>
              </a:rPr>
              <a:t>0</a:t>
            </a:r>
            <a:r>
              <a:rPr lang="en-US" sz="2400" i="1">
                <a:solidFill>
                  <a:schemeClr val="bg1"/>
                </a:solidFill>
                <a:latin typeface="Times New Roman" pitchFamily="-110" charset="0"/>
              </a:rPr>
              <a:t>d</a:t>
            </a:r>
            <a:r>
              <a:rPr lang="en-US" sz="2400" i="1" baseline="-25000">
                <a:solidFill>
                  <a:schemeClr val="bg1"/>
                </a:solidFill>
                <a:latin typeface="Times New Roman" pitchFamily="-110" charset="0"/>
              </a:rPr>
              <a:t>L </a:t>
            </a:r>
            <a:r>
              <a:rPr lang="en-US" sz="2400">
                <a:solidFill>
                  <a:schemeClr val="bg1"/>
                </a:solidFill>
                <a:latin typeface="Times New Roman" pitchFamily="-110" charset="0"/>
              </a:rPr>
              <a:t>is independent of </a:t>
            </a:r>
            <a:r>
              <a:rPr lang="en-US" sz="2400" i="1">
                <a:solidFill>
                  <a:schemeClr val="bg1"/>
                </a:solidFill>
                <a:latin typeface="Times New Roman" pitchFamily="-110" charset="0"/>
              </a:rPr>
              <a:t>H</a:t>
            </a:r>
            <a:r>
              <a:rPr lang="en-US" sz="2400" i="1" baseline="-25000">
                <a:solidFill>
                  <a:schemeClr val="bg1"/>
                </a:solidFill>
                <a:latin typeface="Times New Roman" pitchFamily="-110" charset="0"/>
              </a:rPr>
              <a:t>0</a:t>
            </a:r>
            <a:endParaRPr lang="en-US" sz="2400">
              <a:solidFill>
                <a:schemeClr val="bg1"/>
              </a:solidFill>
              <a:latin typeface="Times New Roman" pitchFamily="-110"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p:txBody>
          <a:bodyPr/>
          <a:lstStyle/>
          <a:p>
            <a:endParaRPr lang="en-US"/>
          </a:p>
          <a:p>
            <a:fld id="{C778A15E-9562-5246-85F1-B377C0CBD486}" type="slidenum">
              <a:rPr lang="en-US"/>
              <a:pPr/>
              <a:t>44</a:t>
            </a:fld>
            <a:endParaRPr lang="en-US"/>
          </a:p>
        </p:txBody>
      </p:sp>
      <p:sp>
        <p:nvSpPr>
          <p:cNvPr id="107523" name="Rectangle 2"/>
          <p:cNvSpPr>
            <a:spLocks noGrp="1" noChangeArrowheads="1"/>
          </p:cNvSpPr>
          <p:nvPr>
            <p:ph type="ctrTitle"/>
          </p:nvPr>
        </p:nvSpPr>
        <p:spPr/>
        <p:txBody>
          <a:bodyPr/>
          <a:lstStyle/>
          <a:p>
            <a:endParaRPr lang="en-US"/>
          </a:p>
        </p:txBody>
      </p:sp>
      <p:sp>
        <p:nvSpPr>
          <p:cNvPr id="107524" name="Rectangle 3"/>
          <p:cNvSpPr>
            <a:spLocks noGrp="1" noChangeArrowheads="1"/>
          </p:cNvSpPr>
          <p:nvPr>
            <p:ph type="subTitle" idx="1"/>
          </p:nvPr>
        </p:nvSpPr>
        <p:spPr/>
        <p:txBody>
          <a:bodyPr/>
          <a:lstStyle/>
          <a:p>
            <a:endParaRPr lang="en-US"/>
          </a:p>
        </p:txBody>
      </p:sp>
      <p:pic>
        <p:nvPicPr>
          <p:cNvPr id="107525" name="Picture 4" descr="z_leverage"/>
          <p:cNvPicPr>
            <a:picLocks noChangeAspect="1" noChangeArrowheads="1"/>
          </p:cNvPicPr>
          <p:nvPr/>
        </p:nvPicPr>
        <p:blipFill>
          <a:blip r:embed="rId3"/>
          <a:srcRect/>
          <a:stretch>
            <a:fillRect/>
          </a:stretch>
        </p:blipFill>
        <p:spPr bwMode="auto">
          <a:xfrm>
            <a:off x="533400" y="1012825"/>
            <a:ext cx="8001000" cy="5616575"/>
          </a:xfrm>
          <a:prstGeom prst="rect">
            <a:avLst/>
          </a:prstGeom>
          <a:noFill/>
          <a:ln w="9525">
            <a:noFill/>
            <a:miter lim="800000"/>
            <a:headEnd/>
            <a:tailEnd/>
          </a:ln>
        </p:spPr>
      </p:pic>
      <p:sp>
        <p:nvSpPr>
          <p:cNvPr id="107526" name="Text Box 5"/>
          <p:cNvSpPr txBox="1">
            <a:spLocks noChangeArrowheads="1"/>
          </p:cNvSpPr>
          <p:nvPr/>
        </p:nvSpPr>
        <p:spPr bwMode="auto">
          <a:xfrm>
            <a:off x="1570038" y="196850"/>
            <a:ext cx="5821362" cy="641350"/>
          </a:xfrm>
          <a:prstGeom prst="rect">
            <a:avLst/>
          </a:prstGeom>
          <a:noFill/>
          <a:ln w="9525">
            <a:noFill/>
            <a:miter lim="800000"/>
            <a:headEnd/>
            <a:tailEnd/>
          </a:ln>
        </p:spPr>
        <p:txBody>
          <a:bodyPr wrap="none">
            <a:prstTxWarp prst="textNoShape">
              <a:avLst/>
            </a:prstTxWarp>
            <a:spAutoFit/>
          </a:bodyPr>
          <a:lstStyle/>
          <a:p>
            <a:pPr eaLnBrk="0" hangingPunct="0">
              <a:spcBef>
                <a:spcPct val="20000"/>
              </a:spcBef>
              <a:buClr>
                <a:schemeClr val="bg1"/>
              </a:buClr>
              <a:buFont typeface="Times New Roman" pitchFamily="-110" charset="0"/>
              <a:buNone/>
            </a:pPr>
            <a:r>
              <a:rPr lang="en-US" sz="3600">
                <a:solidFill>
                  <a:srgbClr val="F8FF1A"/>
                </a:solidFill>
                <a:latin typeface="Times New Roman" pitchFamily="-110" charset="0"/>
              </a:rPr>
              <a:t>Dark Energy Equation of State</a:t>
            </a:r>
            <a:endParaRPr lang="en-US" sz="3600">
              <a:solidFill>
                <a:schemeClr val="bg1"/>
              </a:solidFill>
              <a:latin typeface="Times New Roman" pitchFamily="-110" charset="0"/>
            </a:endParaRPr>
          </a:p>
        </p:txBody>
      </p:sp>
      <p:sp>
        <p:nvSpPr>
          <p:cNvPr id="107527" name="Text Box 6"/>
          <p:cNvSpPr txBox="1">
            <a:spLocks noChangeArrowheads="1"/>
          </p:cNvSpPr>
          <p:nvPr/>
        </p:nvSpPr>
        <p:spPr bwMode="auto">
          <a:xfrm>
            <a:off x="6080125" y="1793875"/>
            <a:ext cx="1541463" cy="1333500"/>
          </a:xfrm>
          <a:prstGeom prst="rect">
            <a:avLst/>
          </a:prstGeom>
          <a:noFill/>
          <a:ln w="9525">
            <a:noFill/>
            <a:miter lim="800000"/>
            <a:headEnd/>
            <a:tailEnd/>
          </a:ln>
        </p:spPr>
        <p:txBody>
          <a:bodyPr wrap="none">
            <a:prstTxWarp prst="textNoShape">
              <a:avLst/>
            </a:prstTxWarp>
            <a:spAutoFit/>
          </a:bodyPr>
          <a:lstStyle/>
          <a:p>
            <a:pPr eaLnBrk="0" hangingPunct="0">
              <a:spcBef>
                <a:spcPct val="20000"/>
              </a:spcBef>
              <a:buClr>
                <a:schemeClr val="bg1"/>
              </a:buClr>
              <a:buFont typeface="Times New Roman" pitchFamily="-110" charset="0"/>
              <a:buNone/>
            </a:pPr>
            <a:r>
              <a:rPr lang="en-US" sz="2400">
                <a:solidFill>
                  <a:schemeClr val="tx1"/>
                </a:solidFill>
                <a:latin typeface="Times New Roman" pitchFamily="-110" charset="0"/>
              </a:rPr>
              <a:t>Curves of </a:t>
            </a:r>
          </a:p>
          <a:p>
            <a:pPr eaLnBrk="0" hangingPunct="0">
              <a:spcBef>
                <a:spcPct val="20000"/>
              </a:spcBef>
              <a:buClr>
                <a:schemeClr val="bg1"/>
              </a:buClr>
              <a:buFont typeface="Times New Roman" pitchFamily="-110" charset="0"/>
              <a:buNone/>
            </a:pPr>
            <a:r>
              <a:rPr lang="en-US" sz="2400">
                <a:solidFill>
                  <a:schemeClr val="tx1"/>
                </a:solidFill>
                <a:latin typeface="Times New Roman" pitchFamily="-110" charset="0"/>
              </a:rPr>
              <a:t>constant </a:t>
            </a:r>
            <a:r>
              <a:rPr lang="en-US" sz="2400" i="1">
                <a:solidFill>
                  <a:schemeClr val="tx1"/>
                </a:solidFill>
                <a:latin typeface="Times New Roman" pitchFamily="-110" charset="0"/>
              </a:rPr>
              <a:t>d</a:t>
            </a:r>
            <a:r>
              <a:rPr lang="en-US" sz="2400" i="1" baseline="-25000">
                <a:solidFill>
                  <a:schemeClr val="tx1"/>
                </a:solidFill>
                <a:latin typeface="Times New Roman" pitchFamily="-110" charset="0"/>
              </a:rPr>
              <a:t>L</a:t>
            </a:r>
            <a:endParaRPr lang="en-US" sz="2400" baseline="-25000">
              <a:solidFill>
                <a:schemeClr val="tx1"/>
              </a:solidFill>
              <a:latin typeface="Times New Roman" pitchFamily="-110" charset="0"/>
            </a:endParaRPr>
          </a:p>
          <a:p>
            <a:pPr eaLnBrk="0" hangingPunct="0">
              <a:spcBef>
                <a:spcPct val="20000"/>
              </a:spcBef>
              <a:buClr>
                <a:schemeClr val="bg1"/>
              </a:buClr>
              <a:buFont typeface="Times New Roman" pitchFamily="-110" charset="0"/>
              <a:buNone/>
            </a:pPr>
            <a:r>
              <a:rPr lang="en-US" sz="2400">
                <a:solidFill>
                  <a:schemeClr val="tx1"/>
                </a:solidFill>
                <a:latin typeface="Times New Roman" pitchFamily="-110" charset="0"/>
              </a:rPr>
              <a:t>at fixed </a:t>
            </a:r>
            <a:r>
              <a:rPr lang="en-US" sz="2400" i="1">
                <a:solidFill>
                  <a:schemeClr val="tx1"/>
                </a:solidFill>
                <a:latin typeface="Times New Roman" pitchFamily="-110" charset="0"/>
              </a:rPr>
              <a:t>z</a:t>
            </a:r>
            <a:endParaRPr lang="en-US" sz="2400">
              <a:solidFill>
                <a:schemeClr val="bg1"/>
              </a:solidFill>
              <a:latin typeface="Times New Roman" pitchFamily="-110" charset="0"/>
            </a:endParaRPr>
          </a:p>
        </p:txBody>
      </p:sp>
      <p:sp>
        <p:nvSpPr>
          <p:cNvPr id="107528" name="Text Box 7"/>
          <p:cNvSpPr txBox="1">
            <a:spLocks noChangeArrowheads="1"/>
          </p:cNvSpPr>
          <p:nvPr/>
        </p:nvSpPr>
        <p:spPr bwMode="auto">
          <a:xfrm>
            <a:off x="5603875" y="5346700"/>
            <a:ext cx="627063" cy="457200"/>
          </a:xfrm>
          <a:prstGeom prst="rect">
            <a:avLst/>
          </a:prstGeom>
          <a:noFill/>
          <a:ln w="9525">
            <a:noFill/>
            <a:miter lim="800000"/>
            <a:headEnd/>
            <a:tailEnd/>
          </a:ln>
        </p:spPr>
        <p:txBody>
          <a:bodyPr wrap="none">
            <a:prstTxWarp prst="textNoShape">
              <a:avLst/>
            </a:prstTxWarp>
            <a:spAutoFit/>
          </a:bodyPr>
          <a:lstStyle/>
          <a:p>
            <a:pPr eaLnBrk="0" hangingPunct="0">
              <a:spcBef>
                <a:spcPct val="20000"/>
              </a:spcBef>
              <a:buClr>
                <a:schemeClr val="bg1"/>
              </a:buClr>
              <a:buFont typeface="Times New Roman" pitchFamily="-110" charset="0"/>
              <a:buNone/>
            </a:pPr>
            <a:r>
              <a:rPr lang="en-US" sz="2400" i="1">
                <a:solidFill>
                  <a:schemeClr val="tx1"/>
                </a:solidFill>
                <a:latin typeface="Times New Roman" pitchFamily="-110" charset="0"/>
              </a:rPr>
              <a:t>z</a:t>
            </a:r>
            <a:r>
              <a:rPr lang="en-US" sz="2400">
                <a:solidFill>
                  <a:schemeClr val="tx1"/>
                </a:solidFill>
                <a:latin typeface="Times New Roman" pitchFamily="-110" charset="0"/>
              </a:rPr>
              <a:t> = </a:t>
            </a:r>
          </a:p>
        </p:txBody>
      </p:sp>
      <p:sp>
        <p:nvSpPr>
          <p:cNvPr id="107529" name="Text Box 8"/>
          <p:cNvSpPr txBox="1">
            <a:spLocks noChangeArrowheads="1"/>
          </p:cNvSpPr>
          <p:nvPr/>
        </p:nvSpPr>
        <p:spPr bwMode="auto">
          <a:xfrm>
            <a:off x="2193925" y="4841875"/>
            <a:ext cx="1835150" cy="457200"/>
          </a:xfrm>
          <a:prstGeom prst="rect">
            <a:avLst/>
          </a:prstGeom>
          <a:noFill/>
          <a:ln w="9525">
            <a:noFill/>
            <a:miter lim="800000"/>
            <a:headEnd/>
            <a:tailEnd/>
          </a:ln>
        </p:spPr>
        <p:txBody>
          <a:bodyPr wrap="none">
            <a:prstTxWarp prst="textNoShape">
              <a:avLst/>
            </a:prstTxWarp>
            <a:spAutoFit/>
          </a:bodyPr>
          <a:lstStyle/>
          <a:p>
            <a:pPr eaLnBrk="0" hangingPunct="0">
              <a:spcBef>
                <a:spcPct val="20000"/>
              </a:spcBef>
              <a:buClr>
                <a:schemeClr val="bg1"/>
              </a:buClr>
              <a:buFont typeface="Times New Roman" pitchFamily="-110" charset="0"/>
              <a:buNone/>
            </a:pPr>
            <a:r>
              <a:rPr lang="en-US" sz="2400">
                <a:solidFill>
                  <a:schemeClr val="accent2"/>
                </a:solidFill>
                <a:latin typeface="Times New Roman" pitchFamily="-110" charset="0"/>
              </a:rPr>
              <a:t>Flat Universe</a:t>
            </a:r>
            <a:endParaRPr lang="en-US" sz="2400">
              <a:solidFill>
                <a:schemeClr val="bg1"/>
              </a:solidFill>
              <a:latin typeface="Times New Roman" pitchFamily="-110"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a:t>
            </a:r>
            <a:endParaRPr lang="en-US" dirty="0"/>
          </a:p>
        </p:txBody>
      </p:sp>
      <p:sp>
        <p:nvSpPr>
          <p:cNvPr id="3" name="Content Placeholder 2"/>
          <p:cNvSpPr>
            <a:spLocks noGrp="1"/>
          </p:cNvSpPr>
          <p:nvPr>
            <p:ph idx="1"/>
          </p:nvPr>
        </p:nvSpPr>
        <p:spPr>
          <a:xfrm>
            <a:off x="533400" y="1524000"/>
            <a:ext cx="8077200" cy="4114800"/>
          </a:xfrm>
        </p:spPr>
        <p:txBody>
          <a:bodyPr/>
          <a:lstStyle/>
          <a:p>
            <a:r>
              <a:rPr lang="en-US" dirty="0" smtClean="0"/>
              <a:t>Make the same plot for Worked Example I: plot curves of constant luminosity distance (for several choices of </a:t>
            </a:r>
            <a:r>
              <a:rPr lang="en-US" dirty="0" err="1" smtClean="0"/>
              <a:t>redshift</a:t>
            </a:r>
            <a:r>
              <a:rPr lang="en-US" dirty="0" smtClean="0"/>
              <a:t> between 0.1 and 1.0) in the plane of                  , choosing the distance for the model with                               as the </a:t>
            </a:r>
            <a:r>
              <a:rPr lang="en-US" dirty="0" err="1" smtClean="0"/>
              <a:t>fiducial</a:t>
            </a:r>
            <a:r>
              <a:rPr lang="en-US" dirty="0" smtClean="0"/>
              <a:t>. </a:t>
            </a:r>
          </a:p>
          <a:p>
            <a:pPr>
              <a:buNone/>
            </a:pPr>
            <a:endParaRPr lang="en-US" dirty="0" smtClean="0"/>
          </a:p>
          <a:p>
            <a:r>
              <a:rPr lang="en-US" dirty="0" smtClean="0"/>
              <a:t>In the same plane, plot the boundary of the region between </a:t>
            </a:r>
            <a:r>
              <a:rPr lang="en-US" i="1" dirty="0" smtClean="0"/>
              <a:t>present</a:t>
            </a:r>
            <a:r>
              <a:rPr lang="en-US" dirty="0" smtClean="0"/>
              <a:t> acceleration and deceleration.</a:t>
            </a:r>
          </a:p>
          <a:p>
            <a:r>
              <a:rPr lang="en-US" dirty="0" smtClean="0"/>
              <a:t>Extra credit: in the same plane, plot the boundary of the region that expands forever vs. </a:t>
            </a:r>
            <a:r>
              <a:rPr lang="en-US" dirty="0" err="1" smtClean="0"/>
              <a:t>recollapses</a:t>
            </a:r>
            <a:r>
              <a:rPr lang="en-US" dirty="0" smtClean="0"/>
              <a:t>.  </a:t>
            </a:r>
            <a:endParaRPr lang="en-US" dirty="0"/>
          </a:p>
        </p:txBody>
      </p:sp>
      <p:sp>
        <p:nvSpPr>
          <p:cNvPr id="4" name="Slide Number Placeholder 3"/>
          <p:cNvSpPr>
            <a:spLocks noGrp="1"/>
          </p:cNvSpPr>
          <p:nvPr>
            <p:ph type="sldNum" sz="quarter" idx="12"/>
          </p:nvPr>
        </p:nvSpPr>
        <p:spPr/>
        <p:txBody>
          <a:bodyPr/>
          <a:lstStyle/>
          <a:p>
            <a:endParaRPr lang="en-US" smtClean="0"/>
          </a:p>
          <a:p>
            <a:fld id="{7B9B604D-0263-AB4D-BE6F-D6B74388AF94}" type="slidenum">
              <a:rPr lang="en-US" smtClean="0"/>
              <a:pPr/>
              <a:t>45</a:t>
            </a:fld>
            <a:endParaRPr lang="en-US"/>
          </a:p>
        </p:txBody>
      </p:sp>
      <p:graphicFrame>
        <p:nvGraphicFramePr>
          <p:cNvPr id="2920450" name="Object 2"/>
          <p:cNvGraphicFramePr>
            <a:graphicFrameLocks noChangeAspect="1"/>
          </p:cNvGraphicFramePr>
          <p:nvPr/>
        </p:nvGraphicFramePr>
        <p:xfrm>
          <a:off x="1447800" y="2895600"/>
          <a:ext cx="1358900" cy="381000"/>
        </p:xfrm>
        <a:graphic>
          <a:graphicData uri="http://schemas.openxmlformats.org/presentationml/2006/ole">
            <p:oleObj spid="_x0000_s2920450" name="Equation" r:id="rId3" imgW="635000" imgH="177800" progId="Equation.3">
              <p:embed/>
            </p:oleObj>
          </a:graphicData>
        </a:graphic>
      </p:graphicFrame>
      <p:graphicFrame>
        <p:nvGraphicFramePr>
          <p:cNvPr id="2920451" name="Object 3"/>
          <p:cNvGraphicFramePr>
            <a:graphicFrameLocks noChangeAspect="1"/>
          </p:cNvGraphicFramePr>
          <p:nvPr/>
        </p:nvGraphicFramePr>
        <p:xfrm>
          <a:off x="1676400" y="3352800"/>
          <a:ext cx="2554287" cy="381000"/>
        </p:xfrm>
        <a:graphic>
          <a:graphicData uri="http://schemas.openxmlformats.org/presentationml/2006/ole">
            <p:oleObj spid="_x0000_s2920451" name="Equation" r:id="rId4" imgW="1193800" imgH="177800" progId="Equation.3">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endParaRPr lang="en-US"/>
          </a:p>
          <a:p>
            <a:fld id="{AE588684-70DE-4544-8E62-3A164653DA28}" type="slidenum">
              <a:rPr lang="en-US">
                <a:solidFill>
                  <a:srgbClr val="17E81D"/>
                </a:solidFill>
              </a:rPr>
              <a:pPr/>
              <a:t>46</a:t>
            </a:fld>
            <a:endParaRPr lang="en-US">
              <a:solidFill>
                <a:srgbClr val="17E81D"/>
              </a:solidFill>
            </a:endParaRPr>
          </a:p>
        </p:txBody>
      </p:sp>
      <p:sp>
        <p:nvSpPr>
          <p:cNvPr id="111621" name="Rectangle 2"/>
          <p:cNvSpPr>
            <a:spLocks noGrp="1" noChangeArrowheads="1"/>
          </p:cNvSpPr>
          <p:nvPr>
            <p:ph type="title"/>
          </p:nvPr>
        </p:nvSpPr>
        <p:spPr>
          <a:xfrm>
            <a:off x="685800" y="152400"/>
            <a:ext cx="7772400" cy="1143000"/>
          </a:xfrm>
        </p:spPr>
        <p:txBody>
          <a:bodyPr/>
          <a:lstStyle/>
          <a:p>
            <a:pPr eaLnBrk="1" hangingPunct="1"/>
            <a:r>
              <a:rPr lang="en-US" dirty="0" smtClean="0"/>
              <a:t>Bolometric Distance </a:t>
            </a:r>
            <a:r>
              <a:rPr lang="en-US" dirty="0"/>
              <a:t>Modulus</a:t>
            </a:r>
          </a:p>
        </p:txBody>
      </p:sp>
      <p:sp>
        <p:nvSpPr>
          <p:cNvPr id="111622" name="Rectangle 3"/>
          <p:cNvSpPr>
            <a:spLocks noGrp="1" noChangeArrowheads="1"/>
          </p:cNvSpPr>
          <p:nvPr>
            <p:ph type="body" idx="1"/>
          </p:nvPr>
        </p:nvSpPr>
        <p:spPr>
          <a:xfrm>
            <a:off x="228600" y="1295400"/>
            <a:ext cx="8915400" cy="5410200"/>
          </a:xfrm>
        </p:spPr>
        <p:txBody>
          <a:bodyPr/>
          <a:lstStyle/>
          <a:p>
            <a:pPr eaLnBrk="1" hangingPunct="1"/>
            <a:r>
              <a:rPr lang="en-US" sz="2400" dirty="0" smtClean="0"/>
              <a:t>Logarithmic </a:t>
            </a:r>
            <a:r>
              <a:rPr lang="en-US" sz="2400" dirty="0"/>
              <a:t>measures of luminosity and flux:</a:t>
            </a:r>
          </a:p>
          <a:p>
            <a:pPr eaLnBrk="1" hangingPunct="1"/>
            <a:endParaRPr lang="en-US" sz="2400" dirty="0"/>
          </a:p>
          <a:p>
            <a:pPr eaLnBrk="1" hangingPunct="1"/>
            <a:endParaRPr lang="en-US" sz="2400" dirty="0"/>
          </a:p>
          <a:p>
            <a:pPr eaLnBrk="1" hangingPunct="1">
              <a:lnSpc>
                <a:spcPct val="110000"/>
              </a:lnSpc>
            </a:pPr>
            <a:r>
              <a:rPr lang="en-US" sz="2400" dirty="0"/>
              <a:t>Define distance modulus:</a:t>
            </a:r>
          </a:p>
          <a:p>
            <a:pPr eaLnBrk="1" hangingPunct="1">
              <a:lnSpc>
                <a:spcPct val="110000"/>
              </a:lnSpc>
            </a:pPr>
            <a:endParaRPr lang="en-US" sz="2400" dirty="0"/>
          </a:p>
          <a:p>
            <a:pPr eaLnBrk="1" hangingPunct="1">
              <a:lnSpc>
                <a:spcPct val="110000"/>
              </a:lnSpc>
            </a:pPr>
            <a:endParaRPr lang="en-US" sz="2400" dirty="0"/>
          </a:p>
          <a:p>
            <a:pPr eaLnBrk="1" hangingPunct="1">
              <a:lnSpc>
                <a:spcPct val="110000"/>
              </a:lnSpc>
            </a:pPr>
            <a:endParaRPr lang="en-US" sz="2400" dirty="0"/>
          </a:p>
          <a:p>
            <a:pPr eaLnBrk="1" hangingPunct="1">
              <a:lnSpc>
                <a:spcPct val="110000"/>
              </a:lnSpc>
            </a:pPr>
            <a:endParaRPr lang="en-US" sz="2400" dirty="0"/>
          </a:p>
          <a:p>
            <a:pPr eaLnBrk="1" hangingPunct="1">
              <a:lnSpc>
                <a:spcPct val="110000"/>
              </a:lnSpc>
            </a:pPr>
            <a:r>
              <a:rPr lang="en-US" sz="2400" dirty="0"/>
              <a:t>For a population of </a:t>
            </a:r>
            <a:r>
              <a:rPr lang="en-US" sz="2400" i="1" dirty="0"/>
              <a:t>standard candles</a:t>
            </a:r>
            <a:r>
              <a:rPr lang="en-US" sz="2400" dirty="0"/>
              <a:t> (fixed </a:t>
            </a:r>
            <a:r>
              <a:rPr lang="en-US" sz="2400" i="1" dirty="0"/>
              <a:t>M</a:t>
            </a:r>
            <a:r>
              <a:rPr lang="en-US" sz="2400" dirty="0" smtClean="0"/>
              <a:t>), </a:t>
            </a:r>
            <a:r>
              <a:rPr lang="en-US" sz="2400" dirty="0"/>
              <a:t>measurements of </a:t>
            </a:r>
            <a:r>
              <a:rPr lang="en-US" sz="2400" dirty="0" err="1">
                <a:sym typeface="Symbol" pitchFamily="-110" charset="2"/>
              </a:rPr>
              <a:t></a:t>
            </a:r>
            <a:r>
              <a:rPr lang="en-US" sz="2400" dirty="0"/>
              <a:t> vs. </a:t>
            </a:r>
            <a:r>
              <a:rPr lang="en-US" sz="2400" i="1" dirty="0" err="1"/>
              <a:t>z</a:t>
            </a:r>
            <a:r>
              <a:rPr lang="en-US" sz="2400" dirty="0"/>
              <a:t>, the </a:t>
            </a:r>
            <a:r>
              <a:rPr lang="en-US" sz="2400" dirty="0">
                <a:solidFill>
                  <a:srgbClr val="FAFF24"/>
                </a:solidFill>
              </a:rPr>
              <a:t>Hubble diagram</a:t>
            </a:r>
            <a:r>
              <a:rPr lang="en-US" sz="2400" dirty="0"/>
              <a:t>, constrain cosmological parameters.</a:t>
            </a:r>
            <a:endParaRPr lang="en-US" sz="2800" dirty="0"/>
          </a:p>
        </p:txBody>
      </p:sp>
      <p:graphicFrame>
        <p:nvGraphicFramePr>
          <p:cNvPr id="111618" name="Object 2"/>
          <p:cNvGraphicFramePr>
            <a:graphicFrameLocks noChangeAspect="1"/>
          </p:cNvGraphicFramePr>
          <p:nvPr/>
        </p:nvGraphicFramePr>
        <p:xfrm>
          <a:off x="2003425" y="1981200"/>
          <a:ext cx="5411788" cy="358775"/>
        </p:xfrm>
        <a:graphic>
          <a:graphicData uri="http://schemas.openxmlformats.org/presentationml/2006/ole">
            <p:oleObj spid="_x0000_s2737154" name="Equation" r:id="rId4" imgW="2679700" imgH="177800" progId="Equation.3">
              <p:embed/>
            </p:oleObj>
          </a:graphicData>
        </a:graphic>
      </p:graphicFrame>
      <p:graphicFrame>
        <p:nvGraphicFramePr>
          <p:cNvPr id="111619" name="Object 3"/>
          <p:cNvGraphicFramePr>
            <a:graphicFrameLocks noChangeAspect="1"/>
          </p:cNvGraphicFramePr>
          <p:nvPr/>
        </p:nvGraphicFramePr>
        <p:xfrm>
          <a:off x="1385888" y="3567112"/>
          <a:ext cx="6346825" cy="1462088"/>
        </p:xfrm>
        <a:graphic>
          <a:graphicData uri="http://schemas.openxmlformats.org/presentationml/2006/ole">
            <p:oleObj spid="_x0000_s2737155" name="Equation" r:id="rId5" imgW="3086100" imgH="711200" progId="Equation.3">
              <p:embed/>
            </p:oleObj>
          </a:graphicData>
        </a:graphic>
      </p:graphicFrame>
      <p:sp>
        <p:nvSpPr>
          <p:cNvPr id="111623" name="Text Box 6"/>
          <p:cNvSpPr txBox="1">
            <a:spLocks/>
          </p:cNvSpPr>
          <p:nvPr/>
        </p:nvSpPr>
        <p:spPr bwMode="auto">
          <a:xfrm>
            <a:off x="1891120" y="2990850"/>
            <a:ext cx="6627109" cy="400110"/>
          </a:xfrm>
          <a:prstGeom prst="rect">
            <a:avLst/>
          </a:prstGeom>
          <a:noFill/>
          <a:ln w="12700">
            <a:noFill/>
            <a:miter lim="800000"/>
            <a:headEnd/>
            <a:tailEnd/>
          </a:ln>
        </p:spPr>
        <p:txBody>
          <a:bodyPr wrap="none">
            <a:prstTxWarp prst="textNoShape">
              <a:avLst/>
            </a:prstTxWarp>
            <a:spAutoFit/>
          </a:bodyPr>
          <a:lstStyle/>
          <a:p>
            <a:r>
              <a:rPr lang="en-US" sz="2000" dirty="0" smtClean="0">
                <a:solidFill>
                  <a:srgbClr val="19FF25"/>
                </a:solidFill>
              </a:rPr>
              <a:t>flux                                     measure </a:t>
            </a:r>
            <a:r>
              <a:rPr lang="en-US" sz="2000" dirty="0" err="1" smtClean="0">
                <a:solidFill>
                  <a:srgbClr val="19FF25"/>
                </a:solidFill>
              </a:rPr>
              <a:t>redshift</a:t>
            </a:r>
            <a:r>
              <a:rPr lang="en-US" sz="2000" dirty="0" smtClean="0">
                <a:solidFill>
                  <a:srgbClr val="19FF25"/>
                </a:solidFill>
              </a:rPr>
              <a:t> from spectra</a:t>
            </a:r>
            <a:endParaRPr lang="en-US" sz="2000" dirty="0">
              <a:solidFill>
                <a:schemeClr val="bg1"/>
              </a:solidFill>
            </a:endParaRPr>
          </a:p>
        </p:txBody>
      </p:sp>
      <p:sp>
        <p:nvSpPr>
          <p:cNvPr id="111624" name="Line 7"/>
          <p:cNvSpPr>
            <a:spLocks noChangeShapeType="1"/>
          </p:cNvSpPr>
          <p:nvPr/>
        </p:nvSpPr>
        <p:spPr bwMode="auto">
          <a:xfrm flipH="1">
            <a:off x="2057400" y="3352800"/>
            <a:ext cx="152400" cy="381000"/>
          </a:xfrm>
          <a:prstGeom prst="line">
            <a:avLst/>
          </a:prstGeom>
          <a:noFill/>
          <a:ln w="28575">
            <a:solidFill>
              <a:srgbClr val="19FF25"/>
            </a:solidFill>
            <a:round/>
            <a:headEnd/>
            <a:tailEnd type="triangle" w="med" len="med"/>
          </a:ln>
        </p:spPr>
        <p:txBody>
          <a:bodyPr wrap="none" anchor="ctr">
            <a:prstTxWarp prst="textNoShape">
              <a:avLst/>
            </a:prstTxWarp>
          </a:bodyPr>
          <a:lstStyle/>
          <a:p>
            <a:endParaRPr lang="en-US"/>
          </a:p>
        </p:txBody>
      </p:sp>
      <p:sp>
        <p:nvSpPr>
          <p:cNvPr id="111625" name="Line 8"/>
          <p:cNvSpPr>
            <a:spLocks noChangeShapeType="1"/>
          </p:cNvSpPr>
          <p:nvPr/>
        </p:nvSpPr>
        <p:spPr bwMode="auto">
          <a:xfrm flipH="1">
            <a:off x="3429000" y="3352800"/>
            <a:ext cx="2743200" cy="914400"/>
          </a:xfrm>
          <a:prstGeom prst="line">
            <a:avLst/>
          </a:prstGeom>
          <a:noFill/>
          <a:ln w="28575">
            <a:solidFill>
              <a:srgbClr val="19FF25"/>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4</a:t>
            </a:r>
            <a:endParaRPr lang="en-US" dirty="0"/>
          </a:p>
        </p:txBody>
      </p:sp>
      <p:sp>
        <p:nvSpPr>
          <p:cNvPr id="3" name="Content Placeholder 2"/>
          <p:cNvSpPr>
            <a:spLocks noGrp="1"/>
          </p:cNvSpPr>
          <p:nvPr>
            <p:ph idx="1"/>
          </p:nvPr>
        </p:nvSpPr>
        <p:spPr>
          <a:xfrm>
            <a:off x="685800" y="1981200"/>
            <a:ext cx="8077200" cy="4114800"/>
          </a:xfrm>
        </p:spPr>
        <p:txBody>
          <a:bodyPr/>
          <a:lstStyle/>
          <a:p>
            <a:r>
              <a:rPr lang="en-US" dirty="0" smtClean="0"/>
              <a:t>Plot distance modulus </a:t>
            </a:r>
            <a:r>
              <a:rPr lang="en-US" dirty="0" err="1" smtClean="0"/>
              <a:t>vs</a:t>
            </a:r>
            <a:r>
              <a:rPr lang="en-US" dirty="0" smtClean="0"/>
              <a:t> </a:t>
            </a:r>
            <a:r>
              <a:rPr lang="en-US" dirty="0" err="1" smtClean="0"/>
              <a:t>redshift</a:t>
            </a:r>
            <a:r>
              <a:rPr lang="en-US" dirty="0" smtClean="0"/>
              <a:t> (</a:t>
            </a:r>
            <a:r>
              <a:rPr lang="en-US" i="1" dirty="0" err="1" smtClean="0"/>
              <a:t>z</a:t>
            </a:r>
            <a:r>
              <a:rPr lang="en-US" dirty="0" smtClean="0"/>
              <a:t>=0-1) for:</a:t>
            </a:r>
          </a:p>
          <a:p>
            <a:pPr lvl="2"/>
            <a:r>
              <a:rPr lang="en-US" dirty="0" smtClean="0"/>
              <a:t>Flat model with</a:t>
            </a:r>
          </a:p>
          <a:p>
            <a:pPr lvl="2"/>
            <a:r>
              <a:rPr lang="en-US" dirty="0" smtClean="0"/>
              <a:t>Flat model with</a:t>
            </a:r>
          </a:p>
          <a:p>
            <a:pPr lvl="2"/>
            <a:r>
              <a:rPr lang="en-US" dirty="0" smtClean="0"/>
              <a:t>Open model with</a:t>
            </a:r>
          </a:p>
          <a:p>
            <a:pPr lvl="1"/>
            <a:r>
              <a:rPr lang="en-US" dirty="0" smtClean="0"/>
              <a:t>Plot first linear in </a:t>
            </a:r>
            <a:r>
              <a:rPr lang="en-US" i="1" dirty="0" err="1" smtClean="0"/>
              <a:t>z</a:t>
            </a:r>
            <a:r>
              <a:rPr lang="en-US" dirty="0" smtClean="0"/>
              <a:t>, then log </a:t>
            </a:r>
            <a:r>
              <a:rPr lang="en-US" i="1" dirty="0" err="1" smtClean="0"/>
              <a:t>z</a:t>
            </a:r>
            <a:r>
              <a:rPr lang="en-US" dirty="0" smtClean="0"/>
              <a:t>.    </a:t>
            </a:r>
          </a:p>
          <a:p>
            <a:r>
              <a:rPr lang="en-US" dirty="0" smtClean="0"/>
              <a:t>Plot the residual of the first two models with respect to the third model</a:t>
            </a:r>
          </a:p>
          <a:p>
            <a:pPr lvl="2"/>
            <a:endParaRPr lang="en-US" dirty="0"/>
          </a:p>
        </p:txBody>
      </p:sp>
      <p:sp>
        <p:nvSpPr>
          <p:cNvPr id="4" name="Slide Number Placeholder 3"/>
          <p:cNvSpPr>
            <a:spLocks noGrp="1"/>
          </p:cNvSpPr>
          <p:nvPr>
            <p:ph type="sldNum" sz="quarter" idx="10"/>
          </p:nvPr>
        </p:nvSpPr>
        <p:spPr/>
        <p:txBody>
          <a:bodyPr/>
          <a:lstStyle/>
          <a:p>
            <a:endParaRPr lang="en-US" smtClean="0"/>
          </a:p>
          <a:p>
            <a:fld id="{72AA88BF-91C5-054B-B15A-B81898D13860}" type="slidenum">
              <a:rPr lang="en-US" smtClean="0"/>
              <a:pPr/>
              <a:t>47</a:t>
            </a:fld>
            <a:endParaRPr lang="en-US"/>
          </a:p>
        </p:txBody>
      </p:sp>
      <p:graphicFrame>
        <p:nvGraphicFramePr>
          <p:cNvPr id="2915330" name="Object 2"/>
          <p:cNvGraphicFramePr>
            <a:graphicFrameLocks noChangeAspect="1"/>
          </p:cNvGraphicFramePr>
          <p:nvPr/>
        </p:nvGraphicFramePr>
        <p:xfrm>
          <a:off x="3962400" y="2590800"/>
          <a:ext cx="923925" cy="381000"/>
        </p:xfrm>
        <a:graphic>
          <a:graphicData uri="http://schemas.openxmlformats.org/presentationml/2006/ole">
            <p:oleObj spid="_x0000_s2915330" name="Equation" r:id="rId3" imgW="431800" imgH="177800" progId="Equation.3">
              <p:embed/>
            </p:oleObj>
          </a:graphicData>
        </a:graphic>
      </p:graphicFrame>
      <p:graphicFrame>
        <p:nvGraphicFramePr>
          <p:cNvPr id="2915331" name="Object 3"/>
          <p:cNvGraphicFramePr>
            <a:graphicFrameLocks noChangeAspect="1"/>
          </p:cNvGraphicFramePr>
          <p:nvPr/>
        </p:nvGraphicFramePr>
        <p:xfrm>
          <a:off x="4025900" y="3048000"/>
          <a:ext cx="2527300" cy="381000"/>
        </p:xfrm>
        <a:graphic>
          <a:graphicData uri="http://schemas.openxmlformats.org/presentationml/2006/ole">
            <p:oleObj spid="_x0000_s2915331" name="Equation" r:id="rId4" imgW="1181100" imgH="177800" progId="Equation.3">
              <p:embed/>
            </p:oleObj>
          </a:graphicData>
        </a:graphic>
      </p:graphicFrame>
      <p:graphicFrame>
        <p:nvGraphicFramePr>
          <p:cNvPr id="2915332" name="Object 4"/>
          <p:cNvGraphicFramePr>
            <a:graphicFrameLocks noChangeAspect="1"/>
          </p:cNvGraphicFramePr>
          <p:nvPr/>
        </p:nvGraphicFramePr>
        <p:xfrm>
          <a:off x="4137025" y="3505200"/>
          <a:ext cx="1196975" cy="381000"/>
        </p:xfrm>
        <a:graphic>
          <a:graphicData uri="http://schemas.openxmlformats.org/presentationml/2006/ole">
            <p:oleObj spid="_x0000_s2915332" name="Equation" r:id="rId5" imgW="558800" imgH="177800" progId="Equation.3">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endParaRPr lang="en-US" dirty="0"/>
          </a:p>
          <a:p>
            <a:fld id="{971F7ED4-6526-4140-9208-C1B03D059E89}" type="slidenum">
              <a:rPr lang="en-US" sz="1200">
                <a:latin typeface="Times" pitchFamily="-106" charset="0"/>
              </a:rPr>
              <a:pPr/>
              <a:t>48</a:t>
            </a:fld>
            <a:endParaRPr lang="en-US" dirty="0"/>
          </a:p>
        </p:txBody>
      </p:sp>
      <p:pic>
        <p:nvPicPr>
          <p:cNvPr id="2147330" name="Picture 2" descr="sn2teamshrdiag"/>
          <p:cNvPicPr>
            <a:picLocks noChangeAspect="1" noChangeArrowheads="1"/>
          </p:cNvPicPr>
          <p:nvPr/>
        </p:nvPicPr>
        <p:blipFill>
          <a:blip r:embed="rId3"/>
          <a:srcRect/>
          <a:stretch>
            <a:fillRect/>
          </a:stretch>
        </p:blipFill>
        <p:spPr bwMode="auto">
          <a:xfrm>
            <a:off x="2895601" y="0"/>
            <a:ext cx="5083175" cy="6858000"/>
          </a:xfrm>
          <a:prstGeom prst="rect">
            <a:avLst/>
          </a:prstGeom>
          <a:noFill/>
        </p:spPr>
      </p:pic>
      <p:sp>
        <p:nvSpPr>
          <p:cNvPr id="2147331" name="Text Box 3"/>
          <p:cNvSpPr txBox="1">
            <a:spLocks noChangeArrowheads="1"/>
          </p:cNvSpPr>
          <p:nvPr/>
        </p:nvSpPr>
        <p:spPr bwMode="auto">
          <a:xfrm>
            <a:off x="152400" y="520704"/>
            <a:ext cx="2819400" cy="5755403"/>
          </a:xfrm>
          <a:prstGeom prst="rect">
            <a:avLst/>
          </a:prstGeom>
          <a:noFill/>
          <a:ln w="19050">
            <a:noFill/>
            <a:miter lim="800000"/>
            <a:headEnd/>
            <a:tailEnd/>
          </a:ln>
          <a:effectLst/>
        </p:spPr>
        <p:txBody>
          <a:bodyPr lIns="91421" tIns="45711" rIns="91421" bIns="45711">
            <a:prstTxWarp prst="textNoShape">
              <a:avLst/>
            </a:prstTxWarp>
            <a:spAutoFit/>
          </a:bodyPr>
          <a:lstStyle/>
          <a:p>
            <a:r>
              <a:rPr lang="en-US" sz="2800" dirty="0">
                <a:solidFill>
                  <a:srgbClr val="FFFF00"/>
                </a:solidFill>
                <a:latin typeface="Times" pitchFamily="-106" charset="0"/>
              </a:rPr>
              <a:t>Discovery of Cosmic Acceleration from </a:t>
            </a:r>
          </a:p>
          <a:p>
            <a:r>
              <a:rPr lang="en-US" sz="2800" dirty="0">
                <a:solidFill>
                  <a:srgbClr val="FFFF00"/>
                </a:solidFill>
                <a:latin typeface="Times" pitchFamily="-106" charset="0"/>
              </a:rPr>
              <a:t>High-</a:t>
            </a:r>
            <a:r>
              <a:rPr lang="en-US" sz="2800" dirty="0" err="1">
                <a:solidFill>
                  <a:srgbClr val="FFFF00"/>
                </a:solidFill>
                <a:latin typeface="Times" pitchFamily="-106" charset="0"/>
              </a:rPr>
              <a:t>redshift</a:t>
            </a:r>
            <a:endParaRPr lang="en-US" sz="2800" dirty="0">
              <a:solidFill>
                <a:srgbClr val="FFFF00"/>
              </a:solidFill>
              <a:latin typeface="Times" pitchFamily="-106" charset="0"/>
            </a:endParaRPr>
          </a:p>
          <a:p>
            <a:r>
              <a:rPr lang="en-US" sz="2800" dirty="0">
                <a:solidFill>
                  <a:srgbClr val="FFFF00"/>
                </a:solidFill>
                <a:latin typeface="Times" pitchFamily="-106" charset="0"/>
              </a:rPr>
              <a:t>Supernovae</a:t>
            </a:r>
          </a:p>
          <a:p>
            <a:endParaRPr lang="en-US" sz="2800" dirty="0" smtClean="0">
              <a:solidFill>
                <a:srgbClr val="FFFF00"/>
              </a:solidFill>
              <a:latin typeface="Times" pitchFamily="-106" charset="0"/>
            </a:endParaRPr>
          </a:p>
          <a:p>
            <a:endParaRPr lang="en-US" sz="2800" dirty="0" smtClean="0">
              <a:solidFill>
                <a:schemeClr val="bg1"/>
              </a:solidFill>
              <a:latin typeface="Times" pitchFamily="-106" charset="0"/>
            </a:endParaRPr>
          </a:p>
          <a:p>
            <a:endParaRPr lang="en-US" sz="2800" dirty="0" smtClean="0">
              <a:solidFill>
                <a:schemeClr val="bg1"/>
              </a:solidFill>
              <a:latin typeface="Times" pitchFamily="-106" charset="0"/>
            </a:endParaRPr>
          </a:p>
          <a:p>
            <a:r>
              <a:rPr lang="en-US" sz="2400" dirty="0" smtClean="0">
                <a:solidFill>
                  <a:schemeClr val="bg1"/>
                </a:solidFill>
                <a:latin typeface="Times" pitchFamily="-106" charset="0"/>
              </a:rPr>
              <a:t>Type </a:t>
            </a:r>
            <a:r>
              <a:rPr lang="en-US" sz="2400" dirty="0" err="1" smtClean="0">
                <a:solidFill>
                  <a:schemeClr val="bg1"/>
                </a:solidFill>
                <a:latin typeface="Times" pitchFamily="-106" charset="0"/>
              </a:rPr>
              <a:t>Ia</a:t>
            </a:r>
            <a:r>
              <a:rPr lang="en-US" sz="2400" dirty="0" smtClean="0">
                <a:solidFill>
                  <a:schemeClr val="bg1"/>
                </a:solidFill>
                <a:latin typeface="Times" pitchFamily="-106" charset="0"/>
              </a:rPr>
              <a:t> supernovae </a:t>
            </a:r>
            <a:r>
              <a:rPr lang="en-US" sz="2400" dirty="0">
                <a:solidFill>
                  <a:schemeClr val="bg1"/>
                </a:solidFill>
                <a:latin typeface="Times" pitchFamily="-106" charset="0"/>
              </a:rPr>
              <a:t>that exploded when the Universe was 2/3 its present size are ~25% fainter than expected</a:t>
            </a:r>
            <a:endParaRPr lang="en-US" sz="2800" dirty="0">
              <a:solidFill>
                <a:schemeClr val="bg1"/>
              </a:solidFill>
              <a:latin typeface="Times" pitchFamily="-106" charset="0"/>
              <a:sym typeface="Symbol" pitchFamily="-106" charset="2"/>
            </a:endParaRPr>
          </a:p>
        </p:txBody>
      </p:sp>
      <p:sp>
        <p:nvSpPr>
          <p:cNvPr id="2147332" name="Text Box 4"/>
          <p:cNvSpPr txBox="1">
            <a:spLocks noChangeArrowheads="1"/>
          </p:cNvSpPr>
          <p:nvPr/>
        </p:nvSpPr>
        <p:spPr bwMode="auto">
          <a:xfrm>
            <a:off x="7924803" y="4222750"/>
            <a:ext cx="1248320" cy="1200310"/>
          </a:xfrm>
          <a:prstGeom prst="rect">
            <a:avLst/>
          </a:prstGeom>
          <a:noFill/>
          <a:ln w="19050">
            <a:noFill/>
            <a:miter lim="800000"/>
            <a:headEnd/>
            <a:tailEnd/>
          </a:ln>
          <a:effectLst/>
        </p:spPr>
        <p:txBody>
          <a:bodyPr wrap="none" lIns="91421" tIns="45711" rIns="91421" bIns="45711">
            <a:prstTxWarp prst="textNoShape">
              <a:avLst/>
            </a:prstTxWarp>
            <a:spAutoFit/>
          </a:bodyPr>
          <a:lstStyle/>
          <a:p>
            <a:r>
              <a:rPr lang="en-US" sz="2400" dirty="0" err="1">
                <a:solidFill>
                  <a:srgbClr val="FFFFFF"/>
                </a:solidFill>
                <a:latin typeface="Times" pitchFamily="-106" charset="0"/>
                <a:sym typeface="Symbol" pitchFamily="-106" charset="2"/>
              </a:rPr>
              <a:t></a:t>
            </a:r>
            <a:r>
              <a:rPr lang="en-US" sz="2400" baseline="-25000" dirty="0" err="1">
                <a:solidFill>
                  <a:srgbClr val="FFFFFF"/>
                </a:solidFill>
                <a:latin typeface="Times" pitchFamily="-106" charset="0"/>
                <a:sym typeface="Symbol" pitchFamily="-106" charset="2"/>
              </a:rPr>
              <a:t></a:t>
            </a:r>
            <a:r>
              <a:rPr lang="en-US" sz="2400" baseline="-25000" dirty="0">
                <a:solidFill>
                  <a:srgbClr val="FFFFFF"/>
                </a:solidFill>
                <a:latin typeface="Times" pitchFamily="-106" charset="0"/>
                <a:sym typeface="Symbol" pitchFamily="-106" charset="2"/>
              </a:rPr>
              <a:t> </a:t>
            </a:r>
            <a:r>
              <a:rPr lang="en-US" sz="2400" dirty="0">
                <a:solidFill>
                  <a:srgbClr val="FFFFFF"/>
                </a:solidFill>
                <a:latin typeface="Times" pitchFamily="-106" charset="0"/>
                <a:sym typeface="Symbol" pitchFamily="-106" charset="2"/>
              </a:rPr>
              <a:t>= 0.7</a:t>
            </a:r>
          </a:p>
          <a:p>
            <a:r>
              <a:rPr lang="en-US" sz="2400" dirty="0" err="1">
                <a:solidFill>
                  <a:srgbClr val="FFFFFF"/>
                </a:solidFill>
                <a:latin typeface="Times" pitchFamily="-106" charset="0"/>
                <a:sym typeface="Symbol" pitchFamily="-106" charset="2"/>
              </a:rPr>
              <a:t></a:t>
            </a:r>
            <a:r>
              <a:rPr lang="en-US" sz="2400" baseline="-25000" dirty="0" err="1">
                <a:solidFill>
                  <a:srgbClr val="FFFFFF"/>
                </a:solidFill>
                <a:latin typeface="Times" pitchFamily="-106" charset="0"/>
                <a:sym typeface="Symbol" pitchFamily="-106" charset="2"/>
              </a:rPr>
              <a:t></a:t>
            </a:r>
            <a:r>
              <a:rPr lang="en-US" sz="2400" baseline="-25000" dirty="0">
                <a:solidFill>
                  <a:srgbClr val="FFFFFF"/>
                </a:solidFill>
                <a:latin typeface="Times" pitchFamily="-106" charset="0"/>
                <a:sym typeface="Symbol" pitchFamily="-106" charset="2"/>
              </a:rPr>
              <a:t> </a:t>
            </a:r>
            <a:r>
              <a:rPr lang="en-US" sz="2400" dirty="0">
                <a:solidFill>
                  <a:srgbClr val="FFFFFF"/>
                </a:solidFill>
                <a:latin typeface="Times" pitchFamily="-106" charset="0"/>
                <a:sym typeface="Symbol" pitchFamily="-106" charset="2"/>
              </a:rPr>
              <a:t>= 0.</a:t>
            </a:r>
          </a:p>
          <a:p>
            <a:r>
              <a:rPr lang="en-US" sz="2400" dirty="0" err="1">
                <a:solidFill>
                  <a:srgbClr val="FFFFFF"/>
                </a:solidFill>
                <a:latin typeface="Times" pitchFamily="-106" charset="0"/>
                <a:sym typeface="Symbol" pitchFamily="-106" charset="2"/>
              </a:rPr>
              <a:t></a:t>
            </a:r>
            <a:r>
              <a:rPr lang="en-US" sz="2400" baseline="-25000" dirty="0" err="1">
                <a:solidFill>
                  <a:srgbClr val="FFFFFF"/>
                </a:solidFill>
                <a:latin typeface="Times" pitchFamily="-106" charset="0"/>
                <a:sym typeface="Symbol" pitchFamily="-106" charset="2"/>
              </a:rPr>
              <a:t>m</a:t>
            </a:r>
            <a:r>
              <a:rPr lang="en-US" sz="2400" baseline="-25000" dirty="0">
                <a:solidFill>
                  <a:srgbClr val="FFFFFF"/>
                </a:solidFill>
                <a:latin typeface="Times" pitchFamily="-106" charset="0"/>
                <a:sym typeface="Symbol" pitchFamily="-106" charset="2"/>
              </a:rPr>
              <a:t> </a:t>
            </a:r>
            <a:r>
              <a:rPr lang="en-US" sz="2400" dirty="0">
                <a:solidFill>
                  <a:srgbClr val="FFFFFF"/>
                </a:solidFill>
                <a:latin typeface="Times" pitchFamily="-106" charset="0"/>
                <a:sym typeface="Symbol" pitchFamily="-106" charset="2"/>
              </a:rPr>
              <a:t>= 1.</a:t>
            </a:r>
          </a:p>
        </p:txBody>
      </p:sp>
      <p:sp>
        <p:nvSpPr>
          <p:cNvPr id="2147333" name="Text Box 5"/>
          <p:cNvSpPr txBox="1">
            <a:spLocks noChangeArrowheads="1"/>
          </p:cNvSpPr>
          <p:nvPr/>
        </p:nvSpPr>
        <p:spPr bwMode="auto">
          <a:xfrm flipH="1">
            <a:off x="457200" y="5486400"/>
            <a:ext cx="76200" cy="457200"/>
          </a:xfrm>
          <a:prstGeom prst="rect">
            <a:avLst/>
          </a:prstGeom>
          <a:noFill/>
          <a:ln w="9525">
            <a:noFill/>
            <a:miter lim="800000"/>
            <a:headEnd/>
            <a:tailEnd/>
          </a:ln>
          <a:effectLst/>
        </p:spPr>
        <p:txBody>
          <a:bodyPr lIns="91421" tIns="45711" rIns="91421" bIns="45711">
            <a:prstTxWarp prst="textNoShape">
              <a:avLst/>
            </a:prstTxWarp>
            <a:spAutoFit/>
          </a:bodyPr>
          <a:lstStyle/>
          <a:p>
            <a:endParaRPr lang="en-US" sz="2400" dirty="0">
              <a:solidFill>
                <a:srgbClr val="000066"/>
              </a:solidFill>
              <a:latin typeface="Times" pitchFamily="-106" charset="0"/>
            </a:endParaRPr>
          </a:p>
        </p:txBody>
      </p:sp>
      <p:sp>
        <p:nvSpPr>
          <p:cNvPr id="2147334" name="Text Box 6"/>
          <p:cNvSpPr txBox="1">
            <a:spLocks noChangeArrowheads="1"/>
          </p:cNvSpPr>
          <p:nvPr/>
        </p:nvSpPr>
        <p:spPr bwMode="auto">
          <a:xfrm>
            <a:off x="212725" y="5908675"/>
            <a:ext cx="184150" cy="457200"/>
          </a:xfrm>
          <a:prstGeom prst="rect">
            <a:avLst/>
          </a:prstGeom>
          <a:noFill/>
          <a:ln w="9525">
            <a:noFill/>
            <a:miter lim="800000"/>
            <a:headEnd/>
            <a:tailEnd/>
          </a:ln>
          <a:effectLst/>
        </p:spPr>
        <p:txBody>
          <a:bodyPr wrap="none" lIns="91421" tIns="45711" rIns="91421" bIns="45711">
            <a:prstTxWarp prst="textNoShape">
              <a:avLst/>
            </a:prstTxWarp>
            <a:spAutoFit/>
          </a:bodyPr>
          <a:lstStyle/>
          <a:p>
            <a:pPr eaLnBrk="0" hangingPunct="0">
              <a:spcBef>
                <a:spcPct val="20000"/>
              </a:spcBef>
              <a:buClr>
                <a:schemeClr val="bg1"/>
              </a:buClr>
              <a:buFont typeface="Times New Roman" pitchFamily="-106" charset="0"/>
              <a:buNone/>
            </a:pPr>
            <a:endParaRPr lang="en-US" sz="2400" dirty="0">
              <a:solidFill>
                <a:schemeClr val="bg1"/>
              </a:solidFill>
              <a:latin typeface="Times New Roman" pitchFamily="-106" charset="0"/>
            </a:endParaRPr>
          </a:p>
        </p:txBody>
      </p:sp>
      <p:sp>
        <p:nvSpPr>
          <p:cNvPr id="2147335" name="Text Box 7"/>
          <p:cNvSpPr txBox="1">
            <a:spLocks/>
          </p:cNvSpPr>
          <p:nvPr/>
        </p:nvSpPr>
        <p:spPr bwMode="auto">
          <a:xfrm>
            <a:off x="3657600" y="166690"/>
            <a:ext cx="1583260" cy="369314"/>
          </a:xfrm>
          <a:prstGeom prst="rect">
            <a:avLst/>
          </a:prstGeom>
          <a:noFill/>
          <a:ln w="12700">
            <a:noFill/>
            <a:miter lim="800000"/>
            <a:headEnd/>
            <a:tailEnd/>
          </a:ln>
          <a:effectLst/>
        </p:spPr>
        <p:txBody>
          <a:bodyPr wrap="none" lIns="91421" tIns="45711" rIns="91421" bIns="45711">
            <a:prstTxWarp prst="textNoShape">
              <a:avLst/>
            </a:prstTxWarp>
            <a:spAutoFit/>
          </a:bodyPr>
          <a:lstStyle/>
          <a:p>
            <a:r>
              <a:rPr lang="en-US" dirty="0" err="1" smtClean="0"/>
              <a:t>Log(distance</a:t>
            </a:r>
            <a:r>
              <a:rPr lang="en-US" dirty="0" smtClean="0"/>
              <a:t>)</a:t>
            </a:r>
            <a:endParaRPr lang="en-US" dirty="0"/>
          </a:p>
        </p:txBody>
      </p:sp>
      <p:sp>
        <p:nvSpPr>
          <p:cNvPr id="2147336" name="Text Box 8"/>
          <p:cNvSpPr txBox="1">
            <a:spLocks/>
          </p:cNvSpPr>
          <p:nvPr/>
        </p:nvSpPr>
        <p:spPr bwMode="auto">
          <a:xfrm>
            <a:off x="6080125" y="6367465"/>
            <a:ext cx="941596" cy="369314"/>
          </a:xfrm>
          <a:prstGeom prst="rect">
            <a:avLst/>
          </a:prstGeom>
          <a:noFill/>
          <a:ln w="12700">
            <a:noFill/>
            <a:miter lim="800000"/>
            <a:headEnd/>
            <a:tailEnd/>
          </a:ln>
          <a:effectLst/>
        </p:spPr>
        <p:txBody>
          <a:bodyPr wrap="none" lIns="91421" tIns="45711" rIns="91421" bIns="45711">
            <a:prstTxWarp prst="textNoShape">
              <a:avLst/>
            </a:prstTxWarp>
            <a:spAutoFit/>
          </a:bodyPr>
          <a:lstStyle/>
          <a:p>
            <a:r>
              <a:rPr lang="en-US" dirty="0" err="1"/>
              <a:t>redshift</a:t>
            </a:r>
            <a:endParaRPr lang="en-US" dirty="0"/>
          </a:p>
        </p:txBody>
      </p:sp>
      <p:sp>
        <p:nvSpPr>
          <p:cNvPr id="2147337" name="Line 9"/>
          <p:cNvSpPr>
            <a:spLocks noChangeShapeType="1"/>
          </p:cNvSpPr>
          <p:nvPr/>
        </p:nvSpPr>
        <p:spPr bwMode="auto">
          <a:xfrm>
            <a:off x="3657600" y="4724400"/>
            <a:ext cx="4038600" cy="0"/>
          </a:xfrm>
          <a:prstGeom prst="line">
            <a:avLst/>
          </a:prstGeom>
          <a:noFill/>
          <a:ln w="12700">
            <a:solidFill>
              <a:srgbClr val="FF0000"/>
            </a:solidFill>
            <a:round/>
            <a:headEnd/>
            <a:tailEnd/>
          </a:ln>
          <a:effectLst/>
        </p:spPr>
        <p:txBody>
          <a:bodyPr wrap="none" lIns="91421" tIns="45711" rIns="91421" bIns="45711" anchor="ctr">
            <a:prstTxWarp prst="textNoShape">
              <a:avLst/>
            </a:prstTxWarp>
          </a:bodyPr>
          <a:lstStyle/>
          <a:p>
            <a:endParaRPr lang="en-US"/>
          </a:p>
        </p:txBody>
      </p:sp>
      <p:sp>
        <p:nvSpPr>
          <p:cNvPr id="2147338" name="Text Box 10"/>
          <p:cNvSpPr txBox="1">
            <a:spLocks/>
          </p:cNvSpPr>
          <p:nvPr/>
        </p:nvSpPr>
        <p:spPr bwMode="auto">
          <a:xfrm>
            <a:off x="4479925" y="3429000"/>
            <a:ext cx="1608846" cy="400091"/>
          </a:xfrm>
          <a:prstGeom prst="rect">
            <a:avLst/>
          </a:prstGeom>
          <a:noFill/>
          <a:ln w="12700">
            <a:noFill/>
            <a:miter lim="800000"/>
            <a:headEnd/>
            <a:tailEnd/>
          </a:ln>
          <a:effectLst/>
        </p:spPr>
        <p:txBody>
          <a:bodyPr wrap="none" lIns="91421" tIns="45711" rIns="91421" bIns="45711">
            <a:prstTxWarp prst="textNoShape">
              <a:avLst/>
            </a:prstTxWarp>
            <a:spAutoFit/>
          </a:bodyPr>
          <a:lstStyle/>
          <a:p>
            <a:r>
              <a:rPr lang="en-US" sz="2000" dirty="0"/>
              <a:t>Accelerating</a:t>
            </a:r>
          </a:p>
        </p:txBody>
      </p:sp>
      <p:sp>
        <p:nvSpPr>
          <p:cNvPr id="2147339" name="Text Box 11"/>
          <p:cNvSpPr txBox="1">
            <a:spLocks/>
          </p:cNvSpPr>
          <p:nvPr/>
        </p:nvSpPr>
        <p:spPr bwMode="auto">
          <a:xfrm>
            <a:off x="4403726" y="5300664"/>
            <a:ext cx="2037974" cy="400091"/>
          </a:xfrm>
          <a:prstGeom prst="rect">
            <a:avLst/>
          </a:prstGeom>
          <a:noFill/>
          <a:ln w="12700">
            <a:noFill/>
            <a:miter lim="800000"/>
            <a:headEnd/>
            <a:tailEnd/>
          </a:ln>
          <a:effectLst/>
        </p:spPr>
        <p:txBody>
          <a:bodyPr wrap="none" lIns="91421" tIns="45711" rIns="91421" bIns="45711">
            <a:prstTxWarp prst="textNoShape">
              <a:avLst/>
            </a:prstTxWarp>
            <a:spAutoFit/>
          </a:bodyPr>
          <a:lstStyle/>
          <a:p>
            <a:r>
              <a:rPr lang="en-US" sz="2000" dirty="0"/>
              <a:t>Not accelerating</a:t>
            </a:r>
          </a:p>
        </p:txBody>
      </p:sp>
      <p:sp>
        <p:nvSpPr>
          <p:cNvPr id="2147340" name="Line 12"/>
          <p:cNvSpPr>
            <a:spLocks noChangeShapeType="1"/>
          </p:cNvSpPr>
          <p:nvPr/>
        </p:nvSpPr>
        <p:spPr bwMode="auto">
          <a:xfrm>
            <a:off x="5867400" y="3810000"/>
            <a:ext cx="533400" cy="762000"/>
          </a:xfrm>
          <a:prstGeom prst="line">
            <a:avLst/>
          </a:prstGeom>
          <a:noFill/>
          <a:ln w="12700">
            <a:solidFill>
              <a:srgbClr val="000000"/>
            </a:solidFill>
            <a:round/>
            <a:headEnd/>
            <a:tailEnd type="triangle" w="med" len="med"/>
          </a:ln>
          <a:effectLst/>
        </p:spPr>
        <p:txBody>
          <a:bodyPr wrap="none" lIns="91421" tIns="45711" rIns="91421" bIns="45711" anchor="ctr">
            <a:prstTxWarp prst="textNoShape">
              <a:avLst/>
            </a:prstTxWarp>
          </a:bodyPr>
          <a:lstStyle/>
          <a:p>
            <a:endParaRPr lang="en-US"/>
          </a:p>
        </p:txBody>
      </p:sp>
      <p:sp>
        <p:nvSpPr>
          <p:cNvPr id="2147341" name="Line 13"/>
          <p:cNvSpPr>
            <a:spLocks noChangeShapeType="1"/>
          </p:cNvSpPr>
          <p:nvPr/>
        </p:nvSpPr>
        <p:spPr bwMode="auto">
          <a:xfrm flipV="1">
            <a:off x="6096001" y="4724400"/>
            <a:ext cx="381000" cy="609600"/>
          </a:xfrm>
          <a:prstGeom prst="line">
            <a:avLst/>
          </a:prstGeom>
          <a:noFill/>
          <a:ln w="12700">
            <a:solidFill>
              <a:srgbClr val="000000"/>
            </a:solidFill>
            <a:round/>
            <a:headEnd/>
            <a:tailEnd type="triangle" w="med" len="med"/>
          </a:ln>
          <a:effectLst/>
        </p:spPr>
        <p:txBody>
          <a:bodyPr wrap="none" lIns="91421" tIns="45711" rIns="91421" bIns="45711" anchor="ctr">
            <a:prstTxWarp prst="textNoShape">
              <a:avLst/>
            </a:prstTxWarp>
          </a:bodyPr>
          <a:lstStyle/>
          <a:p>
            <a:endParaRPr lang="en-US"/>
          </a:p>
        </p:txBody>
      </p:sp>
      <p:cxnSp>
        <p:nvCxnSpPr>
          <p:cNvPr id="16" name="Straight Arrow Connector 15"/>
          <p:cNvCxnSpPr/>
          <p:nvPr/>
        </p:nvCxnSpPr>
        <p:spPr bwMode="auto">
          <a:xfrm rot="5400000" flipH="1" flipV="1">
            <a:off x="6134100" y="4914900"/>
            <a:ext cx="457200" cy="381000"/>
          </a:xfrm>
          <a:prstGeom prst="straightConnector1">
            <a:avLst/>
          </a:prstGeom>
          <a:solidFill>
            <a:srgbClr val="BBE0E3"/>
          </a:solidFill>
          <a:ln w="12700" cap="flat" cmpd="sng" algn="ctr">
            <a:solidFill>
              <a:srgbClr val="000000"/>
            </a:solidFill>
            <a:prstDash val="solid"/>
            <a:round/>
            <a:headEnd type="none" w="med" len="med"/>
            <a:tailEnd type="triangle"/>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14733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147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7333" grpId="0"/>
      <p:bldP spid="2147334" grpId="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Distance and q</a:t>
            </a:r>
            <a:r>
              <a:rPr lang="en-US" baseline="-25000" dirty="0" smtClean="0"/>
              <a:t>0</a:t>
            </a:r>
            <a:endParaRPr lang="en-US" baseline="-25000" dirty="0"/>
          </a:p>
        </p:txBody>
      </p:sp>
      <p:pic>
        <p:nvPicPr>
          <p:cNvPr id="6" name="Content Placeholder 5" descr="Snapshot 2010-10-01 12-41-52.tiff"/>
          <p:cNvPicPr>
            <a:picLocks noGrp="1" noChangeAspect="1"/>
          </p:cNvPicPr>
          <p:nvPr>
            <p:ph idx="1"/>
          </p:nvPr>
        </p:nvPicPr>
        <p:blipFill>
          <a:blip r:embed="rId2"/>
          <a:srcRect l="-10069" r="-10069"/>
          <a:stretch>
            <a:fillRect/>
          </a:stretch>
        </p:blipFill>
        <p:spPr>
          <a:xfrm>
            <a:off x="-533400" y="1066800"/>
            <a:ext cx="9931400" cy="5257800"/>
          </a:xfrm>
        </p:spPr>
      </p:pic>
      <p:sp>
        <p:nvSpPr>
          <p:cNvPr id="4" name="Slide Number Placeholder 3"/>
          <p:cNvSpPr>
            <a:spLocks noGrp="1"/>
          </p:cNvSpPr>
          <p:nvPr>
            <p:ph type="sldNum" sz="quarter" idx="10"/>
          </p:nvPr>
        </p:nvSpPr>
        <p:spPr/>
        <p:txBody>
          <a:bodyPr/>
          <a:lstStyle/>
          <a:p>
            <a:endParaRPr lang="en-US" smtClean="0"/>
          </a:p>
          <a:p>
            <a:fld id="{AEE8484E-FA22-C44B-98A7-9BCCF1F021CF}"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endParaRPr lang="en-US"/>
          </a:p>
          <a:p>
            <a:fld id="{51FD88F8-D863-8E4A-AC3C-86AE68E7423C}" type="slidenum">
              <a:rPr lang="en-US">
                <a:solidFill>
                  <a:srgbClr val="17E81D"/>
                </a:solidFill>
              </a:rPr>
              <a:pPr/>
              <a:t>5</a:t>
            </a:fld>
            <a:endParaRPr lang="en-US">
              <a:solidFill>
                <a:srgbClr val="17E81D"/>
              </a:solidFill>
            </a:endParaRPr>
          </a:p>
        </p:txBody>
      </p:sp>
      <p:sp>
        <p:nvSpPr>
          <p:cNvPr id="986114" name="Rectangle 2"/>
          <p:cNvSpPr>
            <a:spLocks noGrp="1" noChangeArrowheads="1"/>
          </p:cNvSpPr>
          <p:nvPr>
            <p:ph type="title"/>
          </p:nvPr>
        </p:nvSpPr>
        <p:spPr>
          <a:xfrm>
            <a:off x="685800" y="152400"/>
            <a:ext cx="7772400" cy="1143000"/>
          </a:xfrm>
        </p:spPr>
        <p:txBody>
          <a:bodyPr/>
          <a:lstStyle/>
          <a:p>
            <a:r>
              <a:rPr lang="en-US"/>
              <a:t>The Cosmological Principle</a:t>
            </a:r>
          </a:p>
        </p:txBody>
      </p:sp>
      <p:sp>
        <p:nvSpPr>
          <p:cNvPr id="986115" name="Text Box 3"/>
          <p:cNvSpPr txBox="1">
            <a:spLocks noChangeArrowheads="1"/>
          </p:cNvSpPr>
          <p:nvPr/>
        </p:nvSpPr>
        <p:spPr bwMode="auto">
          <a:xfrm>
            <a:off x="1203325" y="1431925"/>
            <a:ext cx="184150" cy="457200"/>
          </a:xfrm>
          <a:prstGeom prst="rect">
            <a:avLst/>
          </a:prstGeom>
          <a:noFill/>
          <a:ln w="9525">
            <a:noFill/>
            <a:miter lim="800000"/>
            <a:headEnd/>
            <a:tailEnd/>
          </a:ln>
          <a:effectLst/>
        </p:spPr>
        <p:txBody>
          <a:bodyPr wrap="none">
            <a:prstTxWarp prst="textNoShape">
              <a:avLst/>
            </a:prstTxWarp>
            <a:spAutoFit/>
          </a:bodyPr>
          <a:lstStyle/>
          <a:p>
            <a:pPr algn="ctr" eaLnBrk="0" hangingPunct="0"/>
            <a:endParaRPr lang="en-US" sz="2400">
              <a:solidFill>
                <a:srgbClr val="0A0054"/>
              </a:solidFill>
              <a:latin typeface="Times" pitchFamily="-111" charset="0"/>
            </a:endParaRPr>
          </a:p>
        </p:txBody>
      </p:sp>
      <p:sp>
        <p:nvSpPr>
          <p:cNvPr id="986117" name="Text Box 5"/>
          <p:cNvSpPr txBox="1">
            <a:spLocks noChangeArrowheads="1"/>
          </p:cNvSpPr>
          <p:nvPr/>
        </p:nvSpPr>
        <p:spPr bwMode="auto">
          <a:xfrm>
            <a:off x="304800" y="1371600"/>
            <a:ext cx="8534400" cy="4955203"/>
          </a:xfrm>
          <a:prstGeom prst="rect">
            <a:avLst/>
          </a:prstGeom>
          <a:noFill/>
          <a:ln w="9525">
            <a:noFill/>
            <a:miter lim="800000"/>
            <a:headEnd/>
            <a:tailEnd/>
          </a:ln>
          <a:effectLst/>
        </p:spPr>
        <p:txBody>
          <a:bodyPr>
            <a:prstTxWarp prst="textNoShape">
              <a:avLst/>
            </a:prstTxWarp>
            <a:spAutoFit/>
          </a:bodyPr>
          <a:lstStyle/>
          <a:p>
            <a:pPr eaLnBrk="0" hangingPunct="0">
              <a:buFont typeface="Times" pitchFamily="-111" charset="0"/>
              <a:buChar char="•"/>
            </a:pPr>
            <a:r>
              <a:rPr lang="en-US" sz="2400" dirty="0">
                <a:solidFill>
                  <a:schemeClr val="bg1"/>
                </a:solidFill>
                <a:latin typeface="Times" pitchFamily="-111" charset="0"/>
              </a:rPr>
              <a:t> </a:t>
            </a:r>
            <a:r>
              <a:rPr lang="en-US" sz="2800" dirty="0">
                <a:solidFill>
                  <a:schemeClr val="bg1"/>
                </a:solidFill>
                <a:latin typeface="Times" pitchFamily="-111" charset="0"/>
              </a:rPr>
              <a:t>We are not </a:t>
            </a:r>
            <a:r>
              <a:rPr lang="en-US" sz="2800" dirty="0" err="1">
                <a:solidFill>
                  <a:schemeClr val="bg1"/>
                </a:solidFill>
                <a:latin typeface="Times" pitchFamily="-111" charset="0"/>
              </a:rPr>
              <a:t>priviledged</a:t>
            </a:r>
            <a:r>
              <a:rPr lang="en-US" sz="2800" dirty="0">
                <a:solidFill>
                  <a:schemeClr val="bg1"/>
                </a:solidFill>
                <a:latin typeface="Times" pitchFamily="-111" charset="0"/>
              </a:rPr>
              <a:t> observers at a special place in the </a:t>
            </a:r>
          </a:p>
          <a:p>
            <a:pPr eaLnBrk="0" hangingPunct="0">
              <a:buFont typeface="Times" pitchFamily="-111" charset="0"/>
              <a:buNone/>
            </a:pPr>
            <a:r>
              <a:rPr lang="en-US" sz="2800" dirty="0">
                <a:solidFill>
                  <a:schemeClr val="bg1"/>
                </a:solidFill>
                <a:latin typeface="Times" pitchFamily="-111" charset="0"/>
              </a:rPr>
              <a:t>   Universe. </a:t>
            </a:r>
          </a:p>
          <a:p>
            <a:pPr eaLnBrk="0" hangingPunct="0">
              <a:buFont typeface="Times" pitchFamily="-111" charset="0"/>
              <a:buChar char="•"/>
            </a:pPr>
            <a:endParaRPr lang="en-US" sz="2800" dirty="0">
              <a:solidFill>
                <a:schemeClr val="bg1"/>
              </a:solidFill>
              <a:latin typeface="Times" pitchFamily="-111" charset="0"/>
            </a:endParaRPr>
          </a:p>
          <a:p>
            <a:pPr eaLnBrk="0" hangingPunct="0">
              <a:buFont typeface="Times" pitchFamily="-111" charset="0"/>
              <a:buChar char="•"/>
            </a:pPr>
            <a:r>
              <a:rPr lang="en-US" sz="2800" dirty="0">
                <a:solidFill>
                  <a:schemeClr val="bg1"/>
                </a:solidFill>
                <a:latin typeface="Times" pitchFamily="-111" charset="0"/>
              </a:rPr>
              <a:t> At any instant of time, the Universe should appear </a:t>
            </a:r>
          </a:p>
          <a:p>
            <a:pPr eaLnBrk="0" hangingPunct="0">
              <a:buFont typeface="Times" pitchFamily="-111" charset="0"/>
              <a:buNone/>
            </a:pPr>
            <a:r>
              <a:rPr lang="en-US" sz="2800" dirty="0">
                <a:solidFill>
                  <a:schemeClr val="bg1"/>
                </a:solidFill>
                <a:latin typeface="Times" pitchFamily="-111" charset="0"/>
              </a:rPr>
              <a:t>                                    </a:t>
            </a:r>
            <a:r>
              <a:rPr lang="en-US" sz="3200" dirty="0">
                <a:solidFill>
                  <a:srgbClr val="F6FF3C"/>
                </a:solidFill>
                <a:latin typeface="Times" pitchFamily="-111" charset="0"/>
              </a:rPr>
              <a:t>ISOTROPIC</a:t>
            </a:r>
            <a:endParaRPr lang="en-US" sz="2800" dirty="0">
              <a:solidFill>
                <a:schemeClr val="bg1"/>
              </a:solidFill>
              <a:effectLst>
                <a:outerShdw blurRad="38100" dist="38100" dir="2700000" algn="tl">
                  <a:srgbClr val="000000"/>
                </a:outerShdw>
              </a:effectLst>
              <a:latin typeface="Times" pitchFamily="-111" charset="0"/>
            </a:endParaRPr>
          </a:p>
          <a:p>
            <a:pPr eaLnBrk="0" hangingPunct="0">
              <a:buFont typeface="Times" pitchFamily="-111" charset="0"/>
              <a:buNone/>
            </a:pPr>
            <a:r>
              <a:rPr lang="en-US" sz="2800" dirty="0">
                <a:solidFill>
                  <a:schemeClr val="bg1"/>
                </a:solidFill>
                <a:latin typeface="Times" pitchFamily="-111" charset="0"/>
              </a:rPr>
              <a:t>       (averaged over large scales) to </a:t>
            </a:r>
            <a:r>
              <a:rPr lang="en-US" sz="2800" u="sng" dirty="0">
                <a:solidFill>
                  <a:schemeClr val="bg1"/>
                </a:solidFill>
                <a:latin typeface="Times" pitchFamily="-111" charset="0"/>
              </a:rPr>
              <a:t>all</a:t>
            </a:r>
            <a:r>
              <a:rPr lang="en-US" sz="2800" dirty="0" smtClean="0">
                <a:solidFill>
                  <a:schemeClr val="bg1"/>
                </a:solidFill>
                <a:latin typeface="Times" pitchFamily="-111" charset="0"/>
              </a:rPr>
              <a:t> Fundamental </a:t>
            </a:r>
          </a:p>
          <a:p>
            <a:pPr eaLnBrk="0" hangingPunct="0">
              <a:buFont typeface="Times" pitchFamily="-111" charset="0"/>
              <a:buNone/>
            </a:pPr>
            <a:r>
              <a:rPr lang="en-US" sz="2800" dirty="0" smtClean="0">
                <a:solidFill>
                  <a:schemeClr val="bg1"/>
                </a:solidFill>
                <a:latin typeface="Times" pitchFamily="-111" charset="0"/>
              </a:rPr>
              <a:t>       Observers (those who define local standard of rest).</a:t>
            </a:r>
            <a:endParaRPr lang="en-US" sz="2800" dirty="0">
              <a:solidFill>
                <a:schemeClr val="bg1"/>
              </a:solidFill>
              <a:latin typeface="Times" pitchFamily="-111" charset="0"/>
            </a:endParaRPr>
          </a:p>
          <a:p>
            <a:pPr eaLnBrk="0" hangingPunct="0">
              <a:buFont typeface="Times" pitchFamily="-111" charset="0"/>
              <a:buNone/>
            </a:pPr>
            <a:endParaRPr lang="en-US" sz="2800" dirty="0">
              <a:solidFill>
                <a:schemeClr val="bg1"/>
              </a:solidFill>
              <a:latin typeface="Times" pitchFamily="-111" charset="0"/>
            </a:endParaRPr>
          </a:p>
          <a:p>
            <a:pPr eaLnBrk="0" hangingPunct="0">
              <a:buFont typeface="Times" pitchFamily="-111" charset="0"/>
              <a:buChar char="•"/>
            </a:pPr>
            <a:r>
              <a:rPr lang="en-US" sz="2800" dirty="0">
                <a:solidFill>
                  <a:schemeClr val="bg1"/>
                </a:solidFill>
                <a:latin typeface="Times" pitchFamily="-111" charset="0"/>
              </a:rPr>
              <a:t> A Universe that appears isotropic to all</a:t>
            </a:r>
            <a:r>
              <a:rPr lang="en-US" sz="2800" dirty="0" smtClean="0">
                <a:solidFill>
                  <a:schemeClr val="bg1"/>
                </a:solidFill>
                <a:latin typeface="Times" pitchFamily="-111" charset="0"/>
              </a:rPr>
              <a:t> FO’s </a:t>
            </a:r>
            <a:r>
              <a:rPr lang="en-US" sz="2800" dirty="0">
                <a:solidFill>
                  <a:schemeClr val="bg1"/>
                </a:solidFill>
                <a:latin typeface="Times" pitchFamily="-111" charset="0"/>
              </a:rPr>
              <a:t>is        </a:t>
            </a:r>
          </a:p>
          <a:p>
            <a:pPr eaLnBrk="0" hangingPunct="0">
              <a:buFont typeface="Times" pitchFamily="-111" charset="0"/>
              <a:buNone/>
            </a:pPr>
            <a:r>
              <a:rPr lang="en-US" sz="3200" dirty="0">
                <a:solidFill>
                  <a:srgbClr val="F6FF3C"/>
                </a:solidFill>
                <a:latin typeface="Times" pitchFamily="-111" charset="0"/>
              </a:rPr>
              <a:t>                          HOMOGENEOUS</a:t>
            </a:r>
            <a:r>
              <a:rPr lang="en-US" sz="2800" dirty="0">
                <a:solidFill>
                  <a:schemeClr val="bg1"/>
                </a:solidFill>
                <a:latin typeface="Times" pitchFamily="-111" charset="0"/>
              </a:rPr>
              <a:t>                            </a:t>
            </a:r>
          </a:p>
          <a:p>
            <a:pPr eaLnBrk="0" hangingPunct="0">
              <a:buFont typeface="Times" pitchFamily="-111" charset="0"/>
              <a:buNone/>
            </a:pPr>
            <a:r>
              <a:rPr lang="en-US" sz="2800" dirty="0">
                <a:solidFill>
                  <a:schemeClr val="bg1"/>
                </a:solidFill>
                <a:latin typeface="Times" pitchFamily="-111" charset="0"/>
              </a:rPr>
              <a:t>   the same at every location (averaged over large scales).</a:t>
            </a:r>
            <a:r>
              <a:rPr lang="en-US" sz="2800" dirty="0">
                <a:solidFill>
                  <a:srgbClr val="0A0054"/>
                </a:solidFill>
                <a:latin typeface="Times" pitchFamily="-111" charset="0"/>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Distance and q</a:t>
            </a:r>
            <a:r>
              <a:rPr lang="en-US" baseline="-25000" dirty="0" smtClean="0"/>
              <a:t>0</a:t>
            </a:r>
            <a:endParaRPr lang="en-US" baseline="-25000" dirty="0"/>
          </a:p>
        </p:txBody>
      </p:sp>
      <p:sp>
        <p:nvSpPr>
          <p:cNvPr id="4" name="Slide Number Placeholder 3"/>
          <p:cNvSpPr>
            <a:spLocks noGrp="1"/>
          </p:cNvSpPr>
          <p:nvPr>
            <p:ph type="sldNum" sz="quarter" idx="10"/>
          </p:nvPr>
        </p:nvSpPr>
        <p:spPr/>
        <p:txBody>
          <a:bodyPr/>
          <a:lstStyle/>
          <a:p>
            <a:endParaRPr lang="en-US" smtClean="0"/>
          </a:p>
          <a:p>
            <a:fld id="{AEE8484E-FA22-C44B-98A7-9BCCF1F021CF}" type="slidenum">
              <a:rPr lang="en-US" smtClean="0"/>
              <a:pPr/>
              <a:t>50</a:t>
            </a:fld>
            <a:endParaRPr lang="en-US"/>
          </a:p>
        </p:txBody>
      </p:sp>
      <p:pic>
        <p:nvPicPr>
          <p:cNvPr id="7" name="Content Placeholder 6" descr="Snapshot 2010-10-01 12-44-14.tiff"/>
          <p:cNvPicPr>
            <a:picLocks noGrp="1" noChangeAspect="1"/>
          </p:cNvPicPr>
          <p:nvPr>
            <p:ph idx="1"/>
          </p:nvPr>
        </p:nvPicPr>
        <p:blipFill>
          <a:blip r:embed="rId2"/>
          <a:srcRect l="-15928" r="-15928"/>
          <a:stretch>
            <a:fillRect/>
          </a:stretch>
        </p:blipFill>
        <p:spPr>
          <a:xfrm>
            <a:off x="-609600" y="762000"/>
            <a:ext cx="10219267" cy="5410200"/>
          </a:xfrm>
        </p:spPr>
      </p:pic>
      <p:sp>
        <p:nvSpPr>
          <p:cNvPr id="8" name="TextBox 7"/>
          <p:cNvSpPr txBox="1"/>
          <p:nvPr/>
        </p:nvSpPr>
        <p:spPr>
          <a:xfrm>
            <a:off x="1676400" y="6324600"/>
            <a:ext cx="774258" cy="369332"/>
          </a:xfrm>
          <a:prstGeom prst="rect">
            <a:avLst/>
          </a:prstGeom>
          <a:noFill/>
        </p:spPr>
        <p:txBody>
          <a:bodyPr wrap="none" rtlCol="0">
            <a:spAutoFit/>
          </a:bodyPr>
          <a:lstStyle/>
          <a:p>
            <a:r>
              <a:rPr lang="en-US" dirty="0" smtClean="0">
                <a:solidFill>
                  <a:schemeClr val="bg1"/>
                </a:solidFill>
                <a:latin typeface="+mn-lt"/>
              </a:rPr>
              <a:t>Recall</a:t>
            </a:r>
            <a:endParaRPr lang="en-US" dirty="0">
              <a:solidFill>
                <a:schemeClr val="bg1"/>
              </a:solidFill>
              <a:latin typeface="+mn-lt"/>
            </a:endParaRPr>
          </a:p>
        </p:txBody>
      </p:sp>
      <p:pic>
        <p:nvPicPr>
          <p:cNvPr id="9" name="Picture 8" descr="Snapshot 2010-10-01 12-48-04.tiff"/>
          <p:cNvPicPr>
            <a:picLocks noChangeAspect="1"/>
          </p:cNvPicPr>
          <p:nvPr/>
        </p:nvPicPr>
        <p:blipFill>
          <a:blip r:embed="rId3"/>
          <a:stretch>
            <a:fillRect/>
          </a:stretch>
        </p:blipFill>
        <p:spPr>
          <a:xfrm>
            <a:off x="2514600" y="6267724"/>
            <a:ext cx="2209800" cy="534938"/>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Distance and q</a:t>
            </a:r>
            <a:r>
              <a:rPr lang="en-US" baseline="-25000" dirty="0" smtClean="0"/>
              <a:t>0</a:t>
            </a:r>
            <a:endParaRPr lang="en-US" baseline="-25000" dirty="0"/>
          </a:p>
        </p:txBody>
      </p:sp>
      <p:sp>
        <p:nvSpPr>
          <p:cNvPr id="4" name="Slide Number Placeholder 3"/>
          <p:cNvSpPr>
            <a:spLocks noGrp="1"/>
          </p:cNvSpPr>
          <p:nvPr>
            <p:ph type="sldNum" sz="quarter" idx="10"/>
          </p:nvPr>
        </p:nvSpPr>
        <p:spPr/>
        <p:txBody>
          <a:bodyPr/>
          <a:lstStyle/>
          <a:p>
            <a:endParaRPr lang="en-US" smtClean="0"/>
          </a:p>
          <a:p>
            <a:fld id="{AEE8484E-FA22-C44B-98A7-9BCCF1F021CF}" type="slidenum">
              <a:rPr lang="en-US" smtClean="0"/>
              <a:pPr/>
              <a:t>51</a:t>
            </a:fld>
            <a:endParaRPr lang="en-US"/>
          </a:p>
        </p:txBody>
      </p:sp>
      <p:sp>
        <p:nvSpPr>
          <p:cNvPr id="8" name="TextBox 7"/>
          <p:cNvSpPr txBox="1"/>
          <p:nvPr/>
        </p:nvSpPr>
        <p:spPr>
          <a:xfrm>
            <a:off x="1600200" y="1447800"/>
            <a:ext cx="774258" cy="369332"/>
          </a:xfrm>
          <a:prstGeom prst="rect">
            <a:avLst/>
          </a:prstGeom>
          <a:noFill/>
        </p:spPr>
        <p:txBody>
          <a:bodyPr wrap="none" rtlCol="0">
            <a:spAutoFit/>
          </a:bodyPr>
          <a:lstStyle/>
          <a:p>
            <a:r>
              <a:rPr lang="en-US" dirty="0" smtClean="0">
                <a:solidFill>
                  <a:schemeClr val="bg1"/>
                </a:solidFill>
                <a:latin typeface="+mn-lt"/>
              </a:rPr>
              <a:t>Recall</a:t>
            </a:r>
            <a:endParaRPr lang="en-US" dirty="0">
              <a:solidFill>
                <a:schemeClr val="bg1"/>
              </a:solidFill>
              <a:latin typeface="+mn-lt"/>
            </a:endParaRPr>
          </a:p>
        </p:txBody>
      </p:sp>
      <p:pic>
        <p:nvPicPr>
          <p:cNvPr id="9" name="Picture 8" descr="Snapshot 2010-10-01 12-48-04.tiff"/>
          <p:cNvPicPr>
            <a:picLocks noChangeAspect="1"/>
          </p:cNvPicPr>
          <p:nvPr/>
        </p:nvPicPr>
        <p:blipFill>
          <a:blip r:embed="rId2"/>
          <a:stretch>
            <a:fillRect/>
          </a:stretch>
        </p:blipFill>
        <p:spPr>
          <a:xfrm>
            <a:off x="2438400" y="1371600"/>
            <a:ext cx="2209800" cy="534938"/>
          </a:xfrm>
          <a:prstGeom prst="rect">
            <a:avLst/>
          </a:prstGeom>
        </p:spPr>
      </p:pic>
      <p:pic>
        <p:nvPicPr>
          <p:cNvPr id="11" name="Content Placeholder 10" descr="Snapshot 2010-10-01 12-50-44.tiff"/>
          <p:cNvPicPr>
            <a:picLocks noGrp="1" noChangeAspect="1"/>
          </p:cNvPicPr>
          <p:nvPr>
            <p:ph idx="1"/>
          </p:nvPr>
        </p:nvPicPr>
        <p:blipFill>
          <a:blip r:embed="rId3"/>
          <a:srcRect t="-10685" b="-10685"/>
          <a:stretch>
            <a:fillRect/>
          </a:stretch>
        </p:blipFill>
        <p:spPr>
          <a:xfrm>
            <a:off x="254000" y="1752600"/>
            <a:ext cx="8636000" cy="4572000"/>
          </a:xfrm>
        </p:spPr>
      </p:pic>
      <p:sp>
        <p:nvSpPr>
          <p:cNvPr id="12" name="TextBox 11"/>
          <p:cNvSpPr txBox="1"/>
          <p:nvPr/>
        </p:nvSpPr>
        <p:spPr>
          <a:xfrm>
            <a:off x="6064425" y="3897868"/>
            <a:ext cx="184666" cy="369332"/>
          </a:xfrm>
          <a:prstGeom prst="rect">
            <a:avLst/>
          </a:prstGeom>
          <a:noFill/>
        </p:spPr>
        <p:txBody>
          <a:bodyPr wrap="none" rtlCol="0">
            <a:spAutoFit/>
          </a:bodyPr>
          <a:lstStyle/>
          <a:p>
            <a:endParaRPr lang="en-US" i="1"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42082" name="Picture 2" descr="animexp"/>
          <p:cNvPicPr>
            <a:picLocks noChangeAspect="1" noChangeArrowheads="1" noCrop="1"/>
          </p:cNvPicPr>
          <p:nvPr/>
        </p:nvPicPr>
        <p:blipFill>
          <a:blip r:embed="rId4"/>
          <a:srcRect/>
          <a:stretch>
            <a:fillRect/>
          </a:stretch>
        </p:blipFill>
        <p:spPr bwMode="auto">
          <a:xfrm>
            <a:off x="2305050" y="0"/>
            <a:ext cx="6838950" cy="6858000"/>
          </a:xfrm>
          <a:prstGeom prst="rect">
            <a:avLst/>
          </a:prstGeom>
          <a:noFill/>
        </p:spPr>
      </p:pic>
      <p:sp>
        <p:nvSpPr>
          <p:cNvPr id="942083" name="Text Box 3"/>
          <p:cNvSpPr txBox="1">
            <a:spLocks noChangeArrowheads="1"/>
          </p:cNvSpPr>
          <p:nvPr/>
        </p:nvSpPr>
        <p:spPr bwMode="auto">
          <a:xfrm>
            <a:off x="152400" y="0"/>
            <a:ext cx="2133600" cy="6494086"/>
          </a:xfrm>
          <a:prstGeom prst="rect">
            <a:avLst/>
          </a:prstGeom>
          <a:noFill/>
          <a:ln w="25400">
            <a:noFill/>
            <a:miter lim="800000"/>
            <a:headEnd/>
            <a:tailEnd/>
          </a:ln>
          <a:effectLst/>
        </p:spPr>
        <p:txBody>
          <a:bodyPr>
            <a:prstTxWarp prst="textNoShape">
              <a:avLst/>
            </a:prstTxWarp>
            <a:spAutoFit/>
          </a:bodyPr>
          <a:lstStyle/>
          <a:p>
            <a:r>
              <a:rPr lang="en-US" sz="2800" dirty="0">
                <a:solidFill>
                  <a:schemeClr val="tx2"/>
                </a:solidFill>
                <a:latin typeface="Times New Roman" charset="0"/>
              </a:rPr>
              <a:t>The only mode</a:t>
            </a:r>
            <a:r>
              <a:rPr lang="en-US" sz="2800" dirty="0" smtClean="0">
                <a:solidFill>
                  <a:schemeClr val="tx2"/>
                </a:solidFill>
                <a:latin typeface="Times New Roman" charset="0"/>
              </a:rPr>
              <a:t> </a:t>
            </a:r>
            <a:r>
              <a:rPr lang="en-US" sz="2800" dirty="0" smtClean="0">
                <a:solidFill>
                  <a:schemeClr val="tx2"/>
                </a:solidFill>
                <a:latin typeface="Times New Roman" charset="0"/>
              </a:rPr>
              <a:t>that</a:t>
            </a:r>
            <a:r>
              <a:rPr lang="en-US" sz="2800" dirty="0" smtClean="0">
                <a:solidFill>
                  <a:schemeClr val="tx2"/>
                </a:solidFill>
                <a:latin typeface="Times New Roman" charset="0"/>
              </a:rPr>
              <a:t> </a:t>
            </a:r>
            <a:r>
              <a:rPr lang="en-US" sz="2800" dirty="0">
                <a:solidFill>
                  <a:schemeClr val="tx2"/>
                </a:solidFill>
                <a:latin typeface="Times New Roman" charset="0"/>
              </a:rPr>
              <a:t>preserves homogeneity and isotropy is overall expansion or contraction:</a:t>
            </a:r>
          </a:p>
          <a:p>
            <a:endParaRPr lang="en-US" sz="2800" dirty="0">
              <a:solidFill>
                <a:schemeClr val="tx1"/>
              </a:solidFill>
              <a:latin typeface="Times New Roman" charset="0"/>
            </a:endParaRPr>
          </a:p>
          <a:p>
            <a:r>
              <a:rPr lang="en-US" sz="2800" dirty="0">
                <a:solidFill>
                  <a:schemeClr val="tx1"/>
                </a:solidFill>
                <a:latin typeface="Times New Roman" charset="0"/>
              </a:rPr>
              <a:t>Cosmic scale factor</a:t>
            </a:r>
            <a:r>
              <a:rPr lang="en-US" sz="2800" dirty="0" smtClean="0">
                <a:solidFill>
                  <a:schemeClr val="tx1"/>
                </a:solidFill>
                <a:latin typeface="Times New Roman" charset="0"/>
              </a:rPr>
              <a:t> </a:t>
            </a:r>
          </a:p>
          <a:p>
            <a:endParaRPr lang="en-US" sz="2800" dirty="0" smtClean="0">
              <a:solidFill>
                <a:schemeClr val="tx1"/>
              </a:solidFill>
              <a:latin typeface="Times New Roman" charset="0"/>
            </a:endParaRPr>
          </a:p>
          <a:p>
            <a:r>
              <a:rPr lang="en-US" sz="2000" dirty="0" smtClean="0">
                <a:solidFill>
                  <a:schemeClr val="tx1"/>
                </a:solidFill>
                <a:latin typeface="Times New Roman" charset="0"/>
              </a:rPr>
              <a:t>Model completely specified by </a:t>
            </a:r>
            <a:r>
              <a:rPr lang="en-US" sz="2000" i="1" dirty="0" err="1" smtClean="0">
                <a:solidFill>
                  <a:schemeClr val="tx1"/>
                </a:solidFill>
                <a:latin typeface="Times New Roman" charset="0"/>
              </a:rPr>
              <a:t>a(t</a:t>
            </a:r>
            <a:r>
              <a:rPr lang="en-US" sz="2000" i="1" dirty="0" smtClean="0">
                <a:solidFill>
                  <a:schemeClr val="tx1"/>
                </a:solidFill>
                <a:latin typeface="Times New Roman" charset="0"/>
              </a:rPr>
              <a:t>)</a:t>
            </a:r>
            <a:r>
              <a:rPr lang="en-US" sz="2000" dirty="0" smtClean="0">
                <a:solidFill>
                  <a:schemeClr val="tx1"/>
                </a:solidFill>
                <a:latin typeface="Times New Roman" charset="0"/>
              </a:rPr>
              <a:t> and sign of spatial curvature</a:t>
            </a:r>
            <a:endParaRPr lang="en-US" sz="2000" dirty="0">
              <a:solidFill>
                <a:schemeClr val="tx1"/>
              </a:solidFill>
              <a:latin typeface="Times New Roman" charset="0"/>
            </a:endParaRPr>
          </a:p>
        </p:txBody>
      </p:sp>
      <p:graphicFrame>
        <p:nvGraphicFramePr>
          <p:cNvPr id="942084" name="Object 4"/>
          <p:cNvGraphicFramePr>
            <a:graphicFrameLocks noChangeAspect="1"/>
          </p:cNvGraphicFramePr>
          <p:nvPr/>
        </p:nvGraphicFramePr>
        <p:xfrm>
          <a:off x="1219200" y="4343400"/>
          <a:ext cx="666750" cy="381000"/>
        </p:xfrm>
        <a:graphic>
          <a:graphicData uri="http://schemas.openxmlformats.org/presentationml/2006/ole">
            <p:oleObj spid="_x0000_s2356226" name="Equation" r:id="rId5" imgW="266700" imgH="152400" progId="Equation.3">
              <p:embed/>
            </p:oleObj>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endParaRPr lang="en-US"/>
          </a:p>
          <a:p>
            <a:fld id="{BBDC2992-1F03-2D48-9846-BDDC2367522E}" type="slidenum">
              <a:rPr lang="en-US">
                <a:solidFill>
                  <a:srgbClr val="17E81D"/>
                </a:solidFill>
              </a:rPr>
              <a:pPr/>
              <a:t>7</a:t>
            </a:fld>
            <a:endParaRPr lang="en-US">
              <a:solidFill>
                <a:srgbClr val="17E81D"/>
              </a:solidFill>
            </a:endParaRPr>
          </a:p>
        </p:txBody>
      </p:sp>
      <p:pic>
        <p:nvPicPr>
          <p:cNvPr id="980994" name="Picture 2"/>
          <p:cNvPicPr>
            <a:picLocks noChangeAspect="1" noChangeArrowheads="1"/>
          </p:cNvPicPr>
          <p:nvPr/>
        </p:nvPicPr>
        <p:blipFill>
          <a:blip r:embed="rId4"/>
          <a:srcRect/>
          <a:stretch>
            <a:fillRect/>
          </a:stretch>
        </p:blipFill>
        <p:spPr bwMode="auto">
          <a:xfrm>
            <a:off x="3467100" y="0"/>
            <a:ext cx="5524500" cy="6858000"/>
          </a:xfrm>
          <a:prstGeom prst="rect">
            <a:avLst/>
          </a:prstGeom>
          <a:noFill/>
        </p:spPr>
      </p:pic>
      <p:sp>
        <p:nvSpPr>
          <p:cNvPr id="980995" name="Text Box 3"/>
          <p:cNvSpPr txBox="1">
            <a:spLocks noChangeArrowheads="1"/>
          </p:cNvSpPr>
          <p:nvPr/>
        </p:nvSpPr>
        <p:spPr bwMode="auto">
          <a:xfrm>
            <a:off x="0" y="76200"/>
            <a:ext cx="3505200" cy="6740306"/>
          </a:xfrm>
          <a:prstGeom prst="rect">
            <a:avLst/>
          </a:prstGeom>
          <a:noFill/>
          <a:ln w="9525">
            <a:noFill/>
            <a:miter lim="800000"/>
            <a:headEnd/>
            <a:tailEnd/>
          </a:ln>
          <a:effectLst/>
        </p:spPr>
        <p:txBody>
          <a:bodyPr>
            <a:prstTxWarp prst="textNoShape">
              <a:avLst/>
            </a:prstTxWarp>
            <a:spAutoFit/>
          </a:bodyPr>
          <a:lstStyle/>
          <a:p>
            <a:pPr eaLnBrk="0" hangingPunct="0"/>
            <a:r>
              <a:rPr lang="en-US" sz="2400" dirty="0">
                <a:solidFill>
                  <a:schemeClr val="bg1"/>
                </a:solidFill>
                <a:latin typeface="Times" pitchFamily="-110" charset="0"/>
              </a:rPr>
              <a:t>On average, galaxies are </a:t>
            </a:r>
            <a:r>
              <a:rPr lang="en-US" sz="2400" u="sng" dirty="0">
                <a:solidFill>
                  <a:schemeClr val="bg1"/>
                </a:solidFill>
                <a:latin typeface="Times" pitchFamily="-110" charset="0"/>
              </a:rPr>
              <a:t>at rest</a:t>
            </a:r>
            <a:r>
              <a:rPr lang="en-US" sz="2400" dirty="0">
                <a:solidFill>
                  <a:schemeClr val="bg1"/>
                </a:solidFill>
                <a:latin typeface="Times" pitchFamily="-110" charset="0"/>
              </a:rPr>
              <a:t> in these expanding</a:t>
            </a:r>
          </a:p>
          <a:p>
            <a:pPr eaLnBrk="0" hangingPunct="0"/>
            <a:r>
              <a:rPr lang="en-US" sz="2400" dirty="0">
                <a:solidFill>
                  <a:schemeClr val="bg1"/>
                </a:solidFill>
                <a:latin typeface="Times" pitchFamily="-110" charset="0"/>
              </a:rPr>
              <a:t>(</a:t>
            </a:r>
            <a:r>
              <a:rPr lang="en-US" sz="2400" dirty="0" err="1">
                <a:solidFill>
                  <a:schemeClr val="bg1"/>
                </a:solidFill>
                <a:latin typeface="Times" pitchFamily="-110" charset="0"/>
              </a:rPr>
              <a:t>comoving</a:t>
            </a:r>
            <a:r>
              <a:rPr lang="en-US" sz="2400" dirty="0">
                <a:solidFill>
                  <a:schemeClr val="bg1"/>
                </a:solidFill>
                <a:latin typeface="Times" pitchFamily="-110" charset="0"/>
              </a:rPr>
              <a:t>) coordinates, and they are not expanding--they are gravitationally bound.</a:t>
            </a:r>
          </a:p>
          <a:p>
            <a:pPr eaLnBrk="0" hangingPunct="0"/>
            <a:endParaRPr lang="en-US" sz="2400" dirty="0">
              <a:solidFill>
                <a:schemeClr val="bg1"/>
              </a:solidFill>
              <a:latin typeface="Times" pitchFamily="-110" charset="0"/>
            </a:endParaRPr>
          </a:p>
          <a:p>
            <a:pPr eaLnBrk="0" hangingPunct="0"/>
            <a:r>
              <a:rPr lang="en-US" sz="2400" dirty="0">
                <a:solidFill>
                  <a:schemeClr val="bg1"/>
                </a:solidFill>
                <a:latin typeface="Times" pitchFamily="-110" charset="0"/>
              </a:rPr>
              <a:t>Wavelength of radiation scales with scale factor: </a:t>
            </a:r>
          </a:p>
          <a:p>
            <a:pPr eaLnBrk="0" hangingPunct="0"/>
            <a:endParaRPr lang="en-US" sz="2400" dirty="0">
              <a:solidFill>
                <a:schemeClr val="bg1"/>
              </a:solidFill>
              <a:latin typeface="Times" pitchFamily="-110" charset="0"/>
            </a:endParaRPr>
          </a:p>
          <a:p>
            <a:pPr eaLnBrk="0" hangingPunct="0"/>
            <a:endParaRPr lang="en-US" sz="2400" dirty="0">
              <a:solidFill>
                <a:schemeClr val="bg1"/>
              </a:solidFill>
              <a:latin typeface="Times" pitchFamily="-110" charset="0"/>
            </a:endParaRPr>
          </a:p>
          <a:p>
            <a:pPr eaLnBrk="0" hangingPunct="0"/>
            <a:endParaRPr lang="en-US" sz="2400" dirty="0">
              <a:solidFill>
                <a:schemeClr val="bg1"/>
              </a:solidFill>
              <a:latin typeface="Times" pitchFamily="-110" charset="0"/>
            </a:endParaRPr>
          </a:p>
          <a:p>
            <a:pPr eaLnBrk="0" hangingPunct="0"/>
            <a:r>
              <a:rPr lang="en-US" sz="2400" dirty="0" err="1">
                <a:solidFill>
                  <a:srgbClr val="D8300C"/>
                </a:solidFill>
                <a:latin typeface="Times" pitchFamily="-110" charset="0"/>
              </a:rPr>
              <a:t>Redshift</a:t>
            </a:r>
            <a:r>
              <a:rPr lang="en-US" sz="2400" dirty="0">
                <a:solidFill>
                  <a:schemeClr val="bg1"/>
                </a:solidFill>
                <a:latin typeface="Times" pitchFamily="-110" charset="0"/>
              </a:rPr>
              <a:t> of light:</a:t>
            </a:r>
          </a:p>
          <a:p>
            <a:pPr eaLnBrk="0" hangingPunct="0"/>
            <a:endParaRPr lang="en-US" sz="2400" dirty="0">
              <a:solidFill>
                <a:schemeClr val="bg1"/>
              </a:solidFill>
              <a:latin typeface="Times" pitchFamily="-110" charset="0"/>
            </a:endParaRPr>
          </a:p>
          <a:p>
            <a:pPr eaLnBrk="0" hangingPunct="0"/>
            <a:r>
              <a:rPr lang="en-US" sz="2400" dirty="0">
                <a:solidFill>
                  <a:schemeClr val="bg1"/>
                </a:solidFill>
                <a:latin typeface="Times" pitchFamily="-110" charset="0"/>
              </a:rPr>
              <a:t> </a:t>
            </a:r>
            <a:endParaRPr lang="en-US" sz="2400" dirty="0" smtClean="0">
              <a:solidFill>
                <a:schemeClr val="bg1"/>
              </a:solidFill>
              <a:latin typeface="Times" pitchFamily="-110" charset="0"/>
            </a:endParaRPr>
          </a:p>
          <a:p>
            <a:pPr eaLnBrk="0" hangingPunct="0"/>
            <a:endParaRPr lang="en-US" sz="2400" dirty="0" smtClean="0">
              <a:solidFill>
                <a:schemeClr val="bg1"/>
              </a:solidFill>
              <a:latin typeface="Times" pitchFamily="-110" charset="0"/>
            </a:endParaRPr>
          </a:p>
          <a:p>
            <a:pPr eaLnBrk="0" hangingPunct="0"/>
            <a:r>
              <a:rPr lang="en-US" sz="2400" dirty="0" smtClean="0">
                <a:solidFill>
                  <a:schemeClr val="bg1"/>
                </a:solidFill>
                <a:latin typeface="Times" pitchFamily="-110" charset="0"/>
              </a:rPr>
              <a:t>i</a:t>
            </a:r>
            <a:r>
              <a:rPr lang="en-US" sz="2400" dirty="0" smtClean="0">
                <a:solidFill>
                  <a:schemeClr val="bg1"/>
                </a:solidFill>
                <a:latin typeface="Times" pitchFamily="-110" charset="0"/>
              </a:rPr>
              <a:t>ndicates relative size of Universe directly</a:t>
            </a:r>
          </a:p>
        </p:txBody>
      </p:sp>
      <p:sp>
        <p:nvSpPr>
          <p:cNvPr id="980998" name="Text Box 6"/>
          <p:cNvSpPr txBox="1">
            <a:spLocks noChangeArrowheads="1"/>
          </p:cNvSpPr>
          <p:nvPr/>
        </p:nvSpPr>
        <p:spPr bwMode="auto">
          <a:xfrm>
            <a:off x="150813" y="4251325"/>
            <a:ext cx="1754187" cy="822325"/>
          </a:xfrm>
          <a:prstGeom prst="rect">
            <a:avLst/>
          </a:prstGeom>
          <a:noFill/>
          <a:ln w="9525">
            <a:noFill/>
            <a:miter lim="800000"/>
            <a:headEnd/>
            <a:tailEnd/>
          </a:ln>
          <a:effectLst/>
        </p:spPr>
        <p:txBody>
          <a:bodyPr>
            <a:prstTxWarp prst="textNoShape">
              <a:avLst/>
            </a:prstTxWarp>
            <a:spAutoFit/>
          </a:bodyPr>
          <a:lstStyle/>
          <a:p>
            <a:pPr algn="ctr" eaLnBrk="0" hangingPunct="0"/>
            <a:endParaRPr lang="en-US" sz="2400">
              <a:solidFill>
                <a:srgbClr val="0A0054"/>
              </a:solidFill>
              <a:latin typeface="Times" pitchFamily="-110" charset="0"/>
            </a:endParaRPr>
          </a:p>
          <a:p>
            <a:pPr algn="ctr" eaLnBrk="0" hangingPunct="0"/>
            <a:endParaRPr lang="en-US" sz="2400">
              <a:solidFill>
                <a:srgbClr val="0A0054"/>
              </a:solidFill>
              <a:latin typeface="Times" pitchFamily="-110" charset="0"/>
            </a:endParaRPr>
          </a:p>
        </p:txBody>
      </p:sp>
      <p:sp>
        <p:nvSpPr>
          <p:cNvPr id="980999" name="Oval 7"/>
          <p:cNvSpPr>
            <a:spLocks noChangeArrowheads="1"/>
          </p:cNvSpPr>
          <p:nvPr/>
        </p:nvSpPr>
        <p:spPr bwMode="auto">
          <a:xfrm>
            <a:off x="4648200" y="4267200"/>
            <a:ext cx="152400" cy="228600"/>
          </a:xfrm>
          <a:prstGeom prst="ellipse">
            <a:avLst/>
          </a:prstGeom>
          <a:solidFill>
            <a:srgbClr val="FFFF00"/>
          </a:solidFill>
          <a:ln w="9525">
            <a:noFill/>
            <a:round/>
            <a:headEnd/>
            <a:tailEnd/>
          </a:ln>
          <a:effectLst/>
        </p:spPr>
        <p:txBody>
          <a:bodyPr wrap="none" anchor="ctr">
            <a:prstTxWarp prst="textNoShape">
              <a:avLst/>
            </a:prstTxWarp>
          </a:bodyPr>
          <a:lstStyle/>
          <a:p>
            <a:endParaRPr lang="en-US"/>
          </a:p>
        </p:txBody>
      </p:sp>
      <p:sp>
        <p:nvSpPr>
          <p:cNvPr id="981000" name="Oval 8"/>
          <p:cNvSpPr>
            <a:spLocks noChangeArrowheads="1"/>
          </p:cNvSpPr>
          <p:nvPr/>
        </p:nvSpPr>
        <p:spPr bwMode="auto">
          <a:xfrm>
            <a:off x="5257800" y="1371600"/>
            <a:ext cx="152400" cy="228600"/>
          </a:xfrm>
          <a:prstGeom prst="ellipse">
            <a:avLst/>
          </a:prstGeom>
          <a:solidFill>
            <a:srgbClr val="FFFF00"/>
          </a:solidFill>
          <a:ln w="9525">
            <a:noFill/>
            <a:round/>
            <a:headEnd/>
            <a:tailEnd/>
          </a:ln>
          <a:effectLst/>
        </p:spPr>
        <p:txBody>
          <a:bodyPr wrap="none" anchor="ctr">
            <a:prstTxWarp prst="textNoShape">
              <a:avLst/>
            </a:prstTxWarp>
          </a:bodyPr>
          <a:lstStyle/>
          <a:p>
            <a:endParaRPr lang="en-US"/>
          </a:p>
        </p:txBody>
      </p:sp>
      <p:graphicFrame>
        <p:nvGraphicFramePr>
          <p:cNvPr id="981001" name="Object 9"/>
          <p:cNvGraphicFramePr>
            <a:graphicFrameLocks noChangeAspect="1"/>
          </p:cNvGraphicFramePr>
          <p:nvPr/>
        </p:nvGraphicFramePr>
        <p:xfrm>
          <a:off x="8077200" y="1447800"/>
          <a:ext cx="762000" cy="444500"/>
        </p:xfrm>
        <a:graphic>
          <a:graphicData uri="http://schemas.openxmlformats.org/presentationml/2006/ole">
            <p:oleObj spid="_x0000_s2848770" name="Equation" r:id="rId5" imgW="304800" imgH="177800" progId="Equation.3">
              <p:embed/>
            </p:oleObj>
          </a:graphicData>
        </a:graphic>
      </p:graphicFrame>
      <p:graphicFrame>
        <p:nvGraphicFramePr>
          <p:cNvPr id="981002" name="Object 10"/>
          <p:cNvGraphicFramePr>
            <a:graphicFrameLocks noChangeAspect="1"/>
          </p:cNvGraphicFramePr>
          <p:nvPr/>
        </p:nvGraphicFramePr>
        <p:xfrm>
          <a:off x="8013700" y="4419600"/>
          <a:ext cx="825500" cy="444500"/>
        </p:xfrm>
        <a:graphic>
          <a:graphicData uri="http://schemas.openxmlformats.org/presentationml/2006/ole">
            <p:oleObj spid="_x0000_s2848771" name="Equation" r:id="rId6" imgW="330200" imgH="177800" progId="Equation.3">
              <p:embed/>
            </p:oleObj>
          </a:graphicData>
        </a:graphic>
      </p:graphicFrame>
      <p:graphicFrame>
        <p:nvGraphicFramePr>
          <p:cNvPr id="981003" name="Object 11"/>
          <p:cNvGraphicFramePr>
            <a:graphicFrameLocks noChangeAspect="1"/>
          </p:cNvGraphicFramePr>
          <p:nvPr/>
        </p:nvGraphicFramePr>
        <p:xfrm>
          <a:off x="990600" y="3657600"/>
          <a:ext cx="1301750" cy="412750"/>
        </p:xfrm>
        <a:graphic>
          <a:graphicData uri="http://schemas.openxmlformats.org/presentationml/2006/ole">
            <p:oleObj spid="_x0000_s2848772" name="Equation" r:id="rId7" imgW="520700" imgH="165100" progId="Equation.3">
              <p:embed/>
            </p:oleObj>
          </a:graphicData>
        </a:graphic>
      </p:graphicFrame>
      <p:graphicFrame>
        <p:nvGraphicFramePr>
          <p:cNvPr id="981004" name="Object 12"/>
          <p:cNvGraphicFramePr>
            <a:graphicFrameLocks noChangeAspect="1"/>
          </p:cNvGraphicFramePr>
          <p:nvPr/>
        </p:nvGraphicFramePr>
        <p:xfrm>
          <a:off x="609600" y="5105400"/>
          <a:ext cx="2146300" cy="708025"/>
        </p:xfrm>
        <a:graphic>
          <a:graphicData uri="http://schemas.openxmlformats.org/presentationml/2006/ole">
            <p:oleObj spid="_x0000_s2848773" name="Equation" r:id="rId8" imgW="1231900" imgH="406400" progId="Equation.3">
              <p:embed/>
            </p:oleObj>
          </a:graphicData>
        </a:graphic>
      </p:graphicFrame>
      <p:sp>
        <p:nvSpPr>
          <p:cNvPr id="981005" name="Line 13"/>
          <p:cNvSpPr>
            <a:spLocks noChangeShapeType="1"/>
          </p:cNvSpPr>
          <p:nvPr/>
        </p:nvSpPr>
        <p:spPr bwMode="auto">
          <a:xfrm>
            <a:off x="2667000" y="609600"/>
            <a:ext cx="2514600" cy="838200"/>
          </a:xfrm>
          <a:prstGeom prst="line">
            <a:avLst/>
          </a:prstGeom>
          <a:noFill/>
          <a:ln w="12700">
            <a:solidFill>
              <a:srgbClr val="FF0000"/>
            </a:solidFill>
            <a:round/>
            <a:headEnd/>
            <a:tailEnd type="triangle" w="med" len="med"/>
          </a:ln>
          <a:effectLst/>
        </p:spPr>
        <p:txBody>
          <a:bodyPr wrap="none" anchor="ctr">
            <a:prstTxWarp prst="textNoShape">
              <a:avLst/>
            </a:prstTxWarp>
          </a:bodyPr>
          <a:lstStyle/>
          <a:p>
            <a:endParaRPr lang="en-US"/>
          </a:p>
        </p:txBody>
      </p:sp>
      <p:sp>
        <p:nvSpPr>
          <p:cNvPr id="981006" name="Line 14"/>
          <p:cNvSpPr>
            <a:spLocks noChangeShapeType="1"/>
          </p:cNvSpPr>
          <p:nvPr/>
        </p:nvSpPr>
        <p:spPr bwMode="auto">
          <a:xfrm>
            <a:off x="2590800" y="609600"/>
            <a:ext cx="2057400" cy="3581400"/>
          </a:xfrm>
          <a:prstGeom prst="line">
            <a:avLst/>
          </a:prstGeom>
          <a:noFill/>
          <a:ln w="12700">
            <a:solidFill>
              <a:srgbClr val="FF0000"/>
            </a:solidFill>
            <a:round/>
            <a:headEnd/>
            <a:tailEnd type="triangle" w="med" len="me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Slide Number Placeholder 1"/>
          <p:cNvSpPr>
            <a:spLocks noGrp="1"/>
          </p:cNvSpPr>
          <p:nvPr>
            <p:ph type="sldNum" sz="quarter" idx="10"/>
          </p:nvPr>
        </p:nvSpPr>
        <p:spPr/>
        <p:txBody>
          <a:bodyPr/>
          <a:lstStyle/>
          <a:p>
            <a:endParaRPr lang="en-US"/>
          </a:p>
          <a:p>
            <a:fld id="{5FC892B5-4EF1-574D-B797-2AFAA19748FD}" type="slidenum">
              <a:rPr lang="en-US">
                <a:solidFill>
                  <a:srgbClr val="17E81D"/>
                </a:solidFill>
              </a:rPr>
              <a:pPr/>
              <a:t>8</a:t>
            </a:fld>
            <a:endParaRPr lang="en-US">
              <a:solidFill>
                <a:srgbClr val="17E81D"/>
              </a:solidFill>
            </a:endParaRPr>
          </a:p>
        </p:txBody>
      </p:sp>
      <p:pic>
        <p:nvPicPr>
          <p:cNvPr id="1002498" name="Picture 2"/>
          <p:cNvPicPr>
            <a:picLocks noChangeAspect="1" noChangeArrowheads="1"/>
          </p:cNvPicPr>
          <p:nvPr/>
        </p:nvPicPr>
        <p:blipFill>
          <a:blip r:embed="rId4"/>
          <a:srcRect/>
          <a:stretch>
            <a:fillRect/>
          </a:stretch>
        </p:blipFill>
        <p:spPr bwMode="auto">
          <a:xfrm>
            <a:off x="3467100" y="0"/>
            <a:ext cx="5524500" cy="6858000"/>
          </a:xfrm>
          <a:prstGeom prst="rect">
            <a:avLst/>
          </a:prstGeom>
          <a:noFill/>
        </p:spPr>
      </p:pic>
      <p:sp>
        <p:nvSpPr>
          <p:cNvPr id="1002499" name="Text Box 3"/>
          <p:cNvSpPr txBox="1">
            <a:spLocks noChangeArrowheads="1"/>
          </p:cNvSpPr>
          <p:nvPr/>
        </p:nvSpPr>
        <p:spPr bwMode="auto">
          <a:xfrm>
            <a:off x="152400" y="371475"/>
            <a:ext cx="3352800" cy="6057900"/>
          </a:xfrm>
          <a:prstGeom prst="rect">
            <a:avLst/>
          </a:prstGeom>
          <a:noFill/>
          <a:ln w="9525">
            <a:noFill/>
            <a:miter lim="800000"/>
            <a:headEnd/>
            <a:tailEnd/>
          </a:ln>
          <a:effectLst/>
        </p:spPr>
        <p:txBody>
          <a:bodyPr>
            <a:prstTxWarp prst="textNoShape">
              <a:avLst/>
            </a:prstTxWarp>
            <a:spAutoFit/>
          </a:bodyPr>
          <a:lstStyle/>
          <a:p>
            <a:pPr eaLnBrk="0" hangingPunct="0"/>
            <a:r>
              <a:rPr lang="en-US" sz="2400" dirty="0">
                <a:solidFill>
                  <a:schemeClr val="bg1"/>
                </a:solidFill>
                <a:latin typeface="Times" pitchFamily="-110" charset="0"/>
              </a:rPr>
              <a:t>Distance between galaxies:</a:t>
            </a:r>
          </a:p>
          <a:p>
            <a:pPr eaLnBrk="0" hangingPunct="0"/>
            <a:endParaRPr lang="en-US" sz="2400" dirty="0">
              <a:solidFill>
                <a:schemeClr val="bg1"/>
              </a:solidFill>
              <a:latin typeface="Times" pitchFamily="-110" charset="0"/>
            </a:endParaRPr>
          </a:p>
          <a:p>
            <a:pPr eaLnBrk="0" hangingPunct="0"/>
            <a:endParaRPr lang="en-US" sz="2400" dirty="0">
              <a:solidFill>
                <a:schemeClr val="bg1"/>
              </a:solidFill>
              <a:latin typeface="Times" pitchFamily="-110" charset="0"/>
            </a:endParaRPr>
          </a:p>
          <a:p>
            <a:pPr eaLnBrk="0" hangingPunct="0"/>
            <a:r>
              <a:rPr lang="en-US" sz="2400" dirty="0">
                <a:solidFill>
                  <a:schemeClr val="bg1"/>
                </a:solidFill>
                <a:latin typeface="Times" pitchFamily="-110" charset="0"/>
              </a:rPr>
              <a:t>where</a:t>
            </a:r>
          </a:p>
          <a:p>
            <a:pPr eaLnBrk="0" hangingPunct="0"/>
            <a:r>
              <a:rPr lang="en-US" sz="2400" dirty="0">
                <a:solidFill>
                  <a:schemeClr val="bg1"/>
                </a:solidFill>
                <a:latin typeface="Times" pitchFamily="-110" charset="0"/>
              </a:rPr>
              <a:t>          fixed </a:t>
            </a:r>
            <a:r>
              <a:rPr lang="en-US" sz="2400" dirty="0" err="1">
                <a:solidFill>
                  <a:schemeClr val="bg1"/>
                </a:solidFill>
                <a:latin typeface="Times" pitchFamily="-110" charset="0"/>
              </a:rPr>
              <a:t>comoving</a:t>
            </a:r>
            <a:r>
              <a:rPr lang="en-US" sz="2400" dirty="0">
                <a:solidFill>
                  <a:schemeClr val="bg1"/>
                </a:solidFill>
                <a:latin typeface="Times" pitchFamily="-110" charset="0"/>
              </a:rPr>
              <a:t> distance</a:t>
            </a:r>
          </a:p>
          <a:p>
            <a:pPr eaLnBrk="0" hangingPunct="0"/>
            <a:endParaRPr lang="en-US" sz="2400" dirty="0">
              <a:solidFill>
                <a:schemeClr val="bg1"/>
              </a:solidFill>
              <a:latin typeface="Times" pitchFamily="-110" charset="0"/>
            </a:endParaRPr>
          </a:p>
          <a:p>
            <a:pPr eaLnBrk="0" hangingPunct="0"/>
            <a:r>
              <a:rPr lang="en-US" sz="2400" dirty="0">
                <a:solidFill>
                  <a:schemeClr val="bg1"/>
                </a:solidFill>
                <a:latin typeface="Times" pitchFamily="-110" charset="0"/>
              </a:rPr>
              <a:t>Recession speed:</a:t>
            </a:r>
          </a:p>
          <a:p>
            <a:pPr eaLnBrk="0" hangingPunct="0"/>
            <a:endParaRPr lang="en-US" sz="2400" dirty="0">
              <a:solidFill>
                <a:schemeClr val="bg1"/>
              </a:solidFill>
              <a:latin typeface="Times" pitchFamily="-110" charset="0"/>
            </a:endParaRPr>
          </a:p>
          <a:p>
            <a:pPr eaLnBrk="0" hangingPunct="0"/>
            <a:endParaRPr lang="en-US" sz="2400" dirty="0">
              <a:solidFill>
                <a:schemeClr val="bg1"/>
              </a:solidFill>
              <a:latin typeface="Times" pitchFamily="-110" charset="0"/>
            </a:endParaRPr>
          </a:p>
          <a:p>
            <a:pPr eaLnBrk="0" hangingPunct="0"/>
            <a:endParaRPr lang="en-US" sz="2400" dirty="0">
              <a:solidFill>
                <a:schemeClr val="bg1"/>
              </a:solidFill>
              <a:latin typeface="Times" pitchFamily="-110" charset="0"/>
            </a:endParaRPr>
          </a:p>
          <a:p>
            <a:pPr eaLnBrk="0" hangingPunct="0"/>
            <a:r>
              <a:rPr lang="en-US" sz="2400" dirty="0">
                <a:solidFill>
                  <a:schemeClr val="bg1"/>
                </a:solidFill>
                <a:latin typeface="Times" pitchFamily="-110" charset="0"/>
              </a:rPr>
              <a:t> </a:t>
            </a:r>
          </a:p>
          <a:p>
            <a:pPr eaLnBrk="0" hangingPunct="0"/>
            <a:endParaRPr lang="en-US" sz="2400" dirty="0">
              <a:solidFill>
                <a:schemeClr val="bg1"/>
              </a:solidFill>
              <a:latin typeface="Times" pitchFamily="-110" charset="0"/>
            </a:endParaRPr>
          </a:p>
          <a:p>
            <a:pPr eaLnBrk="0" hangingPunct="0"/>
            <a:endParaRPr lang="en-US" sz="2800" dirty="0">
              <a:solidFill>
                <a:srgbClr val="F6FF3C"/>
              </a:solidFill>
              <a:latin typeface="Times" pitchFamily="-110" charset="0"/>
            </a:endParaRPr>
          </a:p>
          <a:p>
            <a:pPr eaLnBrk="0" hangingPunct="0"/>
            <a:r>
              <a:rPr lang="en-US" sz="2800" dirty="0">
                <a:solidFill>
                  <a:srgbClr val="F6FF3C"/>
                </a:solidFill>
                <a:latin typeface="Times" pitchFamily="-110" charset="0"/>
              </a:rPr>
              <a:t>Hubble’s Law (1929)</a:t>
            </a:r>
            <a:endParaRPr lang="en-US" sz="2400" dirty="0">
              <a:solidFill>
                <a:schemeClr val="bg1"/>
              </a:solidFill>
              <a:latin typeface="Times" pitchFamily="-110" charset="0"/>
            </a:endParaRPr>
          </a:p>
        </p:txBody>
      </p:sp>
      <p:sp>
        <p:nvSpPr>
          <p:cNvPr id="1002500" name="Text Box 4"/>
          <p:cNvSpPr txBox="1">
            <a:spLocks noChangeArrowheads="1"/>
          </p:cNvSpPr>
          <p:nvPr/>
        </p:nvSpPr>
        <p:spPr bwMode="auto">
          <a:xfrm>
            <a:off x="150813" y="4251325"/>
            <a:ext cx="1754187" cy="822325"/>
          </a:xfrm>
          <a:prstGeom prst="rect">
            <a:avLst/>
          </a:prstGeom>
          <a:noFill/>
          <a:ln w="9525">
            <a:noFill/>
            <a:miter lim="800000"/>
            <a:headEnd/>
            <a:tailEnd/>
          </a:ln>
          <a:effectLst/>
        </p:spPr>
        <p:txBody>
          <a:bodyPr>
            <a:prstTxWarp prst="textNoShape">
              <a:avLst/>
            </a:prstTxWarp>
            <a:spAutoFit/>
          </a:bodyPr>
          <a:lstStyle/>
          <a:p>
            <a:pPr algn="ctr" eaLnBrk="0" hangingPunct="0"/>
            <a:endParaRPr lang="en-US" sz="2400">
              <a:solidFill>
                <a:srgbClr val="0A0054"/>
              </a:solidFill>
              <a:latin typeface="Times" pitchFamily="-110" charset="0"/>
            </a:endParaRPr>
          </a:p>
          <a:p>
            <a:pPr algn="ctr" eaLnBrk="0" hangingPunct="0"/>
            <a:endParaRPr lang="en-US" sz="2400">
              <a:solidFill>
                <a:srgbClr val="0A0054"/>
              </a:solidFill>
              <a:latin typeface="Times" pitchFamily="-110" charset="0"/>
            </a:endParaRPr>
          </a:p>
        </p:txBody>
      </p:sp>
      <p:sp>
        <p:nvSpPr>
          <p:cNvPr id="1002501" name="Oval 5"/>
          <p:cNvSpPr>
            <a:spLocks noChangeArrowheads="1"/>
          </p:cNvSpPr>
          <p:nvPr/>
        </p:nvSpPr>
        <p:spPr bwMode="auto">
          <a:xfrm>
            <a:off x="4648200" y="4267200"/>
            <a:ext cx="152400" cy="228600"/>
          </a:xfrm>
          <a:prstGeom prst="ellipse">
            <a:avLst/>
          </a:prstGeom>
          <a:solidFill>
            <a:srgbClr val="FFFF00"/>
          </a:solidFill>
          <a:ln w="9525">
            <a:noFill/>
            <a:round/>
            <a:headEnd/>
            <a:tailEnd/>
          </a:ln>
          <a:effectLst/>
        </p:spPr>
        <p:txBody>
          <a:bodyPr wrap="none" anchor="ctr">
            <a:prstTxWarp prst="textNoShape">
              <a:avLst/>
            </a:prstTxWarp>
          </a:bodyPr>
          <a:lstStyle/>
          <a:p>
            <a:endParaRPr lang="en-US"/>
          </a:p>
        </p:txBody>
      </p:sp>
      <p:sp>
        <p:nvSpPr>
          <p:cNvPr id="1002502" name="Oval 6"/>
          <p:cNvSpPr>
            <a:spLocks noChangeArrowheads="1"/>
          </p:cNvSpPr>
          <p:nvPr/>
        </p:nvSpPr>
        <p:spPr bwMode="auto">
          <a:xfrm>
            <a:off x="5257800" y="1371600"/>
            <a:ext cx="152400" cy="228600"/>
          </a:xfrm>
          <a:prstGeom prst="ellipse">
            <a:avLst/>
          </a:prstGeom>
          <a:solidFill>
            <a:srgbClr val="FFFF00"/>
          </a:solidFill>
          <a:ln w="9525">
            <a:noFill/>
            <a:round/>
            <a:headEnd/>
            <a:tailEnd/>
          </a:ln>
          <a:effectLst/>
        </p:spPr>
        <p:txBody>
          <a:bodyPr wrap="none" anchor="ctr">
            <a:prstTxWarp prst="textNoShape">
              <a:avLst/>
            </a:prstTxWarp>
          </a:bodyPr>
          <a:lstStyle/>
          <a:p>
            <a:endParaRPr lang="en-US"/>
          </a:p>
        </p:txBody>
      </p:sp>
      <p:graphicFrame>
        <p:nvGraphicFramePr>
          <p:cNvPr id="1002503" name="Object 7"/>
          <p:cNvGraphicFramePr>
            <a:graphicFrameLocks noChangeAspect="1"/>
          </p:cNvGraphicFramePr>
          <p:nvPr/>
        </p:nvGraphicFramePr>
        <p:xfrm>
          <a:off x="8077200" y="1447800"/>
          <a:ext cx="762000" cy="444500"/>
        </p:xfrm>
        <a:graphic>
          <a:graphicData uri="http://schemas.openxmlformats.org/presentationml/2006/ole">
            <p:oleObj spid="_x0000_s2850818" name="Equation" r:id="rId5" imgW="304800" imgH="177800" progId="Equation.3">
              <p:embed/>
            </p:oleObj>
          </a:graphicData>
        </a:graphic>
      </p:graphicFrame>
      <p:graphicFrame>
        <p:nvGraphicFramePr>
          <p:cNvPr id="1002504" name="Object 8"/>
          <p:cNvGraphicFramePr>
            <a:graphicFrameLocks noChangeAspect="1"/>
          </p:cNvGraphicFramePr>
          <p:nvPr/>
        </p:nvGraphicFramePr>
        <p:xfrm>
          <a:off x="8013700" y="4419600"/>
          <a:ext cx="825500" cy="444500"/>
        </p:xfrm>
        <a:graphic>
          <a:graphicData uri="http://schemas.openxmlformats.org/presentationml/2006/ole">
            <p:oleObj spid="_x0000_s2850819" name="Equation" r:id="rId6" imgW="330200" imgH="177800" progId="Equation.3">
              <p:embed/>
            </p:oleObj>
          </a:graphicData>
        </a:graphic>
      </p:graphicFrame>
      <p:graphicFrame>
        <p:nvGraphicFramePr>
          <p:cNvPr id="1002506" name="Object 10"/>
          <p:cNvGraphicFramePr>
            <a:graphicFrameLocks noChangeAspect="1"/>
          </p:cNvGraphicFramePr>
          <p:nvPr/>
        </p:nvGraphicFramePr>
        <p:xfrm>
          <a:off x="0" y="3771900"/>
          <a:ext cx="3556000" cy="1811338"/>
        </p:xfrm>
        <a:graphic>
          <a:graphicData uri="http://schemas.openxmlformats.org/presentationml/2006/ole">
            <p:oleObj spid="_x0000_s2850820" name="Equation" r:id="rId7" imgW="2044700" imgH="1041400" progId="Equation.3">
              <p:embed/>
            </p:oleObj>
          </a:graphicData>
        </a:graphic>
      </p:graphicFrame>
      <p:sp>
        <p:nvSpPr>
          <p:cNvPr id="1002508" name="Oval 12"/>
          <p:cNvSpPr>
            <a:spLocks noChangeArrowheads="1"/>
          </p:cNvSpPr>
          <p:nvPr/>
        </p:nvSpPr>
        <p:spPr bwMode="auto">
          <a:xfrm>
            <a:off x="5562600" y="914400"/>
            <a:ext cx="152400" cy="228600"/>
          </a:xfrm>
          <a:prstGeom prst="ellipse">
            <a:avLst/>
          </a:prstGeom>
          <a:solidFill>
            <a:srgbClr val="FF0000"/>
          </a:solidFill>
          <a:ln w="9525">
            <a:noFill/>
            <a:round/>
            <a:headEnd/>
            <a:tailEnd/>
          </a:ln>
          <a:effectLst/>
        </p:spPr>
        <p:txBody>
          <a:bodyPr wrap="none" anchor="ctr">
            <a:prstTxWarp prst="textNoShape">
              <a:avLst/>
            </a:prstTxWarp>
          </a:bodyPr>
          <a:lstStyle/>
          <a:p>
            <a:endParaRPr lang="en-US"/>
          </a:p>
        </p:txBody>
      </p:sp>
      <p:sp>
        <p:nvSpPr>
          <p:cNvPr id="1002509" name="Oval 13"/>
          <p:cNvSpPr>
            <a:spLocks noChangeArrowheads="1"/>
          </p:cNvSpPr>
          <p:nvPr/>
        </p:nvSpPr>
        <p:spPr bwMode="auto">
          <a:xfrm>
            <a:off x="5181600" y="3429000"/>
            <a:ext cx="152400" cy="228600"/>
          </a:xfrm>
          <a:prstGeom prst="ellipse">
            <a:avLst/>
          </a:prstGeom>
          <a:solidFill>
            <a:srgbClr val="FF0000"/>
          </a:solidFill>
          <a:ln w="9525">
            <a:noFill/>
            <a:round/>
            <a:headEnd/>
            <a:tailEnd/>
          </a:ln>
          <a:effectLst/>
        </p:spPr>
        <p:txBody>
          <a:bodyPr wrap="none" anchor="ctr">
            <a:prstTxWarp prst="textNoShape">
              <a:avLst/>
            </a:prstTxWarp>
          </a:bodyPr>
          <a:lstStyle/>
          <a:p>
            <a:endParaRPr lang="en-US"/>
          </a:p>
        </p:txBody>
      </p:sp>
      <p:graphicFrame>
        <p:nvGraphicFramePr>
          <p:cNvPr id="1002510" name="Object 14"/>
          <p:cNvGraphicFramePr>
            <a:graphicFrameLocks noChangeAspect="1"/>
          </p:cNvGraphicFramePr>
          <p:nvPr/>
        </p:nvGraphicFramePr>
        <p:xfrm>
          <a:off x="533400" y="1295400"/>
          <a:ext cx="2133600" cy="479425"/>
        </p:xfrm>
        <a:graphic>
          <a:graphicData uri="http://schemas.openxmlformats.org/presentationml/2006/ole">
            <p:oleObj spid="_x0000_s2850821" name="Equation" r:id="rId8" imgW="736600" imgH="165100" progId="Equation.3">
              <p:embed/>
            </p:oleObj>
          </a:graphicData>
        </a:graphic>
      </p:graphicFrame>
      <p:graphicFrame>
        <p:nvGraphicFramePr>
          <p:cNvPr id="1002511" name="Object 15"/>
          <p:cNvGraphicFramePr>
            <a:graphicFrameLocks noChangeAspect="1"/>
          </p:cNvGraphicFramePr>
          <p:nvPr/>
        </p:nvGraphicFramePr>
        <p:xfrm>
          <a:off x="304800" y="2289175"/>
          <a:ext cx="641350" cy="301625"/>
        </p:xfrm>
        <a:graphic>
          <a:graphicData uri="http://schemas.openxmlformats.org/presentationml/2006/ole">
            <p:oleObj spid="_x0000_s2850822" name="Equation" r:id="rId9" imgW="215900" imgH="101600" progId="Equation.3">
              <p:embed/>
            </p:oleObj>
          </a:graphicData>
        </a:graphic>
      </p:graphicFrame>
      <p:graphicFrame>
        <p:nvGraphicFramePr>
          <p:cNvPr id="1002512" name="Object 16"/>
          <p:cNvGraphicFramePr>
            <a:graphicFrameLocks noChangeAspect="1"/>
          </p:cNvGraphicFramePr>
          <p:nvPr/>
        </p:nvGraphicFramePr>
        <p:xfrm>
          <a:off x="5216525" y="3962400"/>
          <a:ext cx="650875" cy="350838"/>
        </p:xfrm>
        <a:graphic>
          <a:graphicData uri="http://schemas.openxmlformats.org/presentationml/2006/ole">
            <p:oleObj spid="_x0000_s2850823" name="Equation" r:id="rId10" imgW="330200" imgH="177800" progId="Equation.3">
              <p:embed/>
            </p:oleObj>
          </a:graphicData>
        </a:graphic>
      </p:graphicFrame>
      <p:sp>
        <p:nvSpPr>
          <p:cNvPr id="1002513" name="Line 17"/>
          <p:cNvSpPr>
            <a:spLocks noChangeShapeType="1"/>
          </p:cNvSpPr>
          <p:nvPr/>
        </p:nvSpPr>
        <p:spPr bwMode="auto">
          <a:xfrm flipH="1">
            <a:off x="4876800" y="3657600"/>
            <a:ext cx="457200" cy="838200"/>
          </a:xfrm>
          <a:prstGeom prst="line">
            <a:avLst/>
          </a:prstGeom>
          <a:noFill/>
          <a:ln w="12700">
            <a:solidFill>
              <a:srgbClr val="FF0000"/>
            </a:solidFill>
            <a:round/>
            <a:headEnd type="triangle" w="med" len="med"/>
            <a:tailEnd type="triangle" w="med" len="me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40034" name="Picture 2"/>
          <p:cNvPicPr>
            <a:picLocks noChangeAspect="1" noChangeArrowheads="1"/>
          </p:cNvPicPr>
          <p:nvPr/>
        </p:nvPicPr>
        <p:blipFill>
          <a:blip r:embed="rId3"/>
          <a:srcRect/>
          <a:stretch>
            <a:fillRect/>
          </a:stretch>
        </p:blipFill>
        <p:spPr bwMode="auto">
          <a:xfrm>
            <a:off x="2209800" y="0"/>
            <a:ext cx="6781800" cy="6858000"/>
          </a:xfrm>
          <a:prstGeom prst="rect">
            <a:avLst/>
          </a:prstGeom>
          <a:noFill/>
        </p:spPr>
      </p:pic>
      <p:sp>
        <p:nvSpPr>
          <p:cNvPr id="940035" name="Text Box 3"/>
          <p:cNvSpPr txBox="1">
            <a:spLocks noChangeArrowheads="1"/>
          </p:cNvSpPr>
          <p:nvPr/>
        </p:nvSpPr>
        <p:spPr bwMode="auto">
          <a:xfrm>
            <a:off x="304800" y="609600"/>
            <a:ext cx="1831975" cy="4478338"/>
          </a:xfrm>
          <a:prstGeom prst="rect">
            <a:avLst/>
          </a:prstGeom>
          <a:noFill/>
          <a:ln w="9525">
            <a:noFill/>
            <a:miter lim="800000"/>
            <a:headEnd/>
            <a:tailEnd/>
          </a:ln>
          <a:effectLst/>
        </p:spPr>
        <p:txBody>
          <a:bodyPr wrap="none">
            <a:prstTxWarp prst="textNoShape">
              <a:avLst/>
            </a:prstTxWarp>
            <a:spAutoFit/>
          </a:bodyPr>
          <a:lstStyle/>
          <a:p>
            <a:pPr eaLnBrk="0" hangingPunct="0"/>
            <a:r>
              <a:rPr lang="en-US" sz="3200" dirty="0">
                <a:solidFill>
                  <a:schemeClr val="tx2"/>
                </a:solidFill>
                <a:latin typeface="Times" pitchFamily="-110" charset="0"/>
              </a:rPr>
              <a:t>Modern</a:t>
            </a:r>
          </a:p>
          <a:p>
            <a:pPr eaLnBrk="0" hangingPunct="0"/>
            <a:r>
              <a:rPr lang="en-US" sz="3200" dirty="0">
                <a:solidFill>
                  <a:schemeClr val="tx2"/>
                </a:solidFill>
                <a:latin typeface="Times" pitchFamily="-110" charset="0"/>
              </a:rPr>
              <a:t>Hubble</a:t>
            </a:r>
          </a:p>
          <a:p>
            <a:pPr eaLnBrk="0" hangingPunct="0"/>
            <a:r>
              <a:rPr lang="en-US" sz="3200" dirty="0">
                <a:solidFill>
                  <a:schemeClr val="tx2"/>
                </a:solidFill>
                <a:latin typeface="Times" pitchFamily="-110" charset="0"/>
              </a:rPr>
              <a:t>Diagram</a:t>
            </a:r>
          </a:p>
          <a:p>
            <a:pPr eaLnBrk="0" hangingPunct="0"/>
            <a:r>
              <a:rPr lang="en-US" sz="3200" dirty="0">
                <a:solidFill>
                  <a:schemeClr val="tx2"/>
                </a:solidFill>
                <a:latin typeface="Times" pitchFamily="-110" charset="0"/>
              </a:rPr>
              <a:t> </a:t>
            </a:r>
          </a:p>
          <a:p>
            <a:pPr eaLnBrk="0" hangingPunct="0"/>
            <a:r>
              <a:rPr lang="en-US" sz="3200" dirty="0">
                <a:solidFill>
                  <a:schemeClr val="tx2"/>
                </a:solidFill>
                <a:latin typeface="Times" pitchFamily="-110" charset="0"/>
              </a:rPr>
              <a:t>Hubble </a:t>
            </a:r>
          </a:p>
          <a:p>
            <a:pPr eaLnBrk="0" hangingPunct="0"/>
            <a:r>
              <a:rPr lang="en-US" sz="3200" dirty="0">
                <a:solidFill>
                  <a:schemeClr val="tx2"/>
                </a:solidFill>
                <a:latin typeface="Times" pitchFamily="-110" charset="0"/>
              </a:rPr>
              <a:t>Space </a:t>
            </a:r>
          </a:p>
          <a:p>
            <a:pPr eaLnBrk="0" hangingPunct="0"/>
            <a:r>
              <a:rPr lang="en-US" sz="3200" dirty="0">
                <a:solidFill>
                  <a:schemeClr val="tx2"/>
                </a:solidFill>
                <a:latin typeface="Times" pitchFamily="-110" charset="0"/>
              </a:rPr>
              <a:t>Telescope</a:t>
            </a:r>
          </a:p>
          <a:p>
            <a:pPr eaLnBrk="0" hangingPunct="0"/>
            <a:r>
              <a:rPr lang="en-US" sz="3200" dirty="0">
                <a:solidFill>
                  <a:schemeClr val="tx2"/>
                </a:solidFill>
                <a:latin typeface="Times" pitchFamily="-110" charset="0"/>
              </a:rPr>
              <a:t>Key</a:t>
            </a:r>
          </a:p>
          <a:p>
            <a:pPr eaLnBrk="0" hangingPunct="0"/>
            <a:r>
              <a:rPr lang="en-US" sz="3200" dirty="0">
                <a:solidFill>
                  <a:schemeClr val="tx2"/>
                </a:solidFill>
                <a:latin typeface="Times" pitchFamily="-110" charset="0"/>
              </a:rPr>
              <a:t>Project</a:t>
            </a:r>
            <a:endParaRPr lang="en-US" sz="2400" dirty="0">
              <a:solidFill>
                <a:srgbClr val="0A0054"/>
              </a:solidFill>
              <a:latin typeface="Times" pitchFamily="-110" charset="0"/>
            </a:endParaRPr>
          </a:p>
        </p:txBody>
      </p:sp>
      <p:sp>
        <p:nvSpPr>
          <p:cNvPr id="940037" name="Text Box 5"/>
          <p:cNvSpPr txBox="1">
            <a:spLocks/>
          </p:cNvSpPr>
          <p:nvPr/>
        </p:nvSpPr>
        <p:spPr bwMode="auto">
          <a:xfrm>
            <a:off x="212725" y="5834063"/>
            <a:ext cx="184150" cy="366712"/>
          </a:xfrm>
          <a:prstGeom prst="rect">
            <a:avLst/>
          </a:prstGeom>
          <a:noFill/>
          <a:ln w="12700">
            <a:noFill/>
            <a:miter lim="800000"/>
            <a:headEnd/>
            <a:tailEnd/>
          </a:ln>
          <a:effectLst/>
        </p:spPr>
        <p:txBody>
          <a:bodyPr wrap="none">
            <a:prstTxWarp prst="textNoShape">
              <a:avLst/>
            </a:prstTxWarp>
            <a:spAutoFit/>
          </a:bodyPr>
          <a:lstStyle/>
          <a:p>
            <a:endParaRPr lang="en-US"/>
          </a:p>
        </p:txBody>
      </p:sp>
      <p:sp>
        <p:nvSpPr>
          <p:cNvPr id="940038" name="Text Box 6"/>
          <p:cNvSpPr txBox="1">
            <a:spLocks/>
          </p:cNvSpPr>
          <p:nvPr/>
        </p:nvSpPr>
        <p:spPr bwMode="auto">
          <a:xfrm>
            <a:off x="304800" y="5867400"/>
            <a:ext cx="1730375" cy="396875"/>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000" dirty="0">
                <a:solidFill>
                  <a:srgbClr val="11BA17"/>
                </a:solidFill>
                <a:latin typeface="Times New Roman" pitchFamily="-110" charset="0"/>
              </a:rPr>
              <a:t>Freedman </a:t>
            </a:r>
            <a:r>
              <a:rPr lang="en-US" sz="2000" dirty="0" err="1">
                <a:solidFill>
                  <a:srgbClr val="11BA17"/>
                </a:solidFill>
                <a:latin typeface="Times New Roman" pitchFamily="-110" charset="0"/>
              </a:rPr>
              <a:t>etal</a:t>
            </a:r>
            <a:endParaRPr lang="en-US" dirty="0"/>
          </a:p>
        </p:txBody>
      </p:sp>
      <p:sp>
        <p:nvSpPr>
          <p:cNvPr id="940039" name="Text Box 7"/>
          <p:cNvSpPr txBox="1">
            <a:spLocks/>
          </p:cNvSpPr>
          <p:nvPr/>
        </p:nvSpPr>
        <p:spPr bwMode="auto">
          <a:xfrm>
            <a:off x="6523038" y="5432425"/>
            <a:ext cx="2011362"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bg2"/>
                </a:solidFill>
                <a:latin typeface="Times New Roman" pitchFamily="-110" charset="0"/>
              </a:rPr>
              <a:t>Hubble parameter</a:t>
            </a:r>
            <a:endParaRPr lang="en-US">
              <a:solidFill>
                <a:schemeClr val="bg2"/>
              </a:solidFill>
              <a:latin typeface="Times New Roman" pitchFamily="-110"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06" charset="0"/>
            <a:ea typeface="Arial" pitchFamily="-106" charset="0"/>
            <a:cs typeface="Arial" pitchFamily="-106" charset="0"/>
            <a:sym typeface="Arial" pitchFamily="-106"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06" charset="0"/>
            <a:ea typeface="Arial" pitchFamily="-106" charset="0"/>
            <a:cs typeface="Arial" pitchFamily="-106" charset="0"/>
            <a:sym typeface="Arial"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Artsy">
  <a:themeElements>
    <a:clrScheme name="">
      <a:dk1>
        <a:srgbClr val="2D2015"/>
      </a:dk1>
      <a:lt1>
        <a:srgbClr val="FFFFFF"/>
      </a:lt1>
      <a:dk2>
        <a:srgbClr val="523E26"/>
      </a:dk2>
      <a:lt2>
        <a:srgbClr val="FFFF00"/>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Artsy">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0" charset="0"/>
            <a:ea typeface="Arial" pitchFamily="-110" charset="0"/>
            <a:cs typeface="Arial" pitchFamily="-110" charset="0"/>
            <a:sym typeface="Arial" pitchFamily="-110"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0" charset="0"/>
            <a:ea typeface="Arial" pitchFamily="-110" charset="0"/>
            <a:cs typeface="Arial" pitchFamily="-110" charset="0"/>
            <a:sym typeface="Arial" pitchFamily="-110"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Fermi">
  <a:themeElements>
    <a:clrScheme name="Ferm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ermi">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0" charset="0"/>
            <a:ea typeface="Arial" pitchFamily="-110" charset="0"/>
            <a:cs typeface="Arial" pitchFamily="-110" charset="0"/>
            <a:sym typeface="Arial" pitchFamily="-110"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0" charset="0"/>
            <a:ea typeface="Arial" pitchFamily="-110" charset="0"/>
            <a:cs typeface="Arial" pitchFamily="-110" charset="0"/>
            <a:sym typeface="Arial" pitchFamily="-110" charset="0"/>
          </a:defRPr>
        </a:defPPr>
      </a:lstStyle>
    </a:lnDef>
  </a:objectDefaults>
  <a:extraClrSchemeLst>
    <a:extraClrScheme>
      <a:clrScheme name="Ferm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erm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erm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erm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erm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erm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erm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1" charset="0"/>
            <a:ea typeface="Arial" pitchFamily="-111" charset="0"/>
            <a:cs typeface="Arial" pitchFamily="-111" charset="0"/>
            <a:sym typeface="Arial" pitchFamily="-111"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1" charset="0"/>
            <a:ea typeface="Arial" pitchFamily="-111" charset="0"/>
            <a:cs typeface="Arial" pitchFamily="-111" charset="0"/>
            <a:sym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Fermi">
  <a:themeElements>
    <a:clrScheme name="Ferm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ermi">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1" charset="0"/>
            <a:ea typeface="Arial" pitchFamily="-111" charset="0"/>
            <a:cs typeface="Arial" pitchFamily="-111" charset="0"/>
            <a:sym typeface="Arial" pitchFamily="-111"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1" charset="0"/>
            <a:ea typeface="Arial" pitchFamily="-111" charset="0"/>
            <a:cs typeface="Arial" pitchFamily="-111" charset="0"/>
            <a:sym typeface="Arial" pitchFamily="-111" charset="0"/>
          </a:defRPr>
        </a:defPPr>
      </a:lstStyle>
    </a:lnDef>
  </a:objectDefaults>
  <a:extraClrSchemeLst>
    <a:extraClrScheme>
      <a:clrScheme name="Ferm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erm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erm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erm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erm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erm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erm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Fermi">
  <a:themeElements>
    <a:clrScheme name="Ferm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ermi">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Arial" charset="0"/>
            <a:cs typeface="Arial" charset="0"/>
            <a:sym typeface="Arial"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Arial" charset="0"/>
            <a:cs typeface="Arial" charset="0"/>
            <a:sym typeface="Arial" charset="0"/>
          </a:defRPr>
        </a:defPPr>
      </a:lstStyle>
    </a:lnDef>
  </a:objectDefaults>
  <a:extraClrSchemeLst>
    <a:extraClrScheme>
      <a:clrScheme name="Ferm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erm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erm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erm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erm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erm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erm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Fermi">
  <a:themeElements>
    <a:clrScheme name="Ferm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ermi">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06" charset="0"/>
            <a:ea typeface="Arial" pitchFamily="-106" charset="0"/>
            <a:cs typeface="Arial" pitchFamily="-106" charset="0"/>
            <a:sym typeface="Arial" pitchFamily="-106"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06" charset="0"/>
            <a:ea typeface="Arial" pitchFamily="-106" charset="0"/>
            <a:cs typeface="Arial" pitchFamily="-106" charset="0"/>
            <a:sym typeface="Arial" pitchFamily="-106" charset="0"/>
          </a:defRPr>
        </a:defPPr>
      </a:lstStyle>
    </a:lnDef>
  </a:objectDefaults>
  <a:extraClrSchemeLst>
    <a:extraClrScheme>
      <a:clrScheme name="Ferm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erm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erm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erm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erm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erm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erm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30" charset="0"/>
            <a:ea typeface="Arial" pitchFamily="30" charset="0"/>
            <a:cs typeface="Arial" pitchFamily="30" charset="0"/>
            <a:sym typeface="Arial" pitchFamily="30"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30" charset="0"/>
            <a:ea typeface="Arial" pitchFamily="30" charset="0"/>
            <a:cs typeface="Arial" pitchFamily="30" charset="0"/>
            <a:sym typeface="Arial" pitchFamily="30"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HG Mincho Light J"/>
        <a:cs typeface="HG Mincho Light J"/>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Arial" charset="0"/>
            <a:cs typeface="Arial" charset="0"/>
            <a:sym typeface="Arial"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Arial" charset="0"/>
            <a:cs typeface="Arial" charset="0"/>
            <a:sym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
  <a:themeElements>
    <a:clrScheme name="Ferm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ermi">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06" charset="0"/>
            <a:ea typeface="Arial" pitchFamily="-106" charset="0"/>
            <a:cs typeface="Arial" pitchFamily="-106" charset="0"/>
            <a:sym typeface="Arial" pitchFamily="-106"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06" charset="0"/>
            <a:ea typeface="Arial" pitchFamily="-106" charset="0"/>
            <a:cs typeface="Arial" pitchFamily="-106" charset="0"/>
            <a:sym typeface="Arial" pitchFamily="-106" charset="0"/>
          </a:defRPr>
        </a:defPPr>
      </a:lstStyle>
    </a:lnDef>
  </a:objectDefaults>
  <a:extraClrSchemeLst>
    <a:extraClrScheme>
      <a:clrScheme name="Ferm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erm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erm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erm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erm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erm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erm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rtsy">
  <a:themeElements>
    <a:clrScheme name="">
      <a:dk1>
        <a:srgbClr val="2D2015"/>
      </a:dk1>
      <a:lt1>
        <a:srgbClr val="FFFFFF"/>
      </a:lt1>
      <a:dk2>
        <a:srgbClr val="523E26"/>
      </a:dk2>
      <a:lt2>
        <a:srgbClr val="FFFF00"/>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Artsy">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06" charset="0"/>
            <a:ea typeface="Arial" pitchFamily="-106" charset="0"/>
            <a:cs typeface="Arial" pitchFamily="-106" charset="0"/>
            <a:sym typeface="Arial" pitchFamily="-106"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06" charset="0"/>
            <a:ea typeface="Arial" pitchFamily="-106" charset="0"/>
            <a:cs typeface="Arial" pitchFamily="-106" charset="0"/>
            <a:sym typeface="Arial" pitchFamily="-106"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Artsy">
  <a:themeElements>
    <a:clrScheme name="">
      <a:dk1>
        <a:srgbClr val="2D2015"/>
      </a:dk1>
      <a:lt1>
        <a:srgbClr val="FFFFFF"/>
      </a:lt1>
      <a:dk2>
        <a:srgbClr val="523E26"/>
      </a:dk2>
      <a:lt2>
        <a:srgbClr val="FFFF00"/>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Artsy">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Arial" charset="0"/>
            <a:cs typeface="Arial" charset="0"/>
            <a:sym typeface="Arial"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Arial" charset="0"/>
            <a:cs typeface="Arial" charset="0"/>
            <a:sym typeface="Arial"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05" charset="0"/>
            <a:ea typeface="Arial" pitchFamily="-105" charset="0"/>
            <a:cs typeface="Arial" pitchFamily="-105" charset="0"/>
            <a:sym typeface="Arial" pitchFamily="-105"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05" charset="0"/>
            <a:ea typeface="Arial" pitchFamily="-105" charset="0"/>
            <a:cs typeface="Arial" pitchFamily="-105" charset="0"/>
            <a:sym typeface="Arial"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30" charset="0"/>
            <a:ea typeface="Arial" pitchFamily="30" charset="0"/>
            <a:cs typeface="Arial" pitchFamily="30" charset="0"/>
            <a:sym typeface="Arial" pitchFamily="30"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30" charset="0"/>
            <a:ea typeface="Arial" pitchFamily="30" charset="0"/>
            <a:cs typeface="Arial" pitchFamily="30" charset="0"/>
            <a:sym typeface="Arial" pitchFamily="30"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Fermi">
  <a:themeElements>
    <a:clrScheme name="Ferm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ermi">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06" charset="0"/>
            <a:ea typeface="Arial" pitchFamily="-106" charset="0"/>
            <a:cs typeface="Arial" pitchFamily="-106" charset="0"/>
            <a:sym typeface="Arial" pitchFamily="-106"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06" charset="0"/>
            <a:ea typeface="Arial" pitchFamily="-106" charset="0"/>
            <a:cs typeface="Arial" pitchFamily="-106" charset="0"/>
            <a:sym typeface="Arial" pitchFamily="-106" charset="0"/>
          </a:defRPr>
        </a:defPPr>
      </a:lstStyle>
    </a:lnDef>
  </a:objectDefaults>
  <a:extraClrSchemeLst>
    <a:extraClrScheme>
      <a:clrScheme name="Ferm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erm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erm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erm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erm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erm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erm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06" charset="0"/>
            <a:ea typeface="Arial" pitchFamily="-106" charset="0"/>
            <a:cs typeface="Arial" pitchFamily="-106" charset="0"/>
            <a:sym typeface="Arial" pitchFamily="-106"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06" charset="0"/>
            <a:ea typeface="Arial" pitchFamily="-106" charset="0"/>
            <a:cs typeface="Arial" pitchFamily="-106" charset="0"/>
            <a:sym typeface="Arial"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0" charset="0"/>
            <a:ea typeface="Arial" pitchFamily="-110" charset="0"/>
            <a:cs typeface="Arial" pitchFamily="-110" charset="0"/>
            <a:sym typeface="Arial" pitchFamily="-110"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0" charset="0"/>
            <a:ea typeface="Arial" pitchFamily="-110" charset="0"/>
            <a:cs typeface="Arial" pitchFamily="-110" charset="0"/>
            <a:sym typeface="Arial" pitchFamily="-110"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themeOverride>
</file>

<file path=ppt/theme/themeOverride2.xml><?xml version="1.0" encoding="utf-8"?>
<a:themeOverride xmlns:a="http://schemas.openxmlformats.org/drawingml/2006/main">
  <a:clrScheme name="">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themeOverride>
</file>

<file path=ppt/theme/themeOverride3.xml><?xml version="1.0" encoding="utf-8"?>
<a:themeOverride xmlns:a="http://schemas.openxmlformats.org/drawingml/2006/main">
  <a:clrScheme name="">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themeOverride>
</file>

<file path=docProps/app.xml><?xml version="1.0" encoding="utf-8"?>
<Properties xmlns="http://schemas.openxmlformats.org/officeDocument/2006/extended-properties" xmlns:vt="http://schemas.openxmlformats.org/officeDocument/2006/docPropsVTypes">
  <TotalTime>49072</TotalTime>
  <Pages>0</Pages>
  <Words>2224</Words>
  <Characters>0</Characters>
  <Application>Microsoft Macintosh PowerPoint</Application>
  <PresentationFormat>On-screen Show (4:3)</PresentationFormat>
  <Lines>0</Lines>
  <Paragraphs>490</Paragraphs>
  <Slides>51</Slides>
  <Notes>39</Notes>
  <HiddenSlides>0</HiddenSlides>
  <MMClips>0</MMClips>
  <ScaleCrop>false</ScaleCrop>
  <HeadingPairs>
    <vt:vector size="6" baseType="variant">
      <vt:variant>
        <vt:lpstr>Design Template</vt:lpstr>
      </vt:variant>
      <vt:variant>
        <vt:i4>17</vt:i4>
      </vt:variant>
      <vt:variant>
        <vt:lpstr>Embedded OLE Servers</vt:lpstr>
      </vt:variant>
      <vt:variant>
        <vt:i4>2</vt:i4>
      </vt:variant>
      <vt:variant>
        <vt:lpstr>Slide Titles</vt:lpstr>
      </vt:variant>
      <vt:variant>
        <vt:i4>51</vt:i4>
      </vt:variant>
    </vt:vector>
  </HeadingPairs>
  <TitlesOfParts>
    <vt:vector size="70" baseType="lpstr">
      <vt:lpstr>Blank Presentation</vt:lpstr>
      <vt:lpstr>Fermi</vt:lpstr>
      <vt:lpstr>Artsy</vt:lpstr>
      <vt:lpstr>3_Artsy</vt:lpstr>
      <vt:lpstr>10_Blank Presentation</vt:lpstr>
      <vt:lpstr>11_Blank Presentation</vt:lpstr>
      <vt:lpstr>3_Fermi</vt:lpstr>
      <vt:lpstr>13_Blank Presentation</vt:lpstr>
      <vt:lpstr>14_Blank Presentation</vt:lpstr>
      <vt:lpstr>6_Artsy</vt:lpstr>
      <vt:lpstr>4_Fermi</vt:lpstr>
      <vt:lpstr>1_Blank Presentation</vt:lpstr>
      <vt:lpstr>2_Fermi</vt:lpstr>
      <vt:lpstr>5_Fermi</vt:lpstr>
      <vt:lpstr>6_Fermi</vt:lpstr>
      <vt:lpstr>2_Blank Presentation</vt:lpstr>
      <vt:lpstr>5_Default Design</vt:lpstr>
      <vt:lpstr>Equation</vt:lpstr>
      <vt:lpstr>Microsoft Equation</vt:lpstr>
      <vt:lpstr>Slide 1</vt:lpstr>
      <vt:lpstr>The Dark Energy Survey</vt:lpstr>
      <vt:lpstr>DES Instrument: DECam</vt:lpstr>
      <vt:lpstr>Slide 4</vt:lpstr>
      <vt:lpstr>The Cosmological Principle</vt:lpstr>
      <vt:lpstr>Slide 6</vt:lpstr>
      <vt:lpstr>Slide 7</vt:lpstr>
      <vt:lpstr>Slide 8</vt:lpstr>
      <vt:lpstr>Slide 9</vt:lpstr>
      <vt:lpstr>Expansion Kinematics</vt:lpstr>
      <vt:lpstr>How does the expansion of the Universe change over time?</vt:lpstr>
      <vt:lpstr>Cosmological Dynamics</vt:lpstr>
      <vt:lpstr>Local Conservation of Energy-Momentum</vt:lpstr>
      <vt:lpstr>2nd Order Friedmann Equation</vt:lpstr>
      <vt:lpstr>Slide 15</vt:lpstr>
      <vt:lpstr> </vt:lpstr>
      <vt:lpstr>Einstein-de Sitter Universe: a special case</vt:lpstr>
      <vt:lpstr>Slide 18</vt:lpstr>
      <vt:lpstr>Slide 19</vt:lpstr>
      <vt:lpstr>Slide 20</vt:lpstr>
      <vt:lpstr>Slide 21</vt:lpstr>
      <vt:lpstr>Slide 22</vt:lpstr>
      <vt:lpstr>Slide 23</vt:lpstr>
      <vt:lpstr>Slide 24</vt:lpstr>
      <vt:lpstr>Slide 25</vt:lpstr>
      <vt:lpstr>Cosmic Acceleration</vt:lpstr>
      <vt:lpstr>What is the evidence for cosmic acceleration?</vt:lpstr>
      <vt:lpstr>Cosmic Acceleration</vt:lpstr>
      <vt:lpstr>Cosmological Constant as Dark Energy</vt:lpstr>
      <vt:lpstr>Slide 30</vt:lpstr>
      <vt:lpstr>Slide 31</vt:lpstr>
      <vt:lpstr>Dark Matter: clumps, holds galaxies and clusters together Dark Energy: smoothly distributed, causes expansion of Universe to                          speed up</vt:lpstr>
      <vt:lpstr>Slide 33</vt:lpstr>
      <vt:lpstr>History of Cosmic Expansion</vt:lpstr>
      <vt:lpstr>Cosmological Observables</vt:lpstr>
      <vt:lpstr>Age of the Universe</vt:lpstr>
      <vt:lpstr>Exercise 2:</vt:lpstr>
      <vt:lpstr>Age of the Universe</vt:lpstr>
      <vt:lpstr>Angular Diameter Distance</vt:lpstr>
      <vt:lpstr>Luminosity Distance</vt:lpstr>
      <vt:lpstr>Include Expansion</vt:lpstr>
      <vt:lpstr>Worked Example I</vt:lpstr>
      <vt:lpstr>Worked Example II</vt:lpstr>
      <vt:lpstr>Slide 44</vt:lpstr>
      <vt:lpstr>Exercise 3</vt:lpstr>
      <vt:lpstr>Bolometric Distance Modulus</vt:lpstr>
      <vt:lpstr>Exercise 4</vt:lpstr>
      <vt:lpstr>Slide 48</vt:lpstr>
      <vt:lpstr>Distance and q0</vt:lpstr>
      <vt:lpstr>Distance and q0</vt:lpstr>
      <vt:lpstr>Distance and q0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red-black-red</dc:title>
  <dc:subject/>
  <dc:creator>Jim Annis</dc:creator>
  <cp:keywords/>
  <dc:description/>
  <cp:lastModifiedBy>Josh Frieman</cp:lastModifiedBy>
  <cp:revision>645</cp:revision>
  <dcterms:created xsi:type="dcterms:W3CDTF">2010-10-01T06:34:25Z</dcterms:created>
  <dcterms:modified xsi:type="dcterms:W3CDTF">2010-10-04T16:48:52Z</dcterms:modified>
</cp:coreProperties>
</file>