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theme/themeOverride2.xml" ContentType="application/vnd.openxmlformats-officedocument.themeOverrid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theme/themeOverride3.xml" ContentType="application/vnd.openxmlformats-officedocument.themeOverrid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5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6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9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0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1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2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3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4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5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26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27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28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29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0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1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2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33.xml" ContentType="application/vnd.openxmlformats-officedocument.theme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4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5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theme/theme36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37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38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theme/theme39.xml" ContentType="application/vnd.openxmlformats-officedocument.theme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40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theme/theme41.xml" ContentType="application/vnd.openxmlformats-officedocument.theme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 autoCompressPictures="0">
  <p:sldMasterIdLst>
    <p:sldMasterId id="2147487231" r:id="rId1"/>
    <p:sldMasterId id="2147483657" r:id="rId2"/>
    <p:sldMasterId id="2147487219" r:id="rId3"/>
    <p:sldMasterId id="2147483666" r:id="rId4"/>
    <p:sldMasterId id="2147483664" r:id="rId5"/>
    <p:sldMasterId id="2147484959" r:id="rId6"/>
    <p:sldMasterId id="2147484972" r:id="rId7"/>
    <p:sldMasterId id="2147485548" r:id="rId8"/>
    <p:sldMasterId id="2147485561" r:id="rId9"/>
    <p:sldMasterId id="2147485853" r:id="rId10"/>
    <p:sldMasterId id="2147485943" r:id="rId11"/>
    <p:sldMasterId id="2147486340" r:id="rId12"/>
    <p:sldMasterId id="2147486395" r:id="rId13"/>
    <p:sldMasterId id="2147486510" r:id="rId14"/>
    <p:sldMasterId id="2147487099" r:id="rId15"/>
    <p:sldMasterId id="2147487168" r:id="rId16"/>
    <p:sldMasterId id="2147487206" r:id="rId17"/>
    <p:sldMasterId id="2147487246" r:id="rId18"/>
    <p:sldMasterId id="2147487258" r:id="rId19"/>
    <p:sldMasterId id="2147487271" r:id="rId20"/>
    <p:sldMasterId id="2147487295" r:id="rId21"/>
    <p:sldMasterId id="2147487307" r:id="rId22"/>
    <p:sldMasterId id="2147487860" r:id="rId23"/>
    <p:sldMasterId id="2147487889" r:id="rId24"/>
    <p:sldMasterId id="2147487903" r:id="rId25"/>
    <p:sldMasterId id="2147487917" r:id="rId26"/>
    <p:sldMasterId id="2147487931" r:id="rId27"/>
    <p:sldMasterId id="2147487945" r:id="rId28"/>
    <p:sldMasterId id="2147487959" r:id="rId29"/>
    <p:sldMasterId id="2147487973" r:id="rId30"/>
    <p:sldMasterId id="2147487987" r:id="rId31"/>
    <p:sldMasterId id="2147488001" r:id="rId32"/>
    <p:sldMasterId id="2147488580" r:id="rId33"/>
    <p:sldMasterId id="2147488711" r:id="rId34"/>
    <p:sldMasterId id="2147488872" r:id="rId35"/>
    <p:sldMasterId id="2147489573" r:id="rId36"/>
    <p:sldMasterId id="2147489590" r:id="rId37"/>
    <p:sldMasterId id="2147489607" r:id="rId38"/>
    <p:sldMasterId id="2147489611" r:id="rId39"/>
    <p:sldMasterId id="2147489627" r:id="rId40"/>
    <p:sldMasterId id="2147489643" r:id="rId41"/>
    <p:sldMasterId id="2147489675" r:id="rId42"/>
  </p:sldMasterIdLst>
  <p:notesMasterIdLst>
    <p:notesMasterId r:id="rId73"/>
  </p:notesMasterIdLst>
  <p:handoutMasterIdLst>
    <p:handoutMasterId r:id="rId74"/>
  </p:handoutMasterIdLst>
  <p:sldIdLst>
    <p:sldId id="1370" r:id="rId43"/>
    <p:sldId id="1790" r:id="rId44"/>
    <p:sldId id="1801" r:id="rId45"/>
    <p:sldId id="1791" r:id="rId46"/>
    <p:sldId id="1777" r:id="rId47"/>
    <p:sldId id="1744" r:id="rId48"/>
    <p:sldId id="1793" r:id="rId49"/>
    <p:sldId id="1328" r:id="rId50"/>
    <p:sldId id="1490" r:id="rId51"/>
    <p:sldId id="1803" r:id="rId52"/>
    <p:sldId id="1715" r:id="rId53"/>
    <p:sldId id="1590" r:id="rId54"/>
    <p:sldId id="1794" r:id="rId55"/>
    <p:sldId id="1795" r:id="rId56"/>
    <p:sldId id="1807" r:id="rId57"/>
    <p:sldId id="1773" r:id="rId58"/>
    <p:sldId id="1784" r:id="rId59"/>
    <p:sldId id="1788" r:id="rId60"/>
    <p:sldId id="1804" r:id="rId61"/>
    <p:sldId id="1805" r:id="rId62"/>
    <p:sldId id="1806" r:id="rId63"/>
    <p:sldId id="1789" r:id="rId64"/>
    <p:sldId id="1808" r:id="rId65"/>
    <p:sldId id="1792" r:id="rId66"/>
    <p:sldId id="1782" r:id="rId67"/>
    <p:sldId id="1785" r:id="rId68"/>
    <p:sldId id="1739" r:id="rId69"/>
    <p:sldId id="1750" r:id="rId70"/>
    <p:sldId id="1753" r:id="rId71"/>
    <p:sldId id="1761" r:id="rId7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1pPr>
    <a:lvl2pPr marL="455451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2pPr>
    <a:lvl3pPr marL="912486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3pPr>
    <a:lvl4pPr marL="1369523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4pPr>
    <a:lvl5pPr marL="1826558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5pPr>
    <a:lvl6pPr marL="2285181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6pPr>
    <a:lvl7pPr marL="2742219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7pPr>
    <a:lvl8pPr marL="3199252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8pPr>
    <a:lvl9pPr marL="3656291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8000"/>
    <a:srgbClr val="000000"/>
    <a:srgbClr val="4FBBC0"/>
    <a:srgbClr val="FFFFFF"/>
    <a:srgbClr val="FFFFCC"/>
    <a:srgbClr val="1C0000"/>
    <a:srgbClr val="0EC820"/>
    <a:srgbClr val="12FF29"/>
    <a:srgbClr val="1F1F87"/>
    <a:srgbClr val="252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04" autoAdjust="0"/>
    <p:restoredTop sz="99821" autoAdjust="0"/>
  </p:normalViewPr>
  <p:slideViewPr>
    <p:cSldViewPr>
      <p:cViewPr varScale="1">
        <p:scale>
          <a:sx n="101" d="100"/>
          <a:sy n="101" d="100"/>
        </p:scale>
        <p:origin x="-10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36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21.xml"/><Relationship Id="rId64" Type="http://schemas.openxmlformats.org/officeDocument/2006/relationships/slide" Target="slides/slide22.xml"/><Relationship Id="rId65" Type="http://schemas.openxmlformats.org/officeDocument/2006/relationships/slide" Target="slides/slide23.xml"/><Relationship Id="rId66" Type="http://schemas.openxmlformats.org/officeDocument/2006/relationships/slide" Target="slides/slide24.xml"/><Relationship Id="rId67" Type="http://schemas.openxmlformats.org/officeDocument/2006/relationships/slide" Target="slides/slide25.xml"/><Relationship Id="rId68" Type="http://schemas.openxmlformats.org/officeDocument/2006/relationships/slide" Target="slides/slide26.xml"/><Relationship Id="rId69" Type="http://schemas.openxmlformats.org/officeDocument/2006/relationships/slide" Target="slides/slide27.xml"/><Relationship Id="rId50" Type="http://schemas.openxmlformats.org/officeDocument/2006/relationships/slide" Target="slides/slide8.xml"/><Relationship Id="rId51" Type="http://schemas.openxmlformats.org/officeDocument/2006/relationships/slide" Target="slides/slide9.xml"/><Relationship Id="rId52" Type="http://schemas.openxmlformats.org/officeDocument/2006/relationships/slide" Target="slides/slide10.xml"/><Relationship Id="rId53" Type="http://schemas.openxmlformats.org/officeDocument/2006/relationships/slide" Target="slides/slide11.xml"/><Relationship Id="rId54" Type="http://schemas.openxmlformats.org/officeDocument/2006/relationships/slide" Target="slides/slide12.xml"/><Relationship Id="rId55" Type="http://schemas.openxmlformats.org/officeDocument/2006/relationships/slide" Target="slides/slide13.xml"/><Relationship Id="rId56" Type="http://schemas.openxmlformats.org/officeDocument/2006/relationships/slide" Target="slides/slide14.xml"/><Relationship Id="rId57" Type="http://schemas.openxmlformats.org/officeDocument/2006/relationships/slide" Target="slides/slide15.xml"/><Relationship Id="rId58" Type="http://schemas.openxmlformats.org/officeDocument/2006/relationships/slide" Target="slides/slide16.xml"/><Relationship Id="rId59" Type="http://schemas.openxmlformats.org/officeDocument/2006/relationships/slide" Target="slides/slide17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" Target="slides/slide1.xml"/><Relationship Id="rId44" Type="http://schemas.openxmlformats.org/officeDocument/2006/relationships/slide" Target="slides/slide2.xml"/><Relationship Id="rId45" Type="http://schemas.openxmlformats.org/officeDocument/2006/relationships/slide" Target="slides/slide3.xml"/><Relationship Id="rId46" Type="http://schemas.openxmlformats.org/officeDocument/2006/relationships/slide" Target="slides/slide4.xml"/><Relationship Id="rId47" Type="http://schemas.openxmlformats.org/officeDocument/2006/relationships/slide" Target="slides/slide5.xml"/><Relationship Id="rId48" Type="http://schemas.openxmlformats.org/officeDocument/2006/relationships/slide" Target="slides/slide6.xml"/><Relationship Id="rId4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70" Type="http://schemas.openxmlformats.org/officeDocument/2006/relationships/slide" Target="slides/slide28.xml"/><Relationship Id="rId71" Type="http://schemas.openxmlformats.org/officeDocument/2006/relationships/slide" Target="slides/slide29.xml"/><Relationship Id="rId72" Type="http://schemas.openxmlformats.org/officeDocument/2006/relationships/slide" Target="slides/slide30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18.xml"/><Relationship Id="rId61" Type="http://schemas.openxmlformats.org/officeDocument/2006/relationships/slide" Target="slides/slide19.xml"/><Relationship Id="rId62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54C30-5694-5648-A3F6-4E61E31909F4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2F1B0-153E-694E-8655-38CC08829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16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9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fld id="{B81B8BBE-1792-F54E-B421-71661C489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596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-110" charset="-128"/>
        <a:cs typeface="ＭＳ Ｐゴシック" pitchFamily="-110" charset="-128"/>
      </a:defRPr>
    </a:lvl1pPr>
    <a:lvl2pPr marL="45545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2pPr>
    <a:lvl3pPr marL="9124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3pPr>
    <a:lvl4pPr marL="136952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4pPr>
    <a:lvl5pPr marL="18265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5pPr>
    <a:lvl6pPr marL="2284707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48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590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32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90" name="Shape 59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AA428-DEA9-BC48-8761-A1C31B55662A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21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0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AA428-DEA9-BC48-8761-A1C31B55662A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22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0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25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26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/>
              <a:pPr algn="r">
                <a:buSzPct val="25000"/>
              </a:pPr>
              <a:t>27</a:t>
            </a:fld>
            <a:endParaRPr lang="en-US" sz="1200"/>
          </a:p>
        </p:txBody>
      </p:sp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43" name="Shape 64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Shape 6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67" name="Shape 66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/>
              <a:pPr algn="r">
                <a:buSzPct val="25000"/>
              </a:pPr>
              <a:t>30</a:t>
            </a:fld>
            <a:endParaRPr lang="en-US" sz="1200"/>
          </a:p>
        </p:txBody>
      </p:sp>
      <p:sp>
        <p:nvSpPr>
          <p:cNvPr id="735" name="Shape 7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36" name="Shape 7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8DA3A-D12B-9C4C-81F3-50BB9D80B2BA}" type="slidenum">
              <a:rPr lang="en-US">
                <a:latin typeface="Arial" pitchFamily="-105" charset="0"/>
                <a:ea typeface="Arial" pitchFamily="-105" charset="0"/>
                <a:cs typeface="Arial" pitchFamily="-105" charset="0"/>
                <a:sym typeface="Arial" pitchFamily="-105" charset="0"/>
              </a:rPr>
              <a:pPr/>
              <a:t>9</a:t>
            </a:fld>
            <a:endParaRPr lang="en-US">
              <a:latin typeface="Arial" pitchFamily="-105" charset="0"/>
              <a:ea typeface="Arial" pitchFamily="-105" charset="0"/>
              <a:cs typeface="Arial" pitchFamily="-105" charset="0"/>
              <a:sym typeface="Arial" pitchFamily="-105" charset="0"/>
            </a:endParaRPr>
          </a:p>
        </p:txBody>
      </p:sp>
      <p:sp>
        <p:nvSpPr>
          <p:cNvPr id="568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8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6" tIns="45718" rIns="91436" bIns="45718"/>
          <a:lstStyle/>
          <a:p>
            <a:pPr eaLnBrk="1" hangingPunct="1"/>
            <a:endParaRPr lang="en-US"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AA428-DEA9-BC48-8761-A1C31B55662A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11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0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Shape 8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37" name="Shape 83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14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15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Shape 8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47" name="Shape 84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17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18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3.jpeg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3.jpeg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3.jpeg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3.jpeg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3.jpeg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3.jpeg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3.jpeg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3.jpeg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3.jpeg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3.jpeg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3.jpeg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3.jpeg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3.jpeg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3.jpeg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DEAA986-C63F-B64F-BA46-DBA0F18BAB61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74637"/>
            <a:ext cx="2076450" cy="6202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7"/>
            <a:ext cx="6076950" cy="6202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1D96898-768A-2B49-AC51-8E0791A71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56EC1FC7-2675-304F-81B1-CBF763799A2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A631798-BA41-D841-B2F0-D17367147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41C834C-11CF-034B-A3A9-1489D62EB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1537209-FE3D-8F47-B52D-26F99BC38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000C9AE-6A7A-9C46-95B7-2314597D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9416629-DE20-4743-9259-1CE1E6970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C69DFF2-26A0-F346-AA70-BBE1295D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0CDA87F-7633-2F46-B88D-BF779CB5B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8C17D65-DFB2-8144-B399-7756275CA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52CFDEE-BFE0-0742-A152-24C9E2627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9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BA01FBC-44D3-8B41-A593-34C8D33EA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DD856A0-B645-1545-8435-029CD966B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4A6076F-6975-634F-AF61-E9E7FD639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C10ECF4-291F-9E40-91F5-8A0A48EC5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31C07-5778-2448-8A25-C6A3BF3DA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17FFA-31E4-2A4A-9E8D-3BE151BAC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0C8E8-9D79-F348-A863-3D9A233F4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79683-0AEB-0147-8540-9B76511FC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243A-B3DD-F544-BD89-68FA64697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marL="0" marR="0" lvl="0" indent="0" algn="ctr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0FD2-F1FC-0A4D-8FC0-F6121F676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3DAAC-92F1-D54F-B8C4-A95F1047F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3A308-300B-9B4F-AE34-C5A1EF48C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8FB-317A-8D47-91CE-E381B8115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7900-46B2-FD49-91F8-8072F13B0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18062-6FAC-6748-AAC8-3D9B221C0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AF5E2-1D2F-764D-A265-AEBEFC5C5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9624"/>
            <a:ext cx="7772400" cy="76938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233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3" indent="0">
              <a:buNone/>
              <a:defRPr sz="1600"/>
            </a:lvl3pPr>
            <a:lvl4pPr marL="1370830" indent="0">
              <a:buNone/>
              <a:defRPr sz="1400"/>
            </a:lvl4pPr>
            <a:lvl5pPr marL="1827772" indent="0">
              <a:buNone/>
              <a:defRPr sz="1400"/>
            </a:lvl5pPr>
            <a:lvl6pPr marL="2284713" indent="0">
              <a:buNone/>
              <a:defRPr sz="1400"/>
            </a:lvl6pPr>
            <a:lvl7pPr marL="2741659" indent="0">
              <a:buNone/>
              <a:defRPr sz="1400"/>
            </a:lvl7pPr>
            <a:lvl8pPr marL="3198596" indent="0">
              <a:buNone/>
              <a:defRPr sz="1400"/>
            </a:lvl8pPr>
            <a:lvl9pPr marL="36555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261"/>
            <a:ext cx="8229600" cy="76938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98"/>
            <a:ext cx="3008313" cy="70783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40005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3" indent="0">
              <a:buNone/>
              <a:defRPr sz="2400"/>
            </a:lvl3pPr>
            <a:lvl4pPr marL="1370830" indent="0">
              <a:buNone/>
              <a:defRPr sz="2000"/>
            </a:lvl4pPr>
            <a:lvl5pPr marL="1827772" indent="0">
              <a:buNone/>
              <a:defRPr sz="2000"/>
            </a:lvl5pPr>
            <a:lvl6pPr marL="2284713" indent="0">
              <a:buNone/>
              <a:defRPr sz="2000"/>
            </a:lvl6pPr>
            <a:lvl7pPr marL="2741659" indent="0">
              <a:buNone/>
              <a:defRPr sz="2000"/>
            </a:lvl7pPr>
            <a:lvl8pPr marL="3198596" indent="0">
              <a:buNone/>
              <a:defRPr sz="2000"/>
            </a:lvl8pPr>
            <a:lvl9pPr marL="36555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6249" y="722315"/>
            <a:ext cx="1538778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5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6937"/>
            <a:ext cx="8637588" cy="769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6937"/>
            <a:ext cx="8637588" cy="769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5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2BD82DE-B634-FC49-B861-B4240986E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9624"/>
            <a:ext cx="7772400" cy="76938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233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3" indent="0">
              <a:buNone/>
              <a:defRPr sz="1600"/>
            </a:lvl3pPr>
            <a:lvl4pPr marL="1370830" indent="0">
              <a:buNone/>
              <a:defRPr sz="1400"/>
            </a:lvl4pPr>
            <a:lvl5pPr marL="1827772" indent="0">
              <a:buNone/>
              <a:defRPr sz="1400"/>
            </a:lvl5pPr>
            <a:lvl6pPr marL="2284713" indent="0">
              <a:buNone/>
              <a:defRPr sz="1400"/>
            </a:lvl6pPr>
            <a:lvl7pPr marL="2741659" indent="0">
              <a:buNone/>
              <a:defRPr sz="1400"/>
            </a:lvl7pPr>
            <a:lvl8pPr marL="3198596" indent="0">
              <a:buNone/>
              <a:defRPr sz="1400"/>
            </a:lvl8pPr>
            <a:lvl9pPr marL="36555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261"/>
            <a:ext cx="8229600" cy="76938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98"/>
            <a:ext cx="3008313" cy="70783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40005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3" indent="0">
              <a:buNone/>
              <a:defRPr sz="2400"/>
            </a:lvl3pPr>
            <a:lvl4pPr marL="1370830" indent="0">
              <a:buNone/>
              <a:defRPr sz="2000"/>
            </a:lvl4pPr>
            <a:lvl5pPr marL="1827772" indent="0">
              <a:buNone/>
              <a:defRPr sz="2000"/>
            </a:lvl5pPr>
            <a:lvl6pPr marL="2284713" indent="0">
              <a:buNone/>
              <a:defRPr sz="2000"/>
            </a:lvl6pPr>
            <a:lvl7pPr marL="2741659" indent="0">
              <a:buNone/>
              <a:defRPr sz="2000"/>
            </a:lvl7pPr>
            <a:lvl8pPr marL="3198596" indent="0">
              <a:buNone/>
              <a:defRPr sz="2000"/>
            </a:lvl8pPr>
            <a:lvl9pPr marL="36555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FB4F397-917F-B049-8EDB-46AA639AC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6249" y="722315"/>
            <a:ext cx="1538778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5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6937"/>
            <a:ext cx="8637588" cy="769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6937"/>
            <a:ext cx="8637588" cy="769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5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2278595"/>
            <a:ext cx="7772400" cy="76940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234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8233"/>
            <a:ext cx="8229600" cy="76940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059A090-0721-CB4F-B19B-3EC789438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727246"/>
            <a:ext cx="3008313" cy="7078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66"/>
            <a:ext cx="5486400" cy="4000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9" y="722315"/>
            <a:ext cx="1538816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5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14909"/>
            <a:ext cx="8637588" cy="7694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14909"/>
            <a:ext cx="8637588" cy="7694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5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CB2145E-3B09-8345-837F-87A45734D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8A1E2BD-7FFA-BF44-BF21-A485C692A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8237B72-0588-4744-9B86-1C918AB4E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1D31EFF-FFD5-1D43-9F4E-3AF63483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762D863-53FD-9040-BED1-0EFC38FEC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834D528-867D-0542-AA71-546907C7F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6526C07-A7B7-AA4B-BE81-0C3A50B6B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6AF473F-BAAB-B64B-BDE2-3C88E2E51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F4658E7-2523-3245-A41D-8EF45FC33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48209D3-7EC4-534F-8E23-77C7DD967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29C99FB-0682-0247-945E-E88124A39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6205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5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3D14191-E12E-BE47-90D5-7E1B4F8AE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9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7BA82B7-487B-E848-A296-DC5805BA9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B9D43-41AC-574A-92B6-D9D3E960E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72F21-EB3A-9F44-A46B-CF62051B4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85E7828-5705-A144-B323-BB45239AC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5B907-FD7B-E04C-92E5-2B1926904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EB565-E7AD-9F4E-8CF1-379CCEC1E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BB9D-AFA7-0F4B-88B3-AAD652129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842C4-1ACF-B04A-A441-9E4DE71EC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72F2-0762-D445-9626-9F9F1BD1C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48E99-04B3-7540-A2DF-E8405A8CD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D557-A904-A349-94B9-D845D2A60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4503-8A8B-3A4B-91F2-92BA9501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039F5-CA4C-CE42-B839-8A4DE97BD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C2B6D-A4A5-314C-A0D5-AEEDE5104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DD65DA7-1955-9245-8EB2-4945FAA2EBEF}" type="slidenum">
              <a:rPr lang="en-US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BEFA92E-F35F-E849-8128-269EE24D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F04D32-CCC0-744D-812B-0CD2F84EDC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DFA594-26A5-C84A-BFD8-6D94D6043F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4D95CF-73EA-F548-9621-4EB6B5E82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7B778D-E07A-BF42-9FDB-AD14FED937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B9AF5F-8E1D-E04D-B4F6-8D469D3114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0DFA9E4-EA91-4742-B494-F7EC6131BF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6E4C76-C80D-F042-9048-F7967330A0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43B820-3F24-3F45-822C-7EBD6218F1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43E26E4-A828-7745-AA52-9820179B36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25084-C4EB-B549-88E4-A343758B81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910DFFD-8703-DD44-B0D3-2E08ADF8F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40D244-0813-F047-9A97-0FE5CEBCC2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93" indent="0" algn="ctr">
              <a:buNone/>
              <a:defRPr/>
            </a:lvl2pPr>
            <a:lvl3pPr marL="913790" indent="0" algn="ctr">
              <a:buNone/>
              <a:defRPr/>
            </a:lvl3pPr>
            <a:lvl4pPr marL="1370688" indent="0" algn="ctr">
              <a:buNone/>
              <a:defRPr/>
            </a:lvl4pPr>
            <a:lvl5pPr marL="1827581" indent="0" algn="ctr">
              <a:buNone/>
              <a:defRPr/>
            </a:lvl5pPr>
            <a:lvl6pPr marL="2284476" indent="0" algn="ctr">
              <a:buNone/>
              <a:defRPr/>
            </a:lvl6pPr>
            <a:lvl7pPr marL="2741375" indent="0" algn="ctr">
              <a:buNone/>
              <a:defRPr/>
            </a:lvl7pPr>
            <a:lvl8pPr marL="3198265" indent="0" algn="ctr">
              <a:buNone/>
              <a:defRPr/>
            </a:lvl8pPr>
            <a:lvl9pPr marL="365516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8AE31A1-37B0-4341-A04B-8D9D6A81B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F5813BB-2426-EB47-BC7B-33572ABE3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93" indent="0">
              <a:buNone/>
              <a:defRPr sz="1800"/>
            </a:lvl2pPr>
            <a:lvl3pPr marL="913790" indent="0">
              <a:buNone/>
              <a:defRPr sz="1600"/>
            </a:lvl3pPr>
            <a:lvl4pPr marL="1370688" indent="0">
              <a:buNone/>
              <a:defRPr sz="1400"/>
            </a:lvl4pPr>
            <a:lvl5pPr marL="1827581" indent="0">
              <a:buNone/>
              <a:defRPr sz="1400"/>
            </a:lvl5pPr>
            <a:lvl6pPr marL="2284476" indent="0">
              <a:buNone/>
              <a:defRPr sz="1400"/>
            </a:lvl6pPr>
            <a:lvl7pPr marL="2741375" indent="0">
              <a:buNone/>
              <a:defRPr sz="1400"/>
            </a:lvl7pPr>
            <a:lvl8pPr marL="3198265" indent="0">
              <a:buNone/>
              <a:defRPr sz="1400"/>
            </a:lvl8pPr>
            <a:lvl9pPr marL="365516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DFFED3E-095C-454E-A5CA-BB87480B9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BD07DE7-3E53-B34A-9405-04E4B6B20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88" indent="0">
              <a:buNone/>
              <a:defRPr sz="1600" b="1"/>
            </a:lvl4pPr>
            <a:lvl5pPr marL="1827581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5" indent="0">
              <a:buNone/>
              <a:defRPr sz="1600" b="1"/>
            </a:lvl7pPr>
            <a:lvl8pPr marL="3198265" indent="0">
              <a:buNone/>
              <a:defRPr sz="1600" b="1"/>
            </a:lvl8pPr>
            <a:lvl9pPr marL="36551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88" indent="0">
              <a:buNone/>
              <a:defRPr sz="1600" b="1"/>
            </a:lvl4pPr>
            <a:lvl5pPr marL="1827581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5" indent="0">
              <a:buNone/>
              <a:defRPr sz="1600" b="1"/>
            </a:lvl7pPr>
            <a:lvl8pPr marL="3198265" indent="0">
              <a:buNone/>
              <a:defRPr sz="1600" b="1"/>
            </a:lvl8pPr>
            <a:lvl9pPr marL="36551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768CC8C-57BA-0842-A934-49D4BD211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FBBB2CB9-EEF0-5147-9EA3-40A8AC809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E5197FF-9982-894C-80BF-DBC2C2774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88" indent="0">
              <a:buNone/>
              <a:defRPr sz="900"/>
            </a:lvl4pPr>
            <a:lvl5pPr marL="1827581" indent="0">
              <a:buNone/>
              <a:defRPr sz="900"/>
            </a:lvl5pPr>
            <a:lvl6pPr marL="2284476" indent="0">
              <a:buNone/>
              <a:defRPr sz="900"/>
            </a:lvl6pPr>
            <a:lvl7pPr marL="2741375" indent="0">
              <a:buNone/>
              <a:defRPr sz="900"/>
            </a:lvl7pPr>
            <a:lvl8pPr marL="3198265" indent="0">
              <a:buNone/>
              <a:defRPr sz="900"/>
            </a:lvl8pPr>
            <a:lvl9pPr marL="36551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2782A00-1CC2-7B4F-8A37-E687901AD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88" indent="0">
              <a:buNone/>
              <a:defRPr sz="2000"/>
            </a:lvl4pPr>
            <a:lvl5pPr marL="1827581" indent="0">
              <a:buNone/>
              <a:defRPr sz="2000"/>
            </a:lvl5pPr>
            <a:lvl6pPr marL="2284476" indent="0">
              <a:buNone/>
              <a:defRPr sz="2000"/>
            </a:lvl6pPr>
            <a:lvl7pPr marL="2741375" indent="0">
              <a:buNone/>
              <a:defRPr sz="2000"/>
            </a:lvl7pPr>
            <a:lvl8pPr marL="3198265" indent="0">
              <a:buNone/>
              <a:defRPr sz="2000"/>
            </a:lvl8pPr>
            <a:lvl9pPr marL="36551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88" indent="0">
              <a:buNone/>
              <a:defRPr sz="900"/>
            </a:lvl4pPr>
            <a:lvl5pPr marL="1827581" indent="0">
              <a:buNone/>
              <a:defRPr sz="900"/>
            </a:lvl5pPr>
            <a:lvl6pPr marL="2284476" indent="0">
              <a:buNone/>
              <a:defRPr sz="900"/>
            </a:lvl6pPr>
            <a:lvl7pPr marL="2741375" indent="0">
              <a:buNone/>
              <a:defRPr sz="900"/>
            </a:lvl7pPr>
            <a:lvl8pPr marL="3198265" indent="0">
              <a:buNone/>
              <a:defRPr sz="900"/>
            </a:lvl8pPr>
            <a:lvl9pPr marL="36551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4C16881-3D26-3E49-89F0-AB3EB3A02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3301350-95E1-8245-B5B3-47C5041E0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21C1E48-423A-8249-A1DA-3E5F5CD6F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010E817-5016-9F49-93C4-D133DF40C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538805D-BF30-C84F-8B54-D66F9B1B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E2606-0E75-6F44-99B1-BF8CF520B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BB2E-8A91-E34E-A103-D0637E1C9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CE57C-54B3-9B4E-AD3A-1036373C9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BD406-D9FB-DC49-8B65-C45F1F88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9D89-3FEA-C949-8C99-B09778EF9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2F080-4FF7-BF45-8420-9058AD305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AF87E13-E3DB-3646-BA3D-36753967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EF80A-691A-6A43-B8F1-E64689A0B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3B025-2C99-CC4B-B00E-8E38C40FA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7D606-5F32-0945-AC82-FBDAE32F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19C61-6D04-AA48-A3AF-9E87CEED3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-76199"/>
            <a:ext cx="2057400" cy="6202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-76199"/>
            <a:ext cx="6019800" cy="6202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7E267-5105-1A4A-A739-BAE31028E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C223180-FCD0-8749-8F73-9EFCA2CF3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8884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698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940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39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C483F3F-2488-0C4F-BDC9-FEA2B57E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5071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4328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2270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8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6322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808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982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DD65DA7-1955-9245-8EB2-4945FAA2EBEF}" type="slidenum">
              <a:rPr lang="en-US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465EA62-8D80-F648-A2CF-03941FEEEF4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465EA62-8D80-F648-A2CF-03941FEEEF4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F7A74A8-B30E-B84B-8290-586C12EC7B8A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AB5731F-1611-5849-9639-D34521C4BB6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C8E7300-1118-134C-A850-139FA595581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FCAF22D-5A70-3846-AF40-7BCCC6C3E69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2E36529-05ED-4248-9B60-BDE8C134EE96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45C7414-24DC-DC4E-8524-038C13A367A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DEAA986-C63F-B64F-BA46-DBA0F18BAB61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56EC1FC7-2675-304F-81B1-CBF763799A2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F7A74A8-B30E-B84B-8290-586C12EC7B8A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63201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          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8100" y="1435101"/>
            <a:ext cx="3835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1" y="1435101"/>
            <a:ext cx="3835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" y="5638800"/>
            <a:ext cx="8077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24044A1-247C-434E-9105-3566C636892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6"/>
            <a:ext cx="5410200" cy="3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16"/>
            <a:ext cx="457200" cy="276967"/>
          </a:xfrm>
          <a:prstGeom prst="rect">
            <a:avLst/>
          </a:prstGeom>
        </p:spPr>
        <p:txBody>
          <a:bodyPr wrap="square" lIns="91359" tIns="45680" rIns="91359" bIns="45680">
            <a:spAutoFit/>
          </a:bodyPr>
          <a:lstStyle/>
          <a:p>
            <a:pPr defTabSz="913603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3603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6"/>
            <a:ext cx="5410200" cy="3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18"/>
            <a:ext cx="4572000" cy="276967"/>
          </a:xfrm>
          <a:prstGeom prst="rect">
            <a:avLst/>
          </a:prstGeom>
        </p:spPr>
        <p:txBody>
          <a:bodyPr lIns="91359" tIns="45680" rIns="91359" bIns="45680">
            <a:spAutoFit/>
          </a:bodyPr>
          <a:lstStyle/>
          <a:p>
            <a:pPr algn="ctr" defTabSz="913603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16"/>
            <a:ext cx="457200" cy="276967"/>
          </a:xfrm>
          <a:prstGeom prst="rect">
            <a:avLst/>
          </a:prstGeom>
        </p:spPr>
        <p:txBody>
          <a:bodyPr wrap="square" lIns="91359" tIns="45680" rIns="91359" bIns="45680">
            <a:spAutoFit/>
          </a:bodyPr>
          <a:lstStyle/>
          <a:p>
            <a:pPr defTabSz="913603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3603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6"/>
            <a:ext cx="5410200" cy="3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04" indent="0" algn="ctr">
              <a:buNone/>
              <a:defRPr/>
            </a:lvl2pPr>
            <a:lvl3pPr marL="913413" indent="0" algn="ctr">
              <a:buNone/>
              <a:defRPr/>
            </a:lvl3pPr>
            <a:lvl4pPr marL="1370126" indent="0" algn="ctr">
              <a:buNone/>
              <a:defRPr/>
            </a:lvl4pPr>
            <a:lvl5pPr marL="1826832" indent="0" algn="ctr">
              <a:buNone/>
              <a:defRPr/>
            </a:lvl5pPr>
            <a:lvl6pPr marL="2283537" indent="0" algn="ctr">
              <a:buNone/>
              <a:defRPr/>
            </a:lvl6pPr>
            <a:lvl7pPr marL="2740246" indent="0" algn="ctr">
              <a:buNone/>
              <a:defRPr/>
            </a:lvl7pPr>
            <a:lvl8pPr marL="3196956" indent="0" algn="ctr">
              <a:buNone/>
              <a:defRPr/>
            </a:lvl8pPr>
            <a:lvl9pPr marL="36536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04" indent="0">
              <a:buNone/>
              <a:defRPr sz="1800"/>
            </a:lvl2pPr>
            <a:lvl3pPr marL="913413" indent="0">
              <a:buNone/>
              <a:defRPr sz="1600"/>
            </a:lvl3pPr>
            <a:lvl4pPr marL="1370126" indent="0">
              <a:buNone/>
              <a:defRPr sz="1400"/>
            </a:lvl4pPr>
            <a:lvl5pPr marL="1826832" indent="0">
              <a:buNone/>
              <a:defRPr sz="1400"/>
            </a:lvl5pPr>
            <a:lvl6pPr marL="2283537" indent="0">
              <a:buNone/>
              <a:defRPr sz="1400"/>
            </a:lvl6pPr>
            <a:lvl7pPr marL="2740246" indent="0">
              <a:buNone/>
              <a:defRPr sz="1400"/>
            </a:lvl7pPr>
            <a:lvl8pPr marL="3196956" indent="0">
              <a:buNone/>
              <a:defRPr sz="1400"/>
            </a:lvl8pPr>
            <a:lvl9pPr marL="36536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4" indent="0">
              <a:buNone/>
              <a:defRPr sz="2000" b="1"/>
            </a:lvl2pPr>
            <a:lvl3pPr marL="913413" indent="0">
              <a:buNone/>
              <a:defRPr sz="1800" b="1"/>
            </a:lvl3pPr>
            <a:lvl4pPr marL="1370126" indent="0">
              <a:buNone/>
              <a:defRPr sz="1600" b="1"/>
            </a:lvl4pPr>
            <a:lvl5pPr marL="1826832" indent="0">
              <a:buNone/>
              <a:defRPr sz="1600" b="1"/>
            </a:lvl5pPr>
            <a:lvl6pPr marL="2283537" indent="0">
              <a:buNone/>
              <a:defRPr sz="1600" b="1"/>
            </a:lvl6pPr>
            <a:lvl7pPr marL="2740246" indent="0">
              <a:buNone/>
              <a:defRPr sz="1600" b="1"/>
            </a:lvl7pPr>
            <a:lvl8pPr marL="3196956" indent="0">
              <a:buNone/>
              <a:defRPr sz="1600" b="1"/>
            </a:lvl8pPr>
            <a:lvl9pPr marL="36536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2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4" indent="0">
              <a:buNone/>
              <a:defRPr sz="2000" b="1"/>
            </a:lvl2pPr>
            <a:lvl3pPr marL="913413" indent="0">
              <a:buNone/>
              <a:defRPr sz="1800" b="1"/>
            </a:lvl3pPr>
            <a:lvl4pPr marL="1370126" indent="0">
              <a:buNone/>
              <a:defRPr sz="1600" b="1"/>
            </a:lvl4pPr>
            <a:lvl5pPr marL="1826832" indent="0">
              <a:buNone/>
              <a:defRPr sz="1600" b="1"/>
            </a:lvl5pPr>
            <a:lvl6pPr marL="2283537" indent="0">
              <a:buNone/>
              <a:defRPr sz="1600" b="1"/>
            </a:lvl6pPr>
            <a:lvl7pPr marL="2740246" indent="0">
              <a:buNone/>
              <a:defRPr sz="1600" b="1"/>
            </a:lvl7pPr>
            <a:lvl8pPr marL="3196956" indent="0">
              <a:buNone/>
              <a:defRPr sz="1600" b="1"/>
            </a:lvl8pPr>
            <a:lvl9pPr marL="36536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3" indent="0">
              <a:buNone/>
              <a:defRPr sz="1000"/>
            </a:lvl3pPr>
            <a:lvl4pPr marL="1370126" indent="0">
              <a:buNone/>
              <a:defRPr sz="900"/>
            </a:lvl4pPr>
            <a:lvl5pPr marL="1826832" indent="0">
              <a:buNone/>
              <a:defRPr sz="900"/>
            </a:lvl5pPr>
            <a:lvl6pPr marL="2283537" indent="0">
              <a:buNone/>
              <a:defRPr sz="900"/>
            </a:lvl6pPr>
            <a:lvl7pPr marL="2740246" indent="0">
              <a:buNone/>
              <a:defRPr sz="900"/>
            </a:lvl7pPr>
            <a:lvl8pPr marL="3196956" indent="0">
              <a:buNone/>
              <a:defRPr sz="900"/>
            </a:lvl8pPr>
            <a:lvl9pPr marL="36536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04" indent="0">
              <a:buNone/>
              <a:defRPr sz="2800"/>
            </a:lvl2pPr>
            <a:lvl3pPr marL="913413" indent="0">
              <a:buNone/>
              <a:defRPr sz="2400"/>
            </a:lvl3pPr>
            <a:lvl4pPr marL="1370126" indent="0">
              <a:buNone/>
              <a:defRPr sz="2000"/>
            </a:lvl4pPr>
            <a:lvl5pPr marL="1826832" indent="0">
              <a:buNone/>
              <a:defRPr sz="2000"/>
            </a:lvl5pPr>
            <a:lvl6pPr marL="2283537" indent="0">
              <a:buNone/>
              <a:defRPr sz="2000"/>
            </a:lvl6pPr>
            <a:lvl7pPr marL="2740246" indent="0">
              <a:buNone/>
              <a:defRPr sz="2000"/>
            </a:lvl7pPr>
            <a:lvl8pPr marL="3196956" indent="0">
              <a:buNone/>
              <a:defRPr sz="2000"/>
            </a:lvl8pPr>
            <a:lvl9pPr marL="36536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3" indent="0">
              <a:buNone/>
              <a:defRPr sz="1000"/>
            </a:lvl3pPr>
            <a:lvl4pPr marL="1370126" indent="0">
              <a:buNone/>
              <a:defRPr sz="900"/>
            </a:lvl4pPr>
            <a:lvl5pPr marL="1826832" indent="0">
              <a:buNone/>
              <a:defRPr sz="900"/>
            </a:lvl5pPr>
            <a:lvl6pPr marL="2283537" indent="0">
              <a:buNone/>
              <a:defRPr sz="900"/>
            </a:lvl6pPr>
            <a:lvl7pPr marL="2740246" indent="0">
              <a:buNone/>
              <a:defRPr sz="900"/>
            </a:lvl7pPr>
            <a:lvl8pPr marL="3196956" indent="0">
              <a:buNone/>
              <a:defRPr sz="900"/>
            </a:lvl8pPr>
            <a:lvl9pPr marL="36536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91" name="Shape 91"/>
          <p:cNvSpPr/>
          <p:nvPr/>
        </p:nvSpPr>
        <p:spPr>
          <a:xfrm>
            <a:off x="76200" y="6477005"/>
            <a:ext cx="4572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97" name="Shape 97"/>
          <p:cNvSpPr/>
          <p:nvPr/>
        </p:nvSpPr>
        <p:spPr>
          <a:xfrm>
            <a:off x="2438400" y="6320139"/>
            <a:ext cx="45720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</a:p>
        </p:txBody>
      </p:sp>
      <p:sp>
        <p:nvSpPr>
          <p:cNvPr id="98" name="Shape 98"/>
          <p:cNvSpPr/>
          <p:nvPr/>
        </p:nvSpPr>
        <p:spPr>
          <a:xfrm>
            <a:off x="76200" y="6477005"/>
            <a:ext cx="4572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685800" y="2130432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1371600" y="3886201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722312" y="440690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22312" y="2906716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63513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3176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26478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2638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26289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2619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63513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3176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26478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2638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26289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2619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4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20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8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88913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25412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2541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39178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3908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38989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3889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3"/>
          </p:nvPr>
        </p:nvSpPr>
        <p:spPr>
          <a:xfrm>
            <a:off x="4645030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4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20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8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88913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25412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2541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39178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3908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38989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3889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8" y="273048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575051" y="273056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399" cy="566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1792288" y="5367341"/>
            <a:ext cx="5486399" cy="804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 rot="5400000">
            <a:off x="2514599" y="152399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 rot="5400000">
            <a:off x="4743450" y="2381249"/>
            <a:ext cx="5486399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49"/>
            <a:ext cx="5486399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clipArt" idx="2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chart" idx="2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450" marR="0" lvl="1" indent="-1095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486" marR="0" lvl="2" indent="-10785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69523" marR="0" lvl="3" indent="-10622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6558" marR="0" lvl="4" indent="-1045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181" marR="0" lvl="5" indent="-1188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219" marR="0" lvl="6" indent="-11719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252" marR="0" lvl="7" indent="-11552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291" marR="0" lvl="8" indent="-1139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kern="0"/>
          </a:p>
        </p:txBody>
      </p:sp>
      <p:sp>
        <p:nvSpPr>
          <p:cNvPr id="161" name="Shape 161"/>
          <p:cNvSpPr txBox="1">
            <a:spLocks noGrp="1"/>
          </p:cNvSpPr>
          <p:nvPr>
            <p:ph type="ftr" idx="11"/>
          </p:nvPr>
        </p:nvSpPr>
        <p:spPr>
          <a:xfrm>
            <a:off x="533400" y="5638801"/>
            <a:ext cx="8077199" cy="476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450" marR="0" lvl="1" indent="-1095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486" marR="0" lvl="2" indent="-10785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69523" marR="0" lvl="3" indent="-10622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6558" marR="0" lvl="4" indent="-1045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181" marR="0" lvl="5" indent="-1188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219" marR="0" lvl="6" indent="-11719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252" marR="0" lvl="7" indent="-11552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291" marR="0" lvl="8" indent="-1139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kern="0"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chemeClr val="dk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76200" y="6477005"/>
            <a:ext cx="4572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bg>
      <p:bgPr>
        <a:solidFill>
          <a:schemeClr val="dk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2438400" y="6320139"/>
            <a:ext cx="45720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</a:p>
        </p:txBody>
      </p:sp>
      <p:sp>
        <p:nvSpPr>
          <p:cNvPr id="258" name="Shape 258"/>
          <p:cNvSpPr/>
          <p:nvPr/>
        </p:nvSpPr>
        <p:spPr>
          <a:xfrm>
            <a:off x="76200" y="6477005"/>
            <a:ext cx="4572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chemeClr val="dk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ctrTitle"/>
          </p:nvPr>
        </p:nvSpPr>
        <p:spPr>
          <a:xfrm>
            <a:off x="685800" y="2130432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subTitle" idx="1"/>
          </p:nvPr>
        </p:nvSpPr>
        <p:spPr>
          <a:xfrm>
            <a:off x="1371600" y="3886201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722312" y="440690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722312" y="2906716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63513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3176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26478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2638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26289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2619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63513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3176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26478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2638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26289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2619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4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20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8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88913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25412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2541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39178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3908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38989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3889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3"/>
          </p:nvPr>
        </p:nvSpPr>
        <p:spPr>
          <a:xfrm>
            <a:off x="4645030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4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20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8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88913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25412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2541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39178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3908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38989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3889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457208" y="273048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3575051" y="273056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body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399" cy="566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1792288" y="5367341"/>
            <a:ext cx="5486399" cy="804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 rot="5400000">
            <a:off x="2514599" y="152399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 rot="5400000">
            <a:off x="4743450" y="2381249"/>
            <a:ext cx="5486399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49"/>
            <a:ext cx="5486399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clipArt" idx="2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chart" idx="2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450" marR="0" lvl="1" indent="-1095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486" marR="0" lvl="2" indent="-10785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69523" marR="0" lvl="3" indent="-10622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6558" marR="0" lvl="4" indent="-1045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181" marR="0" lvl="5" indent="-1188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219" marR="0" lvl="6" indent="-11719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252" marR="0" lvl="7" indent="-11552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291" marR="0" lvl="8" indent="-1139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kern="0"/>
          </a:p>
        </p:txBody>
      </p:sp>
      <p:sp>
        <p:nvSpPr>
          <p:cNvPr id="321" name="Shape 321"/>
          <p:cNvSpPr txBox="1">
            <a:spLocks noGrp="1"/>
          </p:cNvSpPr>
          <p:nvPr>
            <p:ph type="ftr" idx="11"/>
          </p:nvPr>
        </p:nvSpPr>
        <p:spPr>
          <a:xfrm>
            <a:off x="533400" y="5638801"/>
            <a:ext cx="8077199" cy="476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450" marR="0" lvl="1" indent="-1095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486" marR="0" lvl="2" indent="-10785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69523" marR="0" lvl="3" indent="-10622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6558" marR="0" lvl="4" indent="-1045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181" marR="0" lvl="5" indent="-1188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219" marR="0" lvl="6" indent="-11719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252" marR="0" lvl="7" indent="-11552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291" marR="0" lvl="8" indent="-1139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kern="0"/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/>
        </p:nvSpPr>
        <p:spPr>
          <a:xfrm>
            <a:off x="3505200" y="3048002"/>
            <a:ext cx="5410200" cy="369299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6940" marR="0" lvl="5" indent="-1243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3881" marR="0" lvl="6" indent="-12181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0826" marR="0" lvl="7" indent="-1192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7766" marR="0" lvl="8" indent="-11665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191" marR="0" lvl="0" indent="-137991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097" marR="0" lvl="1" indent="-118797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007" marR="0" lvl="2" indent="-86907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040" marR="0" lvl="3" indent="-11213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078" marR="0" lvl="4" indent="-1119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3181" marR="0" lvl="5" indent="-112881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0120" marR="0" lvl="6" indent="-11262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7063" marR="0" lvl="7" indent="-1123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4001" marR="0" lvl="8" indent="-1121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2"/>
          <p:cNvSpPr/>
          <p:nvPr userDrawn="1"/>
        </p:nvSpPr>
        <p:spPr>
          <a:xfrm>
            <a:off x="76200" y="6477005"/>
            <a:ext cx="457200" cy="276967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/>
        </p:nvSpPr>
        <p:spPr>
          <a:xfrm>
            <a:off x="3505200" y="3048002"/>
            <a:ext cx="5410200" cy="369299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6940" marR="0" lvl="5" indent="-1243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3881" marR="0" lvl="6" indent="-12181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0826" marR="0" lvl="7" indent="-1192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7766" marR="0" lvl="8" indent="-11665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6200" y="6477005"/>
            <a:ext cx="457200" cy="276967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191" marR="0" lvl="0" indent="-137991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097" marR="0" lvl="1" indent="-118797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007" marR="0" lvl="2" indent="-86907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040" marR="0" lvl="3" indent="-11213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078" marR="0" lvl="4" indent="-1119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3181" marR="0" lvl="5" indent="-112881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0120" marR="0" lvl="6" indent="-11262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7063" marR="0" lvl="7" indent="-1123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4001" marR="0" lvl="8" indent="-1121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24" name="Shape 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/>
        </p:nvSpPr>
        <p:spPr>
          <a:xfrm>
            <a:off x="3505200" y="3048002"/>
            <a:ext cx="5410200" cy="369299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6940" marR="0" lvl="5" indent="-1243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3881" marR="0" lvl="6" indent="-12181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0826" marR="0" lvl="7" indent="-1192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7766" marR="0" lvl="8" indent="-11665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" name="Shape 28"/>
          <p:cNvSpPr/>
          <p:nvPr/>
        </p:nvSpPr>
        <p:spPr>
          <a:xfrm>
            <a:off x="2209800" y="6428607"/>
            <a:ext cx="4572000" cy="276967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</a:p>
        </p:txBody>
      </p:sp>
      <p:sp>
        <p:nvSpPr>
          <p:cNvPr id="29" name="Shape 29"/>
          <p:cNvSpPr/>
          <p:nvPr/>
        </p:nvSpPr>
        <p:spPr>
          <a:xfrm>
            <a:off x="76200" y="6477005"/>
            <a:ext cx="457200" cy="276967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191" marR="0" lvl="0" indent="-137991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097" marR="0" lvl="1" indent="-118797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007" marR="0" lvl="2" indent="-86907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040" marR="0" lvl="3" indent="-11213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078" marR="0" lvl="4" indent="-1119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3181" marR="0" lvl="5" indent="-112881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0120" marR="0" lvl="6" indent="-11262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7063" marR="0" lvl="7" indent="-1123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4001" marR="0" lvl="8" indent="-1121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1538" y="52389"/>
            <a:ext cx="2009775" cy="6640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13" y="52389"/>
            <a:ext cx="5876925" cy="6640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6EDEFC7-55FA-C24D-9D9C-3C680E134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AB5731F-1611-5849-9639-D34521C4BB6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EB24068-22D9-C048-B874-0C373A488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81A5DFA-3B2B-DC48-9633-B39B2A2B8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2"/>
            <a:ext cx="4572000" cy="276999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2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FD80321-91CB-5148-AFA5-0FA6A4A07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7F725524-FF8A-4F8D-A3FA-FB9882939A6D}" type="slidenum"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 dirty="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  <a:latin typeface="Palatino Linotype" pitchFamily="18" charset="0"/>
              </a:defRPr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B2B2B2">
                    <a:lumMod val="50000"/>
                  </a:srgbClr>
                </a:solidFill>
                <a:ea typeface="ヒラギノ角ゴ Pro W3" pitchFamily="48" charset="-128"/>
              </a:rPr>
              <a:t>Scott Dodelson  PASI 2006</a:t>
            </a:r>
            <a:endParaRPr lang="en-US" sz="2800" dirty="0">
              <a:solidFill>
                <a:srgbClr val="B2B2B2">
                  <a:lumMod val="50000"/>
                </a:srgbClr>
              </a:solidFill>
              <a:ea typeface="ヒラギノ角ゴ Pro W3" pitchFamily="48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fld id="{59E38F29-EFE3-49D8-AE1A-7D0E90250DC9}" type="slidenum">
              <a:rPr lang="en-US" sz="2800" smtClean="0">
                <a:solidFill>
                  <a:srgbClr val="B2B2B2">
                    <a:lumMod val="50000"/>
                  </a:srgbClr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7FA3FE0A-F47E-4CEC-8619-710C5B15ABE0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92C46BCD-AB3D-4B4E-B4C6-23ACE781FB93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9B1FD17F-6495-42B8-99B0-1C012B1AFD86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82EBB13-330D-7E4E-954B-949458A08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C849AA55-0004-46C6-81FF-F4301D1343AC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94F24717-32BD-49D1-9848-4166A71804A0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AF1B48B9-165D-47BD-B3E9-58B898C2421F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27161843-ABC8-499C-B2CC-A0337C2F9016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84BC0993-1BC9-4F03-BDAF-D45AD9A6E8D3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8D10361E-AE0F-4C08-BC62-8AB040ECFCA0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B2B2B2">
                    <a:lumMod val="50000"/>
                  </a:srgbClr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algn="ctr">
              <a:defRPr/>
            </a:pPr>
            <a:fld id="{DCAF5553-5B17-4D50-B669-74DCC1B0355E}" type="slidenum">
              <a:rPr lang="en-US" sz="2800" smtClean="0">
                <a:solidFill>
                  <a:srgbClr val="B2B2B2">
                    <a:lumMod val="50000"/>
                  </a:srgbClr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 dirty="0">
              <a:solidFill>
                <a:srgbClr val="B2B2B2">
                  <a:lumMod val="50000"/>
                </a:srgbClr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9A42EBCB-2795-48A4-A4E0-5FB6F28864BF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lang="en-US" sz="2800" smtClean="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t>Scott Dodelson  PASI 2006</a:t>
            </a:r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fld id="{859CE0CC-E7AF-4EFC-B257-13EC08CFD44F}" type="slidenum">
              <a:rPr lang="en-US" sz="2800">
                <a:solidFill>
                  <a:srgbClr val="FF0000"/>
                </a:solidFill>
                <a:latin typeface="Palatino Linotype" pitchFamily="18" charset="0"/>
                <a:ea typeface="ヒラギノ角ゴ Pro W3" pitchFamily="48" charset="-128"/>
              </a:rPr>
              <a:pPr algn="ctr">
                <a:defRPr/>
              </a:pPr>
              <a:t>‹#›</a:t>
            </a:fld>
            <a:endParaRPr lang="en-US" sz="2800">
              <a:solidFill>
                <a:srgbClr val="FF0000"/>
              </a:solidFill>
              <a:latin typeface="Palatino Linotype" pitchFamily="18" charset="0"/>
              <a:ea typeface="ヒラギノ角ゴ Pro W3" pitchFamily="48" charset="-128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784FB3E-8072-1442-8457-BC3B344F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D9223E5-C18F-534F-BD0F-9CD480BAC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B6933E1-3950-9946-94F1-30AF0074C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pitchFamily="3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D0889AF-A11F-6D45-B6BB-660B9BF6B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eaVert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AC37E26-2E37-8341-A573-D9AC23C76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68329"/>
            <a:ext cx="2057400" cy="5557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68329"/>
            <a:ext cx="6019800" cy="5557839"/>
          </a:xfrm>
          <a:prstGeom prst="rect">
            <a:avLst/>
          </a:prstGeom>
        </p:spPr>
        <p:txBody>
          <a:bodyPr vert="eaVert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E02225A-802E-0645-A1EA-373BC05DD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C8E7300-1118-134C-A850-139FA595581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25" y="568327"/>
            <a:ext cx="7805737" cy="1144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8229600" cy="2185988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95"/>
            <a:ext cx="8229600" cy="2187575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D13B46F-8A28-C145-A75A-AC091E971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E2E3B36-07E3-7041-867C-B505C3D48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A51B9DE-96B3-1F47-B720-D8A79A520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FAABB9F-3D0D-6F4D-A542-AF8C01A51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2F97879-8720-2B45-B328-88D9E9B1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C7380C8-B17D-D04B-B47D-3498C8FA5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9D5A766-7078-FA41-88A3-431D9C67C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B38850D-CB60-314B-B9FB-17FF0E831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F230013-DFC3-F641-9A90-B33076CF2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3A9FF77-DFDC-DA43-83A6-3B0C261F3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FCAF22D-5A70-3846-AF40-7BCCC6C3E69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4771A90-D48B-274C-9AF3-EDBA39A7F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85CFF53-2861-CB46-A4AB-3E29284A2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86BCFD0-2FED-B342-8865-659A67636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2198952-F85F-6F4C-B0B9-5C4180C28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3E60A86-AF01-D142-826B-1A4BF579E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FD5975CA-C949-7241-8DEC-7C5195BEA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48F4439-D74D-3147-B2DF-907149BC1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383594E-C277-6A45-B816-39FC072DA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730186D-BF57-E348-9DF6-AEC636DA3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8864B17-0AEA-7849-984A-98CB4871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2E36529-05ED-4248-9B60-BDE8C134EE96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C024BFF-29F4-C342-86C6-AF2EF9E07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F26AFA1-0710-2649-8313-75E1D204D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1FE8720-5A65-9A47-AD33-FE6CA2382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4CF6148-FC86-DE4E-8CD3-0FBB2DCCC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9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060B7CB-7E3F-334B-906A-EEB78A858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557339"/>
            <a:ext cx="4171950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57337"/>
            <a:ext cx="4171950" cy="2443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3"/>
            <a:ext cx="4171950" cy="24447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778CE-85B7-BA4A-B88D-14C4B55CF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0716C-C22C-444B-AC41-0E9652858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ADBCA-EA56-3341-A46E-FCD540F8A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9F2DA-EF46-C445-BA95-277B40639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45C7414-24DC-DC4E-8524-038C13A367A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87CD-D036-A340-AD77-9ABAF1CA2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B3CE7-D3D1-7D40-A655-67947D698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F4CA0-10BE-144F-A628-1AA1C6A21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9079-59E2-A844-9EB4-15C5425D4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05EB-C3CF-6B47-B542-237698BD4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44D09-FBCE-A949-B25A-307BBC157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7953-A66E-5A40-A6B1-4F6A8A992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DA71F-1FCC-CE49-B1DD-37145DB14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24.xml"/><Relationship Id="rId17" Type="http://schemas.openxmlformats.org/officeDocument/2006/relationships/theme" Target="../theme/theme10.xml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theme" Target="../theme/theme11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49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2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5.xml"/><Relationship Id="rId14" Type="http://schemas.openxmlformats.org/officeDocument/2006/relationships/theme" Target="../theme/theme14.xml"/><Relationship Id="rId1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87.xml"/><Relationship Id="rId13" Type="http://schemas.openxmlformats.org/officeDocument/2006/relationships/theme" Target="../theme/theme15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199.xml"/><Relationship Id="rId13" Type="http://schemas.openxmlformats.org/officeDocument/2006/relationships/theme" Target="../theme/theme16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0.xml"/><Relationship Id="rId12" Type="http://schemas.openxmlformats.org/officeDocument/2006/relationships/theme" Target="../theme/theme17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6.xml"/><Relationship Id="rId8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1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3.xml"/><Relationship Id="rId13" Type="http://schemas.openxmlformats.org/officeDocument/2006/relationships/theme" Target="../theme/theme19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4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5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4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6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5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0.xml"/><Relationship Id="rId15" Type="http://schemas.openxmlformats.org/officeDocument/2006/relationships/slideLayout" Target="../slideLayouts/slideLayout281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3.xml"/><Relationship Id="rId8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6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293.xml"/><Relationship Id="rId13" Type="http://schemas.openxmlformats.org/officeDocument/2006/relationships/slideLayout" Target="../slideLayouts/slideLayout294.xml"/><Relationship Id="rId14" Type="http://schemas.openxmlformats.org/officeDocument/2006/relationships/theme" Target="../theme/theme24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88.xml"/><Relationship Id="rId8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1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06.xml"/><Relationship Id="rId13" Type="http://schemas.openxmlformats.org/officeDocument/2006/relationships/slideLayout" Target="../slideLayouts/slideLayout307.xml"/><Relationship Id="rId14" Type="http://schemas.openxmlformats.org/officeDocument/2006/relationships/theme" Target="../theme/theme25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1.xml"/><Relationship Id="rId8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19.xml"/><Relationship Id="rId13" Type="http://schemas.openxmlformats.org/officeDocument/2006/relationships/slideLayout" Target="../slideLayouts/slideLayout320.xml"/><Relationship Id="rId14" Type="http://schemas.openxmlformats.org/officeDocument/2006/relationships/theme" Target="../theme/theme26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4.xml"/><Relationship Id="rId8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17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2.xml"/><Relationship Id="rId13" Type="http://schemas.openxmlformats.org/officeDocument/2006/relationships/slideLayout" Target="../slideLayouts/slideLayout333.xml"/><Relationship Id="rId14" Type="http://schemas.openxmlformats.org/officeDocument/2006/relationships/theme" Target="../theme/theme27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27.xml"/><Relationship Id="rId8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0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4.xml"/><Relationship Id="rId12" Type="http://schemas.openxmlformats.org/officeDocument/2006/relationships/slideLayout" Target="../slideLayouts/slideLayout345.xml"/><Relationship Id="rId13" Type="http://schemas.openxmlformats.org/officeDocument/2006/relationships/slideLayout" Target="../slideLayouts/slideLayout346.xml"/><Relationship Id="rId14" Type="http://schemas.openxmlformats.org/officeDocument/2006/relationships/theme" Target="../theme/theme28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0.xml"/><Relationship Id="rId8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343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7.xml"/><Relationship Id="rId12" Type="http://schemas.openxmlformats.org/officeDocument/2006/relationships/slideLayout" Target="../slideLayouts/slideLayout358.xml"/><Relationship Id="rId13" Type="http://schemas.openxmlformats.org/officeDocument/2006/relationships/slideLayout" Target="../slideLayouts/slideLayout359.xml"/><Relationship Id="rId14" Type="http://schemas.openxmlformats.org/officeDocument/2006/relationships/theme" Target="../theme/theme29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2.xml"/><Relationship Id="rId14" Type="http://schemas.openxmlformats.org/officeDocument/2006/relationships/theme" Target="../theme/theme30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6.xml"/><Relationship Id="rId8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6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4.xml"/><Relationship Id="rId13" Type="http://schemas.openxmlformats.org/officeDocument/2006/relationships/slideLayout" Target="../slideLayouts/slideLayout385.xml"/><Relationship Id="rId14" Type="http://schemas.openxmlformats.org/officeDocument/2006/relationships/theme" Target="../theme/theme31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79.xml"/><Relationship Id="rId8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2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397.xml"/><Relationship Id="rId13" Type="http://schemas.openxmlformats.org/officeDocument/2006/relationships/slideLayout" Target="../slideLayouts/slideLayout398.xml"/><Relationship Id="rId14" Type="http://schemas.openxmlformats.org/officeDocument/2006/relationships/slideLayout" Target="../slideLayouts/slideLayout399.xml"/><Relationship Id="rId15" Type="http://schemas.openxmlformats.org/officeDocument/2006/relationships/slideLayout" Target="../slideLayouts/slideLayout400.xml"/><Relationship Id="rId16" Type="http://schemas.openxmlformats.org/officeDocument/2006/relationships/theme" Target="../theme/theme32.xml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5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1.xml"/><Relationship Id="rId12" Type="http://schemas.openxmlformats.org/officeDocument/2006/relationships/slideLayout" Target="../slideLayouts/slideLayout412.xml"/><Relationship Id="rId13" Type="http://schemas.openxmlformats.org/officeDocument/2006/relationships/slideLayout" Target="../slideLayouts/slideLayout413.xml"/><Relationship Id="rId14" Type="http://schemas.openxmlformats.org/officeDocument/2006/relationships/slideLayout" Target="../slideLayouts/slideLayout414.xml"/><Relationship Id="rId15" Type="http://schemas.openxmlformats.org/officeDocument/2006/relationships/slideLayout" Target="../slideLayouts/slideLayout415.xml"/><Relationship Id="rId16" Type="http://schemas.openxmlformats.org/officeDocument/2006/relationships/slideLayout" Target="../slideLayouts/slideLayout416.xml"/><Relationship Id="rId17" Type="http://schemas.openxmlformats.org/officeDocument/2006/relationships/theme" Target="../theme/theme33.xml"/><Relationship Id="rId1" Type="http://schemas.openxmlformats.org/officeDocument/2006/relationships/slideLayout" Target="../slideLayouts/slideLayout401.xml"/><Relationship Id="rId2" Type="http://schemas.openxmlformats.org/officeDocument/2006/relationships/slideLayout" Target="../slideLayouts/slideLayout402.xml"/><Relationship Id="rId3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06.xml"/><Relationship Id="rId7" Type="http://schemas.openxmlformats.org/officeDocument/2006/relationships/slideLayout" Target="../slideLayouts/slideLayout407.xml"/><Relationship Id="rId8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0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7.xml"/><Relationship Id="rId12" Type="http://schemas.openxmlformats.org/officeDocument/2006/relationships/slideLayout" Target="../slideLayouts/slideLayout428.xml"/><Relationship Id="rId13" Type="http://schemas.openxmlformats.org/officeDocument/2006/relationships/slideLayout" Target="../slideLayouts/slideLayout429.xml"/><Relationship Id="rId14" Type="http://schemas.openxmlformats.org/officeDocument/2006/relationships/theme" Target="../theme/theme34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417.xml"/><Relationship Id="rId2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3.xml"/><Relationship Id="rId8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26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1.xml"/><Relationship Id="rId13" Type="http://schemas.openxmlformats.org/officeDocument/2006/relationships/slideLayout" Target="../slideLayouts/slideLayout442.xml"/><Relationship Id="rId14" Type="http://schemas.openxmlformats.org/officeDocument/2006/relationships/slideLayout" Target="../slideLayouts/slideLayout443.xml"/><Relationship Id="rId15" Type="http://schemas.openxmlformats.org/officeDocument/2006/relationships/slideLayout" Target="../slideLayouts/slideLayout444.xml"/><Relationship Id="rId16" Type="http://schemas.openxmlformats.org/officeDocument/2006/relationships/theme" Target="../theme/theme35.xml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456.xml"/><Relationship Id="rId13" Type="http://schemas.openxmlformats.org/officeDocument/2006/relationships/slideLayout" Target="../slideLayouts/slideLayout457.xml"/><Relationship Id="rId14" Type="http://schemas.openxmlformats.org/officeDocument/2006/relationships/slideLayout" Target="../slideLayouts/slideLayout458.xml"/><Relationship Id="rId15" Type="http://schemas.openxmlformats.org/officeDocument/2006/relationships/slideLayout" Target="../slideLayouts/slideLayout459.xml"/><Relationship Id="rId16" Type="http://schemas.openxmlformats.org/officeDocument/2006/relationships/slideLayout" Target="../slideLayouts/slideLayout460.xml"/><Relationship Id="rId17" Type="http://schemas.openxmlformats.org/officeDocument/2006/relationships/theme" Target="../theme/theme36.xml"/><Relationship Id="rId1" Type="http://schemas.openxmlformats.org/officeDocument/2006/relationships/slideLayout" Target="../slideLayouts/slideLayout445.xml"/><Relationship Id="rId2" Type="http://schemas.openxmlformats.org/officeDocument/2006/relationships/slideLayout" Target="../slideLayouts/slideLayout446.xml"/><Relationship Id="rId3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51.xml"/><Relationship Id="rId8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4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1.xml"/><Relationship Id="rId12" Type="http://schemas.openxmlformats.org/officeDocument/2006/relationships/slideLayout" Target="../slideLayouts/slideLayout472.xml"/><Relationship Id="rId13" Type="http://schemas.openxmlformats.org/officeDocument/2006/relationships/slideLayout" Target="../slideLayouts/slideLayout473.xml"/><Relationship Id="rId14" Type="http://schemas.openxmlformats.org/officeDocument/2006/relationships/slideLayout" Target="../slideLayouts/slideLayout474.xml"/><Relationship Id="rId15" Type="http://schemas.openxmlformats.org/officeDocument/2006/relationships/slideLayout" Target="../slideLayouts/slideLayout475.xml"/><Relationship Id="rId16" Type="http://schemas.openxmlformats.org/officeDocument/2006/relationships/slideLayout" Target="../slideLayouts/slideLayout476.xml"/><Relationship Id="rId17" Type="http://schemas.openxmlformats.org/officeDocument/2006/relationships/theme" Target="../theme/theme37.xml"/><Relationship Id="rId1" Type="http://schemas.openxmlformats.org/officeDocument/2006/relationships/slideLayout" Target="../slideLayouts/slideLayout461.xml"/><Relationship Id="rId2" Type="http://schemas.openxmlformats.org/officeDocument/2006/relationships/slideLayout" Target="../slideLayouts/slideLayout462.xml"/><Relationship Id="rId3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66.xml"/><Relationship Id="rId7" Type="http://schemas.openxmlformats.org/officeDocument/2006/relationships/slideLayout" Target="../slideLayouts/slideLayout467.xml"/><Relationship Id="rId8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0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9.xml"/><Relationship Id="rId4" Type="http://schemas.openxmlformats.org/officeDocument/2006/relationships/theme" Target="../theme/theme38.xml"/><Relationship Id="rId1" Type="http://schemas.openxmlformats.org/officeDocument/2006/relationships/slideLayout" Target="../slideLayouts/slideLayout477.xml"/><Relationship Id="rId2" Type="http://schemas.openxmlformats.org/officeDocument/2006/relationships/slideLayout" Target="../slideLayouts/slideLayout478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0.xml"/><Relationship Id="rId12" Type="http://schemas.openxmlformats.org/officeDocument/2006/relationships/slideLayout" Target="../slideLayouts/slideLayout491.xml"/><Relationship Id="rId13" Type="http://schemas.openxmlformats.org/officeDocument/2006/relationships/slideLayout" Target="../slideLayouts/slideLayout492.xml"/><Relationship Id="rId14" Type="http://schemas.openxmlformats.org/officeDocument/2006/relationships/slideLayout" Target="../slideLayouts/slideLayout493.xml"/><Relationship Id="rId15" Type="http://schemas.openxmlformats.org/officeDocument/2006/relationships/slideLayout" Target="../slideLayouts/slideLayout494.xml"/><Relationship Id="rId16" Type="http://schemas.openxmlformats.org/officeDocument/2006/relationships/theme" Target="../theme/theme39.xml"/><Relationship Id="rId1" Type="http://schemas.openxmlformats.org/officeDocument/2006/relationships/slideLayout" Target="../slideLayouts/slideLayout480.xml"/><Relationship Id="rId2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82.xml"/><Relationship Id="rId4" Type="http://schemas.openxmlformats.org/officeDocument/2006/relationships/slideLayout" Target="../slideLayouts/slideLayout483.xml"/><Relationship Id="rId5" Type="http://schemas.openxmlformats.org/officeDocument/2006/relationships/slideLayout" Target="../slideLayouts/slideLayout484.xml"/><Relationship Id="rId6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6.xml"/><Relationship Id="rId8" Type="http://schemas.openxmlformats.org/officeDocument/2006/relationships/slideLayout" Target="../slideLayouts/slideLayout487.xml"/><Relationship Id="rId9" Type="http://schemas.openxmlformats.org/officeDocument/2006/relationships/slideLayout" Target="../slideLayouts/slideLayout488.xml"/><Relationship Id="rId10" Type="http://schemas.openxmlformats.org/officeDocument/2006/relationships/slideLayout" Target="../slideLayouts/slideLayout48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5.xml"/><Relationship Id="rId12" Type="http://schemas.openxmlformats.org/officeDocument/2006/relationships/slideLayout" Target="../slideLayouts/slideLayout506.xml"/><Relationship Id="rId13" Type="http://schemas.openxmlformats.org/officeDocument/2006/relationships/slideLayout" Target="../slideLayouts/slideLayout507.xml"/><Relationship Id="rId14" Type="http://schemas.openxmlformats.org/officeDocument/2006/relationships/slideLayout" Target="../slideLayouts/slideLayout508.xml"/><Relationship Id="rId15" Type="http://schemas.openxmlformats.org/officeDocument/2006/relationships/slideLayout" Target="../slideLayouts/slideLayout509.xml"/><Relationship Id="rId16" Type="http://schemas.openxmlformats.org/officeDocument/2006/relationships/theme" Target="../theme/theme40.xml"/><Relationship Id="rId1" Type="http://schemas.openxmlformats.org/officeDocument/2006/relationships/slideLayout" Target="../slideLayouts/slideLayout495.xml"/><Relationship Id="rId2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9.xml"/><Relationship Id="rId6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1.xml"/><Relationship Id="rId8" Type="http://schemas.openxmlformats.org/officeDocument/2006/relationships/slideLayout" Target="../slideLayouts/slideLayout502.xml"/><Relationship Id="rId9" Type="http://schemas.openxmlformats.org/officeDocument/2006/relationships/slideLayout" Target="../slideLayouts/slideLayout503.xml"/><Relationship Id="rId10" Type="http://schemas.openxmlformats.org/officeDocument/2006/relationships/slideLayout" Target="../slideLayouts/slideLayout504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0.xml"/><Relationship Id="rId12" Type="http://schemas.openxmlformats.org/officeDocument/2006/relationships/slideLayout" Target="../slideLayouts/slideLayout521.xml"/><Relationship Id="rId13" Type="http://schemas.openxmlformats.org/officeDocument/2006/relationships/slideLayout" Target="../slideLayouts/slideLayout522.xml"/><Relationship Id="rId14" Type="http://schemas.openxmlformats.org/officeDocument/2006/relationships/slideLayout" Target="../slideLayouts/slideLayout523.xml"/><Relationship Id="rId15" Type="http://schemas.openxmlformats.org/officeDocument/2006/relationships/slideLayout" Target="../slideLayouts/slideLayout524.xml"/><Relationship Id="rId16" Type="http://schemas.openxmlformats.org/officeDocument/2006/relationships/theme" Target="../theme/theme41.xml"/><Relationship Id="rId1" Type="http://schemas.openxmlformats.org/officeDocument/2006/relationships/slideLayout" Target="../slideLayouts/slideLayout510.xml"/><Relationship Id="rId2" Type="http://schemas.openxmlformats.org/officeDocument/2006/relationships/slideLayout" Target="../slideLayouts/slideLayout511.xml"/><Relationship Id="rId3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14.xml"/><Relationship Id="rId6" Type="http://schemas.openxmlformats.org/officeDocument/2006/relationships/slideLayout" Target="../slideLayouts/slideLayout515.xml"/><Relationship Id="rId7" Type="http://schemas.openxmlformats.org/officeDocument/2006/relationships/slideLayout" Target="../slideLayouts/slideLayout516.xml"/><Relationship Id="rId8" Type="http://schemas.openxmlformats.org/officeDocument/2006/relationships/slideLayout" Target="../slideLayouts/slideLayout517.xml"/><Relationship Id="rId9" Type="http://schemas.openxmlformats.org/officeDocument/2006/relationships/slideLayout" Target="../slideLayouts/slideLayout518.xml"/><Relationship Id="rId10" Type="http://schemas.openxmlformats.org/officeDocument/2006/relationships/slideLayout" Target="../slideLayouts/slideLayout519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5.xml"/><Relationship Id="rId12" Type="http://schemas.openxmlformats.org/officeDocument/2006/relationships/slideLayout" Target="../slideLayouts/slideLayout536.xml"/><Relationship Id="rId13" Type="http://schemas.openxmlformats.org/officeDocument/2006/relationships/slideLayout" Target="../slideLayouts/slideLayout537.xml"/><Relationship Id="rId14" Type="http://schemas.openxmlformats.org/officeDocument/2006/relationships/slideLayout" Target="../slideLayouts/slideLayout538.xml"/><Relationship Id="rId15" Type="http://schemas.openxmlformats.org/officeDocument/2006/relationships/theme" Target="../theme/theme42.xml"/><Relationship Id="rId1" Type="http://schemas.openxmlformats.org/officeDocument/2006/relationships/slideLayout" Target="../slideLayouts/slideLayout525.xml"/><Relationship Id="rId2" Type="http://schemas.openxmlformats.org/officeDocument/2006/relationships/slideLayout" Target="../slideLayouts/slideLayout526.xml"/><Relationship Id="rId3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0.xml"/><Relationship Id="rId7" Type="http://schemas.openxmlformats.org/officeDocument/2006/relationships/slideLayout" Target="../slideLayouts/slideLayout531.xml"/><Relationship Id="rId8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theme" Target="../theme/theme7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ermi_white_subpa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1722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1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fld id="{64707A48-094C-FA4D-ADB6-D0B6249CDE4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32" r:id="rId1"/>
    <p:sldLayoutId id="2147487233" r:id="rId2"/>
    <p:sldLayoutId id="2147487234" r:id="rId3"/>
    <p:sldLayoutId id="2147487235" r:id="rId4"/>
    <p:sldLayoutId id="2147487236" r:id="rId5"/>
    <p:sldLayoutId id="2147487237" r:id="rId6"/>
    <p:sldLayoutId id="2147487238" r:id="rId7"/>
    <p:sldLayoutId id="2147487239" r:id="rId8"/>
    <p:sldLayoutId id="2147487240" r:id="rId9"/>
    <p:sldLayoutId id="2147487241" r:id="rId10"/>
    <p:sldLayoutId id="214748724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035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charset="2"/>
        <a:buChar char="§"/>
        <a:defRPr sz="2000">
          <a:solidFill>
            <a:srgbClr val="11111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charset="2"/>
        <a:buChar char="q"/>
        <a:defRPr sz="2000">
          <a:solidFill>
            <a:srgbClr val="11111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rgbClr val="11111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8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1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3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BDD126D-1DD4-BF42-A202-EEAB75905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884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4884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4884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223242" name="Picture 10" descr="DES-Logo-cropped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24" r:id="rId1"/>
    <p:sldLayoutId id="2147487008" r:id="rId2"/>
    <p:sldLayoutId id="2147486825" r:id="rId3"/>
    <p:sldLayoutId id="2147486826" r:id="rId4"/>
    <p:sldLayoutId id="2147486827" r:id="rId5"/>
    <p:sldLayoutId id="2147486828" r:id="rId6"/>
    <p:sldLayoutId id="2147486829" r:id="rId7"/>
    <p:sldLayoutId id="2147486830" r:id="rId8"/>
    <p:sldLayoutId id="2147486831" r:id="rId9"/>
    <p:sldLayoutId id="2147486832" r:id="rId10"/>
    <p:sldLayoutId id="2147486833" r:id="rId11"/>
    <p:sldLayoutId id="2147486834" r:id="rId12"/>
    <p:sldLayoutId id="2147486835" r:id="rId13"/>
    <p:sldLayoutId id="2147486836" r:id="rId14"/>
    <p:sldLayoutId id="2147486837" r:id="rId15"/>
    <p:sldLayoutId id="2147487009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49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252937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1" y="63976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6858000" y="65500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47371A17-AA9A-E04C-8FEE-FBDF28FC1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10" r:id="rId1"/>
    <p:sldLayoutId id="2147487011" r:id="rId2"/>
    <p:sldLayoutId id="2147487012" r:id="rId3"/>
    <p:sldLayoutId id="2147487013" r:id="rId4"/>
    <p:sldLayoutId id="2147487014" r:id="rId5"/>
    <p:sldLayoutId id="2147487015" r:id="rId6"/>
    <p:sldLayoutId id="2147487016" r:id="rId7"/>
    <p:sldLayoutId id="2147487017" r:id="rId8"/>
    <p:sldLayoutId id="2147487018" r:id="rId9"/>
    <p:sldLayoutId id="2147487019" r:id="rId10"/>
    <p:sldLayoutId id="2147487020" r:id="rId11"/>
    <p:sldLayoutId id="214748702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7628"/>
            <a:ext cx="8637588" cy="7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22" r:id="rId1"/>
    <p:sldLayoutId id="2147486849" r:id="rId2"/>
    <p:sldLayoutId id="2147486850" r:id="rId3"/>
    <p:sldLayoutId id="2147486851" r:id="rId4"/>
    <p:sldLayoutId id="2147486852" r:id="rId5"/>
    <p:sldLayoutId id="2147486853" r:id="rId6"/>
    <p:sldLayoutId id="2147486854" r:id="rId7"/>
    <p:sldLayoutId id="2147486855" r:id="rId8"/>
    <p:sldLayoutId id="2147486856" r:id="rId9"/>
    <p:sldLayoutId id="2147486857" r:id="rId10"/>
    <p:sldLayoutId id="2147486858" r:id="rId11"/>
    <p:sldLayoutId id="2147486859" r:id="rId12"/>
    <p:sldLayoutId id="214748686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88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83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77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3187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0128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7073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4012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7628"/>
            <a:ext cx="8637588" cy="7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36" r:id="rId1"/>
    <p:sldLayoutId id="2147486886" r:id="rId2"/>
    <p:sldLayoutId id="2147486887" r:id="rId3"/>
    <p:sldLayoutId id="2147486888" r:id="rId4"/>
    <p:sldLayoutId id="2147486889" r:id="rId5"/>
    <p:sldLayoutId id="2147486890" r:id="rId6"/>
    <p:sldLayoutId id="2147486891" r:id="rId7"/>
    <p:sldLayoutId id="2147486892" r:id="rId8"/>
    <p:sldLayoutId id="2147486893" r:id="rId9"/>
    <p:sldLayoutId id="2147486894" r:id="rId10"/>
    <p:sldLayoutId id="2147486895" r:id="rId11"/>
    <p:sldLayoutId id="2147486896" r:id="rId12"/>
    <p:sldLayoutId id="214748689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27" charset="-128"/>
          <a:cs typeface="ＭＳ Ｐゴシック" pitchFamily="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88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83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77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27" charset="-128"/>
          <a:cs typeface="ＭＳ Ｐゴシック" pitchFamily="27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3187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0128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7073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4012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14909"/>
            <a:ext cx="8637588" cy="76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72" r:id="rId1"/>
    <p:sldLayoutId id="2147486945" r:id="rId2"/>
    <p:sldLayoutId id="2147486946" r:id="rId3"/>
    <p:sldLayoutId id="2147486947" r:id="rId4"/>
    <p:sldLayoutId id="2147486948" r:id="rId5"/>
    <p:sldLayoutId id="2147486949" r:id="rId6"/>
    <p:sldLayoutId id="2147486950" r:id="rId7"/>
    <p:sldLayoutId id="2147486951" r:id="rId8"/>
    <p:sldLayoutId id="2147486952" r:id="rId9"/>
    <p:sldLayoutId id="2147486953" r:id="rId10"/>
    <p:sldLayoutId id="2147486954" r:id="rId11"/>
    <p:sldLayoutId id="2147486955" r:id="rId12"/>
    <p:sldLayoutId id="214748695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27" charset="-128"/>
          <a:cs typeface="ＭＳ Ｐゴシック" pitchFamily="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27" charset="-128"/>
          <a:cs typeface="ＭＳ Ｐゴシック" pitchFamily="27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9" tIns="45640" rIns="91279" bIns="456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1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3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27E618D-6F87-F34F-B4CD-D724DA06C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468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8468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8468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pic>
        <p:nvPicPr>
          <p:cNvPr id="26634" name="Picture 10" descr="DES-Logo-croppe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6859" name="Text Box 11"/>
          <p:cNvSpPr txBox="1">
            <a:spLocks noChangeArrowheads="1"/>
          </p:cNvSpPr>
          <p:nvPr/>
        </p:nvSpPr>
        <p:spPr bwMode="auto">
          <a:xfrm>
            <a:off x="2879730" y="6500820"/>
            <a:ext cx="184561" cy="27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tx1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00" r:id="rId1"/>
    <p:sldLayoutId id="2147487101" r:id="rId2"/>
    <p:sldLayoutId id="2147487102" r:id="rId3"/>
    <p:sldLayoutId id="2147487103" r:id="rId4"/>
    <p:sldLayoutId id="2147487104" r:id="rId5"/>
    <p:sldLayoutId id="2147487105" r:id="rId6"/>
    <p:sldLayoutId id="2147487106" r:id="rId7"/>
    <p:sldLayoutId id="2147487107" r:id="rId8"/>
    <p:sldLayoutId id="2147487108" r:id="rId9"/>
    <p:sldLayoutId id="2147487109" r:id="rId10"/>
    <p:sldLayoutId id="2147487110" r:id="rId11"/>
    <p:sldLayoutId id="214748711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49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0" charset="0"/>
              </a:defRPr>
            </a:lvl1pPr>
          </a:lstStyle>
          <a:p>
            <a:pPr>
              <a:defRPr/>
            </a:pPr>
            <a:fld id="{38857780-2546-FE4E-A16C-CB1E0A530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4346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69" r:id="rId1"/>
    <p:sldLayoutId id="2147487170" r:id="rId2"/>
    <p:sldLayoutId id="2147487171" r:id="rId3"/>
    <p:sldLayoutId id="2147487172" r:id="rId4"/>
    <p:sldLayoutId id="2147487173" r:id="rId5"/>
    <p:sldLayoutId id="2147487174" r:id="rId6"/>
    <p:sldLayoutId id="2147487175" r:id="rId7"/>
    <p:sldLayoutId id="2147487176" r:id="rId8"/>
    <p:sldLayoutId id="2147487177" r:id="rId9"/>
    <p:sldLayoutId id="2147487178" r:id="rId10"/>
    <p:sldLayoutId id="2147487179" r:id="rId11"/>
    <p:sldLayoutId id="214748718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49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sz="140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158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455028-CCE4-594B-9BE0-68F56E02DC7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DES-Logo-cropped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7" charset="-128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27" charset="-128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27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B4340F6-FE95-7643-9C09-68EA725AD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0" y="6553208"/>
            <a:ext cx="184541" cy="3077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78" tIns="45690" rIns="91378" bIns="4569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-106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47" r:id="rId1"/>
    <p:sldLayoutId id="2147487248" r:id="rId2"/>
    <p:sldLayoutId id="2147487249" r:id="rId3"/>
    <p:sldLayoutId id="2147487250" r:id="rId4"/>
    <p:sldLayoutId id="2147487251" r:id="rId5"/>
    <p:sldLayoutId id="2147487252" r:id="rId6"/>
    <p:sldLayoutId id="2147487253" r:id="rId7"/>
    <p:sldLayoutId id="2147487254" r:id="rId8"/>
    <p:sldLayoutId id="2147487255" r:id="rId9"/>
    <p:sldLayoutId id="2147487256" r:id="rId10"/>
    <p:sldLayoutId id="214748725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5pPr>
      <a:lvl6pPr marL="45689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79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688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5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5pPr>
      <a:lvl6pPr marL="2512924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6pPr>
      <a:lvl7pPr marL="2969820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7pPr>
      <a:lvl8pPr marL="3426717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8pPr>
      <a:lvl9pPr marL="3883608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1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6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4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0" name="Picture 7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 userDrawn="1"/>
        </p:nvGrpSpPr>
        <p:grpSpPr bwMode="auto">
          <a:xfrm>
            <a:off x="1371600" y="1219200"/>
            <a:ext cx="7239000" cy="152400"/>
            <a:chOff x="768" y="768"/>
            <a:chExt cx="4656" cy="96"/>
          </a:xfrm>
        </p:grpSpPr>
        <p:sp>
          <p:nvSpPr>
            <p:cNvPr id="1032" name="Line 8"/>
            <p:cNvSpPr>
              <a:spLocks noChangeShapeType="1"/>
            </p:cNvSpPr>
            <p:nvPr userDrawn="1"/>
          </p:nvSpPr>
          <p:spPr bwMode="auto">
            <a:xfrm>
              <a:off x="768" y="816"/>
              <a:ext cx="46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 userDrawn="1"/>
          </p:nvSpPr>
          <p:spPr bwMode="auto">
            <a:xfrm>
              <a:off x="768" y="864"/>
              <a:ext cx="46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034" name="Line 10"/>
            <p:cNvSpPr>
              <a:spLocks noChangeShapeType="1"/>
            </p:cNvSpPr>
            <p:nvPr userDrawn="1"/>
          </p:nvSpPr>
          <p:spPr bwMode="auto">
            <a:xfrm>
              <a:off x="768" y="768"/>
              <a:ext cx="46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</p:grp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7010400" y="6477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fld id="{EC9EC1C3-77D1-8A40-BB24-E188BEE07831}" type="slidenum">
              <a:rPr lang="en-US" sz="1400">
                <a:latin typeface="Arial" charset="0"/>
              </a:rPr>
              <a:pPr algn="r" eaLnBrk="1" hangingPunct="1">
                <a:defRPr/>
              </a:pPr>
              <a:t>‹#›</a:t>
            </a:fld>
            <a:endParaRPr lang="en-US" sz="14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  <p:sldLayoutId id="214748727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FE08142-D342-6242-84FD-BF387ABC5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18" r:id="rId1"/>
    <p:sldLayoutId id="2147487319" r:id="rId2"/>
    <p:sldLayoutId id="2147487243" r:id="rId3"/>
    <p:sldLayoutId id="2147486643" r:id="rId4"/>
    <p:sldLayoutId id="2147486644" r:id="rId5"/>
    <p:sldLayoutId id="2147486645" r:id="rId6"/>
    <p:sldLayoutId id="2147486646" r:id="rId7"/>
    <p:sldLayoutId id="2147486647" r:id="rId8"/>
    <p:sldLayoutId id="2147486648" r:id="rId9"/>
    <p:sldLayoutId id="2147486649" r:id="rId10"/>
    <p:sldLayoutId id="2147486650" r:id="rId11"/>
    <p:sldLayoutId id="2147486651" r:id="rId12"/>
    <p:sldLayoutId id="2147486652" r:id="rId13"/>
    <p:sldLayoutId id="2147486653" r:id="rId14"/>
    <p:sldLayoutId id="2147486654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1" y="6245225"/>
            <a:ext cx="6553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084AED-A1E1-3E42-8BA5-9255DBD4F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228600" y="762000"/>
            <a:ext cx="87630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lIns="91407" tIns="45704" rIns="91407" bIns="45704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2" r:id="rId1"/>
    <p:sldLayoutId id="2147487273" r:id="rId2"/>
    <p:sldLayoutId id="2147487274" r:id="rId3"/>
    <p:sldLayoutId id="2147487275" r:id="rId4"/>
    <p:sldLayoutId id="2147487276" r:id="rId5"/>
    <p:sldLayoutId id="2147487277" r:id="rId6"/>
    <p:sldLayoutId id="2147487278" r:id="rId7"/>
    <p:sldLayoutId id="2147487279" r:id="rId8"/>
    <p:sldLayoutId id="2147487280" r:id="rId9"/>
    <p:sldLayoutId id="2147487281" r:id="rId10"/>
    <p:sldLayoutId id="21474872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7" r:id="rId2"/>
    <p:sldLayoutId id="2147487298" r:id="rId3"/>
    <p:sldLayoutId id="2147487299" r:id="rId4"/>
    <p:sldLayoutId id="2147487300" r:id="rId5"/>
    <p:sldLayoutId id="2147487301" r:id="rId6"/>
    <p:sldLayoutId id="2147487302" r:id="rId7"/>
    <p:sldLayoutId id="2147487303" r:id="rId8"/>
    <p:sldLayoutId id="2147487304" r:id="rId9"/>
    <p:sldLayoutId id="2147487305" r:id="rId10"/>
    <p:sldLayoutId id="2147487306" r:id="rId11"/>
  </p:sldLayoutIdLst>
  <p:hf hdr="0" ftr="0" dt="0"/>
  <p:txStyles>
    <p:titleStyle>
      <a:lvl1pPr algn="ctr" defTabSz="9140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defTabSz="9140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6" indent="-228517" algn="l" defTabSz="9140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65" indent="-228517" algn="l" defTabSz="9140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9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8" r:id="rId1"/>
    <p:sldLayoutId id="2147487309" r:id="rId2"/>
    <p:sldLayoutId id="2147487310" r:id="rId3"/>
    <p:sldLayoutId id="2147487311" r:id="rId4"/>
    <p:sldLayoutId id="2147487312" r:id="rId5"/>
    <p:sldLayoutId id="2147487313" r:id="rId6"/>
    <p:sldLayoutId id="2147487314" r:id="rId7"/>
    <p:sldLayoutId id="2147487315" r:id="rId8"/>
    <p:sldLayoutId id="2147487316" r:id="rId9"/>
    <p:sldLayoutId id="2147487317" r:id="rId10"/>
    <p:sldLayoutId id="2147487318" r:id="rId11"/>
  </p:sldLayoutIdLst>
  <p:hf hdr="0" ftr="0" dt="0"/>
  <p:txStyles>
    <p:titleStyle>
      <a:lvl1pPr algn="ctr" defTabSz="9140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defTabSz="9140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6" indent="-228517" algn="l" defTabSz="9140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65" indent="-228517" algn="l" defTabSz="9140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1" r:id="rId1"/>
    <p:sldLayoutId id="2147487862" r:id="rId2"/>
    <p:sldLayoutId id="2147487863" r:id="rId3"/>
    <p:sldLayoutId id="2147487864" r:id="rId4"/>
    <p:sldLayoutId id="2147487865" r:id="rId5"/>
    <p:sldLayoutId id="2147487866" r:id="rId6"/>
    <p:sldLayoutId id="2147487867" r:id="rId7"/>
    <p:sldLayoutId id="2147487868" r:id="rId8"/>
    <p:sldLayoutId id="2147487869" r:id="rId9"/>
    <p:sldLayoutId id="2147487870" r:id="rId10"/>
    <p:sldLayoutId id="2147487871" r:id="rId11"/>
    <p:sldLayoutId id="2147487872" r:id="rId12"/>
    <p:sldLayoutId id="2147487873" r:id="rId13"/>
    <p:sldLayoutId id="2147487874" r:id="rId14"/>
    <p:sldLayoutId id="2147487875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90" r:id="rId1"/>
    <p:sldLayoutId id="2147487891" r:id="rId2"/>
    <p:sldLayoutId id="2147487892" r:id="rId3"/>
    <p:sldLayoutId id="2147487893" r:id="rId4"/>
    <p:sldLayoutId id="2147487894" r:id="rId5"/>
    <p:sldLayoutId id="2147487895" r:id="rId6"/>
    <p:sldLayoutId id="2147487896" r:id="rId7"/>
    <p:sldLayoutId id="2147487897" r:id="rId8"/>
    <p:sldLayoutId id="2147487898" r:id="rId9"/>
    <p:sldLayoutId id="2147487899" r:id="rId10"/>
    <p:sldLayoutId id="2147487900" r:id="rId11"/>
    <p:sldLayoutId id="2147487901" r:id="rId12"/>
    <p:sldLayoutId id="2147487902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04" r:id="rId1"/>
    <p:sldLayoutId id="2147487905" r:id="rId2"/>
    <p:sldLayoutId id="2147487906" r:id="rId3"/>
    <p:sldLayoutId id="2147487907" r:id="rId4"/>
    <p:sldLayoutId id="2147487908" r:id="rId5"/>
    <p:sldLayoutId id="2147487909" r:id="rId6"/>
    <p:sldLayoutId id="2147487910" r:id="rId7"/>
    <p:sldLayoutId id="2147487911" r:id="rId8"/>
    <p:sldLayoutId id="2147487912" r:id="rId9"/>
    <p:sldLayoutId id="2147487913" r:id="rId10"/>
    <p:sldLayoutId id="2147487914" r:id="rId11"/>
    <p:sldLayoutId id="2147487915" r:id="rId12"/>
    <p:sldLayoutId id="2147487916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18" r:id="rId1"/>
    <p:sldLayoutId id="2147487919" r:id="rId2"/>
    <p:sldLayoutId id="2147487920" r:id="rId3"/>
    <p:sldLayoutId id="2147487921" r:id="rId4"/>
    <p:sldLayoutId id="2147487922" r:id="rId5"/>
    <p:sldLayoutId id="2147487923" r:id="rId6"/>
    <p:sldLayoutId id="2147487924" r:id="rId7"/>
    <p:sldLayoutId id="2147487925" r:id="rId8"/>
    <p:sldLayoutId id="2147487926" r:id="rId9"/>
    <p:sldLayoutId id="2147487927" r:id="rId10"/>
    <p:sldLayoutId id="2147487928" r:id="rId11"/>
    <p:sldLayoutId id="2147487929" r:id="rId12"/>
    <p:sldLayoutId id="2147487930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32" r:id="rId1"/>
    <p:sldLayoutId id="2147487933" r:id="rId2"/>
    <p:sldLayoutId id="2147487934" r:id="rId3"/>
    <p:sldLayoutId id="2147487935" r:id="rId4"/>
    <p:sldLayoutId id="2147487936" r:id="rId5"/>
    <p:sldLayoutId id="2147487937" r:id="rId6"/>
    <p:sldLayoutId id="2147487938" r:id="rId7"/>
    <p:sldLayoutId id="2147487939" r:id="rId8"/>
    <p:sldLayoutId id="2147487940" r:id="rId9"/>
    <p:sldLayoutId id="2147487941" r:id="rId10"/>
    <p:sldLayoutId id="2147487942" r:id="rId11"/>
    <p:sldLayoutId id="2147487943" r:id="rId12"/>
    <p:sldLayoutId id="2147487944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46" r:id="rId1"/>
    <p:sldLayoutId id="2147487947" r:id="rId2"/>
    <p:sldLayoutId id="2147487948" r:id="rId3"/>
    <p:sldLayoutId id="2147487949" r:id="rId4"/>
    <p:sldLayoutId id="2147487950" r:id="rId5"/>
    <p:sldLayoutId id="2147487951" r:id="rId6"/>
    <p:sldLayoutId id="2147487952" r:id="rId7"/>
    <p:sldLayoutId id="2147487953" r:id="rId8"/>
    <p:sldLayoutId id="2147487954" r:id="rId9"/>
    <p:sldLayoutId id="2147487955" r:id="rId10"/>
    <p:sldLayoutId id="2147487956" r:id="rId11"/>
    <p:sldLayoutId id="2147487957" r:id="rId12"/>
    <p:sldLayoutId id="2147487958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60" r:id="rId1"/>
    <p:sldLayoutId id="2147487961" r:id="rId2"/>
    <p:sldLayoutId id="2147487962" r:id="rId3"/>
    <p:sldLayoutId id="2147487963" r:id="rId4"/>
    <p:sldLayoutId id="2147487964" r:id="rId5"/>
    <p:sldLayoutId id="2147487965" r:id="rId6"/>
    <p:sldLayoutId id="2147487966" r:id="rId7"/>
    <p:sldLayoutId id="2147487967" r:id="rId8"/>
    <p:sldLayoutId id="2147487968" r:id="rId9"/>
    <p:sldLayoutId id="2147487969" r:id="rId10"/>
    <p:sldLayoutId id="2147487970" r:id="rId11"/>
    <p:sldLayoutId id="2147487971" r:id="rId12"/>
    <p:sldLayoutId id="2147487972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ermi_white_subpa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267451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1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fld id="{64707A48-094C-FA4D-ADB6-D0B6249CDE4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20" r:id="rId1"/>
    <p:sldLayoutId id="2147487221" r:id="rId2"/>
    <p:sldLayoutId id="2147487222" r:id="rId3"/>
    <p:sldLayoutId id="2147487223" r:id="rId4"/>
    <p:sldLayoutId id="2147487224" r:id="rId5"/>
    <p:sldLayoutId id="2147487225" r:id="rId6"/>
    <p:sldLayoutId id="2147487226" r:id="rId7"/>
    <p:sldLayoutId id="2147487227" r:id="rId8"/>
    <p:sldLayoutId id="2147487228" r:id="rId9"/>
    <p:sldLayoutId id="2147487229" r:id="rId10"/>
    <p:sldLayoutId id="214748723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035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charset="2"/>
        <a:buChar char="§"/>
        <a:defRPr sz="2000">
          <a:solidFill>
            <a:srgbClr val="11111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charset="2"/>
        <a:buChar char="q"/>
        <a:defRPr sz="2000">
          <a:solidFill>
            <a:srgbClr val="11111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rgbClr val="11111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74" r:id="rId1"/>
    <p:sldLayoutId id="2147487975" r:id="rId2"/>
    <p:sldLayoutId id="2147487976" r:id="rId3"/>
    <p:sldLayoutId id="2147487977" r:id="rId4"/>
    <p:sldLayoutId id="2147487978" r:id="rId5"/>
    <p:sldLayoutId id="2147487979" r:id="rId6"/>
    <p:sldLayoutId id="2147487980" r:id="rId7"/>
    <p:sldLayoutId id="2147487981" r:id="rId8"/>
    <p:sldLayoutId id="2147487982" r:id="rId9"/>
    <p:sldLayoutId id="2147487983" r:id="rId10"/>
    <p:sldLayoutId id="2147487984" r:id="rId11"/>
    <p:sldLayoutId id="2147487985" r:id="rId12"/>
    <p:sldLayoutId id="2147487986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88" r:id="rId1"/>
    <p:sldLayoutId id="2147487989" r:id="rId2"/>
    <p:sldLayoutId id="2147487990" r:id="rId3"/>
    <p:sldLayoutId id="2147487991" r:id="rId4"/>
    <p:sldLayoutId id="2147487992" r:id="rId5"/>
    <p:sldLayoutId id="2147487993" r:id="rId6"/>
    <p:sldLayoutId id="2147487994" r:id="rId7"/>
    <p:sldLayoutId id="2147487995" r:id="rId8"/>
    <p:sldLayoutId id="2147487996" r:id="rId9"/>
    <p:sldLayoutId id="2147487997" r:id="rId10"/>
    <p:sldLayoutId id="2147487998" r:id="rId11"/>
    <p:sldLayoutId id="2147487999" r:id="rId12"/>
    <p:sldLayoutId id="2147488000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02" r:id="rId1"/>
    <p:sldLayoutId id="2147488003" r:id="rId2"/>
    <p:sldLayoutId id="2147488004" r:id="rId3"/>
    <p:sldLayoutId id="2147488005" r:id="rId4"/>
    <p:sldLayoutId id="2147488006" r:id="rId5"/>
    <p:sldLayoutId id="2147488007" r:id="rId6"/>
    <p:sldLayoutId id="2147488008" r:id="rId7"/>
    <p:sldLayoutId id="2147488009" r:id="rId8"/>
    <p:sldLayoutId id="2147488010" r:id="rId9"/>
    <p:sldLayoutId id="2147488011" r:id="rId10"/>
    <p:sldLayoutId id="2147488012" r:id="rId11"/>
    <p:sldLayoutId id="2147488013" r:id="rId12"/>
    <p:sldLayoutId id="2147488014" r:id="rId13"/>
    <p:sldLayoutId id="2147488015" r:id="rId14"/>
    <p:sldLayoutId id="2147488016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81" r:id="rId1"/>
    <p:sldLayoutId id="2147488582" r:id="rId2"/>
    <p:sldLayoutId id="2147488583" r:id="rId3"/>
    <p:sldLayoutId id="2147488584" r:id="rId4"/>
    <p:sldLayoutId id="2147488585" r:id="rId5"/>
    <p:sldLayoutId id="2147488586" r:id="rId6"/>
    <p:sldLayoutId id="2147488587" r:id="rId7"/>
    <p:sldLayoutId id="2147488588" r:id="rId8"/>
    <p:sldLayoutId id="2147488589" r:id="rId9"/>
    <p:sldLayoutId id="2147488590" r:id="rId10"/>
    <p:sldLayoutId id="2147488591" r:id="rId11"/>
    <p:sldLayoutId id="2147488592" r:id="rId12"/>
    <p:sldLayoutId id="2147488593" r:id="rId13"/>
    <p:sldLayoutId id="2147488594" r:id="rId14"/>
    <p:sldLayoutId id="2147488595" r:id="rId15"/>
    <p:sldLayoutId id="2147488596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12" r:id="rId1"/>
    <p:sldLayoutId id="2147488713" r:id="rId2"/>
    <p:sldLayoutId id="2147488714" r:id="rId3"/>
    <p:sldLayoutId id="2147488715" r:id="rId4"/>
    <p:sldLayoutId id="2147488716" r:id="rId5"/>
    <p:sldLayoutId id="2147488717" r:id="rId6"/>
    <p:sldLayoutId id="2147488718" r:id="rId7"/>
    <p:sldLayoutId id="2147488719" r:id="rId8"/>
    <p:sldLayoutId id="2147488720" r:id="rId9"/>
    <p:sldLayoutId id="2147488721" r:id="rId10"/>
    <p:sldLayoutId id="2147488722" r:id="rId11"/>
    <p:sldLayoutId id="2147488723" r:id="rId12"/>
    <p:sldLayoutId id="2147488724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1" rIns="91340" bIns="456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1" rIns="91340" bIns="456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1" rIns="91340" bIns="4567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6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40" tIns="45671" rIns="91340" bIns="4567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73" r:id="rId1"/>
    <p:sldLayoutId id="2147488874" r:id="rId2"/>
    <p:sldLayoutId id="2147488875" r:id="rId3"/>
    <p:sldLayoutId id="2147488876" r:id="rId4"/>
    <p:sldLayoutId id="2147488877" r:id="rId5"/>
    <p:sldLayoutId id="2147488878" r:id="rId6"/>
    <p:sldLayoutId id="2147488879" r:id="rId7"/>
    <p:sldLayoutId id="2147488880" r:id="rId8"/>
    <p:sldLayoutId id="2147488881" r:id="rId9"/>
    <p:sldLayoutId id="2147488882" r:id="rId10"/>
    <p:sldLayoutId id="2147488883" r:id="rId11"/>
    <p:sldLayoutId id="2147488884" r:id="rId12"/>
    <p:sldLayoutId id="2147488885" r:id="rId13"/>
    <p:sldLayoutId id="2147488886" r:id="rId14"/>
    <p:sldLayoutId id="2147488887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704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41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1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683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018" indent="-34101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0717" indent="-2839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0423" indent="-22681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7221" indent="-22681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4028" indent="-22681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1896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68600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5311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2011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4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3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26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2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37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46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56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62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F3B3D"/>
            </a:gs>
            <a:gs pos="100000">
              <a:srgbClr val="383436"/>
            </a:gs>
          </a:gsLst>
          <a:lin ang="5400000" scaled="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Times"/>
              <a:ea typeface="Times"/>
              <a:cs typeface="Times"/>
              <a:sym typeface="Time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400" kern="0">
                <a:latin typeface="Times"/>
                <a:ea typeface="Times"/>
                <a:cs typeface="Times"/>
                <a:sym typeface="Time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400" kern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3513137" y="6553200"/>
            <a:ext cx="184626" cy="30775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9E6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9574" r:id="rId1"/>
    <p:sldLayoutId id="2147489575" r:id="rId2"/>
    <p:sldLayoutId id="2147489576" r:id="rId3"/>
    <p:sldLayoutId id="2147489577" r:id="rId4"/>
    <p:sldLayoutId id="2147489578" r:id="rId5"/>
    <p:sldLayoutId id="2147489579" r:id="rId6"/>
    <p:sldLayoutId id="2147489580" r:id="rId7"/>
    <p:sldLayoutId id="2147489581" r:id="rId8"/>
    <p:sldLayoutId id="2147489582" r:id="rId9"/>
    <p:sldLayoutId id="2147489583" r:id="rId10"/>
    <p:sldLayoutId id="2147489584" r:id="rId11"/>
    <p:sldLayoutId id="2147489585" r:id="rId12"/>
    <p:sldLayoutId id="2147489586" r:id="rId13"/>
    <p:sldLayoutId id="2147489587" r:id="rId14"/>
    <p:sldLayoutId id="2147489588" r:id="rId15"/>
    <p:sldLayoutId id="214748958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F3B3D"/>
            </a:gs>
            <a:gs pos="100000">
              <a:srgbClr val="383436"/>
            </a:gs>
          </a:gsLst>
          <a:lin ang="5400000" scaled="0"/>
        </a:gra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Times"/>
              <a:ea typeface="Times"/>
              <a:cs typeface="Times"/>
              <a:sym typeface="Time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400" kern="0">
                <a:latin typeface="Times"/>
                <a:ea typeface="Times"/>
                <a:cs typeface="Times"/>
                <a:sym typeface="Time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400" kern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513137" y="6553200"/>
            <a:ext cx="184626" cy="30775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9E6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9591" r:id="rId1"/>
    <p:sldLayoutId id="2147489592" r:id="rId2"/>
    <p:sldLayoutId id="2147489593" r:id="rId3"/>
    <p:sldLayoutId id="2147489594" r:id="rId4"/>
    <p:sldLayoutId id="2147489595" r:id="rId5"/>
    <p:sldLayoutId id="2147489596" r:id="rId6"/>
    <p:sldLayoutId id="2147489597" r:id="rId7"/>
    <p:sldLayoutId id="2147489598" r:id="rId8"/>
    <p:sldLayoutId id="2147489599" r:id="rId9"/>
    <p:sldLayoutId id="2147489600" r:id="rId10"/>
    <p:sldLayoutId id="2147489601" r:id="rId11"/>
    <p:sldLayoutId id="2147489602" r:id="rId12"/>
    <p:sldLayoutId id="2147489603" r:id="rId13"/>
    <p:sldLayoutId id="2147489604" r:id="rId14"/>
    <p:sldLayoutId id="2147489605" r:id="rId15"/>
    <p:sldLayoutId id="214748960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F3B3D"/>
            </a:gs>
            <a:gs pos="100000">
              <a:srgbClr val="383436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6940" marR="0" lvl="5" indent="-1243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3881" marR="0" lvl="6" indent="-12181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0826" marR="0" lvl="7" indent="-1192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7766" marR="0" lvl="8" indent="-11665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191" marR="0" lvl="0" indent="-137991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097" marR="0" lvl="1" indent="-118797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007" marR="0" lvl="2" indent="-86907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040" marR="0" lvl="3" indent="-11213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078" marR="0" lvl="4" indent="-1119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3181" marR="0" lvl="5" indent="-112881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0120" marR="0" lvl="6" indent="-11262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7063" marR="0" lvl="7" indent="-1123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4001" marR="0" lvl="8" indent="-112100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375" tIns="45675" rIns="91375" bIns="45675" anchor="t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Times"/>
              <a:ea typeface="Times"/>
              <a:cs typeface="Times"/>
              <a:sym typeface="Time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400" kern="0">
                <a:latin typeface="Times"/>
                <a:ea typeface="Times"/>
                <a:cs typeface="Times"/>
                <a:sym typeface="Time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400" kern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3513150" y="6553200"/>
            <a:ext cx="184561" cy="307724"/>
          </a:xfrm>
          <a:prstGeom prst="rect">
            <a:avLst/>
          </a:prstGeom>
          <a:noFill/>
          <a:ln>
            <a:noFill/>
          </a:ln>
        </p:spPr>
        <p:txBody>
          <a:bodyPr lIns="91375" tIns="45675" rIns="91375" bIns="4567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9E6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Shape 22"/>
          <p:cNvSpPr/>
          <p:nvPr userDrawn="1"/>
        </p:nvSpPr>
        <p:spPr>
          <a:xfrm>
            <a:off x="76200" y="6477005"/>
            <a:ext cx="457200" cy="276967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9608" r:id="rId1"/>
    <p:sldLayoutId id="2147489609" r:id="rId2"/>
    <p:sldLayoutId id="214748961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12" r:id="rId1"/>
    <p:sldLayoutId id="2147489613" r:id="rId2"/>
    <p:sldLayoutId id="2147489614" r:id="rId3"/>
    <p:sldLayoutId id="2147489615" r:id="rId4"/>
    <p:sldLayoutId id="2147489616" r:id="rId5"/>
    <p:sldLayoutId id="2147489617" r:id="rId6"/>
    <p:sldLayoutId id="2147489618" r:id="rId7"/>
    <p:sldLayoutId id="2147489619" r:id="rId8"/>
    <p:sldLayoutId id="2147489620" r:id="rId9"/>
    <p:sldLayoutId id="2147489621" r:id="rId10"/>
    <p:sldLayoutId id="2147489622" r:id="rId11"/>
    <p:sldLayoutId id="2147489623" r:id="rId12"/>
    <p:sldLayoutId id="2147489624" r:id="rId13"/>
    <p:sldLayoutId id="2147489625" r:id="rId14"/>
    <p:sldLayoutId id="2147489626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2200" y="52389"/>
            <a:ext cx="7594600" cy="63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137082" tIns="0" rIns="164497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8100" y="1435100"/>
            <a:ext cx="78232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694" tIns="0" rIns="4569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269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31245" y="6524625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4341" name="Picture 5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2694" name="Rectangle 6"/>
          <p:cNvSpPr>
            <a:spLocks noChangeArrowheads="1"/>
          </p:cNvSpPr>
          <p:nvPr/>
        </p:nvSpPr>
        <p:spPr bwMode="auto">
          <a:xfrm>
            <a:off x="825500" y="6565903"/>
            <a:ext cx="9398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16" bIns="0">
            <a:prstTxWarp prst="textNoShape">
              <a:avLst/>
            </a:prstTxWarp>
          </a:bodyPr>
          <a:lstStyle/>
          <a:p>
            <a:pPr marL="39666">
              <a:defRPr/>
            </a:pPr>
            <a:endParaRPr lang="en-US" sz="1000" dirty="0">
              <a:solidFill>
                <a:schemeClr val="tx1"/>
              </a:solidFill>
              <a:latin typeface="Palatino" pitchFamily="30" charset="0"/>
              <a:ea typeface="Palatino" pitchFamily="30" charset="0"/>
              <a:cs typeface="Palatino" pitchFamily="30" charset="0"/>
              <a:sym typeface="Palatino" pitchFamily="30" charset="0"/>
            </a:endParaRPr>
          </a:p>
        </p:txBody>
      </p:sp>
      <p:sp>
        <p:nvSpPr>
          <p:cNvPr id="8826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0FF00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26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2697" name="Rectangle 9"/>
          <p:cNvSpPr>
            <a:spLocks noChangeArrowheads="1"/>
          </p:cNvSpPr>
          <p:nvPr/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endParaRPr lang="en-US" sz="1400" dirty="0">
              <a:solidFill>
                <a:srgbClr val="00FF00"/>
              </a:solidFill>
              <a:latin typeface="Times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  <a:p>
            <a:pPr algn="r" eaLnBrk="0" hangingPunct="0">
              <a:defRPr/>
            </a:pPr>
            <a:fld id="{64B83658-C05F-7940-BA55-C2F9828C8FE6}" type="slidenum">
              <a:rPr lang="en-US" sz="1400">
                <a:solidFill>
                  <a:srgbClr val="00FF00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rPr>
              <a:pPr algn="r" eaLnBrk="0" hangingPunct="0">
                <a:defRPr/>
              </a:pPr>
              <a:t>‹#›</a:t>
            </a:fld>
            <a:endParaRPr lang="en-US" sz="1400" dirty="0">
              <a:solidFill>
                <a:schemeClr val="tx1"/>
              </a:solidFill>
              <a:latin typeface="Times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5" r:id="rId1"/>
    <p:sldLayoutId id="2147486656" r:id="rId2"/>
    <p:sldLayoutId id="2147486657" r:id="rId3"/>
    <p:sldLayoutId id="2147486658" r:id="rId4"/>
    <p:sldLayoutId id="2147486659" r:id="rId5"/>
    <p:sldLayoutId id="2147486660" r:id="rId6"/>
    <p:sldLayoutId id="2147486661" r:id="rId7"/>
    <p:sldLayoutId id="2147486662" r:id="rId8"/>
    <p:sldLayoutId id="2147486663" r:id="rId9"/>
    <p:sldLayoutId id="2147486664" r:id="rId10"/>
    <p:sldLayoutId id="2147486665" r:id="rId11"/>
  </p:sldLayoutIdLst>
  <p:transition xmlns:p14="http://schemas.microsoft.com/office/powerpoint/2010/main"/>
  <p:hf hdr="0" ftr="0" dt="0"/>
  <p:txStyles>
    <p:titleStyle>
      <a:lvl1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+mj-lt"/>
          <a:ea typeface="+mj-ea"/>
          <a:cs typeface="+mj-cs"/>
        </a:defRPr>
      </a:lvl1pPr>
      <a:lvl2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2pPr>
      <a:lvl3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3pPr>
      <a:lvl4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4pPr>
      <a:lvl5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5pPr>
      <a:lvl6pPr marL="52199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6pPr>
      <a:lvl7pPr marL="978935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7pPr>
      <a:lvl8pPr marL="143587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8pPr>
      <a:lvl9pPr marL="1892817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9pPr>
    </p:titleStyle>
    <p:bodyStyle>
      <a:lvl1pPr marL="380866" indent="-341191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pitchFamily="27" charset="0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34747" indent="-284064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pitchFamily="27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2pPr>
      <a:lvl3pPr marL="1134657" indent="-226930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pitchFamily="27" charset="0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593280" indent="-228517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pitchFamily="27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1903" indent="-230104" algn="l" rtl="0" eaLnBrk="0" fontAlgn="base" hangingPunct="0">
        <a:spcBef>
          <a:spcPts val="300"/>
        </a:spcBef>
        <a:spcAft>
          <a:spcPct val="0"/>
        </a:spcAft>
        <a:buSzPct val="100000"/>
        <a:buFont typeface="Lucida Grande" pitchFamily="27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0007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66945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3890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0827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28" r:id="rId1"/>
    <p:sldLayoutId id="2147489629" r:id="rId2"/>
    <p:sldLayoutId id="2147489630" r:id="rId3"/>
    <p:sldLayoutId id="2147489631" r:id="rId4"/>
    <p:sldLayoutId id="2147489632" r:id="rId5"/>
    <p:sldLayoutId id="2147489633" r:id="rId6"/>
    <p:sldLayoutId id="2147489634" r:id="rId7"/>
    <p:sldLayoutId id="2147489635" r:id="rId8"/>
    <p:sldLayoutId id="2147489636" r:id="rId9"/>
    <p:sldLayoutId id="2147489637" r:id="rId10"/>
    <p:sldLayoutId id="2147489638" r:id="rId11"/>
    <p:sldLayoutId id="2147489639" r:id="rId12"/>
    <p:sldLayoutId id="2147489640" r:id="rId13"/>
    <p:sldLayoutId id="2147489641" r:id="rId14"/>
    <p:sldLayoutId id="2147489642" r:id="rId1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4" y="6553200"/>
            <a:ext cx="184623" cy="3087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  <p:sldLayoutId id="2147489655" r:id="rId12"/>
    <p:sldLayoutId id="2147489656" r:id="rId13"/>
    <p:sldLayoutId id="2147489657" r:id="rId14"/>
    <p:sldLayoutId id="2147489658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699" dir="10200039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9676" r:id="rId1"/>
    <p:sldLayoutId id="2147489677" r:id="rId2"/>
    <p:sldLayoutId id="2147489678" r:id="rId3"/>
    <p:sldLayoutId id="2147489679" r:id="rId4"/>
    <p:sldLayoutId id="2147489680" r:id="rId5"/>
    <p:sldLayoutId id="2147489681" r:id="rId6"/>
    <p:sldLayoutId id="2147489682" r:id="rId7"/>
    <p:sldLayoutId id="2147489683" r:id="rId8"/>
    <p:sldLayoutId id="2147489684" r:id="rId9"/>
    <p:sldLayoutId id="2147489685" r:id="rId10"/>
    <p:sldLayoutId id="2147489686" r:id="rId11"/>
    <p:sldLayoutId id="2147489687" r:id="rId12"/>
    <p:sldLayoutId id="2147489688" r:id="rId13"/>
    <p:sldLayoutId id="2147489689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ChangeArrowheads="1"/>
          </p:cNvSpPr>
          <p:nvPr/>
        </p:nvSpPr>
        <p:spPr bwMode="auto">
          <a:xfrm>
            <a:off x="825500" y="6565903"/>
            <a:ext cx="9398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16" bIns="0">
            <a:prstTxWarp prst="textNoShape">
              <a:avLst/>
            </a:prstTxWarp>
          </a:bodyPr>
          <a:lstStyle/>
          <a:p>
            <a:pPr marL="39666">
              <a:defRPr/>
            </a:pPr>
            <a:endParaRPr lang="en-US" sz="1000" dirty="0">
              <a:solidFill>
                <a:schemeClr val="tx1"/>
              </a:solidFill>
              <a:latin typeface="Palatino" pitchFamily="30" charset="0"/>
              <a:ea typeface="Palatino" pitchFamily="30" charset="0"/>
              <a:cs typeface="Palatino" pitchFamily="30" charset="0"/>
              <a:sym typeface="Palatino" pitchFamily="30" charset="0"/>
            </a:endParaRPr>
          </a:p>
        </p:txBody>
      </p:sp>
      <p:sp>
        <p:nvSpPr>
          <p:cNvPr id="652291" name="Rectangle 3"/>
          <p:cNvSpPr>
            <a:spLocks/>
          </p:cNvSpPr>
          <p:nvPr userDrawn="1"/>
        </p:nvSpPr>
        <p:spPr bwMode="auto">
          <a:xfrm>
            <a:off x="8458205" y="6400805"/>
            <a:ext cx="184561" cy="2923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300" dirty="0">
              <a:solidFill>
                <a:srgbClr val="09E60A"/>
              </a:solidFill>
              <a:latin typeface="Times New Roman" pitchFamily="30" charset="0"/>
              <a:ea typeface="Osaka" pitchFamily="30" charset="-128"/>
              <a:cs typeface="Osaka" pitchFamily="30" charset="-128"/>
              <a:sym typeface="Arial" pitchFamily="30" charset="0"/>
            </a:endParaRPr>
          </a:p>
        </p:txBody>
      </p:sp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8" tIns="45694" rIns="91388" bIns="45694" anchor="ctr">
            <a:prstTxWarp prst="textNoShape">
              <a:avLst/>
            </a:prstTxWarp>
          </a:bodyPr>
          <a:lstStyle/>
          <a:p>
            <a:pPr marL="65051" indent="-39666" algn="ctr">
              <a:defRPr/>
            </a:pPr>
            <a:endParaRPr lang="en-US" sz="3600" dirty="0">
              <a:solidFill>
                <a:srgbClr val="F3FF1D"/>
              </a:solidFill>
              <a:latin typeface="Times New Roman" pitchFamily="30" charset="0"/>
              <a:ea typeface="Gill Sans" pitchFamily="30" charset="0"/>
              <a:cs typeface="Gill Sans" pitchFamily="30" charset="0"/>
              <a:sym typeface="Arial" pitchFamily="30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74861FE-70C4-A34E-8B7A-7388F04E0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52295" name="Rectangle 7"/>
          <p:cNvSpPr>
            <a:spLocks/>
          </p:cNvSpPr>
          <p:nvPr userDrawn="1"/>
        </p:nvSpPr>
        <p:spPr bwMode="auto">
          <a:xfrm>
            <a:off x="3505212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3994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71525" y="568327"/>
            <a:ext cx="7805737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8" r:id="rId1"/>
    <p:sldLayoutId id="2147486679" r:id="rId2"/>
    <p:sldLayoutId id="2147486680" r:id="rId3"/>
    <p:sldLayoutId id="2147486681" r:id="rId4"/>
    <p:sldLayoutId id="2147486682" r:id="rId5"/>
    <p:sldLayoutId id="2147486683" r:id="rId6"/>
    <p:sldLayoutId id="2147486684" r:id="rId7"/>
    <p:sldLayoutId id="2147486685" r:id="rId8"/>
    <p:sldLayoutId id="2147486686" r:id="rId9"/>
    <p:sldLayoutId id="2147486687" r:id="rId10"/>
    <p:sldLayoutId id="2147486688" r:id="rId11"/>
    <p:sldLayoutId id="2147486689" r:id="rId12"/>
  </p:sldLayoutIdLst>
  <p:transition xmlns:p14="http://schemas.microsoft.com/office/powerpoint/2010/main"/>
  <p:hf hdr="0" ftr="0" dt="0"/>
  <p:txStyles>
    <p:titleStyle>
      <a:lvl1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+mj-lt"/>
          <a:ea typeface="+mj-ea"/>
          <a:cs typeface="+mj-cs"/>
        </a:defRPr>
      </a:lvl1pPr>
      <a:lvl2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2pPr>
      <a:lvl3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3pPr>
      <a:lvl4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4pPr>
      <a:lvl5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5pPr>
      <a:lvl6pPr marL="52199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6pPr>
      <a:lvl7pPr marL="978935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7pPr>
      <a:lvl8pPr marL="143587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8pPr>
      <a:lvl9pPr marL="1892817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9pPr>
    </p:titleStyle>
    <p:bodyStyle>
      <a:lvl1pPr marL="380866" indent="-341191" algn="l" rtl="0" eaLnBrk="0" fontAlgn="base" hangingPunct="0">
        <a:spcBef>
          <a:spcPts val="600"/>
        </a:spcBef>
        <a:spcAft>
          <a:spcPct val="0"/>
        </a:spcAft>
        <a:buClr>
          <a:srgbClr val="DCE502"/>
        </a:buClr>
        <a:buSzPct val="60000"/>
        <a:buFont typeface="Wingdings" pitchFamily="27" charset="2"/>
        <a:buChar char="n"/>
        <a:defRPr sz="28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1pPr>
      <a:lvl2pPr marL="736336" indent="-285647" algn="l" rtl="0" eaLnBrk="0" fontAlgn="base" hangingPunct="0">
        <a:spcBef>
          <a:spcPts val="500"/>
        </a:spcBef>
        <a:spcAft>
          <a:spcPct val="0"/>
        </a:spcAft>
        <a:buSzPct val="55000"/>
        <a:buFont typeface="Wingdings" pitchFamily="27" charset="2"/>
        <a:buChar char="n"/>
        <a:defRPr sz="2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2pPr>
      <a:lvl3pPr marL="1139419" indent="-231691" algn="l" rtl="0" eaLnBrk="0" fontAlgn="base" hangingPunct="0">
        <a:spcBef>
          <a:spcPts val="400"/>
        </a:spcBef>
        <a:spcAft>
          <a:spcPct val="0"/>
        </a:spcAft>
        <a:buSzPct val="50000"/>
        <a:buFont typeface="Wingdings" pitchFamily="27" charset="2"/>
        <a:buChar char="n"/>
        <a:defRPr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3pPr>
      <a:lvl4pPr marL="1582171" indent="-217411" algn="l" rtl="0" eaLnBrk="0" fontAlgn="base" hangingPunct="0">
        <a:spcBef>
          <a:spcPts val="300"/>
        </a:spcBef>
        <a:spcAft>
          <a:spcPct val="0"/>
        </a:spcAft>
        <a:buSzPct val="55000"/>
        <a:buFont typeface="Wingdings" pitchFamily="27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4pPr>
      <a:lvl5pPr marL="2045553" indent="-223755" algn="l" rtl="0" eaLnBrk="0" fontAlgn="base" hangingPunct="0">
        <a:spcBef>
          <a:spcPts val="300"/>
        </a:spcBef>
        <a:spcAft>
          <a:spcPct val="0"/>
        </a:spcAft>
        <a:buSzPct val="50000"/>
        <a:buFont typeface="Wingdings" pitchFamily="27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5pPr>
      <a:lvl6pPr marL="2503660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6pPr>
      <a:lvl7pPr marL="2960599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7pPr>
      <a:lvl8pPr marL="3417541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8pPr>
      <a:lvl9pPr marL="3874482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F5E33B8-D56F-0946-8F90-9B98D495C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6" y="6553208"/>
            <a:ext cx="184599" cy="3077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pic>
        <p:nvPicPr>
          <p:cNvPr id="169990" name="Picture 18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8397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89" r:id="rId1"/>
    <p:sldLayoutId id="2147486790" r:id="rId2"/>
    <p:sldLayoutId id="2147486791" r:id="rId3"/>
    <p:sldLayoutId id="2147486792" r:id="rId4"/>
    <p:sldLayoutId id="2147486793" r:id="rId5"/>
    <p:sldLayoutId id="2147486794" r:id="rId6"/>
    <p:sldLayoutId id="2147486795" r:id="rId7"/>
    <p:sldLayoutId id="2147486796" r:id="rId8"/>
    <p:sldLayoutId id="2147486797" r:id="rId9"/>
    <p:sldLayoutId id="2147486798" r:id="rId10"/>
    <p:sldLayoutId id="2147486799" r:id="rId11"/>
    <p:sldLayoutId id="214748680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30" charset="-128"/>
          <a:cs typeface="ＭＳ Ｐゴシック" pitchFamily="3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1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3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7E0216D-E40A-B641-97FA-C4E414C14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468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468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468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83306" name="Picture 10" descr="DES-Logo-cropped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6859" name="Text Box 11"/>
          <p:cNvSpPr txBox="1">
            <a:spLocks noChangeArrowheads="1"/>
          </p:cNvSpPr>
          <p:nvPr/>
        </p:nvSpPr>
        <p:spPr bwMode="auto">
          <a:xfrm>
            <a:off x="2879730" y="6500824"/>
            <a:ext cx="184599" cy="27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tx1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1" r:id="rId1"/>
    <p:sldLayoutId id="2147486802" r:id="rId2"/>
    <p:sldLayoutId id="2147486803" r:id="rId3"/>
    <p:sldLayoutId id="2147486804" r:id="rId4"/>
    <p:sldLayoutId id="2147486805" r:id="rId5"/>
    <p:sldLayoutId id="2147486806" r:id="rId6"/>
    <p:sldLayoutId id="2147486807" r:id="rId7"/>
    <p:sldLayoutId id="2147486808" r:id="rId8"/>
    <p:sldLayoutId id="2147486809" r:id="rId9"/>
    <p:sldLayoutId id="2147486810" r:id="rId10"/>
    <p:sldLayoutId id="2147486811" r:id="rId11"/>
    <p:sldLayoutId id="2147486812" r:id="rId12"/>
    <p:sldLayoutId id="214748699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30" charset="-128"/>
          <a:cs typeface="ＭＳ Ｐゴシック" pitchFamily="3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49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197641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1" y="63976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6858000" y="65500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9CDAE69F-5131-E040-A87F-E46142009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97" r:id="rId2"/>
    <p:sldLayoutId id="2147486998" r:id="rId3"/>
    <p:sldLayoutId id="2147486999" r:id="rId4"/>
    <p:sldLayoutId id="2147487000" r:id="rId5"/>
    <p:sldLayoutId id="2147487001" r:id="rId6"/>
    <p:sldLayoutId id="2147487002" r:id="rId7"/>
    <p:sldLayoutId id="2147487003" r:id="rId8"/>
    <p:sldLayoutId id="2147487004" r:id="rId9"/>
    <p:sldLayoutId id="2147487005" r:id="rId10"/>
    <p:sldLayoutId id="2147487006" r:id="rId11"/>
    <p:sldLayoutId id="214748700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533401" y="1295403"/>
            <a:ext cx="8077200" cy="1588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533401" y="1371603"/>
            <a:ext cx="8077200" cy="1588"/>
          </a:xfrm>
          <a:prstGeom prst="line">
            <a:avLst/>
          </a:prstGeom>
          <a:noFill/>
          <a:ln w="28440">
            <a:solidFill>
              <a:srgbClr val="FF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533401" y="1219203"/>
            <a:ext cx="8077200" cy="1588"/>
          </a:xfrm>
          <a:prstGeom prst="line">
            <a:avLst/>
          </a:prstGeom>
          <a:noFill/>
          <a:ln w="28440">
            <a:solidFill>
              <a:srgbClr val="FF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13" y="274645"/>
            <a:ext cx="82200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6934201" y="6477001"/>
            <a:ext cx="21336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/>
          <a:p>
            <a:pPr algn="r">
              <a:defRPr/>
            </a:pPr>
            <a:fld id="{2BD7273F-9B23-8F46-97A4-28A674468EBD}" type="slidenum">
              <a:rPr lang="en-US" sz="1400"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rPr>
              <a:pPr algn="r">
                <a:defRPr/>
              </a:pPr>
              <a:t>‹#›</a:t>
            </a:fld>
            <a:endParaRPr lang="en-US" sz="1400" dirty="0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3" r:id="rId1"/>
    <p:sldLayoutId id="2147486814" r:id="rId2"/>
    <p:sldLayoutId id="2147486815" r:id="rId3"/>
    <p:sldLayoutId id="2147486816" r:id="rId4"/>
    <p:sldLayoutId id="2147486817" r:id="rId5"/>
    <p:sldLayoutId id="2147486818" r:id="rId6"/>
    <p:sldLayoutId id="2147486819" r:id="rId7"/>
    <p:sldLayoutId id="2147486820" r:id="rId8"/>
    <p:sldLayoutId id="2147486821" r:id="rId9"/>
    <p:sldLayoutId id="2147486822" r:id="rId10"/>
    <p:sldLayoutId id="2147486823" r:id="rId11"/>
  </p:sldLayoutIdLst>
  <p:hf hdr="0" ftr="0" dt="0"/>
  <p:txStyles>
    <p:titleStyle>
      <a:lvl1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2pPr>
      <a:lvl3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3pPr>
      <a:lvl4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4pPr>
      <a:lvl5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5pPr>
      <a:lvl6pPr marL="457035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6pPr>
      <a:lvl7pPr marL="914071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7pPr>
      <a:lvl8pPr marL="1371110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8pPr>
      <a:lvl9pPr marL="1828146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9pPr>
    </p:titleStyle>
    <p:bodyStyle>
      <a:lvl1pPr marL="333256" indent="-333256" algn="l" defTabSz="449102" rtl="0" eaLnBrk="0" fontAlgn="base" hangingPunct="0">
        <a:lnSpc>
          <a:spcPct val="97000"/>
        </a:lnSpc>
        <a:spcBef>
          <a:spcPts val="5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3160" indent="-276127" algn="l" defTabSz="449102" rtl="0" eaLnBrk="0" fontAlgn="base" hangingPunct="0">
        <a:lnSpc>
          <a:spcPct val="97000"/>
        </a:lnSpc>
        <a:spcBef>
          <a:spcPts val="4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2589" indent="-228517" algn="l" defTabSz="449102" rtl="0" eaLnBrk="0" fontAlgn="base" hangingPunct="0">
        <a:lnSpc>
          <a:spcPct val="97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599626" indent="-228517" algn="l" defTabSz="449102" rtl="0" eaLnBrk="0" fontAlgn="base" hangingPunct="0">
        <a:lnSpc>
          <a:spcPct val="97000"/>
        </a:lnSpc>
        <a:spcBef>
          <a:spcPts val="3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6665" indent="-228517" algn="l" defTabSz="449102" rtl="0" eaLnBrk="0" fontAlgn="base" hangingPunct="0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3701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0736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7774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4807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8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6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445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6.xml"/><Relationship Id="rId2" Type="http://schemas.openxmlformats.org/officeDocument/2006/relationships/image" Target="../media/image31.png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6.xml"/><Relationship Id="rId2" Type="http://schemas.openxmlformats.org/officeDocument/2006/relationships/image" Target="../media/image32.emf"/><Relationship Id="rId3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0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0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2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445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7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4.emf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-0328-20D.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573"/>
            <a:ext cx="9144000" cy="5871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762000"/>
            <a:ext cx="9296400" cy="1143000"/>
          </a:xfrm>
        </p:spPr>
        <p:txBody>
          <a:bodyPr/>
          <a:lstStyle/>
          <a:p>
            <a:r>
              <a:rPr lang="en-US" sz="4400" dirty="0" smtClean="0">
                <a:solidFill>
                  <a:srgbClr val="FFFF00"/>
                </a:solidFill>
                <a:latin typeface="Avenir Book"/>
                <a:cs typeface="Avenir Book"/>
              </a:rPr>
              <a:t>Dark Energy Survey</a:t>
            </a:r>
            <a:br>
              <a:rPr lang="en-US" sz="4400" dirty="0" smtClean="0">
                <a:solidFill>
                  <a:srgbClr val="FFFF00"/>
                </a:solidFill>
                <a:latin typeface="Avenir Book"/>
                <a:cs typeface="Avenir Book"/>
              </a:rPr>
            </a:br>
            <a:r>
              <a:rPr lang="en-US" sz="4400" dirty="0" smtClean="0">
                <a:solidFill>
                  <a:srgbClr val="FFFF00"/>
                </a:solidFill>
                <a:latin typeface="Avenir Book"/>
                <a:cs typeface="Avenir Book"/>
              </a:rPr>
              <a:t> Year 1 Results</a:t>
            </a:r>
            <a:endParaRPr lang="en-US" sz="44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8538" y="2395272"/>
            <a:ext cx="3569538" cy="4462728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CC"/>
                </a:solidFill>
                <a:latin typeface="Avenir Book"/>
                <a:cs typeface="Avenir Book"/>
              </a:rPr>
              <a:t>Josh </a:t>
            </a:r>
            <a:r>
              <a:rPr lang="en-US" sz="3600" dirty="0" smtClean="0">
                <a:solidFill>
                  <a:srgbClr val="FFFFCC"/>
                </a:solidFill>
                <a:latin typeface="Avenir Book"/>
                <a:cs typeface="Avenir Book"/>
              </a:rPr>
              <a:t>Frieman</a:t>
            </a:r>
          </a:p>
          <a:p>
            <a:pPr algn="ctr"/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DES Project Director</a:t>
            </a:r>
          </a:p>
          <a:p>
            <a:pPr algn="ctr"/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Fermilab, U. Chicago</a:t>
            </a:r>
            <a:endParaRPr lang="en-US" sz="2800" dirty="0" smtClean="0">
              <a:solidFill>
                <a:srgbClr val="FFFFCC"/>
              </a:solidFill>
              <a:latin typeface="Palatino"/>
              <a:cs typeface="Palatino"/>
            </a:endParaRPr>
          </a:p>
          <a:p>
            <a:pPr algn="ctr"/>
            <a:endParaRPr lang="en-US" sz="2400" dirty="0">
              <a:solidFill>
                <a:srgbClr val="FFFFCC"/>
              </a:solidFill>
              <a:latin typeface="Palatino"/>
              <a:cs typeface="Palatino"/>
            </a:endParaRPr>
          </a:p>
          <a:p>
            <a:pPr algn="ctr"/>
            <a:endParaRPr lang="en-US" sz="2400" dirty="0" smtClean="0">
              <a:solidFill>
                <a:srgbClr val="FFFFCC"/>
              </a:solidFill>
              <a:latin typeface="Palatino"/>
              <a:cs typeface="Palatino"/>
            </a:endParaRPr>
          </a:p>
          <a:p>
            <a:pPr algn="ctr"/>
            <a:endParaRPr lang="en-US" sz="2400" dirty="0" smtClean="0">
              <a:solidFill>
                <a:srgbClr val="FFFFCC"/>
              </a:solidFill>
              <a:latin typeface="Palatino"/>
              <a:cs typeface="Palatino"/>
            </a:endParaRPr>
          </a:p>
          <a:p>
            <a:pPr algn="ctr"/>
            <a:endParaRPr lang="en-US" sz="2400" dirty="0" smtClean="0">
              <a:solidFill>
                <a:srgbClr val="FFFFCC"/>
              </a:solidFill>
              <a:latin typeface="Palatino"/>
              <a:cs typeface="Palatino"/>
            </a:endParaRPr>
          </a:p>
          <a:p>
            <a:pPr algn="ctr"/>
            <a:endParaRPr lang="en-US" sz="2400" dirty="0">
              <a:solidFill>
                <a:srgbClr val="FFFFCC"/>
              </a:solidFill>
              <a:latin typeface="Palatino"/>
              <a:cs typeface="Palatino"/>
            </a:endParaRPr>
          </a:p>
          <a:p>
            <a:pPr algn="ctr"/>
            <a:endParaRPr lang="en-US" sz="2400" dirty="0" smtClean="0">
              <a:solidFill>
                <a:srgbClr val="FFFFCC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HEPAP Meeting</a:t>
            </a:r>
            <a:endParaRPr lang="en-US" sz="2400" dirty="0" smtClean="0">
              <a:solidFill>
                <a:srgbClr val="FFFFCC"/>
              </a:solidFill>
              <a:latin typeface="Avenir Book"/>
              <a:cs typeface="Avenir Book"/>
            </a:endParaRP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Sept. 26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,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2017</a:t>
            </a:r>
            <a:endParaRPr lang="en-US" sz="24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31900" y="3403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4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810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Supernova </a:t>
            </a:r>
            <a:r>
              <a:rPr lang="en-US" dirty="0" err="1" smtClean="0">
                <a:solidFill>
                  <a:srgbClr val="FFFF00"/>
                </a:solidFill>
                <a:latin typeface="Avenir Book"/>
                <a:cs typeface="Avenir Book"/>
              </a:rPr>
              <a:t>Ia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 Hubble Diagram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48400" y="5105400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 </a:t>
            </a:r>
            <a:r>
              <a:rPr lang="en-US" dirty="0" err="1" smtClean="0"/>
              <a:t>SNe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639724" y="3394589"/>
            <a:ext cx="411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Distance modulus           (log distance)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5802868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redshift</a:t>
            </a:r>
            <a:endParaRPr lang="en-US" dirty="0"/>
          </a:p>
        </p:txBody>
      </p:sp>
      <p:pic>
        <p:nvPicPr>
          <p:cNvPr id="10" name="Picture 9" descr="betoule-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366000" cy="5966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1371600"/>
            <a:ext cx="36335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Joint </a:t>
            </a:r>
            <a:r>
              <a:rPr lang="en-US" sz="2000" dirty="0" err="1" smtClean="0">
                <a:latin typeface="Avenir Book"/>
                <a:cs typeface="Avenir Book"/>
              </a:rPr>
              <a:t>Lightcurve</a:t>
            </a:r>
            <a:r>
              <a:rPr lang="en-US" sz="2000" dirty="0" smtClean="0">
                <a:latin typeface="Avenir Book"/>
                <a:cs typeface="Avenir Book"/>
              </a:rPr>
              <a:t> Analysis (JLA)</a:t>
            </a:r>
          </a:p>
          <a:p>
            <a:r>
              <a:rPr lang="en-US" sz="2000" dirty="0" err="1" smtClean="0">
                <a:solidFill>
                  <a:srgbClr val="0EC820"/>
                </a:solidFill>
                <a:latin typeface="Avenir Book"/>
                <a:cs typeface="Avenir Book"/>
              </a:rPr>
              <a:t>Betoule</a:t>
            </a:r>
            <a:r>
              <a:rPr lang="en-US" sz="2000" dirty="0" smtClean="0">
                <a:solidFill>
                  <a:srgbClr val="0EC820"/>
                </a:solidFill>
                <a:latin typeface="Avenir Book"/>
                <a:cs typeface="Avenir Book"/>
              </a:rPr>
              <a:t>, et al </a:t>
            </a:r>
            <a:r>
              <a:rPr lang="en-US" sz="2000" dirty="0" smtClean="0">
                <a:solidFill>
                  <a:srgbClr val="0EC820"/>
                </a:solidFill>
                <a:latin typeface="Avenir Book"/>
                <a:cs typeface="Avenir Book"/>
              </a:rPr>
              <a:t>2014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740 supernovae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4572000"/>
            <a:ext cx="391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Percent-level distance determination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4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venir Book"/>
                <a:ea typeface="ＭＳ Ｐゴシック" pitchFamily="27" charset="-128"/>
                <a:cs typeface="Avenir Book"/>
              </a:rPr>
              <a:t>The Dark Energy Survey</a:t>
            </a:r>
          </a:p>
        </p:txBody>
      </p:sp>
      <p:sp>
        <p:nvSpPr>
          <p:cNvPr id="56934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219200"/>
            <a:ext cx="4419600" cy="472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  <a:latin typeface="Avenir Book"/>
                <a:ea typeface="ＭＳ Ｐゴシック" pitchFamily="27" charset="-128"/>
                <a:cs typeface="Avenir Book"/>
              </a:rPr>
              <a:t>Probe origin of Cosmic Acceleration:</a:t>
            </a:r>
          </a:p>
          <a:p>
            <a:pPr lvl="1" eaLnBrk="1" hangingPunct="1"/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Clusters, Weak Lensing, Galaxy clustering, Supernovae</a:t>
            </a:r>
            <a:endParaRPr lang="en-US" sz="1400" dirty="0">
              <a:solidFill>
                <a:srgbClr val="FFFF00"/>
              </a:solidFill>
              <a:ea typeface="ＭＳ Ｐゴシック" pitchFamily="27" charset="-128"/>
              <a:cs typeface="ＭＳ Ｐゴシック" pitchFamily="27" charset="-128"/>
            </a:endParaRP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•  Two multicolor surveys: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    −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300 M galaxies over 5000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      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sq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deg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,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grizY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to 24</a:t>
            </a:r>
            <a:r>
              <a:rPr lang="en-US" sz="2000" baseline="30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th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mag</a:t>
            </a:r>
            <a:endParaRPr lang="en-US" sz="2000" dirty="0">
              <a:solidFill>
                <a:srgbClr val="FFFFCC"/>
              </a:solidFill>
              <a:latin typeface="Avenir Book"/>
              <a:ea typeface="Times New Roman" pitchFamily="27" charset="0"/>
              <a:cs typeface="Avenir Book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    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−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3000 supernovae (27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sq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deg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)</a:t>
            </a:r>
          </a:p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N</a:t>
            </a: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ew camera for CTIO Blanco 4m telescope</a:t>
            </a:r>
          </a:p>
          <a:p>
            <a:pPr marL="0" indent="0" eaLnBrk="1" hangingPunct="1">
              <a:buNone/>
            </a:pP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     </a:t>
            </a:r>
            <a:r>
              <a:rPr lang="en-US" sz="2000" dirty="0">
                <a:ea typeface="Times New Roman" pitchFamily="27" charset="0"/>
                <a:cs typeface="Times New Roman" pitchFamily="27" charset="0"/>
              </a:rPr>
              <a:t>−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DECam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Facility instrument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•  </a:t>
            </a: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Survey started Aug. 2013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   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−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Now in 5</a:t>
            </a:r>
            <a:r>
              <a:rPr lang="en-US" sz="2000" baseline="30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th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of 5 seasons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,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105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       nights per season (Aug-Feb)  </a:t>
            </a:r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rgbClr val="FFFF00"/>
              </a:solidFill>
              <a:latin typeface="Avenir Book"/>
              <a:ea typeface="Times New Roman" pitchFamily="27" charset="0"/>
              <a:cs typeface="Avenir Book"/>
            </a:endParaRPr>
          </a:p>
          <a:p>
            <a:pPr eaLnBrk="1" hangingPunct="1">
              <a:buFontTx/>
              <a:buNone/>
            </a:pPr>
            <a:endParaRPr lang="en-US" sz="1800" dirty="0" smtClean="0">
              <a:ea typeface="Times New Roman" pitchFamily="27" charset="0"/>
              <a:cs typeface="Times New Roman" pitchFamily="27" charset="0"/>
            </a:endParaRPr>
          </a:p>
        </p:txBody>
      </p:sp>
      <p:pic>
        <p:nvPicPr>
          <p:cNvPr id="7" name="Picture 6" descr="_DSC3217_HD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843" y="1752600"/>
            <a:ext cx="4999757" cy="411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4465318" y="1214740"/>
            <a:ext cx="452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CC"/>
                </a:solidFill>
                <a:latin typeface="Avenir Book"/>
                <a:cs typeface="Avenir Book"/>
              </a:rPr>
              <a:t>DECam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 on the CTIO Blanco 4m</a:t>
            </a:r>
            <a:endParaRPr lang="en-US" sz="24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2725" y="6019800"/>
            <a:ext cx="4768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International collaboration led by FNAL; </a:t>
            </a:r>
          </a:p>
          <a:p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DOE+NSF support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42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latin typeface="Avenir Book"/>
                <a:cs typeface="Avenir Book"/>
              </a:rPr>
              <a:t>DES Year 1 Cosmology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cs typeface="Avenir Book"/>
              </a:rPr>
              <a:t>Analysis: 3x2</a:t>
            </a:r>
            <a:endParaRPr lang="en-US" sz="3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1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7" rIns="91392" bIns="4569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1" y="4267213"/>
            <a:ext cx="826234" cy="646284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dirty="0" smtClean="0"/>
              <a:t>SPT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45706" y="1270000"/>
            <a:ext cx="184569" cy="369285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4495800"/>
            <a:ext cx="2122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 area previously </a:t>
            </a:r>
          </a:p>
          <a:p>
            <a:r>
              <a:rPr lang="en-US" dirty="0" smtClean="0"/>
              <a:t>analyzed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1371600"/>
            <a:ext cx="79248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Compare &amp; consistently combine three 2-point correlation function measurements:</a:t>
            </a:r>
          </a:p>
          <a:p>
            <a:pPr marL="798351"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Angular clustering: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autocorrelation of 660,000 luminous red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galaxies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in 5 redshift bins</a:t>
            </a:r>
            <a:endParaRPr lang="en-US" sz="28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marL="798351"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Cosmic shear weak lensing: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shear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correlation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of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26 million galaxy shapes in 4 redshift bins</a:t>
            </a:r>
            <a:endParaRPr lang="en-US" sz="28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marL="798351"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Galaxy-galaxy lensing: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correlate red galaxy positions (foreground lenses) with source galaxy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shear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Fully blind analysis, 10 papers released Aug. 3</a:t>
            </a:r>
            <a:endParaRPr lang="en-US" sz="28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464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 txBox="1">
            <a:spLocks noGrp="1"/>
          </p:cNvSpPr>
          <p:nvPr>
            <p:ph type="ctrTitle"/>
          </p:nvPr>
        </p:nvSpPr>
        <p:spPr>
          <a:xfrm>
            <a:off x="838200" y="0"/>
            <a:ext cx="8153400" cy="1143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dirty="0">
                <a:solidFill>
                  <a:srgbClr val="FFFF00"/>
                </a:solidFill>
                <a:latin typeface="Avenir Roman"/>
                <a:ea typeface="Avenir"/>
                <a:cs typeface="Avenir Roman"/>
                <a:sym typeface="Avenir"/>
              </a:rPr>
              <a:t>Multi-Probe Constraints: </a:t>
            </a:r>
            <a:r>
              <a:rPr lang="en-US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  <a:sym typeface="Avenir"/>
              </a:rPr>
              <a:t>Λ</a:t>
            </a:r>
            <a:r>
              <a:rPr lang="en-US" dirty="0" smtClean="0">
                <a:solidFill>
                  <a:srgbClr val="FFFF00"/>
                </a:solidFill>
                <a:latin typeface="Avenir Roman"/>
                <a:ea typeface="Avenir"/>
                <a:cs typeface="Avenir Roman"/>
                <a:sym typeface="Avenir"/>
              </a:rPr>
              <a:t>CDM</a:t>
            </a:r>
            <a:endParaRPr lang="en-US" dirty="0">
              <a:solidFill>
                <a:srgbClr val="FFFF00"/>
              </a:solidFill>
              <a:latin typeface="Avenir Roman"/>
              <a:ea typeface="Avenir"/>
              <a:cs typeface="Avenir Roman"/>
              <a:sym typeface="Avenir"/>
            </a:endParaRPr>
          </a:p>
        </p:txBody>
      </p:sp>
      <p:pic>
        <p:nvPicPr>
          <p:cNvPr id="840" name="Shape 8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0025" y="1430549"/>
            <a:ext cx="4691575" cy="46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Shape 841"/>
          <p:cNvSpPr txBox="1"/>
          <p:nvPr/>
        </p:nvSpPr>
        <p:spPr>
          <a:xfrm>
            <a:off x="146100" y="2057400"/>
            <a:ext cx="41211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01600" fontAlgn="auto">
              <a:spcBef>
                <a:spcPts val="0"/>
              </a:spcBef>
              <a:spcAft>
                <a:spcPts val="1000"/>
              </a:spcAft>
              <a:buClr>
                <a:srgbClr val="FFFFCC"/>
              </a:buClr>
              <a:buSzPct val="100000"/>
            </a:pPr>
            <a:r>
              <a:rPr lang="en-US" sz="2800" kern="0" dirty="0" smtClean="0">
                <a:solidFill>
                  <a:srgbClr val="F2F7C3"/>
                </a:solidFill>
                <a:latin typeface="Avenir Roman"/>
                <a:ea typeface="Avenir"/>
                <a:cs typeface="Avenir Roman"/>
                <a:sym typeface="Avenir"/>
              </a:rPr>
              <a:t>DES</a:t>
            </a:r>
            <a:r>
              <a:rPr lang="en-US" sz="2800" kern="0" dirty="0">
                <a:solidFill>
                  <a:srgbClr val="F2F7C3"/>
                </a:solidFill>
                <a:latin typeface="Avenir Roman"/>
                <a:ea typeface="Avenir"/>
                <a:cs typeface="Avenir Roman"/>
                <a:sym typeface="Avenir"/>
              </a:rPr>
              <a:t> </a:t>
            </a:r>
            <a:r>
              <a:rPr lang="en-US" sz="2800" kern="0" dirty="0" smtClean="0">
                <a:solidFill>
                  <a:srgbClr val="F2F7C3"/>
                </a:solidFill>
                <a:latin typeface="Avenir Roman"/>
                <a:ea typeface="Avenir"/>
                <a:cs typeface="Avenir Roman"/>
                <a:sym typeface="Avenir"/>
              </a:rPr>
              <a:t>Year 1 results:</a:t>
            </a:r>
          </a:p>
          <a:p>
            <a:pPr marL="914306" lvl="1" indent="-355600" fontAlgn="auto">
              <a:spcBef>
                <a:spcPts val="0"/>
              </a:spcBef>
              <a:spcAft>
                <a:spcPts val="1000"/>
              </a:spcAft>
              <a:buClr>
                <a:srgbClr val="FFFFCC"/>
              </a:buClr>
              <a:buSzPct val="100000"/>
              <a:buFont typeface="Avenir"/>
              <a:buChar char="●"/>
            </a:pPr>
            <a:r>
              <a:rPr lang="en-US" sz="2800" kern="0" dirty="0" smtClean="0">
                <a:solidFill>
                  <a:srgbClr val="F2F7C3"/>
                </a:solidFill>
                <a:latin typeface="Avenir Roman"/>
                <a:ea typeface="Avenir"/>
                <a:cs typeface="Avenir Roman"/>
                <a:sym typeface="Avenir"/>
              </a:rPr>
              <a:t>Weak Lensing Cosmic Shear</a:t>
            </a:r>
          </a:p>
          <a:p>
            <a:pPr marL="914306" lvl="1" indent="-355600" fontAlgn="auto">
              <a:spcBef>
                <a:spcPts val="0"/>
              </a:spcBef>
              <a:spcAft>
                <a:spcPts val="1000"/>
              </a:spcAft>
              <a:buClr>
                <a:srgbClr val="FFFFCC"/>
              </a:buClr>
              <a:buSzPct val="100000"/>
              <a:buFont typeface="Avenir"/>
              <a:buChar char="●"/>
            </a:pPr>
            <a:r>
              <a:rPr lang="en-US" sz="2800" kern="0" dirty="0" smtClean="0">
                <a:solidFill>
                  <a:srgbClr val="F2F7C3"/>
                </a:solidFill>
                <a:latin typeface="Avenir Roman"/>
                <a:ea typeface="Avenir"/>
                <a:cs typeface="Avenir Roman"/>
                <a:sym typeface="Avenir"/>
              </a:rPr>
              <a:t>Galaxy-galaxy </a:t>
            </a:r>
            <a:r>
              <a:rPr lang="en-US" sz="2800" kern="0" dirty="0" err="1" smtClean="0">
                <a:solidFill>
                  <a:srgbClr val="F2F7C3"/>
                </a:solidFill>
                <a:latin typeface="Avenir Roman"/>
                <a:ea typeface="Avenir"/>
                <a:cs typeface="Avenir Roman"/>
                <a:sym typeface="Avenir"/>
              </a:rPr>
              <a:t>lensing+galaxy</a:t>
            </a:r>
            <a:r>
              <a:rPr lang="en-US" sz="2800" kern="0" dirty="0" smtClean="0">
                <a:solidFill>
                  <a:srgbClr val="F2F7C3"/>
                </a:solidFill>
                <a:latin typeface="Avenir Roman"/>
                <a:ea typeface="Avenir"/>
                <a:cs typeface="Avenir Roman"/>
                <a:sym typeface="Avenir"/>
              </a:rPr>
              <a:t> </a:t>
            </a:r>
            <a:r>
              <a:rPr lang="en-US" sz="2800" kern="0" dirty="0" smtClean="0">
                <a:solidFill>
                  <a:srgbClr val="F2F7C3"/>
                </a:solidFill>
                <a:latin typeface="Avenir Roman"/>
                <a:ea typeface="Avenir"/>
                <a:cs typeface="Avenir Roman"/>
                <a:sym typeface="Avenir"/>
              </a:rPr>
              <a:t>clustering</a:t>
            </a:r>
          </a:p>
          <a:p>
            <a:pPr marL="914306" lvl="1" indent="-355600" fontAlgn="auto">
              <a:spcBef>
                <a:spcPts val="0"/>
              </a:spcBef>
              <a:spcAft>
                <a:spcPts val="1000"/>
              </a:spcAft>
              <a:buClr>
                <a:srgbClr val="FFFFCC"/>
              </a:buClr>
              <a:buSzPct val="100000"/>
              <a:buFont typeface="Avenir"/>
              <a:buChar char="●"/>
            </a:pPr>
            <a:r>
              <a:rPr lang="en-US" sz="2800" kern="0" dirty="0" smtClean="0">
                <a:solidFill>
                  <a:srgbClr val="F2F7C3"/>
                </a:solidFill>
                <a:latin typeface="Avenir Roman"/>
                <a:ea typeface="Avenir"/>
                <a:cs typeface="Avenir Roman"/>
                <a:sym typeface="Avenir"/>
              </a:rPr>
              <a:t>Detailed modeling of covariance between probes </a:t>
            </a:r>
            <a:endParaRPr lang="en-US" sz="2800" kern="0" dirty="0">
              <a:solidFill>
                <a:srgbClr val="F2F7C3"/>
              </a:solidFill>
              <a:latin typeface="Avenir Roman"/>
              <a:ea typeface="Avenir"/>
              <a:cs typeface="Avenir Roman"/>
              <a:sym typeface="Avenir"/>
            </a:endParaRPr>
          </a:p>
        </p:txBody>
      </p:sp>
      <p:sp>
        <p:nvSpPr>
          <p:cNvPr id="843" name="Shape 843"/>
          <p:cNvSpPr/>
          <p:nvPr/>
        </p:nvSpPr>
        <p:spPr>
          <a:xfrm>
            <a:off x="952200" y="6031500"/>
            <a:ext cx="3086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000" kern="0" dirty="0">
                <a:solidFill>
                  <a:srgbClr val="15EF20"/>
                </a:solidFill>
                <a:latin typeface="Avenir Book"/>
                <a:ea typeface="Arimo"/>
                <a:cs typeface="Avenir Book"/>
                <a:sym typeface="Arimo"/>
              </a:rPr>
              <a:t>DES Collaboration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59750" y="6248400"/>
            <a:ext cx="238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S</a:t>
            </a:r>
            <a:r>
              <a:rPr lang="en-US" sz="2400" baseline="-25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8</a:t>
            </a:r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=</a:t>
            </a:r>
            <a:r>
              <a:rPr lang="en-US" sz="2400" dirty="0" smtClean="0">
                <a:solidFill>
                  <a:srgbClr val="F2F7C3"/>
                </a:solidFill>
                <a:latin typeface="Lucida Grande"/>
                <a:ea typeface="Lucida Grande"/>
                <a:cs typeface="Lucida Grande"/>
                <a:sym typeface="Arial" pitchFamily="-106" charset="0"/>
              </a:rPr>
              <a:t>σ</a:t>
            </a:r>
            <a:r>
              <a:rPr lang="en-US" sz="2400" baseline="-25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8</a:t>
            </a:r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(</a:t>
            </a:r>
            <a:r>
              <a:rPr lang="en-US" sz="2400" dirty="0" err="1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Ω</a:t>
            </a:r>
            <a:r>
              <a:rPr lang="en-US" sz="2400" baseline="-25000" dirty="0" err="1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m</a:t>
            </a:r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/0.3)</a:t>
            </a:r>
            <a:r>
              <a:rPr lang="en-US" sz="2400" baseline="30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0.5</a:t>
            </a:r>
            <a:endParaRPr lang="en-US" sz="2400" baseline="30000" dirty="0">
              <a:solidFill>
                <a:srgbClr val="F2F7C3"/>
              </a:solidFill>
              <a:latin typeface="Avenir Book"/>
              <a:ea typeface="Arial" pitchFamily="-106" charset="0"/>
              <a:cs typeface="Avenir Book"/>
              <a:sym typeface="Arial" pitchFamily="-10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1995" y="57150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Density of matter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087766" y="2478166"/>
            <a:ext cx="259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Amplitude of clustering</a:t>
            </a:r>
            <a:endParaRPr lang="en-US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419600" y="1371600"/>
            <a:ext cx="4724400" cy="4724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Comparison of DES Y1 with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Planck: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low-z </a:t>
            </a:r>
            <a:r>
              <a:rPr lang="en-US" sz="3600" dirty="0" err="1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vs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 high-z in </a:t>
            </a:r>
            <a:r>
              <a:rPr lang="en-US" sz="36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CDM</a:t>
            </a:r>
            <a:endParaRPr lang="en-US" sz="3600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371600"/>
            <a:ext cx="4495800" cy="4572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DES and Planck constrain S</a:t>
            </a:r>
            <a:r>
              <a:rPr lang="en-US" sz="2800" baseline="-250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8</a:t>
            </a:r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 and </a:t>
            </a:r>
            <a:r>
              <a:rPr lang="en-US" sz="2800" dirty="0" err="1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Ω</a:t>
            </a:r>
            <a:r>
              <a:rPr lang="en-US" sz="2800" baseline="-25000" dirty="0" err="1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m</a:t>
            </a:r>
            <a:r>
              <a:rPr lang="en-US" sz="2800" baseline="-250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  </a:t>
            </a:r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with comparable </a:t>
            </a:r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strength!</a:t>
            </a:r>
          </a:p>
          <a:p>
            <a:pPr eaLnBrk="1" hangingPunct="1"/>
            <a:r>
              <a:rPr lang="en-US" sz="2800" dirty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Differ in central values by &gt;1</a:t>
            </a:r>
            <a:r>
              <a:rPr lang="en-US" sz="2800" dirty="0">
                <a:solidFill>
                  <a:srgbClr val="F2F7C3"/>
                </a:solidFill>
                <a:latin typeface="Avenir Book"/>
                <a:ea typeface="Lucida Grande"/>
                <a:cs typeface="Avenir Book"/>
              </a:rPr>
              <a:t>σ</a:t>
            </a:r>
            <a:r>
              <a:rPr lang="en-US" sz="2800" dirty="0" smtClean="0">
                <a:solidFill>
                  <a:srgbClr val="F2F7C3"/>
                </a:solidFill>
                <a:latin typeface="Lucida Grande"/>
                <a:ea typeface="Lucida Grande"/>
                <a:cs typeface="Lucida Grande"/>
              </a:rPr>
              <a:t>, </a:t>
            </a:r>
            <a:r>
              <a:rPr lang="en-US" sz="2800" dirty="0" smtClean="0">
                <a:solidFill>
                  <a:srgbClr val="F2F7C3"/>
                </a:solidFill>
                <a:latin typeface="Avenir Book"/>
                <a:ea typeface="Lucida Grande"/>
                <a:cs typeface="Avenir Book"/>
              </a:rPr>
              <a:t>but consistent according to Bayesian evidence</a:t>
            </a:r>
            <a:r>
              <a:rPr lang="en-US" sz="2800" dirty="0" smtClean="0">
                <a:solidFill>
                  <a:srgbClr val="F2F7C3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2800" dirty="0" smtClean="0">
              <a:solidFill>
                <a:srgbClr val="F2F7C3"/>
              </a:solidFill>
              <a:latin typeface="Avenir Book"/>
              <a:ea typeface="ＭＳ Ｐゴシック" charset="-128"/>
              <a:cs typeface="Avenir Book"/>
            </a:endParaRPr>
          </a:p>
          <a:p>
            <a:pPr eaLnBrk="1" hangingPunct="1"/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DES final analysis will include 4x Y1 data and additional probes (clusters, supernovae)</a:t>
            </a:r>
            <a:endParaRPr lang="en-US" sz="2800" dirty="0" smtClean="0">
              <a:solidFill>
                <a:srgbClr val="F2F7C3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2" name="Picture 1" descr="daniel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447800"/>
            <a:ext cx="4673600" cy="455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5950" y="6172200"/>
            <a:ext cx="238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S</a:t>
            </a:r>
            <a:r>
              <a:rPr lang="en-US" sz="2400" baseline="-25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8</a:t>
            </a:r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=</a:t>
            </a:r>
            <a:r>
              <a:rPr lang="en-US" sz="2400" dirty="0" smtClean="0">
                <a:solidFill>
                  <a:srgbClr val="F2F7C3"/>
                </a:solidFill>
                <a:latin typeface="Lucida Grande"/>
                <a:ea typeface="Lucida Grande"/>
                <a:cs typeface="Lucida Grande"/>
                <a:sym typeface="Arial" pitchFamily="-106" charset="0"/>
              </a:rPr>
              <a:t>σ</a:t>
            </a:r>
            <a:r>
              <a:rPr lang="en-US" sz="2400" baseline="-25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8</a:t>
            </a:r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(</a:t>
            </a:r>
            <a:r>
              <a:rPr lang="en-US" sz="2400" dirty="0" err="1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Ω</a:t>
            </a:r>
            <a:r>
              <a:rPr lang="en-US" sz="2400" baseline="-25000" dirty="0" err="1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m</a:t>
            </a:r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/0.3)</a:t>
            </a:r>
            <a:r>
              <a:rPr lang="en-US" sz="2400" baseline="30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0.5</a:t>
            </a:r>
            <a:endParaRPr lang="en-US" sz="2400" baseline="30000" dirty="0">
              <a:solidFill>
                <a:srgbClr val="F2F7C3"/>
              </a:solidFill>
              <a:latin typeface="Avenir Book"/>
              <a:ea typeface="Arial" pitchFamily="-106" charset="0"/>
              <a:cs typeface="Avenir Book"/>
              <a:sym typeface="Arial" pitchFamily="-10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240166" y="2486502"/>
            <a:ext cx="259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Amplitude of clustering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" name="Shape 843"/>
          <p:cNvSpPr/>
          <p:nvPr/>
        </p:nvSpPr>
        <p:spPr>
          <a:xfrm>
            <a:off x="647400" y="6336300"/>
            <a:ext cx="3086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000" kern="0" dirty="0">
                <a:solidFill>
                  <a:srgbClr val="15EF20"/>
                </a:solidFill>
                <a:latin typeface="Avenir Book"/>
                <a:ea typeface="Arimo"/>
                <a:cs typeface="Avenir Book"/>
                <a:sym typeface="Arimo"/>
              </a:rPr>
              <a:t>DES Collaboration 2017</a:t>
            </a:r>
          </a:p>
        </p:txBody>
      </p:sp>
    </p:spTree>
    <p:extLst>
      <p:ext uri="{BB962C8B-B14F-4D97-AF65-F5344CB8AC3E}">
        <p14:creationId xmlns:p14="http://schemas.microsoft.com/office/powerpoint/2010/main" val="192410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419600" y="1371600"/>
            <a:ext cx="4724400" cy="4724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Comparison of DES Y1 with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Planck: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low-z </a:t>
            </a:r>
            <a:r>
              <a:rPr lang="en-US" sz="3600" dirty="0" err="1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vs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 high-z in </a:t>
            </a:r>
            <a:r>
              <a:rPr lang="en-US" sz="36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CDM</a:t>
            </a:r>
            <a:endParaRPr lang="en-US" sz="3600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371600"/>
            <a:ext cx="4495800" cy="4572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DES and Planck constrain S</a:t>
            </a:r>
            <a:r>
              <a:rPr lang="en-US" sz="2800" baseline="-250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8</a:t>
            </a:r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 and </a:t>
            </a:r>
            <a:r>
              <a:rPr lang="en-US" sz="2800" dirty="0" err="1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Ω</a:t>
            </a:r>
            <a:r>
              <a:rPr lang="en-US" sz="2800" baseline="-25000" dirty="0" err="1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m</a:t>
            </a:r>
            <a:r>
              <a:rPr lang="en-US" sz="2800" baseline="-250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  </a:t>
            </a:r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with comparable </a:t>
            </a:r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strength!</a:t>
            </a:r>
          </a:p>
          <a:p>
            <a:pPr eaLnBrk="1" hangingPunct="1"/>
            <a:r>
              <a:rPr lang="en-US" sz="2800" dirty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Differ in central values by &gt;1</a:t>
            </a:r>
            <a:r>
              <a:rPr lang="en-US" sz="2800" dirty="0">
                <a:solidFill>
                  <a:srgbClr val="F2F7C3"/>
                </a:solidFill>
                <a:latin typeface="Avenir Book"/>
                <a:ea typeface="Lucida Grande"/>
                <a:cs typeface="Avenir Book"/>
              </a:rPr>
              <a:t>σ</a:t>
            </a:r>
            <a:r>
              <a:rPr lang="en-US" sz="2800" dirty="0" smtClean="0">
                <a:solidFill>
                  <a:srgbClr val="F2F7C3"/>
                </a:solidFill>
                <a:latin typeface="Lucida Grande"/>
                <a:ea typeface="Lucida Grande"/>
                <a:cs typeface="Lucida Grande"/>
              </a:rPr>
              <a:t>, </a:t>
            </a:r>
            <a:r>
              <a:rPr lang="en-US" sz="2800" dirty="0" smtClean="0">
                <a:solidFill>
                  <a:srgbClr val="F2F7C3"/>
                </a:solidFill>
                <a:latin typeface="Avenir Book"/>
                <a:ea typeface="Lucida Grande"/>
                <a:cs typeface="Avenir Book"/>
              </a:rPr>
              <a:t>but consistent according to Bayesian evidence</a:t>
            </a:r>
            <a:r>
              <a:rPr lang="en-US" sz="2800" dirty="0" smtClean="0">
                <a:solidFill>
                  <a:srgbClr val="F2F7C3"/>
                </a:solidFill>
                <a:latin typeface="Lucida Grande"/>
                <a:ea typeface="Lucida Grande"/>
                <a:cs typeface="Lucida Grande"/>
              </a:rPr>
              <a:t> </a:t>
            </a:r>
            <a:endParaRPr lang="en-US" sz="2800" dirty="0" smtClean="0">
              <a:solidFill>
                <a:srgbClr val="F2F7C3"/>
              </a:solidFill>
              <a:latin typeface="Avenir Book"/>
              <a:ea typeface="ＭＳ Ｐゴシック" charset="-128"/>
              <a:cs typeface="Avenir Book"/>
            </a:endParaRPr>
          </a:p>
          <a:p>
            <a:pPr eaLnBrk="1" hangingPunct="1"/>
            <a:r>
              <a:rPr lang="en-US" sz="2800" dirty="0" smtClean="0">
                <a:solidFill>
                  <a:srgbClr val="F2F7C3"/>
                </a:solidFill>
                <a:latin typeface="Avenir Book"/>
                <a:ea typeface="ＭＳ Ｐゴシック" charset="-128"/>
                <a:cs typeface="Avenir Book"/>
              </a:rPr>
              <a:t>DES final analysis will include 4x Y1 data and additional probes (clusters, supernovae)</a:t>
            </a:r>
            <a:endParaRPr lang="en-US" sz="2800" dirty="0" smtClean="0">
              <a:solidFill>
                <a:srgbClr val="F2F7C3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2" name="Picture 1" descr="daniel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447800"/>
            <a:ext cx="4673600" cy="455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5950" y="6172200"/>
            <a:ext cx="238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S</a:t>
            </a:r>
            <a:r>
              <a:rPr lang="en-US" sz="2400" baseline="-25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8</a:t>
            </a:r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=</a:t>
            </a:r>
            <a:r>
              <a:rPr lang="en-US" sz="2400" dirty="0" smtClean="0">
                <a:solidFill>
                  <a:srgbClr val="F2F7C3"/>
                </a:solidFill>
                <a:latin typeface="Lucida Grande"/>
                <a:ea typeface="Lucida Grande"/>
                <a:cs typeface="Lucida Grande"/>
                <a:sym typeface="Arial" pitchFamily="-106" charset="0"/>
              </a:rPr>
              <a:t>σ</a:t>
            </a:r>
            <a:r>
              <a:rPr lang="en-US" sz="2400" baseline="-25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8</a:t>
            </a:r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(</a:t>
            </a:r>
            <a:r>
              <a:rPr lang="en-US" sz="2400" dirty="0" err="1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Ω</a:t>
            </a:r>
            <a:r>
              <a:rPr lang="en-US" sz="2400" baseline="-25000" dirty="0" err="1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m</a:t>
            </a:r>
            <a:r>
              <a:rPr lang="en-US" sz="24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/0.3)</a:t>
            </a:r>
            <a:r>
              <a:rPr lang="en-US" sz="2400" baseline="30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0.5</a:t>
            </a:r>
            <a:endParaRPr lang="en-US" sz="2400" baseline="30000" dirty="0">
              <a:solidFill>
                <a:srgbClr val="F2F7C3"/>
              </a:solidFill>
              <a:latin typeface="Avenir Book"/>
              <a:ea typeface="Arial" pitchFamily="-106" charset="0"/>
              <a:cs typeface="Avenir Book"/>
              <a:sym typeface="Arial" pitchFamily="-106" charset="0"/>
            </a:endParaRPr>
          </a:p>
        </p:txBody>
      </p:sp>
      <p:pic>
        <p:nvPicPr>
          <p:cNvPr id="12" name="Picture 11" descr="3x2fig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4644409" cy="4424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3240166" y="2486502"/>
            <a:ext cx="259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Amplitude of clustering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" name="Shape 843"/>
          <p:cNvSpPr/>
          <p:nvPr/>
        </p:nvSpPr>
        <p:spPr>
          <a:xfrm>
            <a:off x="647400" y="6336300"/>
            <a:ext cx="3086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000" kern="0" dirty="0">
                <a:solidFill>
                  <a:srgbClr val="15EF20"/>
                </a:solidFill>
                <a:latin typeface="Avenir Book"/>
                <a:ea typeface="Arimo"/>
                <a:cs typeface="Avenir Book"/>
                <a:sym typeface="Arimo"/>
              </a:rPr>
              <a:t>DES Collaboration 2017</a:t>
            </a:r>
          </a:p>
        </p:txBody>
      </p:sp>
    </p:spTree>
    <p:extLst>
      <p:ext uri="{BB962C8B-B14F-4D97-AF65-F5344CB8AC3E}">
        <p14:creationId xmlns:p14="http://schemas.microsoft.com/office/powerpoint/2010/main" val="3681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 txBox="1">
            <a:spLocks noGrp="1"/>
          </p:cNvSpPr>
          <p:nvPr>
            <p:ph type="ctrTitle"/>
          </p:nvPr>
        </p:nvSpPr>
        <p:spPr>
          <a:xfrm>
            <a:off x="914400" y="0"/>
            <a:ext cx="8001000" cy="1143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dirty="0" smtClean="0">
                <a:solidFill>
                  <a:srgbClr val="FFFF00"/>
                </a:solidFill>
                <a:latin typeface="Avenir Book"/>
                <a:ea typeface="Avenir"/>
                <a:cs typeface="Avenir Book"/>
                <a:sym typeface="Avenir"/>
              </a:rPr>
              <a:t>Combine multiple data sets: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Lucida Grande"/>
                <a:cs typeface="Avenir Book"/>
                <a:sym typeface="Avenir"/>
              </a:rPr>
              <a:t>Λ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Avenir"/>
                <a:cs typeface="Avenir Book"/>
                <a:sym typeface="Avenir"/>
              </a:rPr>
              <a:t>CDM</a:t>
            </a:r>
            <a:endParaRPr lang="en-US" sz="3600" dirty="0">
              <a:solidFill>
                <a:srgbClr val="FFFF00"/>
              </a:solidFill>
              <a:latin typeface="Avenir Book"/>
              <a:ea typeface="Avenir"/>
              <a:cs typeface="Avenir Book"/>
              <a:sym typeface="Avenir"/>
            </a:endParaRPr>
          </a:p>
        </p:txBody>
      </p:sp>
      <p:pic>
        <p:nvPicPr>
          <p:cNvPr id="850" name="Shape 8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447800"/>
            <a:ext cx="8839199" cy="4236144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Shape 851"/>
          <p:cNvSpPr/>
          <p:nvPr/>
        </p:nvSpPr>
        <p:spPr>
          <a:xfrm>
            <a:off x="6362400" y="1447800"/>
            <a:ext cx="2705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kern="0" dirty="0">
                <a:solidFill>
                  <a:srgbClr val="12FF29"/>
                </a:solidFill>
                <a:latin typeface="Avenir Book"/>
                <a:ea typeface="Arimo"/>
                <a:cs typeface="Avenir Book"/>
                <a:sym typeface="Arimo"/>
              </a:rPr>
              <a:t>DES Collaboration 2017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042" y="5772090"/>
            <a:ext cx="3284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Combined constraints: </a:t>
            </a:r>
            <a:endParaRPr lang="en-US" sz="24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pic>
        <p:nvPicPr>
          <p:cNvPr id="7" name="Picture 6" descr="3x2-omeg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776545"/>
            <a:ext cx="2095500" cy="548055"/>
          </a:xfrm>
          <a:prstGeom prst="rect">
            <a:avLst/>
          </a:prstGeom>
        </p:spPr>
      </p:pic>
      <p:pic>
        <p:nvPicPr>
          <p:cNvPr id="8" name="Picture 7" descr="3x2-S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07923"/>
            <a:ext cx="2260600" cy="934228"/>
          </a:xfrm>
          <a:prstGeom prst="rect">
            <a:avLst/>
          </a:prstGeom>
        </p:spPr>
      </p:pic>
      <p:pic>
        <p:nvPicPr>
          <p:cNvPr id="9" name="Picture 8" descr="3x2-h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377487"/>
            <a:ext cx="1943100" cy="427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Combine multiple data sets: </a:t>
            </a:r>
            <a:r>
              <a:rPr lang="en-US" sz="3600" dirty="0" err="1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wCDM</a:t>
            </a:r>
            <a:endParaRPr lang="en-US" sz="3600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03200" y="1524000"/>
            <a:ext cx="3149600" cy="4572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Combine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to achieve very stringent parameter constraints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:</a:t>
            </a:r>
          </a:p>
          <a:p>
            <a:pPr eaLnBrk="1" hangingPunct="1"/>
            <a:endParaRPr lang="en-US" sz="2800" dirty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  <a:p>
            <a:pPr eaLnBrk="1" hangingPunct="1"/>
            <a:endParaRPr lang="en-US" sz="2800" dirty="0" smtClean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  <a:p>
            <a:pPr eaLnBrk="1" hangingPunct="1"/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Haven’t yet tested model with time-varying </a:t>
            </a:r>
            <a:r>
              <a:rPr lang="en-US" sz="2800" i="1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w</a:t>
            </a:r>
            <a:endParaRPr lang="en-US" sz="2800" i="1" dirty="0" smtClean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5" name="Picture 4" descr="3x2fig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24" y="1219200"/>
            <a:ext cx="5793076" cy="5638800"/>
          </a:xfrm>
          <a:prstGeom prst="rect">
            <a:avLst/>
          </a:prstGeom>
        </p:spPr>
      </p:pic>
      <p:pic>
        <p:nvPicPr>
          <p:cNvPr id="7" name="Picture 6" descr="3x2-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6200"/>
            <a:ext cx="2743200" cy="700571"/>
          </a:xfrm>
          <a:prstGeom prst="rect">
            <a:avLst/>
          </a:prstGeom>
        </p:spPr>
      </p:pic>
      <p:sp>
        <p:nvSpPr>
          <p:cNvPr id="10" name="Shape 843"/>
          <p:cNvSpPr/>
          <p:nvPr/>
        </p:nvSpPr>
        <p:spPr>
          <a:xfrm>
            <a:off x="6049506" y="2209800"/>
            <a:ext cx="3086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000" kern="0" dirty="0">
                <a:solidFill>
                  <a:srgbClr val="15EF20"/>
                </a:solidFill>
                <a:latin typeface="Avenir Book"/>
                <a:ea typeface="Arimo"/>
                <a:cs typeface="Avenir Book"/>
                <a:sym typeface="Arimo"/>
              </a:rPr>
              <a:t>DES Collaboration 2017</a:t>
            </a:r>
          </a:p>
        </p:txBody>
      </p:sp>
    </p:spTree>
    <p:extLst>
      <p:ext uri="{BB962C8B-B14F-4D97-AF65-F5344CB8AC3E}">
        <p14:creationId xmlns:p14="http://schemas.microsoft.com/office/powerpoint/2010/main" val="252045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5334000" y="1752600"/>
            <a:ext cx="34290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152400"/>
            <a:ext cx="83058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Where do we go from here? Y3-</a:t>
            </a:r>
            <a:r>
              <a:rPr lang="en-US" sz="32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Y5 analyses</a:t>
            </a:r>
            <a:endParaRPr lang="en-US" sz="3200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371600"/>
            <a:ext cx="4800600" cy="4572000"/>
          </a:xfrm>
        </p:spPr>
        <p:txBody>
          <a:bodyPr/>
          <a:lstStyle/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Galaxy </a:t>
            </a:r>
            <a:r>
              <a:rPr lang="en-US" sz="2800" dirty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Clusters</a:t>
            </a:r>
            <a:endParaRPr lang="en-US" sz="2800" b="1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Tens of thousands of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clusters to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z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~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1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12FF29"/>
                </a:solidFill>
                <a:latin typeface="Avenir Book"/>
                <a:ea typeface="ＭＳ Ｐゴシック" charset="-128"/>
                <a:cs typeface="Avenir Book"/>
              </a:rPr>
              <a:t>Weak </a:t>
            </a:r>
            <a:r>
              <a:rPr lang="en-US" sz="2800" dirty="0">
                <a:solidFill>
                  <a:srgbClr val="12FF29"/>
                </a:solidFill>
                <a:latin typeface="Avenir Book"/>
                <a:ea typeface="ＭＳ Ｐゴシック" charset="-128"/>
                <a:cs typeface="Avenir Book"/>
              </a:rPr>
              <a:t>Lensing</a:t>
            </a:r>
            <a:endParaRPr lang="en-US" sz="2800" b="1" dirty="0">
              <a:solidFill>
                <a:srgbClr val="12FF29"/>
              </a:solidFill>
              <a:latin typeface="Avenir Book"/>
              <a:ea typeface="ＭＳ Ｐゴシック" charset="-128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Shape measurements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of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~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200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million galaxies 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12FF29"/>
                </a:solidFill>
                <a:latin typeface="Avenir Book"/>
                <a:ea typeface="ＭＳ Ｐゴシック" charset="-128"/>
                <a:cs typeface="Avenir Book"/>
              </a:rPr>
              <a:t>Galaxy Clustering</a:t>
            </a:r>
            <a:endParaRPr lang="en-US" sz="2800" b="1" dirty="0">
              <a:solidFill>
                <a:srgbClr val="12FF29"/>
              </a:solidFill>
              <a:latin typeface="Avenir Book"/>
              <a:ea typeface="ＭＳ Ｐゴシック" charset="-128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~300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million galaxies to z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~ 1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Supernovae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3000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well-sampled 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cs typeface="Avenir Book"/>
              </a:rPr>
              <a:t>SNe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cs typeface="Avenir Book"/>
              </a:rPr>
              <a:t>Ia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 to z ~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1</a:t>
            </a:r>
          </a:p>
          <a:p>
            <a:pPr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Avenir Book"/>
                <a:cs typeface="Avenir Book"/>
              </a:rPr>
              <a:t>Strong Lensing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~30 QSO lens time delays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Arcs with multiple source redshifts</a:t>
            </a:r>
          </a:p>
          <a:p>
            <a:pPr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Avenir Book"/>
                <a:cs typeface="Avenir Book"/>
              </a:rPr>
              <a:t>Cross-correlations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Galaxies, WL x CMB lensing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167299"/>
              </p:ext>
            </p:extLst>
          </p:nvPr>
        </p:nvGraphicFramePr>
        <p:xfrm>
          <a:off x="5605463" y="1868488"/>
          <a:ext cx="28321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4" imgW="1447800" imgH="215900" progId="Equation.3">
                  <p:embed/>
                </p:oleObj>
              </mc:Choice>
              <mc:Fallback>
                <p:oleObj name="Equation" r:id="rId4" imgW="1447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463" y="1868488"/>
                        <a:ext cx="2832100" cy="42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48400" y="5943600"/>
            <a:ext cx="2212818" cy="769409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venir Book"/>
                <a:cs typeface="Avenir Book"/>
              </a:rPr>
              <a:t>DES forecast</a:t>
            </a:r>
          </a:p>
          <a:p>
            <a:r>
              <a:rPr lang="en-US" sz="2000" dirty="0" smtClean="0">
                <a:solidFill>
                  <a:srgbClr val="12FF29"/>
                </a:solidFill>
                <a:latin typeface="Avenir Book"/>
                <a:cs typeface="Avenir Book"/>
              </a:rPr>
              <a:t>T. </a:t>
            </a:r>
            <a:r>
              <a:rPr lang="en-US" sz="2000" dirty="0" err="1" smtClean="0">
                <a:solidFill>
                  <a:srgbClr val="12FF29"/>
                </a:solidFill>
                <a:latin typeface="Avenir Book"/>
                <a:cs typeface="Avenir Book"/>
              </a:rPr>
              <a:t>Eifler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cs typeface="Avenir Book"/>
              </a:rPr>
              <a:t>, E. Krause</a:t>
            </a:r>
            <a:endParaRPr lang="en-US" sz="2000" dirty="0">
              <a:solidFill>
                <a:srgbClr val="12FF29"/>
              </a:solidFill>
              <a:latin typeface="Avenir Book"/>
              <a:cs typeface="Avenir Book"/>
            </a:endParaRPr>
          </a:p>
        </p:txBody>
      </p:sp>
      <p:pic>
        <p:nvPicPr>
          <p:cNvPr id="14" name="Picture 13" descr="DES_multi_probe[3]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67000"/>
            <a:ext cx="4343399" cy="327284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6705600" y="4572000"/>
            <a:ext cx="457200" cy="14478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2209800" y="914400"/>
            <a:ext cx="5109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2FF29"/>
                </a:solidFill>
                <a:latin typeface="Avenir Book"/>
                <a:cs typeface="Avenir Book"/>
              </a:rPr>
              <a:t>5000 sq. deg. with increasing depth</a:t>
            </a:r>
            <a:endParaRPr lang="en-US" sz="2400" dirty="0">
              <a:solidFill>
                <a:srgbClr val="12FF29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6280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/>
          </p:cNvSpPr>
          <p:nvPr/>
        </p:nvSpPr>
        <p:spPr bwMode="auto">
          <a:xfrm>
            <a:off x="4020410" y="1803406"/>
            <a:ext cx="165229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2100" dirty="0"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SZ Spectrum</a:t>
            </a:r>
          </a:p>
        </p:txBody>
      </p:sp>
      <p:sp>
        <p:nvSpPr>
          <p:cNvPr id="35844" name="Rectangle 3"/>
          <p:cNvSpPr>
            <a:spLocks/>
          </p:cNvSpPr>
          <p:nvPr/>
        </p:nvSpPr>
        <p:spPr bwMode="auto">
          <a:xfrm>
            <a:off x="3352809" y="2921006"/>
            <a:ext cx="12934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solidFill>
                  <a:srgbClr val="0000FF"/>
                </a:solidFill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low-</a:t>
            </a:r>
            <a:r>
              <a:rPr lang="en-US" sz="1600" dirty="0">
                <a:solidFill>
                  <a:srgbClr val="0000FF"/>
                </a:solidFill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(20-50)</a:t>
            </a:r>
          </a:p>
        </p:txBody>
      </p:sp>
      <p:sp>
        <p:nvSpPr>
          <p:cNvPr id="35845" name="Rectangle 4"/>
          <p:cNvSpPr>
            <a:spLocks/>
          </p:cNvSpPr>
          <p:nvPr/>
        </p:nvSpPr>
        <p:spPr bwMode="auto">
          <a:xfrm>
            <a:off x="3591202" y="3733806"/>
            <a:ext cx="136180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solidFill>
                  <a:srgbClr val="2B4714"/>
                </a:solidFill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med-</a:t>
            </a:r>
            <a:r>
              <a:rPr lang="en-US" sz="1600" dirty="0">
                <a:solidFill>
                  <a:srgbClr val="2B4714"/>
                </a:solidFill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(50-70)</a:t>
            </a:r>
          </a:p>
        </p:txBody>
      </p:sp>
      <p:sp>
        <p:nvSpPr>
          <p:cNvPr id="35846" name="Rectangle 5"/>
          <p:cNvSpPr>
            <a:spLocks/>
          </p:cNvSpPr>
          <p:nvPr/>
        </p:nvSpPr>
        <p:spPr bwMode="auto">
          <a:xfrm>
            <a:off x="3920135" y="5359406"/>
            <a:ext cx="12504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244" bIns="0">
            <a:spAutoFit/>
          </a:bodyPr>
          <a:lstStyle/>
          <a:p>
            <a:pPr marL="35838"/>
            <a:r>
              <a:rPr lang="en-US" sz="1600" i="1" dirty="0">
                <a:latin typeface="Century Schoolbook" charset="0"/>
                <a:ea typeface="ＭＳ Ｐゴシック" charset="0"/>
                <a:cs typeface="ヒラギノ角ゴ ProN W3" charset="0"/>
                <a:sym typeface="Century Schoolbook" charset="0"/>
              </a:rPr>
              <a:t>high-</a:t>
            </a:r>
            <a:r>
              <a:rPr lang="en-US" sz="1600" dirty="0">
                <a:latin typeface="Cambria Math" charset="0"/>
                <a:ea typeface="ＭＳ Ｐゴシック" charset="0"/>
                <a:cs typeface="ヒラギノ角ゴ ProN W3" charset="0"/>
                <a:sym typeface="Cambria Math" charset="0"/>
              </a:rPr>
              <a:t>𝜆 (&gt;70)</a:t>
            </a:r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152400" y="807839"/>
            <a:ext cx="8965406" cy="14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/>
          <a:lstStyle/>
          <a:p>
            <a:pPr marL="378738" indent="-342900">
              <a:buFont typeface="Arial"/>
              <a:buChar char="•"/>
            </a:pPr>
            <a:endParaRPr lang="en-US" sz="2000" dirty="0">
              <a:solidFill>
                <a:srgbClr val="FFFFCC"/>
              </a:solidFill>
              <a:latin typeface="Avenir Book"/>
              <a:ea typeface="ＭＳ Ｐゴシック" charset="0"/>
              <a:cs typeface="Avenir Book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6336268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</a:rPr>
              <a:t>Giannantonio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</a:rPr>
              <a:t>Fosalba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</a:rPr>
              <a:t>, </a:t>
            </a:r>
            <a:r>
              <a:rPr lang="en-US" dirty="0" err="1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</a:rPr>
              <a:t>Cawthon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</a:rPr>
              <a:t> et </a:t>
            </a:r>
            <a:r>
              <a:rPr lang="en-US" dirty="0" smtClean="0">
                <a:solidFill>
                  <a:srgbClr val="12FF29"/>
                </a:solidFill>
                <a:latin typeface="Avenir Book"/>
                <a:ea typeface="ＭＳ Ｐゴシック" charset="0"/>
                <a:cs typeface="Avenir Book"/>
              </a:rPr>
              <a:t>al (earlier DES SV data)</a:t>
            </a:r>
            <a:endParaRPr lang="en-US" dirty="0">
              <a:solidFill>
                <a:srgbClr val="12FF29"/>
              </a:solidFill>
              <a:latin typeface="Avenir Book"/>
              <a:ea typeface="ＭＳ Ｐゴシック" charset="0"/>
              <a:cs typeface="Avenir Book"/>
            </a:endParaRPr>
          </a:p>
        </p:txBody>
      </p:sp>
      <p:pic>
        <p:nvPicPr>
          <p:cNvPr id="12" name="Picture 11" descr="DESCMBcorr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19200"/>
            <a:ext cx="65532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2819400"/>
            <a:ext cx="1172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</a:rPr>
              <a:t>galaxies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0035" y="2819400"/>
            <a:ext cx="1731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</a:rPr>
              <a:t>CMB lensing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371600"/>
            <a:ext cx="2438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DES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galaxies associated with projected mass partly responsible for CMB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lensing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Additional cosmological information in this cross-correlation</a:t>
            </a:r>
            <a:endParaRPr lang="en-US" sz="2400" dirty="0" smtClean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15" name="Rectangle 9"/>
          <p:cNvSpPr>
            <a:spLocks/>
          </p:cNvSpPr>
          <p:nvPr/>
        </p:nvSpPr>
        <p:spPr bwMode="auto">
          <a:xfrm>
            <a:off x="827484" y="226815"/>
            <a:ext cx="7554516" cy="68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244" bIns="0" anchor="ctr"/>
          <a:lstStyle/>
          <a:p>
            <a:pPr marL="35838" algn="ctr"/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DES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Galaxies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X CMB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0"/>
                <a:cs typeface="Avenir Book"/>
                <a:sym typeface="Helvetica Neue" charset="0"/>
              </a:rPr>
              <a:t>Lensing</a:t>
            </a:r>
            <a:endParaRPr lang="en-US" sz="3600" dirty="0">
              <a:solidFill>
                <a:srgbClr val="FFFF00"/>
              </a:solidFill>
              <a:latin typeface="Avenir Book"/>
              <a:ea typeface="ＭＳ Ｐゴシック" charset="0"/>
              <a:cs typeface="Avenir Book"/>
              <a:sym typeface="Helvetica Neue" charset="0"/>
            </a:endParaRPr>
          </a:p>
        </p:txBody>
      </p:sp>
      <p:pic>
        <p:nvPicPr>
          <p:cNvPr id="16" name="Picture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2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Cosmology 2017: </a:t>
            </a:r>
            <a:r>
              <a:rPr lang="en-US" dirty="0" smtClean="0">
                <a:solidFill>
                  <a:srgbClr val="FFFF00"/>
                </a:solidFill>
                <a:latin typeface="Avenir Book"/>
                <a:ea typeface="Lucida Grande"/>
                <a:cs typeface="Avenir Book"/>
              </a:rPr>
              <a:t>ΛCDM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0" y="1295400"/>
            <a:ext cx="9067800" cy="3886200"/>
          </a:xfrm>
        </p:spPr>
        <p:txBody>
          <a:bodyPr/>
          <a:lstStyle/>
          <a:p>
            <a:r>
              <a:rPr lang="en-US" sz="2800" dirty="0">
                <a:solidFill>
                  <a:srgbClr val="FFFFCC"/>
                </a:solidFill>
                <a:latin typeface="Avenir Book"/>
                <a:cs typeface="Avenir Book"/>
              </a:rPr>
              <a:t>A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 well-tested</a:t>
            </a:r>
            <a:r>
              <a:rPr lang="en-US" sz="2800" dirty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(6-parameter) cosmological model:</a:t>
            </a:r>
          </a:p>
          <a:p>
            <a:pPr lvl="1"/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Universe is expanding from hot, dense early phase (Big Bang) 13.8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cs typeface="Avenir Book"/>
              </a:rPr>
              <a:t>Gyr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 ago.  </a:t>
            </a:r>
          </a:p>
          <a:p>
            <a:pPr lvl="1"/>
            <a:r>
              <a:rPr lang="en-US" sz="2400" dirty="0" smtClean="0">
                <a:solidFill>
                  <a:srgbClr val="12FF29"/>
                </a:solidFill>
                <a:latin typeface="Avenir Book"/>
                <a:cs typeface="Avenir Book"/>
              </a:rPr>
              <a:t>Early epoch of accelerated expansion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 (inflation)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produced nearly flat &amp; smooth spatial geometry and generated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large-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scale</a:t>
            </a:r>
            <a:r>
              <a:rPr lang="en-US" sz="2400" dirty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density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perturbations from quantum fluctuations </a:t>
            </a:r>
            <a:endParaRPr lang="en-US" sz="2400" dirty="0" smtClean="0">
              <a:solidFill>
                <a:srgbClr val="FFFFCC"/>
              </a:solidFill>
              <a:latin typeface="Avenir Book"/>
              <a:cs typeface="Avenir Book"/>
            </a:endParaRPr>
          </a:p>
          <a:p>
            <a:pPr lvl="1"/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From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these, structure formed from gravitational instability of </a:t>
            </a:r>
            <a:r>
              <a:rPr lang="en-US" sz="2400" dirty="0" smtClean="0">
                <a:solidFill>
                  <a:srgbClr val="12FF29"/>
                </a:solidFill>
                <a:latin typeface="Avenir Book"/>
                <a:cs typeface="Avenir Book"/>
              </a:rPr>
              <a:t>cold dark matter (CDM, 25%)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in currently </a:t>
            </a:r>
            <a:r>
              <a:rPr lang="en-US" sz="2400" dirty="0" err="1" smtClean="0">
                <a:solidFill>
                  <a:srgbClr val="12FF29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 smtClean="0">
                <a:solidFill>
                  <a:srgbClr val="12FF29"/>
                </a:solidFill>
                <a:latin typeface="Avenir Book"/>
                <a:cs typeface="Avenir Book"/>
              </a:rPr>
              <a:t>-dominated (70%)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universe, which is again accelerating.</a:t>
            </a:r>
          </a:p>
          <a:p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Consistent with all data from the CMB, large-scale structure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,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lensing, supernovae, clusters, light element abundances (BBN),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…</a:t>
            </a:r>
            <a:endParaRPr lang="en-US" sz="2800" dirty="0" smtClean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14906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00" y="314980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Constraining 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Growth 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Function of Perturbations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 descr="sigma8_z_PFC_8p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328916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4136" y="5943600"/>
            <a:ext cx="61520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Powerful test of ΛCDM and GR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   (complements Redshift Space Distortions)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0676" y="2814935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Forecast</a:t>
            </a:r>
          </a:p>
        </p:txBody>
      </p:sp>
      <p:pic>
        <p:nvPicPr>
          <p:cNvPr id="7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795374" y="5486400"/>
            <a:ext cx="1434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venir Book"/>
                <a:cs typeface="Avenir Book"/>
              </a:rPr>
              <a:t>S. </a:t>
            </a:r>
            <a:r>
              <a:rPr lang="en-US" sz="2000" dirty="0" err="1" smtClean="0">
                <a:solidFill>
                  <a:srgbClr val="008000"/>
                </a:solidFill>
                <a:latin typeface="Avenir Book"/>
                <a:cs typeface="Avenir Book"/>
              </a:rPr>
              <a:t>Bocquet</a:t>
            </a:r>
            <a:endParaRPr lang="en-US" sz="2000" dirty="0" smtClean="0">
              <a:solidFill>
                <a:srgbClr val="008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7889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048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pitchFamily="27" charset="-128"/>
                <a:cs typeface="Avenir Book"/>
              </a:rPr>
              <a:t>What new techniques, technology, or data enabled this?</a:t>
            </a:r>
            <a:endParaRPr lang="en-US" sz="3600" dirty="0">
              <a:solidFill>
                <a:srgbClr val="FFFF00"/>
              </a:solidFill>
              <a:latin typeface="Avenir Book"/>
              <a:ea typeface="ＭＳ Ｐゴシック" pitchFamily="27" charset="-128"/>
              <a:cs typeface="Avenir Book"/>
            </a:endParaRPr>
          </a:p>
        </p:txBody>
      </p:sp>
      <p:sp>
        <p:nvSpPr>
          <p:cNvPr id="56934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28600" y="1828800"/>
            <a:ext cx="8763000" cy="472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  <a:latin typeface="Avenir Book"/>
                <a:ea typeface="ＭＳ Ｐゴシック" pitchFamily="27" charset="-128"/>
                <a:cs typeface="Avenir Book"/>
              </a:rPr>
              <a:t>Technology: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DECam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 on the Blanco: highly efficient, red-sensitive CCDs</a:t>
            </a:r>
            <a:r>
              <a:rPr lang="en-US" sz="2400" dirty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(LBNL)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, wide-field imager (3 sq. deg., </a:t>
            </a:r>
            <a:r>
              <a:rPr lang="en-US" sz="240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570 megapixels)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w/ excellent optical design on 4m telescope: unprecedented survey power (depth x area)/time. 525 nights awarded in exchange for facility instrument. </a:t>
            </a:r>
          </a:p>
          <a:p>
            <a:pPr eaLnBrk="1" hangingPunct="1"/>
            <a:r>
              <a:rPr lang="en-US" sz="2400" dirty="0" smtClean="0">
                <a:solidFill>
                  <a:srgbClr val="FFFF00"/>
                </a:solidFill>
                <a:latin typeface="Avenir Book"/>
                <a:ea typeface="ＭＳ Ｐゴシック" pitchFamily="27" charset="-128"/>
                <a:cs typeface="Avenir Book"/>
              </a:rPr>
              <a:t>Techniques: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control systematics of photo-z’s; new weak lensing shape methodologies; model complex covariance matrices, test with realistic N-body simulations. </a:t>
            </a:r>
          </a:p>
          <a:p>
            <a:pPr eaLnBrk="1" hangingPunct="1"/>
            <a:r>
              <a:rPr lang="en-US" sz="2400" dirty="0" smtClean="0">
                <a:solidFill>
                  <a:srgbClr val="FFFF00"/>
                </a:solidFill>
                <a:latin typeface="Avenir Book"/>
                <a:ea typeface="ＭＳ Ｐゴシック" pitchFamily="27" charset="-128"/>
                <a:cs typeface="Avenir Book"/>
              </a:rPr>
              <a:t>Data: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DES Y1, extensively vetted for systematics; NCSA-led production system for data management, augmented by collaboration-produced value-added catalogs for analysis.</a:t>
            </a:r>
          </a:p>
          <a:p>
            <a:pPr eaLnBrk="1" hangingPunct="1"/>
            <a:endParaRPr lang="en-US" sz="2400" dirty="0" smtClean="0">
              <a:solidFill>
                <a:srgbClr val="FFFF00"/>
              </a:solidFill>
              <a:latin typeface="Avenir Book"/>
              <a:ea typeface="ＭＳ Ｐゴシック" pitchFamily="27" charset="-128"/>
              <a:cs typeface="Avenir Book"/>
            </a:endParaRPr>
          </a:p>
          <a:p>
            <a:pPr eaLnBrk="1" hangingPunct="1"/>
            <a:endParaRPr lang="en-US" sz="2400" dirty="0" smtClean="0">
              <a:solidFill>
                <a:srgbClr val="FFFF00"/>
              </a:solidFill>
              <a:latin typeface="Avenir Book"/>
              <a:ea typeface="ＭＳ Ｐゴシック" pitchFamily="27" charset="-128"/>
              <a:cs typeface="Avenir Book"/>
            </a:endParaRPr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rgbClr val="FFFF00"/>
              </a:solidFill>
              <a:latin typeface="Avenir Book"/>
              <a:ea typeface="Times New Roman" pitchFamily="27" charset="0"/>
              <a:cs typeface="Avenir Book"/>
            </a:endParaRPr>
          </a:p>
          <a:p>
            <a:pPr eaLnBrk="1" hangingPunct="1">
              <a:buFontTx/>
              <a:buNone/>
            </a:pPr>
            <a:endParaRPr lang="en-US" sz="1800" dirty="0" smtClean="0">
              <a:ea typeface="Times New Roman" pitchFamily="27" charset="0"/>
              <a:cs typeface="Times New Roman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Avenir Book"/>
                <a:ea typeface="ＭＳ Ｐゴシック" pitchFamily="27" charset="-128"/>
                <a:cs typeface="Avenir Book"/>
              </a:rPr>
              <a:t>Meaning &amp; Impact</a:t>
            </a:r>
            <a:endParaRPr lang="en-US" dirty="0">
              <a:solidFill>
                <a:srgbClr val="FFFF00"/>
              </a:solidFill>
              <a:latin typeface="Avenir Book"/>
              <a:ea typeface="ＭＳ Ｐゴシック" pitchFamily="27" charset="-128"/>
              <a:cs typeface="Avenir Book"/>
            </a:endParaRPr>
          </a:p>
        </p:txBody>
      </p:sp>
      <p:sp>
        <p:nvSpPr>
          <p:cNvPr id="56934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04800" y="1447800"/>
            <a:ext cx="8763000" cy="4724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M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easurements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from galaxy surveys now rival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precision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of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CMB for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certain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cosmological parameters (and exceed it for some others): compare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low- and high-z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Universe to obtain complementary constraints (break parameter degeneracies).</a:t>
            </a:r>
          </a:p>
          <a:p>
            <a:pPr eaLnBrk="1" hangingPunct="1"/>
            <a:r>
              <a:rPr lang="en-US" sz="2400" dirty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DES Y1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consistent </a:t>
            </a:r>
            <a:r>
              <a:rPr lang="en-US" sz="2400" dirty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with Planck CMB in context of </a:t>
            </a:r>
            <a:r>
              <a:rPr lang="en-US" sz="2400" dirty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CDM. Quite remarkable for simple 6-parameter model.</a:t>
            </a:r>
          </a:p>
          <a:p>
            <a:pPr eaLnBrk="1" hangingPunct="1"/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DES </a:t>
            </a:r>
            <a:r>
              <a:rPr lang="en-US" sz="2400" dirty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Y1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in </a:t>
            </a:r>
            <a:r>
              <a:rPr lang="en-US" sz="2400" dirty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combination with Planck, BAO, JLA SN provide most stringent constraints on </a:t>
            </a:r>
            <a:r>
              <a:rPr lang="en-US" sz="2400" dirty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CDM parameters to date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.</a:t>
            </a:r>
            <a:endParaRPr lang="en-US" sz="2400" dirty="0" smtClean="0">
              <a:solidFill>
                <a:srgbClr val="FFFFCC"/>
              </a:solidFill>
              <a:latin typeface="Avenir Book"/>
              <a:ea typeface="ＭＳ Ｐゴシック" pitchFamily="27" charset="-128"/>
              <a:cs typeface="Avenir Book"/>
            </a:endParaRPr>
          </a:p>
          <a:p>
            <a:pPr eaLnBrk="1" hangingPunct="1"/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Precision will increase with larger data sets (Y1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Y3Y5) and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by using more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probes (clusters,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SNe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, CMB cross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-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correlations)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, enabling tests of more complex models (w</a:t>
            </a:r>
            <a:r>
              <a:rPr lang="en-US" sz="2400" baseline="-250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0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w</a:t>
            </a:r>
            <a:r>
              <a:rPr lang="en-US" sz="2400" baseline="-250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a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CDM, modified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  <a:sym typeface="Wingdings"/>
              </a:rPr>
              <a:t>gravity), and eventually will be even better with LSST, DESI, Euclid, WFIRST.</a:t>
            </a:r>
            <a:endParaRPr lang="en-US" sz="2400" dirty="0" smtClean="0">
              <a:solidFill>
                <a:srgbClr val="FFFFCC"/>
              </a:solidFill>
              <a:latin typeface="Avenir Book"/>
              <a:ea typeface="ＭＳ Ｐゴシック" pitchFamily="27" charset="-128"/>
              <a:cs typeface="Avenir Book"/>
              <a:sym typeface="Wingdings"/>
            </a:endParaRPr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rgbClr val="FFFF00"/>
              </a:solidFill>
              <a:latin typeface="Avenir Book"/>
              <a:ea typeface="Times New Roman" pitchFamily="27" charset="0"/>
              <a:cs typeface="Avenir Book"/>
            </a:endParaRPr>
          </a:p>
          <a:p>
            <a:pPr eaLnBrk="1" hangingPunct="1">
              <a:buFontTx/>
              <a:buNone/>
            </a:pPr>
            <a:endParaRPr lang="en-US" sz="1800" dirty="0" smtClean="0">
              <a:ea typeface="Times New Roman" pitchFamily="27" charset="0"/>
              <a:cs typeface="Times New Roman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1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/>
          <a:p>
            <a:r>
              <a:rPr lang="en-US" sz="5400" dirty="0" smtClean="0">
                <a:solidFill>
                  <a:srgbClr val="FFFF00"/>
                </a:solidFill>
                <a:latin typeface="Avenir Book"/>
                <a:cs typeface="Avenir Book"/>
              </a:rPr>
              <a:t>Extra Slides</a:t>
            </a:r>
            <a:endParaRPr lang="en-US" sz="54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5120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8001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H</a:t>
            </a:r>
            <a:r>
              <a:rPr lang="en-US" baseline="-25000" dirty="0" smtClean="0">
                <a:solidFill>
                  <a:srgbClr val="FFFF00"/>
                </a:solidFill>
                <a:latin typeface="Avenir Book"/>
                <a:cs typeface="Avenir Book"/>
              </a:rPr>
              <a:t>0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: CMB vs. Local Measurements</a:t>
            </a:r>
            <a:endParaRPr lang="en-US" baseline="-250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pic>
        <p:nvPicPr>
          <p:cNvPr id="7" name="Content Placeholder 4" descr="h0disrupt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5" r="4485" b="-9759"/>
          <a:stretch/>
        </p:blipFill>
        <p:spPr>
          <a:xfrm>
            <a:off x="1828800" y="1523999"/>
            <a:ext cx="5638800" cy="4969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28600" y="2667000"/>
            <a:ext cx="17525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venir Book"/>
                <a:cs typeface="Avenir Book"/>
              </a:rPr>
              <a:t>CMB results </a:t>
            </a:r>
            <a:r>
              <a:rPr lang="en-US" sz="2800" i="1" dirty="0" smtClean="0">
                <a:solidFill>
                  <a:srgbClr val="FF0000"/>
                </a:solidFill>
                <a:latin typeface="Avenir Book"/>
                <a:cs typeface="Avenir Book"/>
              </a:rPr>
              <a:t>assume</a:t>
            </a:r>
            <a:r>
              <a:rPr lang="en-US" sz="2800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800" dirty="0" smtClean="0">
                <a:solidFill>
                  <a:srgbClr val="FF0000"/>
                </a:solidFill>
                <a:latin typeface="Avenir Book"/>
                <a:cs typeface="Avenir Book"/>
              </a:rPr>
              <a:t>CDM model </a:t>
            </a:r>
            <a:endParaRPr lang="en-US" sz="2800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010400" y="3429000"/>
            <a:ext cx="0" cy="9144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467600" y="355931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3.4</a:t>
            </a:r>
            <a:r>
              <a:rPr lang="en-US" sz="2000" dirty="0" smtClean="0">
                <a:solidFill>
                  <a:srgbClr val="F2F7C3"/>
                </a:solidFill>
                <a:latin typeface="Lucida Grande"/>
                <a:ea typeface="Lucida Grande"/>
                <a:cs typeface="Lucida Grande"/>
                <a:sym typeface="Arial" pitchFamily="-106" charset="0"/>
              </a:rPr>
              <a:t>σ</a:t>
            </a:r>
            <a:r>
              <a:rPr lang="en-US" sz="2000" dirty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 </a:t>
            </a:r>
            <a:r>
              <a:rPr lang="en-US" sz="2000" dirty="0" smtClean="0">
                <a:solidFill>
                  <a:srgbClr val="F2F7C3"/>
                </a:solidFill>
                <a:latin typeface="Avenir Book"/>
                <a:ea typeface="Arial" pitchFamily="-106" charset="0"/>
                <a:cs typeface="Avenir Book"/>
                <a:sym typeface="Arial" pitchFamily="-106" charset="0"/>
              </a:rPr>
              <a:t>discrepancy</a:t>
            </a:r>
            <a:endParaRPr lang="en-US" sz="2000" dirty="0">
              <a:solidFill>
                <a:srgbClr val="F2F7C3"/>
              </a:solidFill>
              <a:latin typeface="Avenir Book"/>
              <a:ea typeface="Arial" pitchFamily="-106" charset="0"/>
              <a:cs typeface="Avenir Book"/>
              <a:sym typeface="Arial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3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What about H</a:t>
            </a:r>
            <a:r>
              <a:rPr lang="en-US" baseline="-250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0</a:t>
            </a:r>
            <a:r>
              <a:rPr lang="en-US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?</a:t>
            </a:r>
            <a:endParaRPr lang="en-US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676400"/>
            <a:ext cx="4343400" cy="4572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DES 3x2 doesn’t constrain H</a:t>
            </a:r>
            <a:r>
              <a:rPr lang="en-US" sz="2800" baseline="-25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0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on its own</a:t>
            </a:r>
          </a:p>
          <a:p>
            <a:pPr eaLnBrk="1" hangingPunct="1"/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DES </a:t>
            </a:r>
            <a:r>
              <a:rPr lang="en-US" sz="2800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 constraint on </a:t>
            </a:r>
            <a:r>
              <a:rPr lang="en-US" sz="2800" dirty="0" err="1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Ω</a:t>
            </a:r>
            <a:r>
              <a:rPr lang="en-US" sz="2800" baseline="-25000" dirty="0" err="1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m</a:t>
            </a:r>
            <a:r>
              <a:rPr lang="en-US" sz="2800" baseline="-25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combined with Planck shifts </a:t>
            </a:r>
            <a:r>
              <a:rPr lang="en-US" sz="2800" i="1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h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up by &gt;1</a:t>
            </a:r>
            <a:r>
              <a:rPr lang="en-US" sz="2400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σ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Lucida Grande"/>
                <a:cs typeface="Avenir Book"/>
              </a:rPr>
              <a:t>from Planck central value, toward but not reaching local H</a:t>
            </a:r>
            <a:r>
              <a:rPr lang="en-US" sz="2800" baseline="-25000" dirty="0" smtClean="0">
                <a:solidFill>
                  <a:srgbClr val="FFFFCC"/>
                </a:solidFill>
                <a:latin typeface="Avenir Book"/>
                <a:ea typeface="Lucida Grande"/>
                <a:cs typeface="Avenir Book"/>
              </a:rPr>
              <a:t>0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Lucida Grande"/>
                <a:cs typeface="Avenir Book"/>
              </a:rPr>
              <a:t>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Lucida Grande"/>
                <a:cs typeface="Avenir Book"/>
              </a:rPr>
              <a:t>values</a:t>
            </a:r>
            <a:endParaRPr lang="en-US" sz="2800" dirty="0" smtClean="0">
              <a:solidFill>
                <a:srgbClr val="FFFFCC"/>
              </a:solidFill>
              <a:latin typeface="Avenir Book"/>
              <a:ea typeface="Lucida Grande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5" name="Picture 4" descr="3x2fig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92" y="1637687"/>
            <a:ext cx="4572108" cy="4382114"/>
          </a:xfrm>
          <a:prstGeom prst="rect">
            <a:avLst/>
          </a:prstGeom>
        </p:spPr>
      </p:pic>
      <p:sp>
        <p:nvSpPr>
          <p:cNvPr id="10" name="Shape 843"/>
          <p:cNvSpPr/>
          <p:nvPr/>
        </p:nvSpPr>
        <p:spPr>
          <a:xfrm>
            <a:off x="685800" y="5715000"/>
            <a:ext cx="3086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000" kern="0" dirty="0">
                <a:solidFill>
                  <a:srgbClr val="15EF20"/>
                </a:solidFill>
                <a:latin typeface="Avenir Book"/>
                <a:ea typeface="Arimo"/>
                <a:cs typeface="Avenir Book"/>
                <a:sym typeface="Arimo"/>
              </a:rPr>
              <a:t>DES Collaboration 2017</a:t>
            </a:r>
          </a:p>
        </p:txBody>
      </p:sp>
    </p:spTree>
    <p:extLst>
      <p:ext uri="{BB962C8B-B14F-4D97-AF65-F5344CB8AC3E}">
        <p14:creationId xmlns:p14="http://schemas.microsoft.com/office/powerpoint/2010/main" val="175642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What if we fix neutrino mass?</a:t>
            </a:r>
            <a:endParaRPr lang="en-US" sz="3600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27000" y="1295400"/>
            <a:ext cx="3530600" cy="4572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Hold neutrino mass at 0.06 </a:t>
            </a:r>
            <a:r>
              <a:rPr lang="en-US" sz="2800" dirty="0" err="1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eV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(lower limit from oscillation experiments)</a:t>
            </a:r>
          </a:p>
          <a:p>
            <a:pPr eaLnBrk="1" hangingPunct="1"/>
            <a:r>
              <a:rPr lang="en-US" sz="28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DES 3x2 still consistent with Planck in ΛCDM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 </a:t>
            </a: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2" name="Picture 1" descr="3x2-mnu-fix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56" y="1295400"/>
            <a:ext cx="5458244" cy="5257800"/>
          </a:xfrm>
          <a:prstGeom prst="rect">
            <a:avLst/>
          </a:prstGeom>
        </p:spPr>
      </p:pic>
      <p:pic>
        <p:nvPicPr>
          <p:cNvPr id="3" name="Picture 2" descr="3x2-S8-mnu-fix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3495522" cy="762000"/>
          </a:xfrm>
          <a:prstGeom prst="rect">
            <a:avLst/>
          </a:prstGeom>
        </p:spPr>
      </p:pic>
      <p:sp>
        <p:nvSpPr>
          <p:cNvPr id="10" name="Shape 843"/>
          <p:cNvSpPr/>
          <p:nvPr/>
        </p:nvSpPr>
        <p:spPr>
          <a:xfrm>
            <a:off x="457200" y="5943600"/>
            <a:ext cx="3086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000" kern="0" dirty="0">
                <a:solidFill>
                  <a:srgbClr val="15EF20"/>
                </a:solidFill>
                <a:latin typeface="Avenir Book"/>
                <a:ea typeface="Arimo"/>
                <a:cs typeface="Avenir Book"/>
                <a:sym typeface="Arimo"/>
              </a:rPr>
              <a:t>DES Collaboration 2017</a:t>
            </a:r>
          </a:p>
        </p:txBody>
      </p:sp>
    </p:spTree>
    <p:extLst>
      <p:ext uri="{BB962C8B-B14F-4D97-AF65-F5344CB8AC3E}">
        <p14:creationId xmlns:p14="http://schemas.microsoft.com/office/powerpoint/2010/main" val="195537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ctrTitle"/>
          </p:nvPr>
        </p:nvSpPr>
        <p:spPr>
          <a:xfrm>
            <a:off x="685800" y="-152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u="none" strike="noStrike" cap="none" dirty="0" smtClean="0">
                <a:solidFill>
                  <a:srgbClr val="FFFF00"/>
                </a:solidFill>
                <a:latin typeface="Avenir Roman"/>
                <a:ea typeface="Avenir"/>
                <a:cs typeface="Avenir Roman"/>
                <a:sym typeface="Avenir"/>
              </a:rPr>
              <a:t>DES Y1 Galaxy </a:t>
            </a:r>
            <a:r>
              <a:rPr lang="en-US" sz="4000" u="none" strike="noStrike" cap="none" dirty="0">
                <a:solidFill>
                  <a:srgbClr val="FFFF00"/>
                </a:solidFill>
                <a:latin typeface="Avenir Roman"/>
                <a:ea typeface="Avenir"/>
                <a:cs typeface="Avenir Roman"/>
                <a:sym typeface="Avenir"/>
              </a:rPr>
              <a:t>Clustering </a:t>
            </a:r>
          </a:p>
        </p:txBody>
      </p:sp>
      <p:sp>
        <p:nvSpPr>
          <p:cNvPr id="544" name="Shape 544"/>
          <p:cNvSpPr txBox="1">
            <a:spLocks noGrp="1"/>
          </p:cNvSpPr>
          <p:nvPr>
            <p:ph type="sldNum" idx="4294967295"/>
          </p:nvPr>
        </p:nvSpPr>
        <p:spPr>
          <a:xfrm>
            <a:off x="7010400" y="6305548"/>
            <a:ext cx="2133599" cy="476251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/>
          </a:p>
          <a:p>
            <a:pPr algn="r">
              <a:buSzPct val="25000"/>
            </a:pPr>
            <a:fld id="{00000000-1234-1234-1234-123412341234}" type="slidenum">
              <a:rPr lang="en-US" sz="1200"/>
              <a:pPr algn="r">
                <a:buSzPct val="25000"/>
              </a:pPr>
              <a:t>27</a:t>
            </a:fld>
            <a:endParaRPr lang="en-US" sz="1200"/>
          </a:p>
        </p:txBody>
      </p:sp>
      <p:sp>
        <p:nvSpPr>
          <p:cNvPr id="545" name="Shape 545"/>
          <p:cNvSpPr txBox="1"/>
          <p:nvPr/>
        </p:nvSpPr>
        <p:spPr>
          <a:xfrm>
            <a:off x="5340355" y="1368425"/>
            <a:ext cx="2791372" cy="369314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kern="0">
                <a:latin typeface="Avenir"/>
                <a:ea typeface="Avenir"/>
                <a:cs typeface="Avenir"/>
                <a:sym typeface="Avenir"/>
              </a:rPr>
              <a:t>Elliptical galaxy spectrum</a:t>
            </a:r>
          </a:p>
        </p:txBody>
      </p:sp>
      <p:pic>
        <p:nvPicPr>
          <p:cNvPr id="546" name="Shape 546" descr="Screen Shot 2017-08-03 at 13.24.3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295400"/>
            <a:ext cx="7924799" cy="53986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172200" y="1524000"/>
            <a:ext cx="1911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2FF29"/>
                </a:solidFill>
                <a:latin typeface="Avenir Book"/>
                <a:cs typeface="Avenir Book"/>
              </a:rPr>
              <a:t>Elvin</a:t>
            </a:r>
            <a:r>
              <a:rPr lang="en-US" dirty="0">
                <a:solidFill>
                  <a:srgbClr val="12FF29"/>
                </a:solidFill>
                <a:latin typeface="Avenir Book"/>
                <a:cs typeface="Avenir Book"/>
              </a:rPr>
              <a:t>-Poole, et </a:t>
            </a:r>
            <a:r>
              <a:rPr lang="en-US" dirty="0" smtClean="0">
                <a:solidFill>
                  <a:srgbClr val="12FF29"/>
                </a:solidFill>
                <a:latin typeface="Avenir Book"/>
                <a:cs typeface="Avenir Book"/>
              </a:rPr>
              <a:t>al</a:t>
            </a:r>
            <a:endParaRPr lang="en-US" dirty="0">
              <a:solidFill>
                <a:srgbClr val="12FF29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ctrTitle"/>
          </p:nvPr>
        </p:nvSpPr>
        <p:spPr>
          <a:xfrm>
            <a:off x="1117325" y="0"/>
            <a:ext cx="7239600" cy="1143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800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Galaxy-Galaxy Lensing</a:t>
            </a:r>
          </a:p>
        </p:txBody>
      </p:sp>
      <p:sp>
        <p:nvSpPr>
          <p:cNvPr id="646" name="Shape 646"/>
          <p:cNvSpPr txBox="1"/>
          <p:nvPr/>
        </p:nvSpPr>
        <p:spPr>
          <a:xfrm>
            <a:off x="508625" y="1449050"/>
            <a:ext cx="7848300" cy="4968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marL="457200" indent="-38100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venir"/>
              <a:buChar char="●"/>
            </a:pPr>
            <a:r>
              <a:rPr lang="en-US" sz="2400" kern="0">
                <a:latin typeface="PT Serif"/>
                <a:ea typeface="PT Serif"/>
                <a:cs typeface="PT Serif"/>
                <a:sym typeface="PT Serif"/>
              </a:rPr>
              <a:t>Measurement of the tangential shear of background (source) galaxies around foreground (lens) galaxies. </a:t>
            </a: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sz="2400" kern="0">
              <a:latin typeface="PT Serif"/>
              <a:ea typeface="PT Serif"/>
              <a:cs typeface="PT Serif"/>
              <a:sym typeface="PT Serif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</a:pPr>
            <a:endParaRPr sz="2400" kern="0">
              <a:latin typeface="PT Serif"/>
              <a:ea typeface="PT Serif"/>
              <a:cs typeface="PT Serif"/>
              <a:sym typeface="PT Serif"/>
            </a:endParaRPr>
          </a:p>
        </p:txBody>
      </p:sp>
      <p:pic>
        <p:nvPicPr>
          <p:cNvPr id="647" name="Shape 6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025" y="2576325"/>
            <a:ext cx="646747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Shape 648" descr="Captura de pantalla 2017-08-03 a les 11.33.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5899" y="4831949"/>
            <a:ext cx="5508424" cy="17947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6200" y="6488668"/>
            <a:ext cx="368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9EA25CB-8128-1145-B1E4-0E99FF783745}" type="slidenum">
              <a:rPr lang="en-US" sz="1200" b="1" smtClean="0">
                <a:latin typeface="+mn-lt"/>
                <a:cs typeface="Avenir Book"/>
              </a:rPr>
              <a:t>28</a:t>
            </a:fld>
            <a:endParaRPr lang="en-US" sz="1200" b="1" dirty="0">
              <a:latin typeface="+mn-lt"/>
              <a:cs typeface="Avenir Boo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/>
          <p:nvPr/>
        </p:nvSpPr>
        <p:spPr>
          <a:xfrm>
            <a:off x="0" y="26400"/>
            <a:ext cx="1023600" cy="8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Shape 6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25" y="402475"/>
            <a:ext cx="8970400" cy="6209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6200" y="6488668"/>
            <a:ext cx="368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9EA25CB-8128-1145-B1E4-0E99FF783745}" type="slidenum">
              <a:rPr lang="en-US" sz="1200" b="1" smtClean="0">
                <a:latin typeface="+mn-lt"/>
                <a:cs typeface="Avenir Book"/>
              </a:rPr>
              <a:t>29</a:t>
            </a:fld>
            <a:endParaRPr lang="en-US" sz="1200" b="1" dirty="0">
              <a:latin typeface="+mn-lt"/>
              <a:cs typeface="Avenir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10400" y="5486400"/>
            <a:ext cx="116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12FF29"/>
                </a:solidFill>
                <a:latin typeface="Avenir Book"/>
                <a:cs typeface="Avenir Book"/>
              </a:rPr>
              <a:t>Prat</a:t>
            </a:r>
            <a:r>
              <a:rPr lang="en-US" dirty="0" smtClean="0">
                <a:solidFill>
                  <a:srgbClr val="12FF29"/>
                </a:solidFill>
                <a:latin typeface="Avenir Book"/>
                <a:cs typeface="Avenir Book"/>
              </a:rPr>
              <a:t>, </a:t>
            </a:r>
            <a:r>
              <a:rPr lang="en-US" dirty="0">
                <a:solidFill>
                  <a:srgbClr val="12FF29"/>
                </a:solidFill>
                <a:latin typeface="Avenir Book"/>
                <a:cs typeface="Avenir Book"/>
              </a:rPr>
              <a:t>et </a:t>
            </a:r>
            <a:r>
              <a:rPr lang="en-US" dirty="0" smtClean="0">
                <a:solidFill>
                  <a:srgbClr val="12FF29"/>
                </a:solidFill>
                <a:latin typeface="Avenir Book"/>
                <a:cs typeface="Avenir Book"/>
              </a:rPr>
              <a:t>al</a:t>
            </a:r>
            <a:endParaRPr lang="en-US" dirty="0">
              <a:solidFill>
                <a:srgbClr val="12FF29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lanck_C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61772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40761"/>
            <a:ext cx="7772400" cy="67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694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</a:defRPr>
            </a:lvl6pPr>
            <a:lvl7pPr marL="9138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</a:defRPr>
            </a:lvl7pPr>
            <a:lvl8pPr marL="137082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</a:defRPr>
            </a:lvl8pPr>
            <a:lvl9pPr marL="18277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Times" pitchFamily="30" charset="0"/>
              </a:defRPr>
            </a:lvl9pPr>
          </a:lstStyle>
          <a:p>
            <a:pPr eaLnBrk="1" hangingPunct="1"/>
            <a:r>
              <a:rPr lang="en-US" sz="3600" dirty="0" smtClean="0">
                <a:latin typeface="Avenir Book"/>
                <a:ea typeface="ＭＳ Ｐゴシック" charset="0"/>
                <a:cs typeface="Avenir Book"/>
              </a:rPr>
              <a:t>Planck CMB Temperature Map</a:t>
            </a:r>
            <a:endParaRPr lang="en-US" sz="3600" dirty="0">
              <a:latin typeface="Avenir Book"/>
              <a:ea typeface="ＭＳ Ｐゴシック" charset="0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248400"/>
            <a:ext cx="615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Fluctuations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 ~1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part in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10</a:t>
            </a:r>
            <a:r>
              <a:rPr lang="en-US" sz="2400" baseline="30000" dirty="0" smtClean="0">
                <a:solidFill>
                  <a:srgbClr val="FFFFCC"/>
                </a:solidFill>
                <a:latin typeface="Avenir Book"/>
                <a:cs typeface="Avenir Book"/>
              </a:rPr>
              <a:t>5</a:t>
            </a:r>
            <a:r>
              <a:rPr lang="en-US" sz="2400" dirty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at 380,000 years</a:t>
            </a:r>
            <a:endParaRPr lang="en-US" sz="2400" baseline="300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2892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Shape 738" descr="Screen Shot 2017-07-21 at 9.30.35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1179448"/>
            <a:ext cx="7337425" cy="5678551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Shape 739"/>
          <p:cNvSpPr/>
          <p:nvPr/>
        </p:nvSpPr>
        <p:spPr>
          <a:xfrm>
            <a:off x="7315200" y="773668"/>
            <a:ext cx="22097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kern="0" dirty="0" smtClean="0">
                <a:solidFill>
                  <a:srgbClr val="12FF29"/>
                </a:solidFill>
                <a:latin typeface="Avenir Book"/>
                <a:ea typeface="Arimo"/>
                <a:cs typeface="Avenir Book"/>
                <a:sym typeface="Arimo"/>
              </a:rPr>
              <a:t>Krause, et al</a:t>
            </a:r>
            <a:endParaRPr lang="en-US" kern="0" dirty="0">
              <a:solidFill>
                <a:srgbClr val="12FF29"/>
              </a:solidFill>
              <a:latin typeface="Avenir Book"/>
              <a:ea typeface="Arimo"/>
              <a:cs typeface="Avenir Book"/>
              <a:sym typeface="Arimo"/>
            </a:endParaRPr>
          </a:p>
        </p:txBody>
      </p:sp>
      <p:sp>
        <p:nvSpPr>
          <p:cNvPr id="740" name="Shape 740"/>
          <p:cNvSpPr txBox="1">
            <a:spLocks noGrp="1"/>
          </p:cNvSpPr>
          <p:nvPr>
            <p:ph type="ctrTitle"/>
          </p:nvPr>
        </p:nvSpPr>
        <p:spPr>
          <a:xfrm>
            <a:off x="838200" y="-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375" tIns="45675" rIns="91375" bIns="456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u="none" strike="noStrike" cap="none" dirty="0">
                <a:solidFill>
                  <a:srgbClr val="FFFF00"/>
                </a:solidFill>
                <a:latin typeface="Avenir Book"/>
                <a:ea typeface="Avenir"/>
                <a:cs typeface="Avenir Book"/>
                <a:sym typeface="Avenir"/>
              </a:rPr>
              <a:t>Covariance Matrix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68235" y="2669341"/>
            <a:ext cx="268245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hape 739"/>
          <p:cNvSpPr/>
          <p:nvPr/>
        </p:nvSpPr>
        <p:spPr>
          <a:xfrm>
            <a:off x="25918" y="2442150"/>
            <a:ext cx="22097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kern="0" dirty="0" smtClean="0">
                <a:solidFill>
                  <a:srgbClr val="FFFFCC"/>
                </a:solidFill>
                <a:latin typeface="Avenir Book"/>
                <a:ea typeface="Arimo"/>
                <a:cs typeface="Avenir Book"/>
                <a:sym typeface="Arimo"/>
              </a:rPr>
              <a:t>Mocks</a:t>
            </a:r>
            <a:endParaRPr lang="en-US" kern="0" dirty="0">
              <a:solidFill>
                <a:srgbClr val="FFFFCC"/>
              </a:solidFill>
              <a:latin typeface="Avenir Book"/>
              <a:ea typeface="Arimo"/>
              <a:cs typeface="Avenir Book"/>
              <a:sym typeface="Arimo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68235" y="5206006"/>
            <a:ext cx="43769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hape 739"/>
          <p:cNvSpPr/>
          <p:nvPr/>
        </p:nvSpPr>
        <p:spPr>
          <a:xfrm>
            <a:off x="25918" y="4836674"/>
            <a:ext cx="2209799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kern="0" dirty="0" smtClean="0">
                <a:solidFill>
                  <a:srgbClr val="FFFFCC"/>
                </a:solidFill>
                <a:latin typeface="Avenir Book"/>
                <a:ea typeface="Arimo"/>
                <a:cs typeface="Avenir Book"/>
                <a:sym typeface="Arimo"/>
              </a:rPr>
              <a:t>Theory</a:t>
            </a:r>
            <a:endParaRPr lang="en-US" kern="0" dirty="0">
              <a:solidFill>
                <a:srgbClr val="FFFFCC"/>
              </a:solidFill>
              <a:latin typeface="Avenir Book"/>
              <a:ea typeface="Arimo"/>
              <a:cs typeface="Avenir Book"/>
              <a:sym typeface="Arim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572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Planck 2015 Results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Planck-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351"/>
            <a:ext cx="9144000" cy="61666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6330" y="1143000"/>
            <a:ext cx="3319604" cy="37240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venir Book"/>
                <a:cs typeface="Avenir Book"/>
              </a:rPr>
              <a:t>6-parameter </a:t>
            </a:r>
            <a:r>
              <a:rPr lang="en-US" sz="2400" dirty="0" smtClean="0"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 smtClean="0">
                <a:latin typeface="Avenir Book"/>
                <a:cs typeface="Avenir Book"/>
              </a:rPr>
              <a:t>CDM fit: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 Ω</a:t>
            </a:r>
            <a:r>
              <a:rPr lang="en-US" sz="2000" baseline="-25000" dirty="0" smtClean="0">
                <a:latin typeface="Lucida Grande"/>
                <a:ea typeface="Lucida Grande"/>
                <a:cs typeface="Lucida Grande"/>
              </a:rPr>
              <a:t>Λ</a:t>
            </a:r>
            <a:r>
              <a:rPr lang="en-US" sz="2000" dirty="0" smtClean="0">
                <a:latin typeface="Avenir Book"/>
                <a:cs typeface="Avenir Book"/>
              </a:rPr>
              <a:t>=0.692±0.012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 </a:t>
            </a:r>
            <a:r>
              <a:rPr lang="en-US" sz="2000" dirty="0" err="1" smtClean="0">
                <a:latin typeface="Avenir Book"/>
                <a:cs typeface="Avenir Book"/>
              </a:rPr>
              <a:t>Ω</a:t>
            </a:r>
            <a:r>
              <a:rPr lang="en-US" sz="2000" baseline="-25000" dirty="0" err="1" smtClean="0">
                <a:latin typeface="Avenir Book"/>
                <a:cs typeface="Avenir Book"/>
              </a:rPr>
              <a:t>m</a:t>
            </a:r>
            <a:r>
              <a:rPr lang="en-US" sz="2000" dirty="0" smtClean="0">
                <a:latin typeface="Avenir Book"/>
                <a:cs typeface="Avenir Book"/>
              </a:rPr>
              <a:t>=0.301</a:t>
            </a:r>
            <a:r>
              <a:rPr lang="en-US" sz="2000" dirty="0">
                <a:latin typeface="Avenir Book"/>
                <a:cs typeface="Avenir Book"/>
              </a:rPr>
              <a:t>±</a:t>
            </a:r>
            <a:r>
              <a:rPr lang="en-US" sz="2000" dirty="0" smtClean="0">
                <a:latin typeface="Avenir Book"/>
                <a:cs typeface="Avenir Book"/>
              </a:rPr>
              <a:t>0.012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 n</a:t>
            </a:r>
            <a:r>
              <a:rPr lang="en-US" sz="2000" baseline="-25000" dirty="0" smtClean="0">
                <a:latin typeface="Avenir Book"/>
                <a:cs typeface="Avenir Book"/>
              </a:rPr>
              <a:t>s</a:t>
            </a:r>
            <a:r>
              <a:rPr lang="en-US" sz="2000" dirty="0" smtClean="0">
                <a:latin typeface="Avenir Book"/>
                <a:cs typeface="Avenir Book"/>
              </a:rPr>
              <a:t>=0.968±0.006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 H</a:t>
            </a:r>
            <a:r>
              <a:rPr lang="en-US" sz="2000" baseline="-25000" dirty="0" smtClean="0">
                <a:latin typeface="Avenir Book"/>
                <a:cs typeface="Avenir Book"/>
              </a:rPr>
              <a:t>0</a:t>
            </a:r>
            <a:r>
              <a:rPr lang="en-US" sz="2000" dirty="0">
                <a:latin typeface="Avenir Book"/>
                <a:cs typeface="Avenir Book"/>
              </a:rPr>
              <a:t>=67.8±0.9 km/sec/</a:t>
            </a:r>
            <a:r>
              <a:rPr lang="en-US" sz="2000" dirty="0" err="1">
                <a:latin typeface="Avenir Book"/>
                <a:cs typeface="Avenir Book"/>
              </a:rPr>
              <a:t>Mpc</a:t>
            </a: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ea typeface="Lucida Grande"/>
                <a:cs typeface="Avenir Book"/>
              </a:rPr>
              <a:t> σ</a:t>
            </a:r>
            <a:r>
              <a:rPr lang="en-US" sz="2000" baseline="-25000" dirty="0" smtClean="0">
                <a:latin typeface="Avenir Book"/>
                <a:cs typeface="Avenir Book"/>
              </a:rPr>
              <a:t>8</a:t>
            </a:r>
            <a:r>
              <a:rPr lang="en-US" sz="2000" dirty="0" smtClean="0">
                <a:latin typeface="Avenir Book"/>
                <a:cs typeface="Avenir Book"/>
              </a:rPr>
              <a:t>=0.815±0.009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 Ω</a:t>
            </a:r>
            <a:r>
              <a:rPr lang="en-US" sz="2000" baseline="-25000" dirty="0" smtClean="0">
                <a:latin typeface="Avenir Book"/>
                <a:cs typeface="Avenir Book"/>
              </a:rPr>
              <a:t>b</a:t>
            </a:r>
            <a:r>
              <a:rPr lang="en-US" sz="2000" dirty="0" smtClean="0">
                <a:latin typeface="Avenir Book"/>
                <a:cs typeface="Avenir Book"/>
              </a:rPr>
              <a:t>h</a:t>
            </a:r>
            <a:r>
              <a:rPr lang="en-US" sz="2000" baseline="30000" dirty="0" smtClean="0">
                <a:latin typeface="Avenir Book"/>
                <a:cs typeface="Avenir Book"/>
              </a:rPr>
              <a:t>2</a:t>
            </a:r>
            <a:r>
              <a:rPr lang="en-US" sz="2000" dirty="0" smtClean="0">
                <a:latin typeface="Avenir Book"/>
                <a:cs typeface="Avenir Book"/>
              </a:rPr>
              <a:t>=0.02226±0.00023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(</a:t>
            </a:r>
            <a:r>
              <a:rPr lang="en-US" sz="2000" dirty="0" err="1" smtClean="0">
                <a:latin typeface="Avenir Book"/>
                <a:cs typeface="Avenir Book"/>
              </a:rPr>
              <a:t>TT+lowP+lensing</a:t>
            </a:r>
            <a:r>
              <a:rPr lang="en-US" sz="2000" dirty="0" smtClean="0">
                <a:latin typeface="Avenir Book"/>
                <a:cs typeface="Avenir Book"/>
              </a:rPr>
              <a:t>)</a:t>
            </a:r>
          </a:p>
          <a:p>
            <a:endParaRPr lang="en-US" sz="2400" dirty="0">
              <a:latin typeface="Avenir Book"/>
              <a:cs typeface="Avenir Book"/>
            </a:endParaRPr>
          </a:p>
          <a:p>
            <a:endParaRPr lang="en-US" sz="2400" dirty="0" smtClean="0">
              <a:latin typeface="Avenir Book"/>
              <a:cs typeface="Avenir Book"/>
            </a:endParaRPr>
          </a:p>
          <a:p>
            <a:endParaRPr lang="en-US" sz="2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5733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-152400"/>
            <a:ext cx="81534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latin typeface="Avenir Book"/>
                <a:cs typeface="Avenir Book"/>
              </a:rPr>
              <a:t>DES Year 1 </a:t>
            </a:r>
            <a:r>
              <a:rPr lang="en-US" sz="3600" dirty="0" smtClean="0">
                <a:solidFill>
                  <a:srgbClr val="FFFF00"/>
                </a:solidFill>
                <a:latin typeface="Avenir Book"/>
                <a:cs typeface="Avenir Book"/>
              </a:rPr>
              <a:t>Maps of Cosmic Structure</a:t>
            </a:r>
            <a:endParaRPr lang="en-US" sz="3600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1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7" rIns="91392" bIns="4569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1" y="4267213"/>
            <a:ext cx="826234" cy="646284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dirty="0" smtClean="0"/>
              <a:t>SPT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1056" y="6243982"/>
            <a:ext cx="8391944" cy="461618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venir Book"/>
                <a:cs typeface="Avenir Book"/>
              </a:rPr>
              <a:t>First Year of Data: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~1800 sq. deg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. out of 5000 for full survey </a:t>
            </a:r>
            <a:endParaRPr lang="en-US" sz="24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5706" y="1270000"/>
            <a:ext cx="184569" cy="369285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4495800"/>
            <a:ext cx="2122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 area previously </a:t>
            </a:r>
          </a:p>
          <a:p>
            <a:r>
              <a:rPr lang="en-US" dirty="0" smtClean="0"/>
              <a:t>analyzed</a:t>
            </a:r>
            <a:endParaRPr lang="en-US" dirty="0"/>
          </a:p>
        </p:txBody>
      </p:sp>
      <p:pic>
        <p:nvPicPr>
          <p:cNvPr id="12" name="Shape 484" descr="Screen Shot 2017-08-03 at 13.10.0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80985"/>
            <a:ext cx="4953000" cy="26052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0" y="38862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660,000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red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galaxies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with precise photometri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c redshifts</a:t>
            </a: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    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cs typeface="Avenir Book"/>
              </a:rPr>
              <a:t>(Elvin-Poole, et al)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38800" y="2286000"/>
            <a:ext cx="38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Weak lensing mass map b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ased on shapes of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26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million source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galaxies</a:t>
            </a:r>
          </a:p>
          <a:p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   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cs typeface="Avenir Book"/>
              </a:rPr>
              <a:t> (Chang, et al)</a:t>
            </a:r>
            <a:endParaRPr lang="en-US" sz="2000" dirty="0">
              <a:solidFill>
                <a:srgbClr val="12FF29"/>
              </a:solidFill>
              <a:latin typeface="Avenir Book"/>
              <a:cs typeface="Avenir Book"/>
            </a:endParaRPr>
          </a:p>
        </p:txBody>
      </p:sp>
      <p:pic>
        <p:nvPicPr>
          <p:cNvPr id="15" name="Picture 14" descr="massmap-f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65" y="3810000"/>
            <a:ext cx="498473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/>
        </p:nvSpPr>
        <p:spPr>
          <a:xfrm>
            <a:off x="0" y="26400"/>
            <a:ext cx="1023600" cy="8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Shape 593" descr="measurement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3377"/>
            <a:ext cx="9144001" cy="597124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Shape 594"/>
          <p:cNvSpPr txBox="1"/>
          <p:nvPr/>
        </p:nvSpPr>
        <p:spPr>
          <a:xfrm>
            <a:off x="7140900" y="6397048"/>
            <a:ext cx="2003100" cy="490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 dirty="0" err="1" smtClean="0">
                <a:solidFill>
                  <a:srgbClr val="0EC820"/>
                </a:solidFill>
                <a:latin typeface="Avenir Book"/>
                <a:ea typeface="PT Serif"/>
                <a:cs typeface="Avenir Book"/>
                <a:sym typeface="PT Serif"/>
              </a:rPr>
              <a:t>Troxel</a:t>
            </a:r>
            <a:r>
              <a:rPr lang="en-US" sz="2000" kern="0" dirty="0" smtClean="0">
                <a:solidFill>
                  <a:srgbClr val="0EC820"/>
                </a:solidFill>
                <a:latin typeface="Avenir Book"/>
                <a:ea typeface="PT Serif"/>
                <a:cs typeface="Avenir Book"/>
                <a:sym typeface="PT Serif"/>
              </a:rPr>
              <a:t>, et al</a:t>
            </a:r>
            <a:endParaRPr lang="en-US" sz="2000" kern="0" dirty="0">
              <a:solidFill>
                <a:srgbClr val="0EC820"/>
              </a:solidFill>
              <a:latin typeface="Avenir Book"/>
              <a:ea typeface="PT Serif"/>
              <a:cs typeface="Avenir Book"/>
              <a:sym typeface="PT Serif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6488668"/>
            <a:ext cx="368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9EA25CB-8128-1145-B1E4-0E99FF783745}" type="slidenum">
              <a:rPr lang="en-US" sz="1200" b="1" smtClean="0">
                <a:latin typeface="+mn-lt"/>
                <a:cs typeface="Avenir Book"/>
              </a:rPr>
              <a:t>6</a:t>
            </a:fld>
            <a:endParaRPr lang="en-US" sz="1200" b="1" dirty="0">
              <a:latin typeface="+mn-lt"/>
              <a:cs typeface="Avenir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0"/>
            <a:ext cx="545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venir Book"/>
                <a:cs typeface="Avenir Book"/>
              </a:rPr>
              <a:t>DES Year 1 Cosmic Shear Results</a:t>
            </a:r>
            <a:endParaRPr lang="en-US" sz="2800" dirty="0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7024" y="6396335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Book"/>
                <a:cs typeface="Avenir Book"/>
              </a:rPr>
              <a:t>Fluctuations ~1 at 10 </a:t>
            </a:r>
            <a:r>
              <a:rPr lang="en-US" sz="2400" dirty="0" err="1" smtClean="0">
                <a:latin typeface="Avenir Book"/>
                <a:cs typeface="Avenir Book"/>
              </a:rPr>
              <a:t>Gyr</a:t>
            </a:r>
            <a:endParaRPr lang="en-US" sz="2400" dirty="0"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2514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Best-fit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Λ</a:t>
            </a:r>
            <a:r>
              <a:rPr lang="en-US" dirty="0" smtClean="0">
                <a:latin typeface="Avenir Book"/>
                <a:cs typeface="Avenir Book"/>
              </a:rPr>
              <a:t>CDM model shown</a:t>
            </a:r>
            <a:endParaRPr lang="en-US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Probing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the 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Cosmological </a:t>
            </a:r>
            <a:r>
              <a:rPr lang="en-US" dirty="0" smtClean="0">
                <a:solidFill>
                  <a:srgbClr val="FFFF00"/>
                </a:solidFill>
                <a:latin typeface="Avenir Book"/>
                <a:cs typeface="Avenir Book"/>
              </a:rPr>
              <a:t>Paradigm</a:t>
            </a:r>
            <a:endParaRPr lang="en-US" dirty="0">
              <a:solidFill>
                <a:srgbClr val="FFFF00"/>
              </a:solidFill>
              <a:latin typeface="Avenir Book"/>
              <a:cs typeface="Avenir Book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828800"/>
            <a:ext cx="8382000" cy="4191000"/>
          </a:xfrm>
        </p:spPr>
        <p:txBody>
          <a:bodyPr/>
          <a:lstStyle/>
          <a:p>
            <a:r>
              <a:rPr lang="en-US" sz="2800" dirty="0" smtClean="0">
                <a:solidFill>
                  <a:srgbClr val="FDFFDE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800" dirty="0" smtClean="0">
                <a:solidFill>
                  <a:srgbClr val="FDFFDE"/>
                </a:solidFill>
                <a:latin typeface="Avenir Book"/>
                <a:cs typeface="Avenir Book"/>
              </a:rPr>
              <a:t>CDM rests on physics beyond the Standard Model: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  <a:latin typeface="Avenir Book"/>
                <a:cs typeface="Avenir Book"/>
              </a:rPr>
              <a:t>Inflation, dark energy, dark matter</a:t>
            </a:r>
          </a:p>
          <a:p>
            <a:r>
              <a:rPr lang="en-US" sz="2800" dirty="0" smtClean="0">
                <a:solidFill>
                  <a:srgbClr val="FDFFDE"/>
                </a:solidFill>
                <a:latin typeface="Avenir Book"/>
                <a:cs typeface="Avenir Book"/>
              </a:rPr>
              <a:t>Understanding this physics constitutes 2 of the P5 science drivers (they bundled two of them).</a:t>
            </a:r>
          </a:p>
          <a:p>
            <a:r>
              <a:rPr lang="en-US" sz="2800" dirty="0">
                <a:solidFill>
                  <a:srgbClr val="FDFFDE"/>
                </a:solidFill>
                <a:latin typeface="Avenir Book"/>
                <a:cs typeface="Avenir Book"/>
              </a:rPr>
              <a:t>Are these 6 parameters all we need?</a:t>
            </a:r>
          </a:p>
          <a:p>
            <a:pPr lvl="1"/>
            <a:r>
              <a:rPr lang="en-US" sz="2400" dirty="0">
                <a:solidFill>
                  <a:srgbClr val="FDFFDE"/>
                </a:solidFill>
                <a:latin typeface="Avenir Book"/>
                <a:cs typeface="Avenir Book"/>
              </a:rPr>
              <a:t>spatial curvature, </a:t>
            </a:r>
            <a:r>
              <a:rPr lang="en-US" sz="2400" dirty="0" err="1">
                <a:solidFill>
                  <a:srgbClr val="FDFFDE"/>
                </a:solidFill>
                <a:latin typeface="Avenir Book"/>
                <a:cs typeface="Avenir Book"/>
              </a:rPr>
              <a:t>m</a:t>
            </a:r>
            <a:r>
              <a:rPr lang="en-US" sz="2400" baseline="-25000" dirty="0" err="1">
                <a:solidFill>
                  <a:srgbClr val="FDFFDE"/>
                </a:solidFill>
                <a:latin typeface="Lucida Grande"/>
                <a:ea typeface="Lucida Grande"/>
                <a:cs typeface="Lucida Grande"/>
              </a:rPr>
              <a:t>ν</a:t>
            </a:r>
            <a:r>
              <a:rPr lang="en-US" sz="2400" dirty="0">
                <a:solidFill>
                  <a:srgbClr val="FDFFDE"/>
                </a:solidFill>
                <a:latin typeface="Avenir Book"/>
                <a:cs typeface="Avenir Book"/>
              </a:rPr>
              <a:t>, w [w</a:t>
            </a:r>
            <a:r>
              <a:rPr lang="en-US" sz="2400" baseline="-25000" dirty="0">
                <a:solidFill>
                  <a:srgbClr val="FDFFDE"/>
                </a:solidFill>
                <a:latin typeface="Avenir Book"/>
                <a:cs typeface="Avenir Book"/>
              </a:rPr>
              <a:t>0</a:t>
            </a:r>
            <a:r>
              <a:rPr lang="en-US" sz="2400" dirty="0">
                <a:solidFill>
                  <a:srgbClr val="FDFFDE"/>
                </a:solidFill>
                <a:latin typeface="Avenir Book"/>
                <a:cs typeface="Avenir Book"/>
              </a:rPr>
              <a:t>, </a:t>
            </a:r>
            <a:r>
              <a:rPr lang="en-US" sz="2400" dirty="0" err="1">
                <a:solidFill>
                  <a:srgbClr val="FDFFDE"/>
                </a:solidFill>
                <a:latin typeface="Avenir Book"/>
                <a:cs typeface="Avenir Book"/>
              </a:rPr>
              <a:t>w</a:t>
            </a:r>
            <a:r>
              <a:rPr lang="en-US" sz="2400" baseline="-25000" dirty="0" err="1">
                <a:solidFill>
                  <a:srgbClr val="FDFFDE"/>
                </a:solidFill>
                <a:latin typeface="Avenir Book"/>
                <a:cs typeface="Avenir Book"/>
              </a:rPr>
              <a:t>a</a:t>
            </a:r>
            <a:r>
              <a:rPr lang="en-US" sz="2400" dirty="0">
                <a:solidFill>
                  <a:srgbClr val="FDFFDE"/>
                </a:solidFill>
                <a:latin typeface="Avenir Book"/>
                <a:cs typeface="Avenir Book"/>
              </a:rPr>
              <a:t>], modified gravity,…</a:t>
            </a:r>
          </a:p>
          <a:p>
            <a:pPr lvl="1"/>
            <a:r>
              <a:rPr lang="en-US" sz="2400" dirty="0">
                <a:solidFill>
                  <a:srgbClr val="FDFFDE"/>
                </a:solidFill>
                <a:latin typeface="Avenir Book"/>
                <a:cs typeface="Avenir Book"/>
              </a:rPr>
              <a:t>Tensions? Planck </a:t>
            </a:r>
            <a:r>
              <a:rPr lang="en-US" sz="2400" dirty="0" err="1">
                <a:solidFill>
                  <a:srgbClr val="FDFFDE"/>
                </a:solidFill>
                <a:latin typeface="Avenir Book"/>
                <a:cs typeface="Avenir Book"/>
              </a:rPr>
              <a:t>vs</a:t>
            </a:r>
            <a:r>
              <a:rPr lang="en-US" sz="2400" dirty="0">
                <a:solidFill>
                  <a:srgbClr val="FDFFDE"/>
                </a:solidFill>
                <a:latin typeface="Avenir Book"/>
                <a:cs typeface="Avenir Book"/>
              </a:rPr>
              <a:t> local H</a:t>
            </a:r>
            <a:r>
              <a:rPr lang="en-US" sz="2400" baseline="-25000" dirty="0">
                <a:solidFill>
                  <a:srgbClr val="FDFFDE"/>
                </a:solidFill>
                <a:latin typeface="Avenir Book"/>
                <a:cs typeface="Avenir Book"/>
              </a:rPr>
              <a:t>0</a:t>
            </a:r>
            <a:r>
              <a:rPr lang="en-US" sz="2400" dirty="0">
                <a:solidFill>
                  <a:srgbClr val="FDFFDE"/>
                </a:solidFill>
                <a:latin typeface="Avenir Book"/>
                <a:cs typeface="Avenir Book"/>
              </a:rPr>
              <a:t>, Planck </a:t>
            </a:r>
            <a:r>
              <a:rPr lang="en-US" sz="2400" dirty="0" err="1">
                <a:solidFill>
                  <a:srgbClr val="FDFFDE"/>
                </a:solidFill>
                <a:latin typeface="Avenir Book"/>
                <a:cs typeface="Avenir Book"/>
              </a:rPr>
              <a:t>vs</a:t>
            </a:r>
            <a:r>
              <a:rPr lang="en-US" sz="2400" dirty="0">
                <a:solidFill>
                  <a:srgbClr val="FDFFDE"/>
                </a:solidFill>
                <a:latin typeface="Avenir Book"/>
                <a:cs typeface="Avenir Book"/>
              </a:rPr>
              <a:t> WL </a:t>
            </a:r>
            <a:r>
              <a:rPr lang="en-US" sz="2400" dirty="0">
                <a:solidFill>
                  <a:srgbClr val="FDFFDE"/>
                </a:solidFill>
                <a:latin typeface="Lucida Grande"/>
                <a:ea typeface="Lucida Grande"/>
                <a:cs typeface="Lucida Grande"/>
              </a:rPr>
              <a:t>σ</a:t>
            </a:r>
            <a:r>
              <a:rPr lang="en-US" sz="2400" baseline="-25000" dirty="0">
                <a:solidFill>
                  <a:srgbClr val="FDFFDE"/>
                </a:solidFill>
                <a:latin typeface="Avenir Book"/>
                <a:cs typeface="Avenir Book"/>
              </a:rPr>
              <a:t>8</a:t>
            </a:r>
            <a:r>
              <a:rPr lang="en-US" sz="2400" dirty="0">
                <a:solidFill>
                  <a:srgbClr val="FDFFDE"/>
                </a:solidFill>
                <a:latin typeface="Avenir Book"/>
                <a:cs typeface="Avenir Book"/>
              </a:rPr>
              <a:t> </a:t>
            </a:r>
          </a:p>
          <a:p>
            <a:pPr marL="0" indent="0">
              <a:buNone/>
            </a:pPr>
            <a:endParaRPr lang="en-US" sz="2800" dirty="0" smtClean="0">
              <a:solidFill>
                <a:srgbClr val="FDFFDE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9405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Title 1"/>
          <p:cNvSpPr>
            <a:spLocks noGrp="1"/>
          </p:cNvSpPr>
          <p:nvPr>
            <p:ph type="ctr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latin typeface="Avenir Book"/>
                <a:ea typeface="ＭＳ Ｐゴシック" pitchFamily="27" charset="-128"/>
                <a:cs typeface="Avenir Book"/>
              </a:rPr>
              <a:t>What is the physics of cosmic acceleration?</a:t>
            </a:r>
            <a:endParaRPr lang="en-US" sz="3600" dirty="0" smtClean="0">
              <a:solidFill>
                <a:srgbClr val="FFFF00"/>
              </a:solidFill>
              <a:latin typeface="Avenir Book"/>
              <a:ea typeface="ＭＳ Ｐゴシック" pitchFamily="27" charset="-128"/>
              <a:cs typeface="Avenir Book"/>
            </a:endParaRPr>
          </a:p>
        </p:txBody>
      </p:sp>
      <p:sp>
        <p:nvSpPr>
          <p:cNvPr id="482307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52400" y="1371600"/>
            <a:ext cx="8763000" cy="32004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Dark </a:t>
            </a:r>
            <a:r>
              <a:rPr lang="en-US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Energy or modification of General Relativity?</a:t>
            </a:r>
          </a:p>
          <a:p>
            <a:pPr lvl="2"/>
            <a:r>
              <a:rPr lang="en-US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If Dark Energy, is it </a:t>
            </a:r>
            <a:r>
              <a:rPr lang="en-US" dirty="0" err="1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Λ</a:t>
            </a:r>
            <a:r>
              <a:rPr lang="en-US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 (the vacuum) or something else? </a:t>
            </a:r>
          </a:p>
          <a:p>
            <a:pPr lvl="3"/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W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Wingdings"/>
                <a:cs typeface="Avenir Book"/>
              </a:rPr>
              <a:t>hat is the DE equation of state parameter </a:t>
            </a:r>
            <a:r>
              <a:rPr lang="en-US" sz="2400" i="1" dirty="0" smtClean="0">
                <a:solidFill>
                  <a:srgbClr val="FFFFCC"/>
                </a:solidFill>
                <a:latin typeface="Avenir Book"/>
                <a:ea typeface="Wingdings"/>
                <a:cs typeface="Avenir Book"/>
              </a:rPr>
              <a:t>w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Wingdings"/>
                <a:cs typeface="Avenir Book"/>
              </a:rPr>
              <a:t>and (how) does it evolve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Wingdings"/>
                <a:cs typeface="Avenir Book"/>
              </a:rPr>
              <a:t>? (For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Λ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, </a:t>
            </a:r>
            <a:r>
              <a:rPr lang="en-US" sz="2400" i="1" dirty="0" smtClean="0">
                <a:solidFill>
                  <a:srgbClr val="FFFFCC"/>
                </a:solidFill>
                <a:latin typeface="Avenir Book"/>
                <a:ea typeface="Wingdings"/>
                <a:cs typeface="Avenir Book"/>
              </a:rPr>
              <a:t>w=−1.)</a:t>
            </a:r>
            <a:endParaRPr lang="en-US" sz="2400" dirty="0" smtClean="0">
              <a:solidFill>
                <a:srgbClr val="FFFFCC"/>
              </a:solidFill>
              <a:latin typeface="Avenir Book"/>
              <a:ea typeface="ＭＳ Ｐゴシック" pitchFamily="27" charset="-128"/>
              <a:cs typeface="Avenir Book"/>
            </a:endParaRPr>
          </a:p>
        </p:txBody>
      </p:sp>
      <p:pic>
        <p:nvPicPr>
          <p:cNvPr id="4" name="Picture 9" descr="6a00d8341bf7f753ef00e54f2bfc228833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578" y="3657779"/>
            <a:ext cx="5880927" cy="259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19400" y="4572000"/>
            <a:ext cx="646669" cy="369332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70%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4" y="4572000"/>
            <a:ext cx="646669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26%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FD28F56C-71E4-A14A-ADDE-BBE1DA6CC73D}" type="slidenum">
              <a:rPr lang="en-US">
                <a:solidFill>
                  <a:srgbClr val="17E81D"/>
                </a:solidFill>
                <a:latin typeface="Times"/>
              </a:rPr>
              <a:pPr>
                <a:defRPr/>
              </a:pPr>
              <a:t>9</a:t>
            </a:fld>
            <a:endParaRPr lang="en-US">
              <a:solidFill>
                <a:srgbClr val="17E81D"/>
              </a:solidFill>
              <a:latin typeface="Times"/>
            </a:endParaRPr>
          </a:p>
        </p:txBody>
      </p:sp>
      <p:sp>
        <p:nvSpPr>
          <p:cNvPr id="56730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venir Book"/>
                <a:ea typeface="ＭＳ Ｐゴシック" pitchFamily="-105" charset="-128"/>
                <a:cs typeface="Avenir Book"/>
              </a:rPr>
              <a:t>What can we probe?</a:t>
            </a:r>
          </a:p>
        </p:txBody>
      </p:sp>
      <p:sp>
        <p:nvSpPr>
          <p:cNvPr id="567304" name="Text Box 4"/>
          <p:cNvSpPr txBox="1">
            <a:spLocks noChangeArrowheads="1"/>
          </p:cNvSpPr>
          <p:nvPr/>
        </p:nvSpPr>
        <p:spPr bwMode="auto">
          <a:xfrm>
            <a:off x="7756525" y="269875"/>
            <a:ext cx="184150" cy="457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FFFFFF"/>
              </a:solidFill>
              <a:latin typeface="Times New Roman" pitchFamily="-105" charset="0"/>
            </a:endParaRPr>
          </a:p>
        </p:txBody>
      </p:sp>
      <p:graphicFrame>
        <p:nvGraphicFramePr>
          <p:cNvPr id="567298" name="Object 2"/>
          <p:cNvGraphicFramePr>
            <a:graphicFrameLocks noChangeAspect="1"/>
          </p:cNvGraphicFramePr>
          <p:nvPr/>
        </p:nvGraphicFramePr>
        <p:xfrm>
          <a:off x="457200" y="1905000"/>
          <a:ext cx="807085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9443" name="Equation" r:id="rId4" imgW="4711700" imgH="431800" progId="Equation.3">
                  <p:embed/>
                </p:oleObj>
              </mc:Choice>
              <mc:Fallback>
                <p:oleObj name="Equation" r:id="rId4" imgW="4711700" imgH="431800" progId="Equation.3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5000"/>
                        <a:ext cx="8070850" cy="739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7299" name="Object 3"/>
          <p:cNvGraphicFramePr>
            <a:graphicFrameLocks noChangeAspect="1"/>
          </p:cNvGraphicFramePr>
          <p:nvPr/>
        </p:nvGraphicFramePr>
        <p:xfrm>
          <a:off x="6094413" y="2895600"/>
          <a:ext cx="2655887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9444" name="Equation" r:id="rId6" imgW="1460500" imgH="393700" progId="Equation.3">
                  <p:embed/>
                </p:oleObj>
              </mc:Choice>
              <mc:Fallback>
                <p:oleObj name="Equation" r:id="rId6" imgW="1460500" imgH="393700" progId="Equation.3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413" y="2895600"/>
                        <a:ext cx="2655887" cy="715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6760" name="Oval 8"/>
          <p:cNvSpPr>
            <a:spLocks/>
          </p:cNvSpPr>
          <p:nvPr/>
        </p:nvSpPr>
        <p:spPr bwMode="auto">
          <a:xfrm>
            <a:off x="1295400" y="1981200"/>
            <a:ext cx="533400" cy="533400"/>
          </a:xfrm>
          <a:prstGeom prst="ellipse">
            <a:avLst/>
          </a:prstGeom>
          <a:noFill/>
          <a:ln w="25400">
            <a:solidFill>
              <a:srgbClr val="18FF04"/>
            </a:solidFill>
            <a:round/>
            <a:headEnd/>
            <a:tailEnd/>
          </a:ln>
        </p:spPr>
        <p:txBody>
          <a:bodyPr wrap="none" lIns="91420" tIns="45711" rIns="91420" bIns="457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6761" name="Oval 9"/>
          <p:cNvSpPr>
            <a:spLocks/>
          </p:cNvSpPr>
          <p:nvPr/>
        </p:nvSpPr>
        <p:spPr bwMode="auto">
          <a:xfrm>
            <a:off x="2667000" y="1981200"/>
            <a:ext cx="533400" cy="533400"/>
          </a:xfrm>
          <a:prstGeom prst="ellipse">
            <a:avLst/>
          </a:prstGeom>
          <a:noFill/>
          <a:ln w="25400">
            <a:solidFill>
              <a:srgbClr val="18FF04"/>
            </a:solidFill>
            <a:round/>
            <a:headEnd/>
            <a:tailEnd/>
          </a:ln>
        </p:spPr>
        <p:txBody>
          <a:bodyPr wrap="none" lIns="91420" tIns="45711" rIns="91420" bIns="457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6762" name="Oval 10"/>
          <p:cNvSpPr>
            <a:spLocks/>
          </p:cNvSpPr>
          <p:nvPr/>
        </p:nvSpPr>
        <p:spPr bwMode="auto">
          <a:xfrm>
            <a:off x="4343400" y="2057400"/>
            <a:ext cx="685800" cy="533400"/>
          </a:xfrm>
          <a:prstGeom prst="ellipse">
            <a:avLst/>
          </a:prstGeom>
          <a:noFill/>
          <a:ln w="25400">
            <a:solidFill>
              <a:srgbClr val="18FF04"/>
            </a:solidFill>
            <a:round/>
            <a:headEnd/>
            <a:tailEnd/>
          </a:ln>
        </p:spPr>
        <p:txBody>
          <a:bodyPr wrap="none" lIns="91420" tIns="45711" rIns="91420" bIns="457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0"/>
          <p:cNvSpPr>
            <a:spLocks/>
          </p:cNvSpPr>
          <p:nvPr/>
        </p:nvSpPr>
        <p:spPr bwMode="auto">
          <a:xfrm>
            <a:off x="6781800" y="2971800"/>
            <a:ext cx="1676400" cy="533400"/>
          </a:xfrm>
          <a:prstGeom prst="ellipse">
            <a:avLst/>
          </a:prstGeom>
          <a:noFill/>
          <a:ln w="25400">
            <a:solidFill>
              <a:srgbClr val="18FF04"/>
            </a:solidFill>
            <a:round/>
            <a:headEnd/>
            <a:tailEnd/>
          </a:ln>
        </p:spPr>
        <p:txBody>
          <a:bodyPr wrap="none" lIns="91420" tIns="45711" rIns="91420" bIns="457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dist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95400"/>
            <a:ext cx="4572000" cy="3532909"/>
          </a:xfrm>
          <a:prstGeom prst="rect">
            <a:avLst/>
          </a:prstGeom>
        </p:spPr>
      </p:pic>
      <p:pic>
        <p:nvPicPr>
          <p:cNvPr id="14" name="Picture 13" descr="growth.fix_today.z10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00" b="1364"/>
          <a:stretch>
            <a:fillRect/>
          </a:stretch>
        </p:blipFill>
        <p:spPr>
          <a:xfrm>
            <a:off x="4572000" y="1295400"/>
            <a:ext cx="4651664" cy="35297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/>
          <p:cNvSpPr txBox="1"/>
          <p:nvPr/>
        </p:nvSpPr>
        <p:spPr>
          <a:xfrm>
            <a:off x="1676400" y="3429000"/>
            <a:ext cx="2590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Geometry</a:t>
            </a:r>
            <a:r>
              <a:rPr lang="en-US" dirty="0" smtClean="0"/>
              <a:t>: Distances, Expansion rate vs. Redshift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81800" y="3191470"/>
            <a:ext cx="1557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Growth of </a:t>
            </a:r>
          </a:p>
          <a:p>
            <a:r>
              <a:rPr lang="en-US" dirty="0" smtClean="0"/>
              <a:t>Density</a:t>
            </a:r>
          </a:p>
          <a:p>
            <a:r>
              <a:rPr lang="en-US" dirty="0" smtClean="0"/>
              <a:t>Perturbations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771623"/>
              </p:ext>
            </p:extLst>
          </p:nvPr>
        </p:nvGraphicFramePr>
        <p:xfrm>
          <a:off x="2463800" y="3098800"/>
          <a:ext cx="14732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9445" name="Equation" r:id="rId10" imgW="1092200" imgH="279400" progId="Equation.3">
                  <p:embed/>
                </p:oleObj>
              </mc:Choice>
              <mc:Fallback>
                <p:oleObj name="Equation" r:id="rId10" imgW="1092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800" y="3098800"/>
                        <a:ext cx="1473200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" y="4860429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      Expansion History                    Growth of Structure</a:t>
            </a:r>
          </a:p>
          <a:p>
            <a:endParaRPr lang="en-US" sz="28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Require both to distinguish Dark Energy from Modified Gravity. Aiming toward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%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-level 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measurements of geometry &amp; structure.</a:t>
            </a:r>
            <a:endParaRPr lang="en-US" sz="24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7866" y="1295400"/>
            <a:ext cx="209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JF, Turner, </a:t>
            </a:r>
            <a:r>
              <a:rPr lang="en-US" dirty="0" err="1" smtClean="0">
                <a:solidFill>
                  <a:srgbClr val="008000"/>
                </a:solidFill>
              </a:rPr>
              <a:t>Huterer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FNAL_template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4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5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NAL_template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6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7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8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-DES red lineless">
  <a:themeElements>
    <a:clrScheme name="Title &amp; Bullets-DES red lineles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-DES red lineless">
      <a:majorFont>
        <a:latin typeface="Times New Roman"/>
        <a:ea typeface="Gill Sans"/>
        <a:cs typeface="Gill Sans"/>
      </a:majorFont>
      <a:minorFont>
        <a:latin typeface="Times New Roman"/>
        <a:ea typeface="Gill Sans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Title &amp; Bullets-DES red linel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Boreal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Palatino Linotype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Palatino Linotype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400" dirty="0" err="1" smtClean="0">
            <a:solidFill>
              <a:srgbClr val="FFFFFF"/>
            </a:solidFill>
            <a:latin typeface="+mn-lt"/>
          </a:defRPr>
        </a:defPPr>
      </a:lstStyle>
    </a:tx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itle &amp; Bullets -DES blend lineles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DES blend lineless">
      <a:majorFont>
        <a:latin typeface="Times New Roman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Title &amp; Bullets -DES blend linel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HG Mincho Light J"/>
        <a:cs typeface="HG Mincho Light J"/>
      </a:majorFont>
      <a:minorFont>
        <a:latin typeface="Arial"/>
        <a:ea typeface="HG Mincho Light J"/>
        <a:cs typeface="HG Mincho Light J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131034</TotalTime>
  <Pages>0</Pages>
  <Words>1531</Words>
  <Characters>0</Characters>
  <Application>Microsoft Macintosh PowerPoint</Application>
  <PresentationFormat>On-screen Show (4:3)</PresentationFormat>
  <Lines>0</Lines>
  <Paragraphs>221</Paragraphs>
  <Slides>30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42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73" baseType="lpstr">
      <vt:lpstr>1_FNAL_template</vt:lpstr>
      <vt:lpstr>Blank Presentation</vt:lpstr>
      <vt:lpstr>FNAL_template</vt:lpstr>
      <vt:lpstr>Title &amp; Bullets-DES red lineless</vt:lpstr>
      <vt:lpstr>Title &amp; Bullets -DES blend lineless</vt:lpstr>
      <vt:lpstr>3_Blank Presentation</vt:lpstr>
      <vt:lpstr>1_DES-CD0-v3-template</vt:lpstr>
      <vt:lpstr>2_Default Design</vt:lpstr>
      <vt:lpstr>4_Blank Presentation</vt:lpstr>
      <vt:lpstr>2_DES-CD0-v3-template</vt:lpstr>
      <vt:lpstr>6_Default Design</vt:lpstr>
      <vt:lpstr>2_Artsy</vt:lpstr>
      <vt:lpstr>4_Artsy</vt:lpstr>
      <vt:lpstr>7_Artsy</vt:lpstr>
      <vt:lpstr>3_DES-CD0-v3-template</vt:lpstr>
      <vt:lpstr>7_Default Design</vt:lpstr>
      <vt:lpstr>Default Design</vt:lpstr>
      <vt:lpstr>5_Blank Presentation</vt:lpstr>
      <vt:lpstr>1_Blank Presentation</vt:lpstr>
      <vt:lpstr>3_Default Design</vt:lpstr>
      <vt:lpstr>1_Office Theme</vt:lpstr>
      <vt:lpstr>2_Office Theme</vt:lpstr>
      <vt:lpstr>14_Blank Presentation</vt:lpstr>
      <vt:lpstr>fra</vt:lpstr>
      <vt:lpstr>1_fra</vt:lpstr>
      <vt:lpstr>2_fra</vt:lpstr>
      <vt:lpstr>3_fra</vt:lpstr>
      <vt:lpstr>4_fra</vt:lpstr>
      <vt:lpstr>5_fra</vt:lpstr>
      <vt:lpstr>6_fra</vt:lpstr>
      <vt:lpstr>7_fra</vt:lpstr>
      <vt:lpstr>6_Blank Presentation</vt:lpstr>
      <vt:lpstr>10_Blank Presentation</vt:lpstr>
      <vt:lpstr>8_fra</vt:lpstr>
      <vt:lpstr>30_Blank Presentation</vt:lpstr>
      <vt:lpstr>29_Blank Presentation</vt:lpstr>
      <vt:lpstr>31_Blank Presentation</vt:lpstr>
      <vt:lpstr>7_Blank Presentation</vt:lpstr>
      <vt:lpstr>2_Blank Presentation</vt:lpstr>
      <vt:lpstr>25_Blank Presentation</vt:lpstr>
      <vt:lpstr>9_Blank Presentation</vt:lpstr>
      <vt:lpstr>Borealis</vt:lpstr>
      <vt:lpstr>Equation</vt:lpstr>
      <vt:lpstr>Dark Energy Survey  Year 1 Results</vt:lpstr>
      <vt:lpstr>Cosmology 2017: ΛCDM</vt:lpstr>
      <vt:lpstr>PowerPoint Presentation</vt:lpstr>
      <vt:lpstr>Planck 2015 Results</vt:lpstr>
      <vt:lpstr>DES Year 1 Maps of Cosmic Structure</vt:lpstr>
      <vt:lpstr>PowerPoint Presentation</vt:lpstr>
      <vt:lpstr>Probing the Cosmological Paradigm</vt:lpstr>
      <vt:lpstr>What is the physics of cosmic acceleration?</vt:lpstr>
      <vt:lpstr>What can we probe?</vt:lpstr>
      <vt:lpstr>Supernova Ia Hubble Diagram</vt:lpstr>
      <vt:lpstr>The Dark Energy Survey</vt:lpstr>
      <vt:lpstr>DES Year 1 Cosmology Analysis: 3x2</vt:lpstr>
      <vt:lpstr>Multi-Probe Constraints: ΛCDM</vt:lpstr>
      <vt:lpstr>Comparison of DES Y1 with Planck: low-z vs high-z in ΛCDM</vt:lpstr>
      <vt:lpstr>Comparison of DES Y1 with Planck: low-z vs high-z in ΛCDM</vt:lpstr>
      <vt:lpstr>Combine multiple data sets: ΛCDM</vt:lpstr>
      <vt:lpstr>Combine multiple data sets: wCDM</vt:lpstr>
      <vt:lpstr>Where do we go from here? Y3-Y5 analyses</vt:lpstr>
      <vt:lpstr>PowerPoint Presentation</vt:lpstr>
      <vt:lpstr>PowerPoint Presentation</vt:lpstr>
      <vt:lpstr>What new techniques, technology, or data enabled this?</vt:lpstr>
      <vt:lpstr>Meaning &amp; Impact</vt:lpstr>
      <vt:lpstr>Extra Slides</vt:lpstr>
      <vt:lpstr>H0: CMB vs. Local Measurements</vt:lpstr>
      <vt:lpstr>What about H0?</vt:lpstr>
      <vt:lpstr>What if we fix neutrino mass?</vt:lpstr>
      <vt:lpstr>DES Y1 Galaxy Clustering </vt:lpstr>
      <vt:lpstr>Galaxy-Galaxy Lensing</vt:lpstr>
      <vt:lpstr>PowerPoint Presentation</vt:lpstr>
      <vt:lpstr>Covariance Matrix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red-black-red</dc:title>
  <dc:subject/>
  <dc:creator>Jim Annis</dc:creator>
  <cp:keywords/>
  <dc:description/>
  <cp:lastModifiedBy>Joshua A Frieman</cp:lastModifiedBy>
  <cp:revision>1838</cp:revision>
  <cp:lastPrinted>2017-08-04T07:13:31Z</cp:lastPrinted>
  <dcterms:created xsi:type="dcterms:W3CDTF">2012-12-06T00:20:55Z</dcterms:created>
  <dcterms:modified xsi:type="dcterms:W3CDTF">2017-09-23T22:35:48Z</dcterms:modified>
</cp:coreProperties>
</file>