
<file path=[Content_Types].xml><?xml version="1.0" encoding="utf-8"?>
<Types xmlns="http://schemas.openxmlformats.org/package/2006/content-types">
  <Override PartName="/ppt/slideLayouts/slideLayout256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8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2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2.xml" ContentType="application/vnd.openxmlformats-officedocument.theme+xml"/>
  <Override PartName="/ppt/slideLayouts/slideLayout254.xml" ContentType="application/vnd.openxmlformats-officedocument.presentationml.slideLayout+xml"/>
  <Override PartName="/ppt/theme/theme16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125.xml" ContentType="application/vnd.openxmlformats-officedocument.presentationml.slideLayout+xml"/>
  <Override PartName="/ppt/slideLayouts/slideLayout75.xml" ContentType="application/vnd.openxmlformats-officedocument.presentationml.slideLayout+xml"/>
  <Default Extension="xml" ContentType="application/xml"/>
  <Override PartName="/ppt/slideLayouts/slideLayout1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0.xml" ContentType="application/vnd.openxmlformats-officedocument.theme+xml"/>
  <Override PartName="/ppt/slideLayouts/slideLayout252.xml" ContentType="application/vnd.openxmlformats-officedocument.presentationml.slideLayout+xml"/>
  <Override PartName="/ppt/theme/theme14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Layouts/slideLayout73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117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159.xml" ContentType="application/vnd.openxmlformats-officedocument.presentationml.slideLayout+xml"/>
  <Default Extension="jpeg" ContentType="image/jpeg"/>
  <Override PartName="/ppt/slideLayouts/slideLayout51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87.xml" ContentType="application/vnd.openxmlformats-officedocument.presentationml.slideLayout+xml"/>
  <Override PartName="/docProps/app.xml" ContentType="application/vnd.openxmlformats-officedocument.extended-properties+xml"/>
  <Override PartName="/ppt/slideMasters/slideMaster2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79.xml" ContentType="application/vnd.openxmlformats-officedocument.presentationml.slideLayout+xml"/>
  <Override PartName="/ppt/slideMasters/slideMaster16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57.xml" ContentType="application/vnd.openxmlformats-officedocument.presentationml.slideLayout+xml"/>
  <Default Extension="tiff" ContentType="image/tiff"/>
  <Override PartName="/ppt/theme/theme10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Masters/slideMaster20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9.xml" ContentType="application/vnd.openxmlformats-officedocument.theme+xml"/>
  <Override PartName="/ppt/slideLayouts/slideLayout177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55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7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6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53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4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5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51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3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201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25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38.xml" ContentType="application/vnd.openxmlformats-officedocument.presentationml.slideLayou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237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19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3.xml" ContentType="application/vnd.openxmlformats-officedocument.theme+xml"/>
  <Override PartName="/ppt/slideLayouts/slideLayout255.xml" ContentType="application/vnd.openxmlformats-officedocument.presentationml.slideLayout+xml"/>
  <Override PartName="/ppt/theme/theme17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126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54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21.xml" ContentType="application/vnd.openxmlformats-officedocument.theme+xml"/>
  <Override PartName="/ppt/slideLayouts/slideLayout253.xml" ContentType="application/vnd.openxmlformats-officedocument.presentationml.slideLayout+xml"/>
  <Override PartName="/ppt/theme/theme1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23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Layouts/slideLayout74.xml" ContentType="application/vnd.openxmlformats-officedocument.presentationml.slideLayout+xml"/>
  <Override PartName="/ppt/theme/themeOverride3.xml" ContentType="application/vnd.openxmlformats-officedocument.themeOverride+xml"/>
  <Override PartName="/ppt/slideLayouts/slideLayout1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73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02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13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Layouts/slideLayout7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1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158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1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78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5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ableStyles.xml" ContentType="application/vnd.openxmlformats-officedocument.presentationml.tableStyles+xml"/>
  <Override PartName="/ppt/slideLayouts/slideLayout176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2.xml" ContentType="application/vnd.openxmlformats-officedocument.presentationml.slideLayout+xml"/>
  <Default Extension="bin" ContentType="application/vnd.openxmlformats-officedocument.presentationml.printerSettings"/>
  <Override PartName="/ppt/slideLayouts/slideLayout248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54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6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2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4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50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Layouts/slideLayout238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17.xml" ContentType="application/vnd.openxmlformats-officedocument.presentationml.slideLayout+xml"/>
  <Default Extension="rels" ContentType="application/vnd.openxmlformats-package.relationships+xml"/>
  <Override PartName="/ppt/slideLayouts/slideLayout18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23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14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10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4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erverZoom="10000" strictFirstAndLastChars="0" saveSubsetFonts="1" autoCompressPictures="0">
  <p:sldMasterIdLst>
    <p:sldMasterId id="2147487231" r:id="rId1"/>
    <p:sldMasterId id="2147483657" r:id="rId2"/>
    <p:sldMasterId id="2147487219" r:id="rId3"/>
    <p:sldMasterId id="2147483666" r:id="rId4"/>
    <p:sldMasterId id="2147483664" r:id="rId5"/>
    <p:sldMasterId id="2147484959" r:id="rId6"/>
    <p:sldMasterId id="2147484972" r:id="rId7"/>
    <p:sldMasterId id="2147485548" r:id="rId8"/>
    <p:sldMasterId id="2147485561" r:id="rId9"/>
    <p:sldMasterId id="2147485853" r:id="rId10"/>
    <p:sldMasterId id="2147485943" r:id="rId11"/>
    <p:sldMasterId id="2147486340" r:id="rId12"/>
    <p:sldMasterId id="2147486395" r:id="rId13"/>
    <p:sldMasterId id="2147486510" r:id="rId14"/>
    <p:sldMasterId id="2147487099" r:id="rId15"/>
    <p:sldMasterId id="2147487168" r:id="rId16"/>
    <p:sldMasterId id="2147487206" r:id="rId17"/>
    <p:sldMasterId id="2147487246" r:id="rId18"/>
    <p:sldMasterId id="2147487258" r:id="rId19"/>
    <p:sldMasterId id="2147487271" r:id="rId20"/>
    <p:sldMasterId id="2147487295" r:id="rId21"/>
    <p:sldMasterId id="2147487307" r:id="rId22"/>
    <p:sldMasterId id="2147487598" r:id="rId23"/>
  </p:sldMasterIdLst>
  <p:notesMasterIdLst>
    <p:notesMasterId r:id="rId36"/>
  </p:notesMasterIdLst>
  <p:sldIdLst>
    <p:sldId id="1025" r:id="rId24"/>
    <p:sldId id="1010" r:id="rId25"/>
    <p:sldId id="1266" r:id="rId26"/>
    <p:sldId id="1280" r:id="rId27"/>
    <p:sldId id="1334" r:id="rId28"/>
    <p:sldId id="1331" r:id="rId29"/>
    <p:sldId id="1332" r:id="rId30"/>
    <p:sldId id="1338" r:id="rId31"/>
    <p:sldId id="1335" r:id="rId32"/>
    <p:sldId id="1270" r:id="rId33"/>
    <p:sldId id="1271" r:id="rId34"/>
    <p:sldId id="1272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1pPr>
    <a:lvl2pPr marL="455451" indent="1588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2pPr>
    <a:lvl3pPr marL="912486" indent="1588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3pPr>
    <a:lvl4pPr marL="1369523" indent="1588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4pPr>
    <a:lvl5pPr marL="1826558" indent="1588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5pPr>
    <a:lvl6pPr marL="2285181" algn="l" defTabSz="457035" rtl="0" eaLnBrk="1" latinLnBrk="0" hangingPunct="1"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6pPr>
    <a:lvl7pPr marL="2742219" algn="l" defTabSz="457035" rtl="0" eaLnBrk="1" latinLnBrk="0" hangingPunct="1"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7pPr>
    <a:lvl8pPr marL="3199252" algn="l" defTabSz="457035" rtl="0" eaLnBrk="1" latinLnBrk="0" hangingPunct="1"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8pPr>
    <a:lvl9pPr marL="3656291" algn="l" defTabSz="457035" rtl="0" eaLnBrk="1" latinLnBrk="0" hangingPunct="1"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Josh Frieman" initials="F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A913"/>
    <a:srgbClr val="000000"/>
    <a:srgbClr val="FB20FF"/>
    <a:srgbClr val="1C0000"/>
    <a:srgbClr val="0EC820"/>
    <a:srgbClr val="12FF29"/>
    <a:srgbClr val="1F1F87"/>
    <a:srgbClr val="2525A1"/>
    <a:srgbClr val="1D1E81"/>
    <a:srgbClr val="302F9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9790" autoAdjust="0"/>
    <p:restoredTop sz="90120" autoAdjust="0"/>
  </p:normalViewPr>
  <p:slideViewPr>
    <p:cSldViewPr>
      <p:cViewPr>
        <p:scale>
          <a:sx n="150" d="100"/>
          <a:sy n="150" d="100"/>
        </p:scale>
        <p:origin x="-2072" y="-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2552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" Target="slides/slide1.xml"/><Relationship Id="rId25" Type="http://schemas.openxmlformats.org/officeDocument/2006/relationships/slide" Target="slides/slide2.xml"/><Relationship Id="rId26" Type="http://schemas.openxmlformats.org/officeDocument/2006/relationships/slide" Target="slides/slide3.xml"/><Relationship Id="rId27" Type="http://schemas.openxmlformats.org/officeDocument/2006/relationships/slide" Target="slides/slide4.xml"/><Relationship Id="rId28" Type="http://schemas.openxmlformats.org/officeDocument/2006/relationships/slide" Target="slides/slide5.xml"/><Relationship Id="rId29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7.xml"/><Relationship Id="rId31" Type="http://schemas.openxmlformats.org/officeDocument/2006/relationships/slide" Target="slides/slide8.xml"/><Relationship Id="rId32" Type="http://schemas.openxmlformats.org/officeDocument/2006/relationships/slide" Target="slides/slide9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0.xml"/><Relationship Id="rId34" Type="http://schemas.openxmlformats.org/officeDocument/2006/relationships/slide" Target="slides/slide11.xml"/><Relationship Id="rId35" Type="http://schemas.openxmlformats.org/officeDocument/2006/relationships/slide" Target="slides/slide12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7" Type="http://schemas.openxmlformats.org/officeDocument/2006/relationships/printerSettings" Target="printerSettings/printerSettings1.bin"/><Relationship Id="rId38" Type="http://schemas.openxmlformats.org/officeDocument/2006/relationships/commentAuthors" Target="commentAuthors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9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fld id="{B81B8BBE-1792-F54E-B421-71661C489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30" charset="0"/>
        <a:ea typeface="ＭＳ Ｐゴシック" pitchFamily="-110" charset="-128"/>
        <a:cs typeface="ＭＳ Ｐゴシック" pitchFamily="-110" charset="-128"/>
      </a:defRPr>
    </a:lvl1pPr>
    <a:lvl2pPr marL="45545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30" charset="0"/>
        <a:ea typeface="ＭＳ Ｐゴシック" pitchFamily="30" charset="-128"/>
        <a:cs typeface="+mn-cs"/>
      </a:defRPr>
    </a:lvl2pPr>
    <a:lvl3pPr marL="91248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30" charset="0"/>
        <a:ea typeface="ＭＳ Ｐゴシック" pitchFamily="30" charset="-128"/>
        <a:cs typeface="+mn-cs"/>
      </a:defRPr>
    </a:lvl3pPr>
    <a:lvl4pPr marL="136952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30" charset="0"/>
        <a:ea typeface="ＭＳ Ｐゴシック" pitchFamily="30" charset="-128"/>
        <a:cs typeface="+mn-cs"/>
      </a:defRPr>
    </a:lvl4pPr>
    <a:lvl5pPr marL="182655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30" charset="0"/>
        <a:ea typeface="ＭＳ Ｐゴシック" pitchFamily="30" charset="-128"/>
        <a:cs typeface="+mn-cs"/>
      </a:defRPr>
    </a:lvl5pPr>
    <a:lvl6pPr marL="2284707" algn="l" defTabSz="4569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48" algn="l" defTabSz="4569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590" algn="l" defTabSz="4569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32" algn="l" defTabSz="4569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AAA428-DEA9-BC48-8761-A1C31B55662A}" type="slidenum">
              <a:rPr lang="en-US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pPr/>
              <a:t>3</a:t>
            </a:fld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70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0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3.jpeg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3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2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DEAA986-C63F-B64F-BA46-DBA0F18BAB61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767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0767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74638"/>
            <a:ext cx="2076450" cy="6202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76950" cy="6202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1D96898-768A-2B49-AC51-8E0791A71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56EC1FC7-2675-304F-81B1-CBF763799A22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A631798-BA41-D841-B2F0-D17367147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41C834C-11CF-034B-A3A9-1489D62EB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1537209-FE3D-8F47-B52D-26F99BC38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000C9AE-6A7A-9C46-95B7-2314597D5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9416629-DE20-4743-9259-1CE1E6970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C69DFF2-26A0-F346-AA70-BBE1295D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10CDA87F-7633-2F46-B88D-BF779CB5B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8C17D65-DFB2-8144-B399-7756275CA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52CFDEE-BFE0-0742-A152-24C9E2627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2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0"/>
            <a:ext cx="457200" cy="276999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marL="0" marR="0" lvl="0" indent="0" algn="l" defTabSz="9140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D65DA7-1955-9245-8EB2-4945FAA2EBE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07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7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EBA01FBC-44D3-8B41-A593-34C8D33EA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DD856A0-B645-1545-8435-029CD966B6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4A6076F-6975-634F-AF61-E9E7FD639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C10ECF4-291F-9E40-91F5-8A0A48EC5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31C07-5778-2448-8A25-C6A3BF3DA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17FFA-31E4-2A4A-9E8D-3BE151BAC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0C8E8-9D79-F348-A863-3D9A233F4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79683-0AEB-0147-8540-9B76511FC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B243A-B3DD-F544-BD89-68FA64697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2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02"/>
            <a:ext cx="4572000" cy="276999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marL="0" marR="0" lvl="0" indent="0" algn="ctr" defTabSz="9140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0"/>
            <a:ext cx="457200" cy="276999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marL="0" marR="0" lvl="0" indent="0" algn="l" defTabSz="9140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D65DA7-1955-9245-8EB2-4945FAA2EBE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07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80FD2-F1FC-0A4D-8FC0-F6121F676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3DAAC-92F1-D54F-B8C4-A95F1047F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3A308-300B-9B4F-AE34-C5A1EF48C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948FB-317A-8D47-91CE-E381B8115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67900-46B2-FD49-91F8-8072F13B0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18062-6FAC-6748-AAC8-3D9B221C0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AF5E2-1D2F-764D-A265-AEBEFC5C5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5001"/>
            <a:ext cx="7772400" cy="77400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80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-106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733800" y="6400800"/>
            <a:ext cx="10668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9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&lt;#&gt;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3" indent="0">
              <a:buNone/>
              <a:defRPr sz="1600"/>
            </a:lvl3pPr>
            <a:lvl4pPr marL="1370830" indent="0">
              <a:buNone/>
              <a:defRPr sz="1400"/>
            </a:lvl4pPr>
            <a:lvl5pPr marL="1827772" indent="0">
              <a:buNone/>
              <a:defRPr sz="1400"/>
            </a:lvl5pPr>
            <a:lvl6pPr marL="2284713" indent="0">
              <a:buNone/>
              <a:defRPr sz="1400"/>
            </a:lvl6pPr>
            <a:lvl7pPr marL="2741659" indent="0">
              <a:buNone/>
              <a:defRPr sz="1400"/>
            </a:lvl7pPr>
            <a:lvl8pPr marL="3198596" indent="0">
              <a:buNone/>
              <a:defRPr sz="1400"/>
            </a:lvl8pPr>
            <a:lvl9pPr marL="365554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2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1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40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3" indent="0">
              <a:buNone/>
              <a:defRPr sz="1800" b="1"/>
            </a:lvl3pPr>
            <a:lvl4pPr marL="1370830" indent="0">
              <a:buNone/>
              <a:defRPr sz="1600" b="1"/>
            </a:lvl4pPr>
            <a:lvl5pPr marL="1827772" indent="0">
              <a:buNone/>
              <a:defRPr sz="1600" b="1"/>
            </a:lvl5pPr>
            <a:lvl6pPr marL="2284713" indent="0">
              <a:buNone/>
              <a:defRPr sz="1600" b="1"/>
            </a:lvl6pPr>
            <a:lvl7pPr marL="2741659" indent="0">
              <a:buNone/>
              <a:defRPr sz="1600" b="1"/>
            </a:lvl7pPr>
            <a:lvl8pPr marL="3198596" indent="0">
              <a:buNone/>
              <a:defRPr sz="1600" b="1"/>
            </a:lvl8pPr>
            <a:lvl9pPr marL="36555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3" indent="0">
              <a:buNone/>
              <a:defRPr sz="1800" b="1"/>
            </a:lvl3pPr>
            <a:lvl4pPr marL="1370830" indent="0">
              <a:buNone/>
              <a:defRPr sz="1600" b="1"/>
            </a:lvl4pPr>
            <a:lvl5pPr marL="1827772" indent="0">
              <a:buNone/>
              <a:defRPr sz="1600" b="1"/>
            </a:lvl5pPr>
            <a:lvl6pPr marL="2284713" indent="0">
              <a:buNone/>
              <a:defRPr sz="1600" b="1"/>
            </a:lvl6pPr>
            <a:lvl7pPr marL="2741659" indent="0">
              <a:buNone/>
              <a:defRPr sz="1600" b="1"/>
            </a:lvl7pPr>
            <a:lvl8pPr marL="3198596" indent="0">
              <a:buNone/>
              <a:defRPr sz="1600" b="1"/>
            </a:lvl8pPr>
            <a:lvl9pPr marL="36555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70788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3" indent="0">
              <a:buNone/>
              <a:defRPr sz="1000"/>
            </a:lvl3pPr>
            <a:lvl4pPr marL="1370830" indent="0">
              <a:buNone/>
              <a:defRPr sz="900"/>
            </a:lvl4pPr>
            <a:lvl5pPr marL="1827772" indent="0">
              <a:buNone/>
              <a:defRPr sz="900"/>
            </a:lvl5pPr>
            <a:lvl6pPr marL="2284713" indent="0">
              <a:buNone/>
              <a:defRPr sz="900"/>
            </a:lvl6pPr>
            <a:lvl7pPr marL="2741659" indent="0">
              <a:buNone/>
              <a:defRPr sz="900"/>
            </a:lvl7pPr>
            <a:lvl8pPr marL="3198596" indent="0">
              <a:buNone/>
              <a:defRPr sz="900"/>
            </a:lvl8pPr>
            <a:lvl9pPr marL="36555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40010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3" indent="0">
              <a:buNone/>
              <a:defRPr sz="2400"/>
            </a:lvl3pPr>
            <a:lvl4pPr marL="1370830" indent="0">
              <a:buNone/>
              <a:defRPr sz="2000"/>
            </a:lvl4pPr>
            <a:lvl5pPr marL="1827772" indent="0">
              <a:buNone/>
              <a:defRPr sz="2000"/>
            </a:lvl5pPr>
            <a:lvl6pPr marL="2284713" indent="0">
              <a:buNone/>
              <a:defRPr sz="2000"/>
            </a:lvl6pPr>
            <a:lvl7pPr marL="2741659" indent="0">
              <a:buNone/>
              <a:defRPr sz="2000"/>
            </a:lvl7pPr>
            <a:lvl8pPr marL="3198596" indent="0">
              <a:buNone/>
              <a:defRPr sz="2000"/>
            </a:lvl8pPr>
            <a:lvl9pPr marL="365554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3" indent="0">
              <a:buNone/>
              <a:defRPr sz="1000"/>
            </a:lvl3pPr>
            <a:lvl4pPr marL="1370830" indent="0">
              <a:buNone/>
              <a:defRPr sz="900"/>
            </a:lvl4pPr>
            <a:lvl5pPr marL="1827772" indent="0">
              <a:buNone/>
              <a:defRPr sz="900"/>
            </a:lvl5pPr>
            <a:lvl6pPr marL="2284713" indent="0">
              <a:buNone/>
              <a:defRPr sz="900"/>
            </a:lvl6pPr>
            <a:lvl7pPr marL="2741659" indent="0">
              <a:buNone/>
              <a:defRPr sz="900"/>
            </a:lvl7pPr>
            <a:lvl8pPr marL="3198596" indent="0">
              <a:buNone/>
              <a:defRPr sz="900"/>
            </a:lvl8pPr>
            <a:lvl9pPr marL="36555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16249" y="722314"/>
            <a:ext cx="1538778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1" y="722314"/>
            <a:ext cx="6326188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4"/>
            <a:ext cx="8637588" cy="7740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08501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4"/>
            <a:ext cx="8637588" cy="7740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4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613" y="40751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2BD82DE-B634-FC49-B861-B4240986E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5001"/>
            <a:ext cx="7772400" cy="77400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80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-106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733800" y="6400800"/>
            <a:ext cx="10668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9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&lt;#&gt;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3" indent="0">
              <a:buNone/>
              <a:defRPr sz="1600"/>
            </a:lvl3pPr>
            <a:lvl4pPr marL="1370830" indent="0">
              <a:buNone/>
              <a:defRPr sz="1400"/>
            </a:lvl4pPr>
            <a:lvl5pPr marL="1827772" indent="0">
              <a:buNone/>
              <a:defRPr sz="1400"/>
            </a:lvl5pPr>
            <a:lvl6pPr marL="2284713" indent="0">
              <a:buNone/>
              <a:defRPr sz="1400"/>
            </a:lvl6pPr>
            <a:lvl7pPr marL="2741659" indent="0">
              <a:buNone/>
              <a:defRPr sz="1400"/>
            </a:lvl7pPr>
            <a:lvl8pPr marL="3198596" indent="0">
              <a:buNone/>
              <a:defRPr sz="1400"/>
            </a:lvl8pPr>
            <a:lvl9pPr marL="365554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1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40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3" indent="0">
              <a:buNone/>
              <a:defRPr sz="1800" b="1"/>
            </a:lvl3pPr>
            <a:lvl4pPr marL="1370830" indent="0">
              <a:buNone/>
              <a:defRPr sz="1600" b="1"/>
            </a:lvl4pPr>
            <a:lvl5pPr marL="1827772" indent="0">
              <a:buNone/>
              <a:defRPr sz="1600" b="1"/>
            </a:lvl5pPr>
            <a:lvl6pPr marL="2284713" indent="0">
              <a:buNone/>
              <a:defRPr sz="1600" b="1"/>
            </a:lvl6pPr>
            <a:lvl7pPr marL="2741659" indent="0">
              <a:buNone/>
              <a:defRPr sz="1600" b="1"/>
            </a:lvl7pPr>
            <a:lvl8pPr marL="3198596" indent="0">
              <a:buNone/>
              <a:defRPr sz="1600" b="1"/>
            </a:lvl8pPr>
            <a:lvl9pPr marL="36555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3" indent="0">
              <a:buNone/>
              <a:defRPr sz="1800" b="1"/>
            </a:lvl3pPr>
            <a:lvl4pPr marL="1370830" indent="0">
              <a:buNone/>
              <a:defRPr sz="1600" b="1"/>
            </a:lvl4pPr>
            <a:lvl5pPr marL="1827772" indent="0">
              <a:buNone/>
              <a:defRPr sz="1600" b="1"/>
            </a:lvl5pPr>
            <a:lvl6pPr marL="2284713" indent="0">
              <a:buNone/>
              <a:defRPr sz="1600" b="1"/>
            </a:lvl6pPr>
            <a:lvl7pPr marL="2741659" indent="0">
              <a:buNone/>
              <a:defRPr sz="1600" b="1"/>
            </a:lvl7pPr>
            <a:lvl8pPr marL="3198596" indent="0">
              <a:buNone/>
              <a:defRPr sz="1600" b="1"/>
            </a:lvl8pPr>
            <a:lvl9pPr marL="36555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70788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3" indent="0">
              <a:buNone/>
              <a:defRPr sz="1000"/>
            </a:lvl3pPr>
            <a:lvl4pPr marL="1370830" indent="0">
              <a:buNone/>
              <a:defRPr sz="900"/>
            </a:lvl4pPr>
            <a:lvl5pPr marL="1827772" indent="0">
              <a:buNone/>
              <a:defRPr sz="900"/>
            </a:lvl5pPr>
            <a:lvl6pPr marL="2284713" indent="0">
              <a:buNone/>
              <a:defRPr sz="900"/>
            </a:lvl6pPr>
            <a:lvl7pPr marL="2741659" indent="0">
              <a:buNone/>
              <a:defRPr sz="900"/>
            </a:lvl7pPr>
            <a:lvl8pPr marL="3198596" indent="0">
              <a:buNone/>
              <a:defRPr sz="900"/>
            </a:lvl8pPr>
            <a:lvl9pPr marL="36555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40010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3" indent="0">
              <a:buNone/>
              <a:defRPr sz="2400"/>
            </a:lvl3pPr>
            <a:lvl4pPr marL="1370830" indent="0">
              <a:buNone/>
              <a:defRPr sz="2000"/>
            </a:lvl4pPr>
            <a:lvl5pPr marL="1827772" indent="0">
              <a:buNone/>
              <a:defRPr sz="2000"/>
            </a:lvl5pPr>
            <a:lvl6pPr marL="2284713" indent="0">
              <a:buNone/>
              <a:defRPr sz="2000"/>
            </a:lvl6pPr>
            <a:lvl7pPr marL="2741659" indent="0">
              <a:buNone/>
              <a:defRPr sz="2000"/>
            </a:lvl7pPr>
            <a:lvl8pPr marL="3198596" indent="0">
              <a:buNone/>
              <a:defRPr sz="2000"/>
            </a:lvl8pPr>
            <a:lvl9pPr marL="365554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3" indent="0">
              <a:buNone/>
              <a:defRPr sz="1000"/>
            </a:lvl3pPr>
            <a:lvl4pPr marL="1370830" indent="0">
              <a:buNone/>
              <a:defRPr sz="900"/>
            </a:lvl4pPr>
            <a:lvl5pPr marL="1827772" indent="0">
              <a:buNone/>
              <a:defRPr sz="900"/>
            </a:lvl5pPr>
            <a:lvl6pPr marL="2284713" indent="0">
              <a:buNone/>
              <a:defRPr sz="900"/>
            </a:lvl6pPr>
            <a:lvl7pPr marL="2741659" indent="0">
              <a:buNone/>
              <a:defRPr sz="900"/>
            </a:lvl7pPr>
            <a:lvl8pPr marL="3198596" indent="0">
              <a:buNone/>
              <a:defRPr sz="900"/>
            </a:lvl8pPr>
            <a:lvl9pPr marL="36555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FB4F397-917F-B049-8EDB-46AA639AC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16249" y="722314"/>
            <a:ext cx="1538778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1" y="722314"/>
            <a:ext cx="6326188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4"/>
            <a:ext cx="8637588" cy="7740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08501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4"/>
            <a:ext cx="8637588" cy="7740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4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613" y="40751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2273992"/>
            <a:ext cx="7772400" cy="77400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80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733800" y="6400800"/>
            <a:ext cx="10668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9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&lt;#&gt;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1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3630"/>
            <a:ext cx="8229600" cy="7740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059A090-0721-CB4F-B19B-3EC789438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727218"/>
            <a:ext cx="3008313" cy="70788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7234"/>
            <a:ext cx="5486400" cy="40010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6089" y="722314"/>
            <a:ext cx="1538816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1" y="722314"/>
            <a:ext cx="6326188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10306"/>
            <a:ext cx="8637588" cy="7740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08501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10306"/>
            <a:ext cx="8637588" cy="7740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4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613" y="40751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5B2C5-8A1A-F143-98B7-4D5CC73AE011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CB2145E-3B09-8345-837F-87A45734D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DDBFD-15F8-C74D-A4D5-AEA74A4936D7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8A1E2BD-7FFA-BF44-BF21-A485C692A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0E48F-1E23-2249-851E-FEDDA22AEE66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8237B72-0588-4744-9B86-1C918AB4E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5E98B-E5F7-4447-9712-CB9CDB738A2F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E1D31EFF-FFD5-1D43-9F4E-3AF63483A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762D863-53FD-9040-BED1-0EFC38FEC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08D4D-9F75-B340-9135-C5E1FDAAA7FB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834D528-867D-0542-AA71-546907C7F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10D69-A04A-E343-A007-6A90694EF4F0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6526C07-A7B7-AA4B-BE81-0C3A50B6B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93211-B8C8-E746-A986-5130289B48CD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6AF473F-BAAB-B64B-BDE2-3C88E2E51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3CFAC-23B0-154F-AE3A-330AD50A8314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F4658E7-2523-3245-A41D-8EF45FC33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50E71-B7CE-F043-8D3B-BAF35FE81368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48209D3-7EC4-534F-8E23-77C7DD967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216F5-6CB0-B14D-8A9B-7E0DA291A857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029C99FB-0682-0247-945E-E88124A39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6203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3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730D7-945A-2C4D-A85C-0835FCB0DE55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3D14191-E12E-BE47-90D5-7E1B4F8AE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9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70E1A-2AD9-A644-AB41-EF005F00E9A7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7BA82B7-487B-E848-A296-DC5805BA9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-110" charset="0"/>
              </a:defRPr>
            </a:lvl1pPr>
          </a:lstStyle>
          <a:p>
            <a:pPr>
              <a:defRPr/>
            </a:pPr>
            <a:r>
              <a:rPr lang="en-US"/>
              <a:t>John Peoples:  Directors’ Review 28 April,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B9D43-41AC-574A-92B6-D9D3E960E5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72F21-EB3A-9F44-A46B-CF62051B4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85E7828-5705-A144-B323-BB45239AC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5B907-FD7B-E04C-92E5-2B1926904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EB565-E7AD-9F4E-8CF1-379CCEC1E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1BB9D-AFA7-0F4B-88B3-AAD652129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842C4-1ACF-B04A-A441-9E4DE71EC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D72F2-0762-D445-9626-9F9F1BD1C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48E99-04B3-7540-A2DF-E8405A8CD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8D557-A904-A349-94B9-D845D2A60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A4503-8A8B-3A4B-91F2-92BA9501C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039F5-CA4C-CE42-B839-8A4DE97BDB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C2B6D-A4A5-314C-A0D5-AEEDE5104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Your Name, </a:t>
            </a:r>
            <a:r>
              <a:rPr lang="en-US" dirty="0" err="1"/>
              <a:t>Fermilab</a:t>
            </a:r>
            <a:r>
              <a:rPr lang="en-US" dirty="0"/>
              <a:t>  -  DOE Proton Accelerator-Based Physics Review, June 8-11,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3DD65DA7-1955-9245-8EB2-4945FAA2EBEF}" type="slidenum">
              <a:rPr lang="en-US"/>
              <a:pPr/>
              <a:t>‹#›</a:t>
            </a:fld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BEFA92E-F35F-E849-8128-269EE24D1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CF04D32-CCC0-744D-812B-0CD2F84EDC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BDFA594-26A5-C84A-BFD8-6D94D6043F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4D95CF-73EA-F548-9621-4EB6B5E823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97B778D-E07A-BF42-9FDB-AD14FED937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5B9AF5F-8E1D-E04D-B4F6-8D469D3114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0DFA9E4-EA91-4742-B494-F7EC6131BF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E6E4C76-C80D-F042-9048-F7967330A0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243B820-3F24-3F45-822C-7EBD6218F1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43E26E4-A828-7745-AA52-9820179B36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F225084-C4EB-B549-88E4-A343758B81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910DFFD-8703-DD44-B0D3-2E08ADF8F1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D40D244-0813-F047-9A97-0FE5CEBCC2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93" indent="0" algn="ctr">
              <a:buNone/>
              <a:defRPr/>
            </a:lvl2pPr>
            <a:lvl3pPr marL="913790" indent="0" algn="ctr">
              <a:buNone/>
              <a:defRPr/>
            </a:lvl3pPr>
            <a:lvl4pPr marL="1370688" indent="0" algn="ctr">
              <a:buNone/>
              <a:defRPr/>
            </a:lvl4pPr>
            <a:lvl5pPr marL="1827581" indent="0" algn="ctr">
              <a:buNone/>
              <a:defRPr/>
            </a:lvl5pPr>
            <a:lvl6pPr marL="2284476" indent="0" algn="ctr">
              <a:buNone/>
              <a:defRPr/>
            </a:lvl6pPr>
            <a:lvl7pPr marL="2741375" indent="0" algn="ctr">
              <a:buNone/>
              <a:defRPr/>
            </a:lvl7pPr>
            <a:lvl8pPr marL="3198265" indent="0" algn="ctr">
              <a:buNone/>
              <a:defRPr/>
            </a:lvl8pPr>
            <a:lvl9pPr marL="365516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8AE31A1-37B0-4341-A04B-8D9D6A81B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F5813BB-2426-EB47-BC7B-33572ABE3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93" indent="0">
              <a:buNone/>
              <a:defRPr sz="1800"/>
            </a:lvl2pPr>
            <a:lvl3pPr marL="913790" indent="0">
              <a:buNone/>
              <a:defRPr sz="1600"/>
            </a:lvl3pPr>
            <a:lvl4pPr marL="1370688" indent="0">
              <a:buNone/>
              <a:defRPr sz="1400"/>
            </a:lvl4pPr>
            <a:lvl5pPr marL="1827581" indent="0">
              <a:buNone/>
              <a:defRPr sz="1400"/>
            </a:lvl5pPr>
            <a:lvl6pPr marL="2284476" indent="0">
              <a:buNone/>
              <a:defRPr sz="1400"/>
            </a:lvl6pPr>
            <a:lvl7pPr marL="2741375" indent="0">
              <a:buNone/>
              <a:defRPr sz="1400"/>
            </a:lvl7pPr>
            <a:lvl8pPr marL="3198265" indent="0">
              <a:buNone/>
              <a:defRPr sz="1400"/>
            </a:lvl8pPr>
            <a:lvl9pPr marL="365516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DFFED3E-095C-454E-A5CA-BB87480B9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BD07DE7-3E53-B34A-9405-04E4B6B20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88" indent="0">
              <a:buNone/>
              <a:defRPr sz="1600" b="1"/>
            </a:lvl4pPr>
            <a:lvl5pPr marL="1827581" indent="0">
              <a:buNone/>
              <a:defRPr sz="1600" b="1"/>
            </a:lvl5pPr>
            <a:lvl6pPr marL="2284476" indent="0">
              <a:buNone/>
              <a:defRPr sz="1600" b="1"/>
            </a:lvl6pPr>
            <a:lvl7pPr marL="2741375" indent="0">
              <a:buNone/>
              <a:defRPr sz="1600" b="1"/>
            </a:lvl7pPr>
            <a:lvl8pPr marL="3198265" indent="0">
              <a:buNone/>
              <a:defRPr sz="1600" b="1"/>
            </a:lvl8pPr>
            <a:lvl9pPr marL="365516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88" indent="0">
              <a:buNone/>
              <a:defRPr sz="1600" b="1"/>
            </a:lvl4pPr>
            <a:lvl5pPr marL="1827581" indent="0">
              <a:buNone/>
              <a:defRPr sz="1600" b="1"/>
            </a:lvl5pPr>
            <a:lvl6pPr marL="2284476" indent="0">
              <a:buNone/>
              <a:defRPr sz="1600" b="1"/>
            </a:lvl6pPr>
            <a:lvl7pPr marL="2741375" indent="0">
              <a:buNone/>
              <a:defRPr sz="1600" b="1"/>
            </a:lvl7pPr>
            <a:lvl8pPr marL="3198265" indent="0">
              <a:buNone/>
              <a:defRPr sz="1600" b="1"/>
            </a:lvl8pPr>
            <a:lvl9pPr marL="365516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768CC8C-57BA-0842-A934-49D4BD211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FBBB2CB9-EEF0-5147-9EA3-40A8AC809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E5197FF-9982-894C-80BF-DBC2C2774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88" indent="0">
              <a:buNone/>
              <a:defRPr sz="900"/>
            </a:lvl4pPr>
            <a:lvl5pPr marL="1827581" indent="0">
              <a:buNone/>
              <a:defRPr sz="900"/>
            </a:lvl5pPr>
            <a:lvl6pPr marL="2284476" indent="0">
              <a:buNone/>
              <a:defRPr sz="900"/>
            </a:lvl6pPr>
            <a:lvl7pPr marL="2741375" indent="0">
              <a:buNone/>
              <a:defRPr sz="900"/>
            </a:lvl7pPr>
            <a:lvl8pPr marL="3198265" indent="0">
              <a:buNone/>
              <a:defRPr sz="900"/>
            </a:lvl8pPr>
            <a:lvl9pPr marL="365516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2782A00-1CC2-7B4F-8A37-E687901AD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93" indent="0">
              <a:buNone/>
              <a:defRPr sz="2800"/>
            </a:lvl2pPr>
            <a:lvl3pPr marL="913790" indent="0">
              <a:buNone/>
              <a:defRPr sz="2400"/>
            </a:lvl3pPr>
            <a:lvl4pPr marL="1370688" indent="0">
              <a:buNone/>
              <a:defRPr sz="2000"/>
            </a:lvl4pPr>
            <a:lvl5pPr marL="1827581" indent="0">
              <a:buNone/>
              <a:defRPr sz="2000"/>
            </a:lvl5pPr>
            <a:lvl6pPr marL="2284476" indent="0">
              <a:buNone/>
              <a:defRPr sz="2000"/>
            </a:lvl6pPr>
            <a:lvl7pPr marL="2741375" indent="0">
              <a:buNone/>
              <a:defRPr sz="2000"/>
            </a:lvl7pPr>
            <a:lvl8pPr marL="3198265" indent="0">
              <a:buNone/>
              <a:defRPr sz="2000"/>
            </a:lvl8pPr>
            <a:lvl9pPr marL="365516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88" indent="0">
              <a:buNone/>
              <a:defRPr sz="900"/>
            </a:lvl4pPr>
            <a:lvl5pPr marL="1827581" indent="0">
              <a:buNone/>
              <a:defRPr sz="900"/>
            </a:lvl5pPr>
            <a:lvl6pPr marL="2284476" indent="0">
              <a:buNone/>
              <a:defRPr sz="900"/>
            </a:lvl6pPr>
            <a:lvl7pPr marL="2741375" indent="0">
              <a:buNone/>
              <a:defRPr sz="900"/>
            </a:lvl7pPr>
            <a:lvl8pPr marL="3198265" indent="0">
              <a:buNone/>
              <a:defRPr sz="900"/>
            </a:lvl8pPr>
            <a:lvl9pPr marL="365516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4C16881-3D26-3E49-89F0-AB3EB3A02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3301350-95E1-8245-B5B3-47C5041E0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21C1E48-423A-8249-A1DA-3E5F5CD6F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010E817-5016-9F49-93C4-D133DF40C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Sept. 9,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June 22, 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Sept. 9,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Sept. 9,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Sept. 9, 2008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Sept. 9, 2008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July 8, 2009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Sept. 9,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1538805D-BF30-C84F-8B54-D66F9B1B1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Sept. 9,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Sept. 9,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Sept. 9,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7086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Sept. 9,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E2606-0E75-6F44-99B1-BF8CF520B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5BB2E-8A91-E34E-A103-D0637E1C9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CE57C-54B3-9B4E-AD3A-1036373C9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BD406-D9FB-DC49-8B65-C45F1F88B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F9D89-3FEA-C949-8C99-B09778EF9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2F080-4FF7-BF45-8420-9058AD305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AF87E13-E3DB-3646-BA3D-36753967E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EF80A-691A-6A43-B8F1-E64689A0B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3B025-2C99-CC4B-B00E-8E38C40FA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7D606-5F32-0945-AC82-FBDAE32F4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19C61-6D04-AA48-A3AF-9E87CEED3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-76199"/>
            <a:ext cx="2057400" cy="6202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-76199"/>
            <a:ext cx="6019800" cy="6202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7E267-5105-1A4A-A739-BAE31028E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6176-5666-437C-8E18-5C3C5F6421DF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6176-5666-437C-8E18-5C3C5F6421DF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6176-5666-437C-8E18-5C3C5F6421DF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6176-5666-437C-8E18-5C3C5F6421DF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6176-5666-437C-8E18-5C3C5F6421DF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C223180-FCD0-8749-8F73-9EFCA2CF3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6176-5666-437C-8E18-5C3C5F6421DF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6176-5666-437C-8E18-5C3C5F6421DF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6176-5666-437C-8E18-5C3C5F6421DF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6176-5666-437C-8E18-5C3C5F6421DF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6176-5666-437C-8E18-5C3C5F6421DF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6176-5666-437C-8E18-5C3C5F6421DF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9CC6-6B57-4F12-A995-B34E2F1E8444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6988884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9CC6-6B57-4F12-A995-B34E2F1E8444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4948698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9CC6-6B57-4F12-A995-B34E2F1E8444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109404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9CC6-6B57-4F12-A995-B34E2F1E8444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4439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C483F3F-2488-0C4F-BDC9-FEA2B57E0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9CC6-6B57-4F12-A995-B34E2F1E8444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815071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9CC6-6B57-4F12-A995-B34E2F1E8444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824328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9CC6-6B57-4F12-A995-B34E2F1E8444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862270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9CC6-6B57-4F12-A995-B34E2F1E8444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325082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9CC6-6B57-4F12-A995-B34E2F1E8444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036322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9CC6-6B57-4F12-A995-B34E2F1E8444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898089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9CC6-6B57-4F12-A995-B34E2F1E8444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499982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0"/>
            <a:ext cx="45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D65DA7-1955-9245-8EB2-4945FAA2EBE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438400" y="632013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0"/>
            <a:ext cx="45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D65DA7-1955-9245-8EB2-4945FAA2EBE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2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2BD82DE-B634-FC49-B861-B4240986E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FB4F397-917F-B049-8EDB-46AA639AC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059A090-0721-CB4F-B19B-3EC789438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762D863-53FD-9040-BED1-0EFC38FEC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85E7828-5705-A144-B323-BB45239AC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BEFA92E-F35F-E849-8128-269EE24D1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910DFFD-8703-DD44-B0D3-2E08ADF8F1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3301350-95E1-8245-B5B3-47C5041E0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1538805D-BF30-C84F-8B54-D66F9B1B1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AF87E13-E3DB-3646-BA3D-36753967E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Your Name, </a:t>
            </a:r>
            <a:r>
              <a:rPr lang="en-US" dirty="0" err="1"/>
              <a:t>Fermilab</a:t>
            </a:r>
            <a:r>
              <a:rPr lang="en-US" dirty="0"/>
              <a:t>  -  DOE Proton Accelerator-Based Physics Review, June 8-11,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3DD65DA7-1955-9245-8EB2-4945FAA2EBEF}" type="slidenum">
              <a:rPr lang="en-US"/>
              <a:pPr/>
              <a:t>‹#›</a:t>
            </a:fld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C223180-FCD0-8749-8F73-9EFCA2CF3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C483F3F-2488-0C4F-BDC9-FEA2B57E0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51716-1AE2-4C42-A83B-634672330AF6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33400" y="5638800"/>
            <a:ext cx="8077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24044A1-247C-434E-9105-3566C6368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8465EA62-8D80-F648-A2CF-03941FEEEF4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8465EA62-8D80-F648-A2CF-03941FEEEF4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CF7A74A8-B30E-B84B-8290-586C12EC7B8A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CAB5731F-1611-5849-9639-D34521C4BB6D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3C8E7300-1118-134C-A850-139FA595581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FCAF22D-5A70-3846-AF40-7BCCC6C3E692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B2E36529-05ED-4248-9B60-BDE8C134EE96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145C7414-24DC-DC4E-8524-038C13A367A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DEAA986-C63F-B64F-BA46-DBA0F18BAB61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56EC1FC7-2675-304F-81B1-CBF763799A22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CF7A74A8-B30E-B84B-8290-586C12EC7B8A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8100" y="1435101"/>
            <a:ext cx="38354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1" y="1435101"/>
            <a:ext cx="38354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1534" y="52389"/>
            <a:ext cx="2009775" cy="66405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2207" y="52389"/>
            <a:ext cx="5876925" cy="66405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  <a:prstGeom prst="rect">
            <a:avLst/>
          </a:prstGeom>
        </p:spPr>
        <p:txBody>
          <a:bodyPr vert="horz" lIns="91388" tIns="45694" rIns="91388" bIns="45694"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E6EDEFC7-55FA-C24D-9D9C-3C680E134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CAB5731F-1611-5849-9639-D34521C4BB6D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1388" tIns="45694" rIns="91388" bIns="4569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EB24068-22D9-C048-B874-0C373A488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  <a:prstGeom prst="rect">
            <a:avLst/>
          </a:prstGeom>
        </p:spPr>
        <p:txBody>
          <a:bodyPr vert="horz" lIns="91388" tIns="45694" rIns="91388" bIns="45694"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81A5DFA-3B2B-DC48-9633-B39B2A2B88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  <a:prstGeom prst="rect">
            <a:avLst/>
          </a:prstGeom>
        </p:spPr>
        <p:txBody>
          <a:bodyPr vert="horz" lIns="91388" tIns="45694" rIns="91388" bIns="4569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  <a:prstGeom prst="rect">
            <a:avLst/>
          </a:prstGeom>
        </p:spPr>
        <p:txBody>
          <a:bodyPr vert="horz" lIns="91388" tIns="45694" rIns="91388" bIns="4569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FD80321-91CB-5148-AFA5-0FA6A4A07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vert="horz" lIns="91388" tIns="45694" rIns="91388" bIns="45694"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388" tIns="45694" rIns="91388" bIns="4569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  <a:prstGeom prst="rect">
            <a:avLst/>
          </a:prstGeom>
        </p:spPr>
        <p:txBody>
          <a:bodyPr vert="horz" lIns="91388" tIns="45694" rIns="91388" bIns="45694"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 lIns="91388" tIns="45694" rIns="91388" bIns="4569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82EBB13-330D-7E4E-954B-949458A08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A784FB3E-8072-1442-8457-BC3B344F1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D9223E5-C18F-534F-BD0F-9CD480BAC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9"/>
            <a:ext cx="5111750" cy="5853113"/>
          </a:xfrm>
          <a:prstGeom prst="rect">
            <a:avLst/>
          </a:prstGeom>
        </p:spPr>
        <p:txBody>
          <a:bodyPr vert="horz" lIns="91388" tIns="45694" rIns="91388" bIns="45694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 vert="horz" lIns="91388" tIns="45694" rIns="91388" bIns="45694"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B6933E1-3950-9946-94F1-30AF0074C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388" tIns="45694" rIns="91388" bIns="45694"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>
              <a:sym typeface="Times New Roman" pitchFamily="3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 lIns="91388" tIns="45694" rIns="91388" bIns="45694"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D0889AF-A11F-6D45-B6BB-660B9BF6B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eaVert" lIns="91388" tIns="45694" rIns="91388" bIns="4569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AC37E26-2E37-8341-A573-D9AC23C76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568325"/>
            <a:ext cx="2057400" cy="5557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68325"/>
            <a:ext cx="6019800" cy="5557838"/>
          </a:xfrm>
          <a:prstGeom prst="rect">
            <a:avLst/>
          </a:prstGeom>
        </p:spPr>
        <p:txBody>
          <a:bodyPr vert="eaVert" lIns="91388" tIns="45694" rIns="91388" bIns="4569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0E02225A-802E-0645-A1EA-373BC05DD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3C8E7300-1118-134C-A850-139FA595581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22" y="568325"/>
            <a:ext cx="7805737" cy="11445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  <a:prstGeom prst="rect">
            <a:avLst/>
          </a:prstGeom>
        </p:spPr>
        <p:txBody>
          <a:bodyPr vert="horz" lIns="91388" tIns="45694" rIns="91388" bIns="4569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91"/>
            <a:ext cx="8229600" cy="2187575"/>
          </a:xfrm>
          <a:prstGeom prst="rect">
            <a:avLst/>
          </a:prstGeom>
        </p:spPr>
        <p:txBody>
          <a:bodyPr vert="horz" lIns="91388" tIns="45694" rIns="91388" bIns="4569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D13B46F-8A28-C145-A75A-AC091E971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E2E3B36-07E3-7041-867C-B505C3D48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A51B9DE-96B3-1F47-B720-D8A79A520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FAABB9F-3D0D-6F4D-A542-AF8C01A51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A2F97879-8720-2B45-B328-88D9E9B10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C7380C8-B17D-D04B-B47D-3498C8FA5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19D5A766-7078-FA41-88A3-431D9C67C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B38850D-CB60-314B-B9FB-17FF0E831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F230013-DFC3-F641-9A90-B33076CF2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3A9FF77-DFDC-DA43-83A6-3B0C261F3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FCAF22D-5A70-3846-AF40-7BCCC6C3E692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4771A90-D48B-274C-9AF3-EDBA39A7F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E85CFF53-2861-CB46-A4AB-3E29284A2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086BCFD0-2FED-B342-8865-659A67636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990B8-B491-2244-B6F3-BF97CAD8E3AB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2198952-F85F-6F4C-B0B9-5C4180C28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3B5A0-AD6A-3D47-88CC-C0A25D597F04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3E60A86-AF01-D142-826B-1A4BF579E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30D1-261A-BD4C-8BBB-EB29FB8E3E2E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FD5975CA-C949-7241-8DEC-7C5195BEA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3DFAB-6EDD-EA46-A64F-9E694AA2B8E4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48F4439-D74D-3147-B2DF-907149BC1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77709-417D-1E49-A226-6B017A9FC10C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383594E-C277-6A45-B816-39FC072DA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385E7-28ED-AC49-9F46-16EA1C4F86DB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730186D-BF57-E348-9DF6-AEC636DA3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5DD8D-7C0F-EC41-B070-3EFAD99861AB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8864B17-0AEA-7849-984A-98CB4871E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B2E36529-05ED-4248-9B60-BDE8C134EE96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99915-7AE2-304F-AE0E-6E5ED2E95C30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C024BFF-29F4-C342-86C6-AF2EF9E07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01E53-BACF-454E-9DBC-A4488D1040A8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F26AFA1-0710-2649-8313-75E1D204D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50A1C-93D8-F547-A26F-55D2A683D820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1FE8720-5A65-9A47-AD33-FE6CA2382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6B2E0-5708-6242-90D9-13D19FE01353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4CF6148-FC86-DE4E-8CD3-0FBB2DCCC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7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7DD48-C216-924C-A760-FD491A30708A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060B7CB-7E3F-334B-906A-EEB78A858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557338"/>
            <a:ext cx="4171950" cy="5040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57338"/>
            <a:ext cx="4171950" cy="2443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52900"/>
            <a:ext cx="417195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778CE-85B7-BA4A-B88D-14C4B55CF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0716C-C22C-444B-AC41-0E9652858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ADBCA-EA56-3341-A46E-FCD540F8A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9F2DA-EF46-C445-BA95-277B40639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145C7414-24DC-DC4E-8524-038C13A367A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787CD-D036-A340-AD77-9ABAF1CA2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B3CE7-D3D1-7D40-A655-67947D698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F4CA0-10BE-144F-A628-1AA1C6A21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49079-59E2-A844-9EB4-15C5425D4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305EB-C3CF-6B47-B542-237698BD4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44D09-FBCE-A949-B25A-307BBC157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57953-A66E-5A40-A6B1-4F6A8A992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DA71F-1FCC-CE49-B1DD-37145DB14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24.xml"/><Relationship Id="rId17" Type="http://schemas.openxmlformats.org/officeDocument/2006/relationships/theme" Target="../theme/theme10.xml"/><Relationship Id="rId18" Type="http://schemas.openxmlformats.org/officeDocument/2006/relationships/image" Target="../media/image3.jpeg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36.xml"/><Relationship Id="rId13" Type="http://schemas.openxmlformats.org/officeDocument/2006/relationships/theme" Target="../theme/theme11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49.xml"/><Relationship Id="rId14" Type="http://schemas.openxmlformats.org/officeDocument/2006/relationships/theme" Target="../theme/theme12.xml"/><Relationship Id="rId1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6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2.xml"/><Relationship Id="rId14" Type="http://schemas.openxmlformats.org/officeDocument/2006/relationships/theme" Target="../theme/theme13.xml"/><Relationship Id="rId1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9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5.xml"/><Relationship Id="rId14" Type="http://schemas.openxmlformats.org/officeDocument/2006/relationships/theme" Target="../theme/theme14.xml"/><Relationship Id="rId1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69.xml"/><Relationship Id="rId8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2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87.xml"/><Relationship Id="rId13" Type="http://schemas.openxmlformats.org/officeDocument/2006/relationships/theme" Target="../theme/theme15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2.xml"/><Relationship Id="rId8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5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199.xml"/><Relationship Id="rId13" Type="http://schemas.openxmlformats.org/officeDocument/2006/relationships/theme" Target="../theme/theme16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0.xml"/><Relationship Id="rId12" Type="http://schemas.openxmlformats.org/officeDocument/2006/relationships/theme" Target="../theme/theme17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6.xml"/><Relationship Id="rId8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09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1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17.xml"/><Relationship Id="rId8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0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3.xml"/><Relationship Id="rId13" Type="http://schemas.openxmlformats.org/officeDocument/2006/relationships/theme" Target="../theme/theme19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28.xml"/><Relationship Id="rId8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4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0.xml"/><Relationship Id="rId8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3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5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1.xml"/><Relationship Id="rId8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4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6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2.xml"/><Relationship Id="rId8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5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7.xml"/><Relationship Id="rId12" Type="http://schemas.openxmlformats.org/officeDocument/2006/relationships/slideLayout" Target="../slideLayouts/slideLayout278.xml"/><Relationship Id="rId13" Type="http://schemas.openxmlformats.org/officeDocument/2006/relationships/slideLayout" Target="../slideLayouts/slideLayout279.xml"/><Relationship Id="rId14" Type="http://schemas.openxmlformats.org/officeDocument/2006/relationships/slideLayout" Target="../slideLayouts/slideLayout280.xml"/><Relationship Id="rId15" Type="http://schemas.openxmlformats.org/officeDocument/2006/relationships/slideLayout" Target="../slideLayouts/slideLayout281.xml"/><Relationship Id="rId16" Type="http://schemas.openxmlformats.org/officeDocument/2006/relationships/slideLayout" Target="../slideLayouts/slideLayout282.xml"/><Relationship Id="rId17" Type="http://schemas.openxmlformats.org/officeDocument/2006/relationships/theme" Target="../theme/theme23.xml"/><Relationship Id="rId1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3.xml"/><Relationship Id="rId8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7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5.xml"/><Relationship Id="rId14" Type="http://schemas.openxmlformats.org/officeDocument/2006/relationships/theme" Target="../theme/theme7.xml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97.xml"/><Relationship Id="rId13" Type="http://schemas.openxmlformats.org/officeDocument/2006/relationships/theme" Target="../theme/theme8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9.xml"/><Relationship Id="rId3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1" descr="Fermi_white_subpag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89916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1722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 smtClean="0"/>
            </a:lvl1pPr>
          </a:lstStyle>
          <a:p>
            <a:pPr>
              <a:defRPr/>
            </a:pPr>
            <a:r>
              <a:rPr lang="en-US" dirty="0" smtClean="0"/>
              <a:t>Josh Frieman, </a:t>
            </a:r>
            <a:r>
              <a:rPr lang="en-US" dirty="0" err="1" smtClean="0"/>
              <a:t>Fermilab</a:t>
            </a:r>
            <a:r>
              <a:rPr lang="en-US" dirty="0" smtClean="0"/>
              <a:t>, DOE Non-Accelerator Review, Sep 29, 2010</a:t>
            </a:r>
            <a:endParaRPr lang="en-US" dirty="0"/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>
                <a:solidFill>
                  <a:srgbClr val="111111"/>
                </a:solidFill>
              </a:defRPr>
            </a:lvl1pPr>
          </a:lstStyle>
          <a:p>
            <a:fld id="{64707A48-094C-FA4D-ADB6-D0B6249CDE4D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Laksdjfalkjfds</a:t>
            </a:r>
          </a:p>
          <a:p>
            <a:pPr lvl="1"/>
            <a:r>
              <a:rPr lang="en-US"/>
              <a:t>;slkjfda;slkjfd</a:t>
            </a:r>
          </a:p>
          <a:p>
            <a:pPr lvl="3"/>
            <a:r>
              <a:rPr lang="en-US"/>
              <a:t>A;slkjfda;slkjfd</a:t>
            </a:r>
          </a:p>
          <a:p>
            <a:pPr lvl="3"/>
            <a:r>
              <a:rPr lang="en-US"/>
              <a:t>	a;lksdjf;lsakjfd</a:t>
            </a:r>
          </a:p>
          <a:p>
            <a:pPr lvl="4"/>
            <a:r>
              <a:rPr lang="en-US"/>
              <a:t>slkdflsdkjflsdkjflsdkjf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32" r:id="rId1"/>
    <p:sldLayoutId id="2147487233" r:id="rId2"/>
    <p:sldLayoutId id="2147487234" r:id="rId3"/>
    <p:sldLayoutId id="2147487235" r:id="rId4"/>
    <p:sldLayoutId id="2147487236" r:id="rId5"/>
    <p:sldLayoutId id="2147487237" r:id="rId6"/>
    <p:sldLayoutId id="2147487238" r:id="rId7"/>
    <p:sldLayoutId id="2147487239" r:id="rId8"/>
    <p:sldLayoutId id="2147487240" r:id="rId9"/>
    <p:sldLayoutId id="2147487241" r:id="rId10"/>
    <p:sldLayoutId id="2147487242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5pPr>
      <a:lvl6pPr marL="457035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6pPr>
      <a:lvl7pPr marL="914071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7pPr>
      <a:lvl8pPr marL="137111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8pPr>
      <a:lvl9pPr marL="1828146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80000"/>
        <a:buChar char="•"/>
        <a:defRPr sz="2400">
          <a:solidFill>
            <a:srgbClr val="111111"/>
          </a:solidFill>
          <a:latin typeface="+mn-lt"/>
          <a:ea typeface="+mn-ea"/>
          <a:cs typeface="+mn-cs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lr>
          <a:srgbClr val="6666FF"/>
        </a:buClr>
        <a:buSzPct val="70000"/>
        <a:buFont typeface="Wingdings" charset="2"/>
        <a:buChar char="§"/>
        <a:defRPr sz="2000">
          <a:solidFill>
            <a:srgbClr val="111111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charset="2"/>
        <a:buChar char="®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charset="2"/>
        <a:buChar char="q"/>
        <a:defRPr sz="2000">
          <a:solidFill>
            <a:srgbClr val="11111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rgbClr val="11111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8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8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5638800"/>
            <a:ext cx="807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8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1" y="630555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itchFamily="-110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ABDD126D-1DD4-BF42-A202-EEAB75905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88455" name="Line 7"/>
          <p:cNvSpPr>
            <a:spLocks noChangeShapeType="1"/>
          </p:cNvSpPr>
          <p:nvPr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sp>
        <p:nvSpPr>
          <p:cNvPr id="488456" name="Line 8"/>
          <p:cNvSpPr>
            <a:spLocks noChangeShapeType="1"/>
          </p:cNvSpPr>
          <p:nvPr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sp>
        <p:nvSpPr>
          <p:cNvPr id="488457" name="Line 9"/>
          <p:cNvSpPr>
            <a:spLocks noChangeShapeType="1"/>
          </p:cNvSpPr>
          <p:nvPr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pic>
        <p:nvPicPr>
          <p:cNvPr id="223242" name="Picture 10" descr="DES-Logo-cropped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824" r:id="rId1"/>
    <p:sldLayoutId id="2147487008" r:id="rId2"/>
    <p:sldLayoutId id="2147486825" r:id="rId3"/>
    <p:sldLayoutId id="2147486826" r:id="rId4"/>
    <p:sldLayoutId id="2147486827" r:id="rId5"/>
    <p:sldLayoutId id="2147486828" r:id="rId6"/>
    <p:sldLayoutId id="2147486829" r:id="rId7"/>
    <p:sldLayoutId id="2147486830" r:id="rId8"/>
    <p:sldLayoutId id="2147486831" r:id="rId9"/>
    <p:sldLayoutId id="2147486832" r:id="rId10"/>
    <p:sldLayoutId id="2147486833" r:id="rId11"/>
    <p:sldLayoutId id="2147486834" r:id="rId12"/>
    <p:sldLayoutId id="2147486835" r:id="rId13"/>
    <p:sldLayoutId id="2147486836" r:id="rId14"/>
    <p:sldLayoutId id="2147486837" r:id="rId15"/>
    <p:sldLayoutId id="2147487009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6381750"/>
            <a:ext cx="807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r>
              <a:rPr lang="en-US"/>
              <a:t>Josh Frieman:  Madrid Collaboration Meeting, May 2010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pic>
        <p:nvPicPr>
          <p:cNvPr id="252937" name="Picture 12" descr="DES-Logo-cropp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6705601" y="639762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8" tIns="45649" rIns="91298" bIns="45649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endParaRPr lang="en-US" dirty="0"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2" name="Rectangle 6"/>
          <p:cNvSpPr txBox="1">
            <a:spLocks noChangeArrowheads="1"/>
          </p:cNvSpPr>
          <p:nvPr userDrawn="1"/>
        </p:nvSpPr>
        <p:spPr bwMode="auto">
          <a:xfrm>
            <a:off x="6858000" y="65500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8" tIns="45649" rIns="91298" bIns="45649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endParaRPr lang="en-US" dirty="0"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fld id="{47371A17-AA9A-E04C-8FEE-FBDF28FC16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10" r:id="rId1"/>
    <p:sldLayoutId id="2147487011" r:id="rId2"/>
    <p:sldLayoutId id="2147487012" r:id="rId3"/>
    <p:sldLayoutId id="2147487013" r:id="rId4"/>
    <p:sldLayoutId id="2147487014" r:id="rId5"/>
    <p:sldLayoutId id="2147487015" r:id="rId6"/>
    <p:sldLayoutId id="2147487016" r:id="rId7"/>
    <p:sldLayoutId id="2147487017" r:id="rId8"/>
    <p:sldLayoutId id="2147487018" r:id="rId9"/>
    <p:sldLayoutId id="2147487019" r:id="rId10"/>
    <p:sldLayoutId id="2147487020" r:id="rId11"/>
    <p:sldLayoutId id="2147487021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08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2313"/>
            <a:ext cx="8637588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022" r:id="rId1"/>
    <p:sldLayoutId id="2147486849" r:id="rId2"/>
    <p:sldLayoutId id="2147486850" r:id="rId3"/>
    <p:sldLayoutId id="2147486851" r:id="rId4"/>
    <p:sldLayoutId id="2147486852" r:id="rId5"/>
    <p:sldLayoutId id="2147486853" r:id="rId6"/>
    <p:sldLayoutId id="2147486854" r:id="rId7"/>
    <p:sldLayoutId id="2147486855" r:id="rId8"/>
    <p:sldLayoutId id="2147486856" r:id="rId9"/>
    <p:sldLayoutId id="2147486857" r:id="rId10"/>
    <p:sldLayoutId id="2147486858" r:id="rId11"/>
    <p:sldLayoutId id="2147486859" r:id="rId12"/>
    <p:sldLayoutId id="21474868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6pPr>
      <a:lvl7pPr marL="913883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7pPr>
      <a:lvl8pPr marL="137083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8pPr>
      <a:lvl9pPr marL="1827772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7" charset="2"/>
        <a:buChar char="n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7" charset="2"/>
        <a:buChar char="n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7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3187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0128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7073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4012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7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59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2313"/>
            <a:ext cx="8637588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036" r:id="rId1"/>
    <p:sldLayoutId id="2147486886" r:id="rId2"/>
    <p:sldLayoutId id="2147486887" r:id="rId3"/>
    <p:sldLayoutId id="2147486888" r:id="rId4"/>
    <p:sldLayoutId id="2147486889" r:id="rId5"/>
    <p:sldLayoutId id="2147486890" r:id="rId6"/>
    <p:sldLayoutId id="2147486891" r:id="rId7"/>
    <p:sldLayoutId id="2147486892" r:id="rId8"/>
    <p:sldLayoutId id="2147486893" r:id="rId9"/>
    <p:sldLayoutId id="2147486894" r:id="rId10"/>
    <p:sldLayoutId id="2147486895" r:id="rId11"/>
    <p:sldLayoutId id="2147486896" r:id="rId12"/>
    <p:sldLayoutId id="21474868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27" charset="-128"/>
          <a:cs typeface="ＭＳ Ｐゴシック" pitchFamily="2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27" charset="-128"/>
          <a:cs typeface="ＭＳ Ｐゴシック" pitchFamily="2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27" charset="-128"/>
          <a:cs typeface="ＭＳ Ｐゴシック" pitchFamily="2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27" charset="-128"/>
          <a:cs typeface="ＭＳ Ｐゴシック" pitchFamily="2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27" charset="-128"/>
          <a:cs typeface="ＭＳ Ｐゴシック" pitchFamily="27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6pPr>
      <a:lvl7pPr marL="913883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7pPr>
      <a:lvl8pPr marL="137083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8pPr>
      <a:lvl9pPr marL="1827772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7" charset="2"/>
        <a:buChar char="n"/>
        <a:defRPr sz="3200">
          <a:solidFill>
            <a:schemeClr val="tx1"/>
          </a:solidFill>
          <a:latin typeface="+mn-lt"/>
          <a:ea typeface="ＭＳ Ｐゴシック" pitchFamily="27" charset="-128"/>
          <a:cs typeface="ＭＳ Ｐゴシック" pitchFamily="27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7" charset="2"/>
        <a:buChar char="n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7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3187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0128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7073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4012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7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59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10306"/>
            <a:ext cx="8637588" cy="77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072" r:id="rId1"/>
    <p:sldLayoutId id="2147486945" r:id="rId2"/>
    <p:sldLayoutId id="2147486946" r:id="rId3"/>
    <p:sldLayoutId id="2147486947" r:id="rId4"/>
    <p:sldLayoutId id="2147486948" r:id="rId5"/>
    <p:sldLayoutId id="2147486949" r:id="rId6"/>
    <p:sldLayoutId id="2147486950" r:id="rId7"/>
    <p:sldLayoutId id="2147486951" r:id="rId8"/>
    <p:sldLayoutId id="2147486952" r:id="rId9"/>
    <p:sldLayoutId id="2147486953" r:id="rId10"/>
    <p:sldLayoutId id="2147486954" r:id="rId11"/>
    <p:sldLayoutId id="2147486955" r:id="rId12"/>
    <p:sldLayoutId id="214748695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27" charset="-128"/>
          <a:cs typeface="ＭＳ Ｐゴシック" pitchFamily="2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  <a:ea typeface="ＭＳ Ｐゴシック" pitchFamily="27" charset="-128"/>
          <a:cs typeface="ＭＳ Ｐゴシック" pitchFamily="2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  <a:ea typeface="ＭＳ Ｐゴシック" pitchFamily="27" charset="-128"/>
          <a:cs typeface="ＭＳ Ｐゴシック" pitchFamily="2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  <a:ea typeface="ＭＳ Ｐゴシック" pitchFamily="27" charset="-128"/>
          <a:cs typeface="ＭＳ Ｐゴシック" pitchFamily="2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  <a:ea typeface="ＭＳ Ｐゴシック" pitchFamily="27" charset="-128"/>
          <a:cs typeface="ＭＳ Ｐゴシック" pitchFamily="27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7" charset="2"/>
        <a:buChar char="n"/>
        <a:defRPr sz="3200">
          <a:solidFill>
            <a:schemeClr val="tx1"/>
          </a:solidFill>
          <a:latin typeface="+mn-lt"/>
          <a:ea typeface="ＭＳ Ｐゴシック" pitchFamily="27" charset="-128"/>
          <a:cs typeface="ＭＳ Ｐゴシック" pitchFamily="27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7" charset="2"/>
        <a:buChar char="n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7" charset="2"/>
        <a:buChar char="n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9" tIns="45640" rIns="91279" bIns="456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9" tIns="45640" rIns="91279" bIns="456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46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9" tIns="45640" rIns="91279" bIns="4564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fld id="{5112C34D-62C9-E642-8635-7A1DA3704583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846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5638800"/>
            <a:ext cx="807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9" tIns="45640" rIns="91279" bIns="4564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6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1" y="630555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9" tIns="45640" rIns="91279" bIns="4564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27E618D-6F87-F34F-B4CD-D724DA06C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46855" name="Line 7"/>
          <p:cNvSpPr>
            <a:spLocks noChangeShapeType="1"/>
          </p:cNvSpPr>
          <p:nvPr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846856" name="Line 8"/>
          <p:cNvSpPr>
            <a:spLocks noChangeShapeType="1"/>
          </p:cNvSpPr>
          <p:nvPr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846857" name="Line 9"/>
          <p:cNvSpPr>
            <a:spLocks noChangeShapeType="1"/>
          </p:cNvSpPr>
          <p:nvPr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pic>
        <p:nvPicPr>
          <p:cNvPr id="26634" name="Picture 10" descr="DES-Logo-cropped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6859" name="Text Box 11"/>
          <p:cNvSpPr txBox="1">
            <a:spLocks noChangeArrowheads="1"/>
          </p:cNvSpPr>
          <p:nvPr/>
        </p:nvSpPr>
        <p:spPr bwMode="auto">
          <a:xfrm>
            <a:off x="2879725" y="6500820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200" dirty="0">
              <a:solidFill>
                <a:schemeClr val="tx1"/>
              </a:solidFill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00" r:id="rId1"/>
    <p:sldLayoutId id="2147487101" r:id="rId2"/>
    <p:sldLayoutId id="2147487102" r:id="rId3"/>
    <p:sldLayoutId id="2147487103" r:id="rId4"/>
    <p:sldLayoutId id="2147487104" r:id="rId5"/>
    <p:sldLayoutId id="2147487105" r:id="rId6"/>
    <p:sldLayoutId id="2147487106" r:id="rId7"/>
    <p:sldLayoutId id="2147487107" r:id="rId8"/>
    <p:sldLayoutId id="2147487108" r:id="rId9"/>
    <p:sldLayoutId id="2147487109" r:id="rId10"/>
    <p:sldLayoutId id="2147487110" r:id="rId11"/>
    <p:sldLayoutId id="214748711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6381750"/>
            <a:ext cx="807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10" charset="0"/>
              </a:defRPr>
            </a:lvl1pPr>
          </a:lstStyle>
          <a:p>
            <a:pPr>
              <a:defRPr/>
            </a:pPr>
            <a:fld id="{38857780-2546-FE4E-A16C-CB1E0A530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14346" name="Picture 12" descr="DES-Logo-cropp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169" r:id="rId1"/>
    <p:sldLayoutId id="2147487170" r:id="rId2"/>
    <p:sldLayoutId id="2147487171" r:id="rId3"/>
    <p:sldLayoutId id="2147487172" r:id="rId4"/>
    <p:sldLayoutId id="2147487173" r:id="rId5"/>
    <p:sldLayoutId id="2147487174" r:id="rId6"/>
    <p:sldLayoutId id="2147487175" r:id="rId7"/>
    <p:sldLayoutId id="2147487176" r:id="rId8"/>
    <p:sldLayoutId id="2147487177" r:id="rId9"/>
    <p:sldLayoutId id="2147487178" r:id="rId10"/>
    <p:sldLayoutId id="2147487179" r:id="rId11"/>
    <p:sldLayoutId id="214748718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6381750"/>
            <a:ext cx="807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1589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455028-CCE4-594B-9BE0-68F56E02DC7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DES-Logo-cropped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27" charset="-128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27" charset="-128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27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27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27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27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27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27" charset="-128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8" tIns="45690" rIns="91378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B4340F6-FE95-7643-9C09-68EA725AD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38" y="6553207"/>
            <a:ext cx="184150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78" tIns="45690" rIns="91378" bIns="4569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-106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47" r:id="rId1"/>
    <p:sldLayoutId id="2147487248" r:id="rId2"/>
    <p:sldLayoutId id="2147487249" r:id="rId3"/>
    <p:sldLayoutId id="2147487250" r:id="rId4"/>
    <p:sldLayoutId id="2147487251" r:id="rId5"/>
    <p:sldLayoutId id="2147487252" r:id="rId6"/>
    <p:sldLayoutId id="2147487253" r:id="rId7"/>
    <p:sldLayoutId id="2147487254" r:id="rId8"/>
    <p:sldLayoutId id="2147487255" r:id="rId9"/>
    <p:sldLayoutId id="2147487256" r:id="rId10"/>
    <p:sldLayoutId id="214748725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1" charset="-128"/>
          <a:cs typeface="ＭＳ Ｐゴシック" pitchFamily="-111" charset="-128"/>
        </a:defRPr>
      </a:lvl5pPr>
      <a:lvl6pPr marL="456893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6pPr>
      <a:lvl7pPr marL="91379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7pPr>
      <a:lvl8pPr marL="1370688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8pPr>
      <a:lvl9pPr marL="18275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06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06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06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5pPr>
      <a:lvl6pPr marL="2512924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6pPr>
      <a:lvl7pPr marL="2969820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7pPr>
      <a:lvl8pPr marL="3426717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8pPr>
      <a:lvl9pPr marL="3883608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3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88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81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76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75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65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64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304800"/>
            <a:ext cx="7086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r>
              <a:rPr lang="en-US"/>
              <a:t>WBS 1.2  Sept. 9, 2008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  <p:pic>
        <p:nvPicPr>
          <p:cNvPr id="1030" name="Picture 7" descr="DES-Logo-cropp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 userDrawn="1"/>
        </p:nvGrpSpPr>
        <p:grpSpPr bwMode="auto">
          <a:xfrm>
            <a:off x="1371600" y="1219200"/>
            <a:ext cx="7239000" cy="152400"/>
            <a:chOff x="768" y="768"/>
            <a:chExt cx="4656" cy="96"/>
          </a:xfrm>
        </p:grpSpPr>
        <p:sp>
          <p:nvSpPr>
            <p:cNvPr id="1032" name="Line 8"/>
            <p:cNvSpPr>
              <a:spLocks noChangeShapeType="1"/>
            </p:cNvSpPr>
            <p:nvPr userDrawn="1"/>
          </p:nvSpPr>
          <p:spPr bwMode="auto">
            <a:xfrm>
              <a:off x="768" y="816"/>
              <a:ext cx="46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1033" name="Line 9"/>
            <p:cNvSpPr>
              <a:spLocks noChangeShapeType="1"/>
            </p:cNvSpPr>
            <p:nvPr userDrawn="1"/>
          </p:nvSpPr>
          <p:spPr bwMode="auto">
            <a:xfrm>
              <a:off x="768" y="864"/>
              <a:ext cx="465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1034" name="Line 10"/>
            <p:cNvSpPr>
              <a:spLocks noChangeShapeType="1"/>
            </p:cNvSpPr>
            <p:nvPr userDrawn="1"/>
          </p:nvSpPr>
          <p:spPr bwMode="auto">
            <a:xfrm>
              <a:off x="768" y="768"/>
              <a:ext cx="465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18" charset="0"/>
              </a:endParaRPr>
            </a:p>
          </p:txBody>
        </p:sp>
      </p:grp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7010400" y="64770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fld id="{EC9EC1C3-77D1-8A40-BB24-E188BEE07831}" type="slidenum">
              <a:rPr lang="en-US" sz="1400">
                <a:latin typeface="Arial" charset="0"/>
              </a:rPr>
              <a:pPr algn="r" eaLnBrk="1" hangingPunct="1">
                <a:defRPr/>
              </a:pPr>
              <a:t>‹#›</a:t>
            </a:fld>
            <a:endParaRPr lang="en-US" sz="1400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  <p:sldLayoutId id="2147487270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FE08142-D342-6242-84FD-BF387ABC5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44" y="6553200"/>
            <a:ext cx="184623" cy="3087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18" r:id="rId1"/>
    <p:sldLayoutId id="2147487319" r:id="rId2"/>
    <p:sldLayoutId id="2147487243" r:id="rId3"/>
    <p:sldLayoutId id="2147486643" r:id="rId4"/>
    <p:sldLayoutId id="2147486644" r:id="rId5"/>
    <p:sldLayoutId id="2147486645" r:id="rId6"/>
    <p:sldLayoutId id="2147486646" r:id="rId7"/>
    <p:sldLayoutId id="2147486647" r:id="rId8"/>
    <p:sldLayoutId id="2147486648" r:id="rId9"/>
    <p:sldLayoutId id="2147486649" r:id="rId10"/>
    <p:sldLayoutId id="2147486650" r:id="rId11"/>
    <p:sldLayoutId id="2147486651" r:id="rId12"/>
    <p:sldLayoutId id="2147486652" r:id="rId13"/>
    <p:sldLayoutId id="2147486653" r:id="rId14"/>
    <p:sldLayoutId id="2147486654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1" y="6245225"/>
            <a:ext cx="6553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2084AED-A1E1-3E42-8BA5-9255DBD4F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228600" y="762000"/>
            <a:ext cx="876300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lIns="91407" tIns="45704" rIns="91407" bIns="45704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72" r:id="rId1"/>
    <p:sldLayoutId id="2147487273" r:id="rId2"/>
    <p:sldLayoutId id="2147487274" r:id="rId3"/>
    <p:sldLayoutId id="2147487275" r:id="rId4"/>
    <p:sldLayoutId id="2147487276" r:id="rId5"/>
    <p:sldLayoutId id="2147487277" r:id="rId6"/>
    <p:sldLayoutId id="2147487278" r:id="rId7"/>
    <p:sldLayoutId id="2147487279" r:id="rId8"/>
    <p:sldLayoutId id="2147487280" r:id="rId9"/>
    <p:sldLayoutId id="2147487281" r:id="rId10"/>
    <p:sldLayoutId id="2147487282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0000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07" tIns="45704" rIns="91407" bIns="457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96176-5666-437C-8E18-5C3C5F6421DF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7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96" r:id="rId1"/>
    <p:sldLayoutId id="2147487297" r:id="rId2"/>
    <p:sldLayoutId id="2147487298" r:id="rId3"/>
    <p:sldLayoutId id="2147487299" r:id="rId4"/>
    <p:sldLayoutId id="2147487300" r:id="rId5"/>
    <p:sldLayoutId id="2147487301" r:id="rId6"/>
    <p:sldLayoutId id="2147487302" r:id="rId7"/>
    <p:sldLayoutId id="2147487303" r:id="rId8"/>
    <p:sldLayoutId id="2147487304" r:id="rId9"/>
    <p:sldLayoutId id="2147487305" r:id="rId10"/>
    <p:sldLayoutId id="2147487306" r:id="rId11"/>
  </p:sldLayoutIdLst>
  <p:txStyles>
    <p:titleStyle>
      <a:lvl1pPr algn="ctr" defTabSz="91407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7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4" indent="-285647" algn="l" defTabSz="91407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9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26" indent="-228517" algn="l" defTabSz="91407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65" indent="-228517" algn="l" defTabSz="91407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01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36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74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07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07" tIns="45704" rIns="91407" bIns="457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89CC6-6B57-4F12-A995-B34E2F1E8444}" type="datetimeFigureOut">
              <a:rPr lang="en-US" smtClean="0"/>
              <a:pPr/>
              <a:t>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7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86692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08" r:id="rId1"/>
    <p:sldLayoutId id="2147487309" r:id="rId2"/>
    <p:sldLayoutId id="2147487310" r:id="rId3"/>
    <p:sldLayoutId id="2147487311" r:id="rId4"/>
    <p:sldLayoutId id="2147487312" r:id="rId5"/>
    <p:sldLayoutId id="2147487313" r:id="rId6"/>
    <p:sldLayoutId id="2147487314" r:id="rId7"/>
    <p:sldLayoutId id="2147487315" r:id="rId8"/>
    <p:sldLayoutId id="2147487316" r:id="rId9"/>
    <p:sldLayoutId id="2147487317" r:id="rId10"/>
    <p:sldLayoutId id="2147487318" r:id="rId11"/>
  </p:sldLayoutIdLst>
  <p:txStyles>
    <p:titleStyle>
      <a:lvl1pPr algn="ctr" defTabSz="91407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7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4" indent="-285647" algn="l" defTabSz="91407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9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26" indent="-228517" algn="l" defTabSz="91407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65" indent="-228517" algn="l" defTabSz="91407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01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36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74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07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FE08142-D342-6242-84FD-BF387ABC5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38" y="6553200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99" r:id="rId1"/>
    <p:sldLayoutId id="2147487600" r:id="rId2"/>
    <p:sldLayoutId id="2147487601" r:id="rId3"/>
    <p:sldLayoutId id="2147487602" r:id="rId4"/>
    <p:sldLayoutId id="2147487603" r:id="rId5"/>
    <p:sldLayoutId id="2147487604" r:id="rId6"/>
    <p:sldLayoutId id="2147487605" r:id="rId7"/>
    <p:sldLayoutId id="2147487606" r:id="rId8"/>
    <p:sldLayoutId id="2147487607" r:id="rId9"/>
    <p:sldLayoutId id="2147487608" r:id="rId10"/>
    <p:sldLayoutId id="2147487609" r:id="rId11"/>
    <p:sldLayoutId id="2147487610" r:id="rId12"/>
    <p:sldLayoutId id="2147487611" r:id="rId13"/>
    <p:sldLayoutId id="2147487612" r:id="rId14"/>
    <p:sldLayoutId id="2147487613" r:id="rId15"/>
    <p:sldLayoutId id="2147487614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1" descr="Fermi_white_subpag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89916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26745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 smtClean="0"/>
            </a:lvl1pPr>
          </a:lstStyle>
          <a:p>
            <a:pPr>
              <a:defRPr/>
            </a:pPr>
            <a:r>
              <a:rPr lang="en-US" dirty="0" smtClean="0"/>
              <a:t>Dan Bauer, Fermilab, DOE Non-Accelerator Review, Sep 29, 2010</a:t>
            </a:r>
            <a:endParaRPr lang="en-US" dirty="0"/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>
                <a:solidFill>
                  <a:srgbClr val="111111"/>
                </a:solidFill>
              </a:defRPr>
            </a:lvl1pPr>
          </a:lstStyle>
          <a:p>
            <a:fld id="{64707A48-094C-FA4D-ADB6-D0B6249CDE4D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Laksdjfalkjfds</a:t>
            </a:r>
          </a:p>
          <a:p>
            <a:pPr lvl="1"/>
            <a:r>
              <a:rPr lang="en-US"/>
              <a:t>;slkjfda;slkjfd</a:t>
            </a:r>
          </a:p>
          <a:p>
            <a:pPr lvl="3"/>
            <a:r>
              <a:rPr lang="en-US"/>
              <a:t>A;slkjfda;slkjfd</a:t>
            </a:r>
          </a:p>
          <a:p>
            <a:pPr lvl="3"/>
            <a:r>
              <a:rPr lang="en-US"/>
              <a:t>	a;lksdjf;lsakjfd</a:t>
            </a:r>
          </a:p>
          <a:p>
            <a:pPr lvl="4"/>
            <a:r>
              <a:rPr lang="en-US"/>
              <a:t>slkdflsdkjflsdkjflsdkjf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20" r:id="rId1"/>
    <p:sldLayoutId id="2147487221" r:id="rId2"/>
    <p:sldLayoutId id="2147487222" r:id="rId3"/>
    <p:sldLayoutId id="2147487223" r:id="rId4"/>
    <p:sldLayoutId id="2147487224" r:id="rId5"/>
    <p:sldLayoutId id="2147487225" r:id="rId6"/>
    <p:sldLayoutId id="2147487226" r:id="rId7"/>
    <p:sldLayoutId id="2147487227" r:id="rId8"/>
    <p:sldLayoutId id="2147487228" r:id="rId9"/>
    <p:sldLayoutId id="2147487229" r:id="rId10"/>
    <p:sldLayoutId id="2147487230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5pPr>
      <a:lvl6pPr marL="457035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6pPr>
      <a:lvl7pPr marL="914071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7pPr>
      <a:lvl8pPr marL="137111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8pPr>
      <a:lvl9pPr marL="1828146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80000"/>
        <a:buChar char="•"/>
        <a:defRPr sz="2400">
          <a:solidFill>
            <a:srgbClr val="111111"/>
          </a:solidFill>
          <a:latin typeface="+mn-lt"/>
          <a:ea typeface="+mn-ea"/>
          <a:cs typeface="+mn-cs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lr>
          <a:srgbClr val="6666FF"/>
        </a:buClr>
        <a:buSzPct val="70000"/>
        <a:buFont typeface="Wingdings" charset="2"/>
        <a:buChar char="§"/>
        <a:defRPr sz="2000">
          <a:solidFill>
            <a:srgbClr val="111111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charset="2"/>
        <a:buChar char="®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charset="2"/>
        <a:buChar char="q"/>
        <a:defRPr sz="2000">
          <a:solidFill>
            <a:srgbClr val="11111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rgbClr val="11111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10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92200" y="52388"/>
            <a:ext cx="7594600" cy="636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137082" tIns="0" rIns="164497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08100" y="1435100"/>
            <a:ext cx="7823200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45694" tIns="0" rIns="45694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8269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31239" y="6524625"/>
            <a:ext cx="31273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4341" name="Picture 5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2694" name="Rectangle 6"/>
          <p:cNvSpPr>
            <a:spLocks noChangeArrowheads="1"/>
          </p:cNvSpPr>
          <p:nvPr/>
        </p:nvSpPr>
        <p:spPr bwMode="auto">
          <a:xfrm>
            <a:off x="825500" y="6565901"/>
            <a:ext cx="9398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16" bIns="0">
            <a:prstTxWarp prst="textNoShape">
              <a:avLst/>
            </a:prstTxWarp>
          </a:bodyPr>
          <a:lstStyle/>
          <a:p>
            <a:pPr marL="39666">
              <a:defRPr/>
            </a:pPr>
            <a:endParaRPr lang="en-US" sz="1000" dirty="0">
              <a:solidFill>
                <a:schemeClr val="tx1"/>
              </a:solidFill>
              <a:latin typeface="Palatino" pitchFamily="30" charset="0"/>
              <a:ea typeface="Palatino" pitchFamily="30" charset="0"/>
              <a:cs typeface="Palatino" pitchFamily="30" charset="0"/>
              <a:sym typeface="Palatino" pitchFamily="30" charset="0"/>
            </a:endParaRPr>
          </a:p>
        </p:txBody>
      </p:sp>
      <p:sp>
        <p:nvSpPr>
          <p:cNvPr id="88269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00FF00"/>
                </a:solidFill>
                <a:latin typeface="Times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88269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Times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  <p:sp>
        <p:nvSpPr>
          <p:cNvPr id="882697" name="Rectangle 9"/>
          <p:cNvSpPr>
            <a:spLocks noChangeArrowheads="1"/>
          </p:cNvSpPr>
          <p:nvPr/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pPr algn="r" eaLnBrk="0" hangingPunct="0">
              <a:defRPr/>
            </a:pPr>
            <a:endParaRPr lang="en-US" sz="1400" dirty="0">
              <a:solidFill>
                <a:srgbClr val="00FF00"/>
              </a:solidFill>
              <a:latin typeface="Times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  <a:p>
            <a:pPr algn="r" eaLnBrk="0" hangingPunct="0">
              <a:defRPr/>
            </a:pPr>
            <a:fld id="{64B83658-C05F-7940-BA55-C2F9828C8FE6}" type="slidenum">
              <a:rPr lang="en-US" sz="1400">
                <a:solidFill>
                  <a:srgbClr val="00FF00"/>
                </a:solidFill>
                <a:latin typeface="Times" pitchFamily="30" charset="0"/>
                <a:ea typeface="Arial" pitchFamily="30" charset="0"/>
                <a:cs typeface="Arial" pitchFamily="30" charset="0"/>
                <a:sym typeface="Arial" pitchFamily="30" charset="0"/>
              </a:rPr>
              <a:pPr algn="r" eaLnBrk="0" hangingPunct="0">
                <a:defRPr/>
              </a:pPr>
              <a:t>‹#›</a:t>
            </a:fld>
            <a:endParaRPr lang="en-US" sz="1400" dirty="0">
              <a:solidFill>
                <a:schemeClr val="tx1"/>
              </a:solidFill>
              <a:latin typeface="Times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55" r:id="rId1"/>
    <p:sldLayoutId id="2147486656" r:id="rId2"/>
    <p:sldLayoutId id="2147486657" r:id="rId3"/>
    <p:sldLayoutId id="2147486658" r:id="rId4"/>
    <p:sldLayoutId id="2147486659" r:id="rId5"/>
    <p:sldLayoutId id="2147486660" r:id="rId6"/>
    <p:sldLayoutId id="2147486661" r:id="rId7"/>
    <p:sldLayoutId id="2147486662" r:id="rId8"/>
    <p:sldLayoutId id="2147486663" r:id="rId9"/>
    <p:sldLayoutId id="2147486664" r:id="rId10"/>
    <p:sldLayoutId id="2147486665" r:id="rId11"/>
  </p:sldLayoutIdLst>
  <p:transition/>
  <p:txStyles>
    <p:titleStyle>
      <a:lvl1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+mj-lt"/>
          <a:ea typeface="+mj-ea"/>
          <a:cs typeface="+mj-cs"/>
        </a:defRPr>
      </a:lvl1pPr>
      <a:lvl2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2pPr>
      <a:lvl3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3pPr>
      <a:lvl4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4pPr>
      <a:lvl5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5pPr>
      <a:lvl6pPr marL="521996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6pPr>
      <a:lvl7pPr marL="978935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7pPr>
      <a:lvl8pPr marL="1435876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8pPr>
      <a:lvl9pPr marL="1892817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9pPr>
    </p:titleStyle>
    <p:bodyStyle>
      <a:lvl1pPr marL="380866" indent="-341191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pitchFamily="27" charset="0"/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34747" indent="-284064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pitchFamily="27" charset="0"/>
        <a:buChar char="–"/>
        <a:defRPr sz="2000">
          <a:solidFill>
            <a:schemeClr val="bg1"/>
          </a:solidFill>
          <a:latin typeface="+mn-lt"/>
          <a:ea typeface="+mn-ea"/>
          <a:cs typeface="+mn-cs"/>
        </a:defRPr>
      </a:lvl2pPr>
      <a:lvl3pPr marL="1134657" indent="-226930" algn="l" rtl="0" eaLnBrk="0" fontAlgn="base" hangingPunct="0">
        <a:spcBef>
          <a:spcPts val="400"/>
        </a:spcBef>
        <a:spcAft>
          <a:spcPct val="0"/>
        </a:spcAft>
        <a:buSzPct val="100000"/>
        <a:buFont typeface="Lucida Grande" pitchFamily="27" charset="0"/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3pPr>
      <a:lvl4pPr marL="1593280" indent="-228517" algn="l" rtl="0" eaLnBrk="0" fontAlgn="base" hangingPunct="0">
        <a:spcBef>
          <a:spcPts val="400"/>
        </a:spcBef>
        <a:spcAft>
          <a:spcPct val="0"/>
        </a:spcAft>
        <a:buSzPct val="100000"/>
        <a:buFont typeface="Lucida Grande" pitchFamily="27" charset="0"/>
        <a:buChar char="–"/>
        <a:defRPr sz="2000">
          <a:solidFill>
            <a:schemeClr val="bg1"/>
          </a:solidFill>
          <a:latin typeface="+mn-lt"/>
          <a:ea typeface="+mn-ea"/>
          <a:cs typeface="+mn-cs"/>
        </a:defRPr>
      </a:lvl4pPr>
      <a:lvl5pPr marL="2051903" indent="-230104" algn="l" rtl="0" eaLnBrk="0" fontAlgn="base" hangingPunct="0">
        <a:spcBef>
          <a:spcPts val="300"/>
        </a:spcBef>
        <a:spcAft>
          <a:spcPct val="0"/>
        </a:spcAft>
        <a:buSzPct val="100000"/>
        <a:buFont typeface="Lucida Grande" pitchFamily="27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5pPr>
      <a:lvl6pPr marL="2510007" indent="-231643" algn="l" rtl="0" fontAlgn="base">
        <a:spcBef>
          <a:spcPts val="300"/>
        </a:spcBef>
        <a:spcAft>
          <a:spcPct val="0"/>
        </a:spcAft>
        <a:buSzPct val="100000"/>
        <a:buFont typeface="Lucida Grande" pitchFamily="30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6pPr>
      <a:lvl7pPr marL="2966945" indent="-231643" algn="l" rtl="0" fontAlgn="base">
        <a:spcBef>
          <a:spcPts val="300"/>
        </a:spcBef>
        <a:spcAft>
          <a:spcPct val="0"/>
        </a:spcAft>
        <a:buSzPct val="100000"/>
        <a:buFont typeface="Lucida Grande" pitchFamily="30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7pPr>
      <a:lvl8pPr marL="3423890" indent="-231643" algn="l" rtl="0" fontAlgn="base">
        <a:spcBef>
          <a:spcPts val="300"/>
        </a:spcBef>
        <a:spcAft>
          <a:spcPct val="0"/>
        </a:spcAft>
        <a:buSzPct val="100000"/>
        <a:buFont typeface="Lucida Grande" pitchFamily="30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8pPr>
      <a:lvl9pPr marL="3880827" indent="-231643" algn="l" rtl="0" fontAlgn="base">
        <a:spcBef>
          <a:spcPts val="300"/>
        </a:spcBef>
        <a:spcAft>
          <a:spcPct val="0"/>
        </a:spcAft>
        <a:buSzPct val="100000"/>
        <a:buFont typeface="Lucida Grande" pitchFamily="30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F3B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ChangeArrowheads="1"/>
          </p:cNvSpPr>
          <p:nvPr/>
        </p:nvSpPr>
        <p:spPr bwMode="auto">
          <a:xfrm>
            <a:off x="825500" y="6565901"/>
            <a:ext cx="9398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16" bIns="0">
            <a:prstTxWarp prst="textNoShape">
              <a:avLst/>
            </a:prstTxWarp>
          </a:bodyPr>
          <a:lstStyle/>
          <a:p>
            <a:pPr marL="39666">
              <a:defRPr/>
            </a:pPr>
            <a:endParaRPr lang="en-US" sz="1000" dirty="0">
              <a:solidFill>
                <a:schemeClr val="tx1"/>
              </a:solidFill>
              <a:latin typeface="Palatino" pitchFamily="30" charset="0"/>
              <a:ea typeface="Palatino" pitchFamily="30" charset="0"/>
              <a:cs typeface="Palatino" pitchFamily="30" charset="0"/>
              <a:sym typeface="Palatino" pitchFamily="30" charset="0"/>
            </a:endParaRPr>
          </a:p>
        </p:txBody>
      </p:sp>
      <p:sp>
        <p:nvSpPr>
          <p:cNvPr id="652291" name="Rectangle 3"/>
          <p:cNvSpPr>
            <a:spLocks/>
          </p:cNvSpPr>
          <p:nvPr userDrawn="1"/>
        </p:nvSpPr>
        <p:spPr bwMode="auto">
          <a:xfrm>
            <a:off x="8458200" y="6400801"/>
            <a:ext cx="184150" cy="290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300" dirty="0">
              <a:solidFill>
                <a:srgbClr val="09E60A"/>
              </a:solidFill>
              <a:latin typeface="Times New Roman" pitchFamily="30" charset="0"/>
              <a:ea typeface="Osaka" pitchFamily="30" charset="-128"/>
              <a:cs typeface="Osaka" pitchFamily="30" charset="-128"/>
              <a:sym typeface="Arial" pitchFamily="30" charset="0"/>
            </a:endParaRPr>
          </a:p>
        </p:txBody>
      </p:sp>
      <p:sp>
        <p:nvSpPr>
          <p:cNvPr id="652292" name="Rectangle 4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88" tIns="45694" rIns="91388" bIns="45694" anchor="ctr">
            <a:prstTxWarp prst="textNoShape">
              <a:avLst/>
            </a:prstTxWarp>
          </a:bodyPr>
          <a:lstStyle/>
          <a:p>
            <a:pPr marL="65051" indent="-39666" algn="ctr">
              <a:defRPr/>
            </a:pPr>
            <a:endParaRPr lang="en-US" sz="3600" dirty="0">
              <a:solidFill>
                <a:srgbClr val="F3FF1D"/>
              </a:solidFill>
              <a:latin typeface="Times New Roman" pitchFamily="30" charset="0"/>
              <a:ea typeface="Gill Sans" pitchFamily="30" charset="0"/>
              <a:cs typeface="Gill Sans" pitchFamily="30" charset="0"/>
              <a:sym typeface="Arial" pitchFamily="30" charset="0"/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imes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174861FE-70C4-A34E-8B7A-7388F04E0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52295" name="Rectangle 7"/>
          <p:cNvSpPr>
            <a:spLocks/>
          </p:cNvSpPr>
          <p:nvPr userDrawn="1"/>
        </p:nvSpPr>
        <p:spPr bwMode="auto">
          <a:xfrm>
            <a:off x="3505206" y="6553200"/>
            <a:ext cx="184623" cy="3087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3994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71520" y="568325"/>
            <a:ext cx="7805737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78" r:id="rId1"/>
    <p:sldLayoutId id="2147486679" r:id="rId2"/>
    <p:sldLayoutId id="2147486680" r:id="rId3"/>
    <p:sldLayoutId id="2147486681" r:id="rId4"/>
    <p:sldLayoutId id="2147486682" r:id="rId5"/>
    <p:sldLayoutId id="2147486683" r:id="rId6"/>
    <p:sldLayoutId id="2147486684" r:id="rId7"/>
    <p:sldLayoutId id="2147486685" r:id="rId8"/>
    <p:sldLayoutId id="2147486686" r:id="rId9"/>
    <p:sldLayoutId id="2147486687" r:id="rId10"/>
    <p:sldLayoutId id="2147486688" r:id="rId11"/>
    <p:sldLayoutId id="2147486689" r:id="rId12"/>
  </p:sldLayoutIdLst>
  <p:transition/>
  <p:hf hdr="0" ftr="0" dt="0"/>
  <p:txStyles>
    <p:titleStyle>
      <a:lvl1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+mj-lt"/>
          <a:ea typeface="+mj-ea"/>
          <a:cs typeface="+mj-cs"/>
        </a:defRPr>
      </a:lvl1pPr>
      <a:lvl2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2pPr>
      <a:lvl3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3pPr>
      <a:lvl4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4pPr>
      <a:lvl5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5pPr>
      <a:lvl6pPr marL="521996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6pPr>
      <a:lvl7pPr marL="978935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7pPr>
      <a:lvl8pPr marL="1435876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8pPr>
      <a:lvl9pPr marL="1892817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9pPr>
    </p:titleStyle>
    <p:bodyStyle>
      <a:lvl1pPr marL="380866" indent="-341191" algn="l" rtl="0" eaLnBrk="0" fontAlgn="base" hangingPunct="0">
        <a:spcBef>
          <a:spcPts val="600"/>
        </a:spcBef>
        <a:spcAft>
          <a:spcPct val="0"/>
        </a:spcAft>
        <a:buClr>
          <a:srgbClr val="DCE502"/>
        </a:buClr>
        <a:buSzPct val="60000"/>
        <a:buFont typeface="Wingdings" pitchFamily="27" charset="2"/>
        <a:buChar char="n"/>
        <a:defRPr sz="2800">
          <a:solidFill>
            <a:schemeClr val="accent1"/>
          </a:solidFill>
          <a:latin typeface="+mn-lt"/>
          <a:ea typeface="+mn-ea"/>
          <a:cs typeface="+mn-cs"/>
          <a:sym typeface="Times New Roman" pitchFamily="27" charset="0"/>
        </a:defRPr>
      </a:lvl1pPr>
      <a:lvl2pPr marL="736336" indent="-285647" algn="l" rtl="0" eaLnBrk="0" fontAlgn="base" hangingPunct="0">
        <a:spcBef>
          <a:spcPts val="500"/>
        </a:spcBef>
        <a:spcAft>
          <a:spcPct val="0"/>
        </a:spcAft>
        <a:buSzPct val="55000"/>
        <a:buFont typeface="Wingdings" pitchFamily="27" charset="2"/>
        <a:buChar char="n"/>
        <a:defRPr sz="2400">
          <a:solidFill>
            <a:schemeClr val="accent1"/>
          </a:solidFill>
          <a:latin typeface="+mn-lt"/>
          <a:ea typeface="+mn-ea"/>
          <a:cs typeface="+mn-cs"/>
          <a:sym typeface="Times New Roman" pitchFamily="27" charset="0"/>
        </a:defRPr>
      </a:lvl2pPr>
      <a:lvl3pPr marL="1139419" indent="-231691" algn="l" rtl="0" eaLnBrk="0" fontAlgn="base" hangingPunct="0">
        <a:spcBef>
          <a:spcPts val="400"/>
        </a:spcBef>
        <a:spcAft>
          <a:spcPct val="0"/>
        </a:spcAft>
        <a:buSzPct val="50000"/>
        <a:buFont typeface="Wingdings" pitchFamily="27" charset="2"/>
        <a:buChar char="n"/>
        <a:defRPr>
          <a:solidFill>
            <a:schemeClr val="accent1"/>
          </a:solidFill>
          <a:latin typeface="+mn-lt"/>
          <a:ea typeface="+mn-ea"/>
          <a:cs typeface="+mn-cs"/>
          <a:sym typeface="Times New Roman" pitchFamily="27" charset="0"/>
        </a:defRPr>
      </a:lvl3pPr>
      <a:lvl4pPr marL="1582171" indent="-217411" algn="l" rtl="0" eaLnBrk="0" fontAlgn="base" hangingPunct="0">
        <a:spcBef>
          <a:spcPts val="300"/>
        </a:spcBef>
        <a:spcAft>
          <a:spcPct val="0"/>
        </a:spcAft>
        <a:buSzPct val="55000"/>
        <a:buFont typeface="Wingdings" pitchFamily="27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27" charset="0"/>
        </a:defRPr>
      </a:lvl4pPr>
      <a:lvl5pPr marL="2045553" indent="-223755" algn="l" rtl="0" eaLnBrk="0" fontAlgn="base" hangingPunct="0">
        <a:spcBef>
          <a:spcPts val="300"/>
        </a:spcBef>
        <a:spcAft>
          <a:spcPct val="0"/>
        </a:spcAft>
        <a:buSzPct val="50000"/>
        <a:buFont typeface="Wingdings" pitchFamily="27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27" charset="0"/>
        </a:defRPr>
      </a:lvl5pPr>
      <a:lvl6pPr marL="2503660" indent="-225296" algn="l" rtl="0" fontAlgn="base">
        <a:spcBef>
          <a:spcPts val="300"/>
        </a:spcBef>
        <a:spcAft>
          <a:spcPct val="0"/>
        </a:spcAft>
        <a:buSzPct val="50000"/>
        <a:buFont typeface="Wingdings" pitchFamily="30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30" charset="0"/>
        </a:defRPr>
      </a:lvl6pPr>
      <a:lvl7pPr marL="2960599" indent="-225296" algn="l" rtl="0" fontAlgn="base">
        <a:spcBef>
          <a:spcPts val="300"/>
        </a:spcBef>
        <a:spcAft>
          <a:spcPct val="0"/>
        </a:spcAft>
        <a:buSzPct val="50000"/>
        <a:buFont typeface="Wingdings" pitchFamily="30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30" charset="0"/>
        </a:defRPr>
      </a:lvl7pPr>
      <a:lvl8pPr marL="3417541" indent="-225296" algn="l" rtl="0" fontAlgn="base">
        <a:spcBef>
          <a:spcPts val="300"/>
        </a:spcBef>
        <a:spcAft>
          <a:spcPct val="0"/>
        </a:spcAft>
        <a:buSzPct val="50000"/>
        <a:buFont typeface="Wingdings" pitchFamily="30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30" charset="0"/>
        </a:defRPr>
      </a:lvl8pPr>
      <a:lvl9pPr marL="3874482" indent="-225296" algn="l" rtl="0" fontAlgn="base">
        <a:spcBef>
          <a:spcPts val="300"/>
        </a:spcBef>
        <a:spcAft>
          <a:spcPct val="0"/>
        </a:spcAft>
        <a:buSzPct val="50000"/>
        <a:buFont typeface="Wingdings" pitchFamily="30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30" charset="0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imes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F5E33B8-D56F-0946-8F90-9B98D495C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40" y="6553207"/>
            <a:ext cx="184663" cy="308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pic>
        <p:nvPicPr>
          <p:cNvPr id="169990" name="Picture 18" descr="DES-Logo-cropp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8397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789" r:id="rId1"/>
    <p:sldLayoutId id="2147486790" r:id="rId2"/>
    <p:sldLayoutId id="2147486791" r:id="rId3"/>
    <p:sldLayoutId id="2147486792" r:id="rId4"/>
    <p:sldLayoutId id="2147486793" r:id="rId5"/>
    <p:sldLayoutId id="2147486794" r:id="rId6"/>
    <p:sldLayoutId id="2147486795" r:id="rId7"/>
    <p:sldLayoutId id="2147486796" r:id="rId8"/>
    <p:sldLayoutId id="2147486797" r:id="rId9"/>
    <p:sldLayoutId id="2147486798" r:id="rId10"/>
    <p:sldLayoutId id="2147486799" r:id="rId11"/>
    <p:sldLayoutId id="214748680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30" charset="-128"/>
          <a:cs typeface="ＭＳ Ｐゴシック" pitchFamily="3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pitchFamily="30" charset="-128"/>
          <a:cs typeface="ＭＳ Ｐゴシック" pitchFamily="3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pitchFamily="30" charset="-128"/>
          <a:cs typeface="ＭＳ Ｐゴシック" pitchFamily="3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pitchFamily="30" charset="-128"/>
          <a:cs typeface="ＭＳ Ｐゴシック" pitchFamily="3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pitchFamily="30" charset="-128"/>
          <a:cs typeface="ＭＳ Ｐゴシック" pitchFamily="30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30" charset="-128"/>
          <a:cs typeface="ＭＳ Ｐゴシック" pitchFamily="30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46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fld id="{D8DE2AB5-1696-6748-BAB2-634EC02DF5CA}" type="datetime1">
              <a:rPr lang="en-US"/>
              <a:pPr>
                <a:defRPr/>
              </a:pPr>
              <a:t>1/9/13</a:t>
            </a:fld>
            <a:endParaRPr lang="en-US"/>
          </a:p>
        </p:txBody>
      </p:sp>
      <p:sp>
        <p:nvSpPr>
          <p:cNvPr id="846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5638800"/>
            <a:ext cx="807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6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1" y="630555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7E0216D-E40A-B641-97FA-C4E414C14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46855" name="Line 7"/>
          <p:cNvSpPr>
            <a:spLocks noChangeShapeType="1"/>
          </p:cNvSpPr>
          <p:nvPr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846856" name="Line 8"/>
          <p:cNvSpPr>
            <a:spLocks noChangeShapeType="1"/>
          </p:cNvSpPr>
          <p:nvPr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846857" name="Line 9"/>
          <p:cNvSpPr>
            <a:spLocks noChangeShapeType="1"/>
          </p:cNvSpPr>
          <p:nvPr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183306" name="Picture 10" descr="DES-Logo-cropped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6859" name="Text Box 11"/>
          <p:cNvSpPr txBox="1">
            <a:spLocks noChangeArrowheads="1"/>
          </p:cNvSpPr>
          <p:nvPr/>
        </p:nvSpPr>
        <p:spPr bwMode="auto">
          <a:xfrm>
            <a:off x="2879725" y="6500820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200" dirty="0">
              <a:solidFill>
                <a:schemeClr val="tx1"/>
              </a:solidFill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01" r:id="rId1"/>
    <p:sldLayoutId id="2147486802" r:id="rId2"/>
    <p:sldLayoutId id="2147486803" r:id="rId3"/>
    <p:sldLayoutId id="2147486804" r:id="rId4"/>
    <p:sldLayoutId id="2147486805" r:id="rId5"/>
    <p:sldLayoutId id="2147486806" r:id="rId6"/>
    <p:sldLayoutId id="2147486807" r:id="rId7"/>
    <p:sldLayoutId id="2147486808" r:id="rId8"/>
    <p:sldLayoutId id="2147486809" r:id="rId9"/>
    <p:sldLayoutId id="2147486810" r:id="rId10"/>
    <p:sldLayoutId id="2147486811" r:id="rId11"/>
    <p:sldLayoutId id="2147486812" r:id="rId12"/>
    <p:sldLayoutId id="2147486995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30" charset="-128"/>
          <a:cs typeface="ＭＳ Ｐゴシック" pitchFamily="3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0" charset="-128"/>
          <a:cs typeface="ＭＳ Ｐゴシック" pitchFamily="3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0" charset="-128"/>
          <a:cs typeface="ＭＳ Ｐゴシック" pitchFamily="3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0" charset="-128"/>
          <a:cs typeface="ＭＳ Ｐゴシック" pitchFamily="3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0" charset="-128"/>
          <a:cs typeface="ＭＳ Ｐゴシック" pitchFamily="30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0" charset="-128"/>
          <a:cs typeface="ＭＳ Ｐゴシック" pitchFamily="30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6381750"/>
            <a:ext cx="807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r>
              <a:rPr lang="en-US"/>
              <a:t>Josh Frieman:  Madrid Collaboration Meeting, May 2010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pic>
        <p:nvPicPr>
          <p:cNvPr id="197641" name="Picture 12" descr="DES-Logo-cropp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6705601" y="639762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8" tIns="45649" rIns="91298" bIns="45649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endParaRPr lang="en-US" dirty="0"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2" name="Rectangle 6"/>
          <p:cNvSpPr txBox="1">
            <a:spLocks noChangeArrowheads="1"/>
          </p:cNvSpPr>
          <p:nvPr userDrawn="1"/>
        </p:nvSpPr>
        <p:spPr bwMode="auto">
          <a:xfrm>
            <a:off x="6858000" y="65500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8" tIns="45649" rIns="91298" bIns="45649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endParaRPr lang="en-US" dirty="0"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fld id="{9CDAE69F-5131-E040-A87F-E461420094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96" r:id="rId1"/>
    <p:sldLayoutId id="2147486997" r:id="rId2"/>
    <p:sldLayoutId id="2147486998" r:id="rId3"/>
    <p:sldLayoutId id="2147486999" r:id="rId4"/>
    <p:sldLayoutId id="2147487000" r:id="rId5"/>
    <p:sldLayoutId id="2147487001" r:id="rId6"/>
    <p:sldLayoutId id="2147487002" r:id="rId7"/>
    <p:sldLayoutId id="2147487003" r:id="rId8"/>
    <p:sldLayoutId id="2147487004" r:id="rId9"/>
    <p:sldLayoutId id="2147487005" r:id="rId10"/>
    <p:sldLayoutId id="2147487006" r:id="rId11"/>
    <p:sldLayoutId id="2147487007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08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533401" y="1295400"/>
            <a:ext cx="8077200" cy="1588"/>
          </a:xfrm>
          <a:prstGeom prst="line">
            <a:avLst/>
          </a:prstGeom>
          <a:noFill/>
          <a:ln w="28440">
            <a:solidFill>
              <a:srgbClr val="000000"/>
            </a:solidFill>
            <a:round/>
            <a:headEnd/>
            <a:tailEnd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auto">
          <a:xfrm>
            <a:off x="533401" y="1371600"/>
            <a:ext cx="8077200" cy="1588"/>
          </a:xfrm>
          <a:prstGeom prst="line">
            <a:avLst/>
          </a:prstGeom>
          <a:noFill/>
          <a:ln w="28440">
            <a:solidFill>
              <a:srgbClr val="FF0000"/>
            </a:solidFill>
            <a:round/>
            <a:headEnd/>
            <a:tailEnd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533401" y="1219200"/>
            <a:ext cx="8077200" cy="1588"/>
          </a:xfrm>
          <a:prstGeom prst="line">
            <a:avLst/>
          </a:prstGeom>
          <a:noFill/>
          <a:ln w="28440">
            <a:solidFill>
              <a:srgbClr val="FF0000"/>
            </a:solidFill>
            <a:round/>
            <a:headEnd/>
            <a:tailEnd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pic>
        <p:nvPicPr>
          <p:cNvPr id="210949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7" y="274645"/>
            <a:ext cx="82200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1095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305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6934201" y="6477000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8" tIns="45649" rIns="91298" bIns="45649">
            <a:prstTxWarp prst="textNoShape">
              <a:avLst/>
            </a:prstTxWarp>
          </a:bodyPr>
          <a:lstStyle/>
          <a:p>
            <a:pPr algn="r">
              <a:defRPr/>
            </a:pPr>
            <a:fld id="{2BD7273F-9B23-8F46-97A4-28A674468EBD}" type="slidenum">
              <a:rPr lang="en-US" sz="1400">
                <a:latin typeface="Arial" pitchFamily="-110" charset="0"/>
                <a:ea typeface="Arial" pitchFamily="-110" charset="0"/>
                <a:cs typeface="Arial" pitchFamily="-110" charset="0"/>
                <a:sym typeface="Arial" pitchFamily="-110" charset="0"/>
              </a:rPr>
              <a:pPr algn="r">
                <a:defRPr/>
              </a:pPr>
              <a:t>‹#›</a:t>
            </a:fld>
            <a:endParaRPr lang="en-US" sz="1400" dirty="0"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13" r:id="rId1"/>
    <p:sldLayoutId id="2147486814" r:id="rId2"/>
    <p:sldLayoutId id="2147486815" r:id="rId3"/>
    <p:sldLayoutId id="2147486816" r:id="rId4"/>
    <p:sldLayoutId id="2147486817" r:id="rId5"/>
    <p:sldLayoutId id="2147486818" r:id="rId6"/>
    <p:sldLayoutId id="2147486819" r:id="rId7"/>
    <p:sldLayoutId id="2147486820" r:id="rId8"/>
    <p:sldLayoutId id="2147486821" r:id="rId9"/>
    <p:sldLayoutId id="2147486822" r:id="rId10"/>
    <p:sldLayoutId id="2147486823" r:id="rId11"/>
  </p:sldLayoutIdLst>
  <p:txStyles>
    <p:titleStyle>
      <a:lvl1pPr algn="ctr" defTabSz="449102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27" charset="0"/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102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27" charset="0"/>
        <a:defRPr sz="3200">
          <a:solidFill>
            <a:srgbClr val="000000"/>
          </a:solidFill>
          <a:latin typeface="Arial" charset="0"/>
          <a:ea typeface="HG Mincho Light J" charset="0"/>
          <a:cs typeface="HG Mincho Light J" charset="0"/>
        </a:defRPr>
      </a:lvl2pPr>
      <a:lvl3pPr algn="ctr" defTabSz="449102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27" charset="0"/>
        <a:defRPr sz="3200">
          <a:solidFill>
            <a:srgbClr val="000000"/>
          </a:solidFill>
          <a:latin typeface="Arial" charset="0"/>
          <a:ea typeface="HG Mincho Light J" charset="0"/>
          <a:cs typeface="HG Mincho Light J" charset="0"/>
        </a:defRPr>
      </a:lvl3pPr>
      <a:lvl4pPr algn="ctr" defTabSz="449102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27" charset="0"/>
        <a:defRPr sz="3200">
          <a:solidFill>
            <a:srgbClr val="000000"/>
          </a:solidFill>
          <a:latin typeface="Arial" charset="0"/>
          <a:ea typeface="HG Mincho Light J" charset="0"/>
          <a:cs typeface="HG Mincho Light J" charset="0"/>
        </a:defRPr>
      </a:lvl4pPr>
      <a:lvl5pPr algn="ctr" defTabSz="449102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27" charset="0"/>
        <a:defRPr sz="3200">
          <a:solidFill>
            <a:srgbClr val="000000"/>
          </a:solidFill>
          <a:latin typeface="Arial" charset="0"/>
          <a:ea typeface="HG Mincho Light J" charset="0"/>
          <a:cs typeface="HG Mincho Light J" charset="0"/>
        </a:defRPr>
      </a:lvl5pPr>
      <a:lvl6pPr marL="457035" algn="l" defTabSz="449102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6pPr>
      <a:lvl7pPr marL="914071" algn="l" defTabSz="449102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7pPr>
      <a:lvl8pPr marL="1371110" algn="l" defTabSz="449102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8pPr>
      <a:lvl9pPr marL="1828146" algn="l" defTabSz="449102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9pPr>
    </p:titleStyle>
    <p:bodyStyle>
      <a:lvl1pPr marL="333256" indent="-333256" algn="l" defTabSz="449102" rtl="0" eaLnBrk="0" fontAlgn="base" hangingPunct="0">
        <a:lnSpc>
          <a:spcPct val="97000"/>
        </a:lnSpc>
        <a:spcBef>
          <a:spcPts val="525"/>
        </a:spcBef>
        <a:spcAft>
          <a:spcPct val="0"/>
        </a:spcAft>
        <a:buClr>
          <a:srgbClr val="000000"/>
        </a:buClr>
        <a:buSzPct val="100000"/>
        <a:buFont typeface="Arial" pitchFamily="27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33160" indent="-276127" algn="l" defTabSz="449102" rtl="0" eaLnBrk="0" fontAlgn="base" hangingPunct="0">
        <a:lnSpc>
          <a:spcPct val="97000"/>
        </a:lnSpc>
        <a:spcBef>
          <a:spcPts val="425"/>
        </a:spcBef>
        <a:spcAft>
          <a:spcPct val="0"/>
        </a:spcAft>
        <a:buClr>
          <a:srgbClr val="000000"/>
        </a:buClr>
        <a:buSzPct val="100000"/>
        <a:buFont typeface="Arial" pitchFamily="27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2pPr>
      <a:lvl3pPr marL="1142589" indent="-228517" algn="l" defTabSz="449102" rtl="0" eaLnBrk="0" fontAlgn="base" hangingPunct="0">
        <a:lnSpc>
          <a:spcPct val="97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Arial" pitchFamily="27" charset="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599626" indent="-228517" algn="l" defTabSz="449102" rtl="0" eaLnBrk="0" fontAlgn="base" hangingPunct="0">
        <a:lnSpc>
          <a:spcPct val="97000"/>
        </a:lnSpc>
        <a:spcBef>
          <a:spcPts val="325"/>
        </a:spcBef>
        <a:spcAft>
          <a:spcPct val="0"/>
        </a:spcAft>
        <a:buClr>
          <a:srgbClr val="000000"/>
        </a:buClr>
        <a:buSzPct val="100000"/>
        <a:buFont typeface="Arial" pitchFamily="27" charset="0"/>
        <a:buChar char="–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6665" indent="-228517" algn="l" defTabSz="449102" rtl="0" eaLnBrk="0" fontAlgn="base" hangingPunct="0">
        <a:lnSpc>
          <a:spcPct val="97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Arial" pitchFamily="27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513701" indent="-228517" algn="l" defTabSz="449102" rtl="0" fontAlgn="base">
        <a:lnSpc>
          <a:spcPct val="97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70736" indent="-228517" algn="l" defTabSz="449102" rtl="0" fontAlgn="base">
        <a:lnSpc>
          <a:spcPct val="97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427774" indent="-228517" algn="l" defTabSz="449102" rtl="0" fontAlgn="base">
        <a:lnSpc>
          <a:spcPct val="97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84807" indent="-228517" algn="l" defTabSz="449102" rtl="0" fontAlgn="base">
        <a:lnSpc>
          <a:spcPct val="97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sz="4400" dirty="0" smtClean="0"/>
              <a:t>The Dark Energy Survey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222446" y="2328002"/>
            <a:ext cx="8601642" cy="4555061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Josh Frieman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DES Project Director</a:t>
            </a:r>
          </a:p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Fermilab</a:t>
            </a:r>
            <a:r>
              <a:rPr lang="en-US" sz="2400" dirty="0" smtClean="0">
                <a:solidFill>
                  <a:schemeClr val="bg1"/>
                </a:solidFill>
              </a:rPr>
              <a:t> and University of </a:t>
            </a:r>
            <a:r>
              <a:rPr lang="en-US" sz="2400" dirty="0" smtClean="0">
                <a:solidFill>
                  <a:schemeClr val="bg1"/>
                </a:solidFill>
              </a:rPr>
              <a:t>Chicago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</a:t>
            </a:r>
            <a:r>
              <a:rPr lang="en-US" sz="2400" dirty="0" smtClean="0">
                <a:solidFill>
                  <a:schemeClr val="bg1"/>
                </a:solidFill>
              </a:rPr>
              <a:t>ell: 847-274-0429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More details in DES Special </a:t>
            </a:r>
            <a:r>
              <a:rPr lang="en-US" sz="2400" dirty="0" smtClean="0">
                <a:solidFill>
                  <a:schemeClr val="bg1"/>
                </a:solidFill>
              </a:rPr>
              <a:t>Session </a:t>
            </a:r>
            <a:r>
              <a:rPr lang="en-US" sz="2400" dirty="0" smtClean="0">
                <a:solidFill>
                  <a:schemeClr val="bg1"/>
                </a:solidFill>
              </a:rPr>
              <a:t>335 at 2 pm today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DVDs and Fact Sheets available here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Press and additional material also on-line at:</a:t>
            </a:r>
          </a:p>
          <a:p>
            <a:pPr algn="ctr"/>
            <a:r>
              <a:rPr lang="en-US" dirty="0" smtClean="0">
                <a:solidFill>
                  <a:srgbClr val="12FF29"/>
                </a:solidFill>
              </a:rPr>
              <a:t>http</a:t>
            </a:r>
            <a:r>
              <a:rPr lang="en-US" dirty="0" smtClean="0">
                <a:solidFill>
                  <a:srgbClr val="12FF29"/>
                </a:solidFill>
              </a:rPr>
              <a:t>://www.fnal.gov/pub/presspass/press_releases/2012/DES-201212-images.html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_DSC5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776"/>
            <a:ext cx="9144000" cy="5870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172200"/>
            <a:ext cx="857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CTIO: great astronomical site with refurbished telescope and powerful new imager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tar Trails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776"/>
            <a:ext cx="9144000" cy="5870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tio_example-5250_20121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33400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DES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Test Phase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wraps up mid-Feb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Astronomy community will use </a:t>
            </a:r>
            <a:r>
              <a:rPr lang="en-US" sz="2400" dirty="0" err="1" smtClean="0">
                <a:solidFill>
                  <a:schemeClr val="bg1"/>
                </a:solidFill>
              </a:rPr>
              <a:t>DECam</a:t>
            </a:r>
            <a:r>
              <a:rPr lang="en-US" sz="2400" dirty="0" smtClean="0">
                <a:solidFill>
                  <a:schemeClr val="bg1"/>
                </a:solidFill>
              </a:rPr>
              <a:t> full time through Aug.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Early DES science results from Test Phase later this summer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DES </a:t>
            </a:r>
            <a:r>
              <a:rPr lang="en-US" sz="2400" dirty="0" smtClean="0">
                <a:solidFill>
                  <a:schemeClr val="bg1"/>
                </a:solidFill>
              </a:rPr>
              <a:t>Survey starts Sept. </a:t>
            </a:r>
            <a:r>
              <a:rPr lang="en-US" sz="2400" dirty="0" smtClean="0">
                <a:solidFill>
                  <a:schemeClr val="bg1"/>
                </a:solidFill>
              </a:rPr>
              <a:t>2013 (seasons run Sept-Feb)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First Dark Energy results ~late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4400" dirty="0" smtClean="0">
                <a:ea typeface="ＭＳ Ｐゴシック" pitchFamily="27" charset="-128"/>
                <a:cs typeface="ＭＳ Ｐゴシック" pitchFamily="27" charset="-128"/>
              </a:rPr>
              <a:t>Dark Energy</a:t>
            </a:r>
          </a:p>
        </p:txBody>
      </p:sp>
      <p:sp>
        <p:nvSpPr>
          <p:cNvPr id="482307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152400" y="1447800"/>
            <a:ext cx="8763000" cy="3200400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  <a:ea typeface="ＭＳ Ｐゴシック" pitchFamily="27" charset="-128"/>
                <a:cs typeface="ＭＳ Ｐゴシック" pitchFamily="27" charset="-128"/>
              </a:rPr>
              <a:t>The expansion of the Universe is speeding up.</a:t>
            </a:r>
          </a:p>
          <a:p>
            <a:r>
              <a:rPr lang="en-US" sz="2800" dirty="0" smtClean="0">
                <a:solidFill>
                  <a:srgbClr val="FFFF00"/>
                </a:solidFill>
                <a:ea typeface="ＭＳ Ｐゴシック" pitchFamily="27" charset="-128"/>
                <a:cs typeface="ＭＳ Ｐゴシック" pitchFamily="27" charset="-128"/>
              </a:rPr>
              <a:t>What </a:t>
            </a:r>
            <a:r>
              <a:rPr lang="en-US" sz="2800" dirty="0" smtClean="0">
                <a:solidFill>
                  <a:srgbClr val="FFFF00"/>
                </a:solidFill>
                <a:ea typeface="ＭＳ Ｐゴシック" pitchFamily="27" charset="-128"/>
                <a:cs typeface="ＭＳ Ｐゴシック" pitchFamily="27" charset="-128"/>
              </a:rPr>
              <a:t>is</a:t>
            </a:r>
            <a:r>
              <a:rPr lang="en-US" sz="2800" dirty="0" smtClean="0">
                <a:solidFill>
                  <a:srgbClr val="FFFF00"/>
                </a:solidFill>
                <a:ea typeface="ＭＳ Ｐゴシック" pitchFamily="27" charset="-128"/>
                <a:cs typeface="ＭＳ Ｐゴシック" pitchFamily="27" charset="-128"/>
              </a:rPr>
              <a:t> causing </a:t>
            </a:r>
            <a:r>
              <a:rPr lang="en-US" sz="2800" dirty="0" smtClean="0">
                <a:solidFill>
                  <a:srgbClr val="FFFF00"/>
                </a:solidFill>
                <a:ea typeface="ＭＳ Ｐゴシック" pitchFamily="27" charset="-128"/>
                <a:cs typeface="ＭＳ Ｐゴシック" pitchFamily="27" charset="-128"/>
              </a:rPr>
              <a:t>cosmic acceleration?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  <a:ea typeface="ＭＳ Ｐゴシック" pitchFamily="27" charset="-128"/>
                <a:cs typeface="ＭＳ Ｐゴシック" pitchFamily="27" charset="-128"/>
              </a:rPr>
              <a:t>Dark Energy or modification of </a:t>
            </a:r>
            <a:r>
              <a:rPr lang="en-US" sz="2400" dirty="0" smtClean="0">
                <a:solidFill>
                  <a:srgbClr val="FFFF00"/>
                </a:solidFill>
                <a:ea typeface="ＭＳ Ｐゴシック" pitchFamily="27" charset="-128"/>
                <a:cs typeface="ＭＳ Ｐゴシック" pitchFamily="27" charset="-128"/>
              </a:rPr>
              <a:t>Gravity theory?</a:t>
            </a:r>
            <a:endParaRPr lang="en-US" sz="2400" dirty="0" smtClean="0">
              <a:solidFill>
                <a:srgbClr val="FFFF00"/>
              </a:solidFill>
              <a:ea typeface="ＭＳ Ｐゴシック" pitchFamily="27" charset="-128"/>
              <a:cs typeface="ＭＳ Ｐゴシック" pitchFamily="27" charset="-128"/>
            </a:endParaRPr>
          </a:p>
          <a:p>
            <a:pPr lvl="2"/>
            <a:r>
              <a:rPr lang="en-US" dirty="0" smtClean="0">
                <a:solidFill>
                  <a:srgbClr val="FFFF00"/>
                </a:solidFill>
                <a:ea typeface="ＭＳ Ｐゴシック" pitchFamily="27" charset="-128"/>
                <a:cs typeface="ＭＳ Ｐゴシック" pitchFamily="27" charset="-128"/>
              </a:rPr>
              <a:t>If Dark Energy, is it</a:t>
            </a:r>
            <a:r>
              <a:rPr lang="en-US" dirty="0" smtClean="0">
                <a:solidFill>
                  <a:srgbClr val="FFFF00"/>
                </a:solidFill>
                <a:ea typeface="ＭＳ Ｐゴシック" pitchFamily="27" charset="-128"/>
                <a:cs typeface="ＭＳ Ｐゴシック" pitchFamily="27" charset="-128"/>
              </a:rPr>
              <a:t> the </a:t>
            </a:r>
            <a:r>
              <a:rPr lang="en-US" dirty="0" smtClean="0">
                <a:solidFill>
                  <a:srgbClr val="FFFF00"/>
                </a:solidFill>
                <a:ea typeface="ＭＳ Ｐゴシック" pitchFamily="27" charset="-128"/>
                <a:cs typeface="ＭＳ Ｐゴシック" pitchFamily="27" charset="-128"/>
              </a:rPr>
              <a:t>cosmological constant or not</a:t>
            </a:r>
            <a:r>
              <a:rPr lang="en-US" dirty="0" smtClean="0">
                <a:solidFill>
                  <a:srgbClr val="FFFF00"/>
                </a:solidFill>
                <a:ea typeface="ＭＳ Ｐゴシック" pitchFamily="27" charset="-128"/>
                <a:cs typeface="ＭＳ Ｐゴシック" pitchFamily="27" charset="-128"/>
              </a:rPr>
              <a:t>?</a:t>
            </a:r>
          </a:p>
          <a:p>
            <a:r>
              <a:rPr lang="en-US" sz="2800" dirty="0" smtClean="0">
                <a:solidFill>
                  <a:srgbClr val="FFFF00"/>
                </a:solidFill>
                <a:ea typeface="ＭＳ Ｐゴシック" pitchFamily="27" charset="-128"/>
                <a:cs typeface="ＭＳ Ｐゴシック" pitchFamily="27" charset="-128"/>
              </a:rPr>
              <a:t>New surveys required to address these questions</a:t>
            </a:r>
            <a:r>
              <a:rPr lang="en-US" sz="2800" dirty="0" smtClean="0">
                <a:solidFill>
                  <a:srgbClr val="FFFF00"/>
                </a:solidFill>
                <a:ea typeface="ＭＳ Ｐゴシック" pitchFamily="27" charset="-128"/>
                <a:cs typeface="ＭＳ Ｐゴシック" pitchFamily="27" charset="-128"/>
              </a:rPr>
              <a:t> </a:t>
            </a:r>
            <a:endParaRPr lang="en-US" sz="2800" dirty="0" smtClean="0">
              <a:solidFill>
                <a:srgbClr val="FFFF00"/>
              </a:solidFill>
              <a:ea typeface="ＭＳ Ｐゴシック" pitchFamily="27" charset="-128"/>
              <a:cs typeface="ＭＳ Ｐゴシック" pitchFamily="27" charset="-128"/>
            </a:endParaRPr>
          </a:p>
        </p:txBody>
      </p:sp>
      <p:pic>
        <p:nvPicPr>
          <p:cNvPr id="4" name="Picture 9" descr="6a00d8341bf7f753ef00e54f2bfc228833-800wi"/>
          <p:cNvPicPr>
            <a:picLocks noChangeAspect="1" noChangeArrowheads="1"/>
          </p:cNvPicPr>
          <p:nvPr/>
        </p:nvPicPr>
        <p:blipFill>
          <a:blip r:embed="rId2"/>
          <a:srcRect l="2222" r="2222"/>
          <a:stretch>
            <a:fillRect/>
          </a:stretch>
        </p:blipFill>
        <p:spPr bwMode="auto">
          <a:xfrm>
            <a:off x="1584572" y="3962569"/>
            <a:ext cx="5880927" cy="259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27" charset="-128"/>
                <a:cs typeface="ＭＳ Ｐゴシック" pitchFamily="27" charset="-128"/>
              </a:rPr>
              <a:t>The Dark Energy Survey</a:t>
            </a:r>
          </a:p>
        </p:txBody>
      </p:sp>
      <p:sp>
        <p:nvSpPr>
          <p:cNvPr id="569348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0" y="1524000"/>
            <a:ext cx="4343400" cy="54102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FFFF00"/>
                </a:solidFill>
                <a:ea typeface="ＭＳ Ｐゴシック" pitchFamily="27" charset="-128"/>
                <a:cs typeface="ＭＳ Ｐゴシック" pitchFamily="27" charset="-128"/>
              </a:rPr>
              <a:t>Survey project using 4 complementary </a:t>
            </a:r>
            <a:r>
              <a:rPr lang="en-US" sz="2000" dirty="0">
                <a:solidFill>
                  <a:srgbClr val="FFFF00"/>
                </a:solidFill>
                <a:ea typeface="ＭＳ Ｐゴシック" pitchFamily="27" charset="-128"/>
                <a:cs typeface="ＭＳ Ｐゴシック" pitchFamily="27" charset="-128"/>
              </a:rPr>
              <a:t>techniques:</a:t>
            </a:r>
            <a:endParaRPr lang="en-US" sz="1800" dirty="0">
              <a:solidFill>
                <a:srgbClr val="FFFF00"/>
              </a:solidFill>
              <a:ea typeface="ＭＳ Ｐゴシック" pitchFamily="27" charset="-128"/>
              <a:cs typeface="ＭＳ Ｐゴシック" pitchFamily="27" charset="-128"/>
            </a:endParaRPr>
          </a:p>
          <a:p>
            <a:pPr eaLnBrk="1" hangingPunct="1">
              <a:buFontTx/>
              <a:buNone/>
            </a:pPr>
            <a:r>
              <a:rPr lang="en-US" sz="1400" dirty="0">
                <a:ea typeface="ＭＳ Ｐゴシック" pitchFamily="27" charset="-128"/>
                <a:cs typeface="ＭＳ Ｐゴシック" pitchFamily="27" charset="-128"/>
              </a:rPr>
              <a:t>      </a:t>
            </a:r>
            <a:r>
              <a:rPr lang="en-US" sz="1400" dirty="0" smtClean="0">
                <a:ea typeface="ＭＳ Ｐゴシック" pitchFamily="27" charset="-128"/>
                <a:cs typeface="ＭＳ Ｐゴシック" pitchFamily="27" charset="-128"/>
              </a:rPr>
              <a:t>   </a:t>
            </a: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I.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 Counts of Galaxy Clusters</a:t>
            </a:r>
          </a:p>
          <a:p>
            <a:pPr eaLnBrk="1" hangingPunct="1">
              <a:buFontTx/>
              <a:buNone/>
            </a:pP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      II. Weak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 Gravitational </a:t>
            </a:r>
            <a:r>
              <a:rPr lang="en-US" sz="2000" dirty="0" err="1" smtClean="0">
                <a:ea typeface="ＭＳ Ｐゴシック" pitchFamily="27" charset="-128"/>
                <a:cs typeface="ＭＳ Ｐゴシック" pitchFamily="27" charset="-128"/>
              </a:rPr>
              <a:t>Lensing</a:t>
            </a:r>
            <a:endParaRPr lang="en-US" sz="2000" dirty="0">
              <a:ea typeface="ＭＳ Ｐゴシック" pitchFamily="27" charset="-128"/>
              <a:cs typeface="ＭＳ Ｐゴシック" pitchFamily="27" charset="-128"/>
            </a:endParaRPr>
          </a:p>
          <a:p>
            <a:pPr eaLnBrk="1" hangingPunct="1">
              <a:buFontTx/>
              <a:buNone/>
            </a:pP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      III.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 Large-scale Structure</a:t>
            </a:r>
          </a:p>
          <a:p>
            <a:pPr eaLnBrk="1" hangingPunct="1">
              <a:buFontTx/>
              <a:buNone/>
            </a:pP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      IV. 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Supernovae</a:t>
            </a:r>
            <a:endParaRPr lang="en-US" sz="1400" dirty="0" smtClean="0">
              <a:ea typeface="ＭＳ Ｐゴシック" pitchFamily="27" charset="-128"/>
              <a:cs typeface="ＭＳ Ｐゴシック" pitchFamily="27" charset="-128"/>
            </a:endParaRPr>
          </a:p>
          <a:p>
            <a:pPr eaLnBrk="1" hangingPunct="1">
              <a:buFontTx/>
              <a:buNone/>
            </a:pPr>
            <a:r>
              <a:rPr lang="en-US" sz="1400" dirty="0">
                <a:solidFill>
                  <a:srgbClr val="FFFF00"/>
                </a:solidFill>
                <a:ea typeface="Times New Roman" pitchFamily="27" charset="0"/>
                <a:cs typeface="Times New Roman" pitchFamily="27" charset="0"/>
              </a:rPr>
              <a:t>•    </a:t>
            </a:r>
            <a:r>
              <a:rPr lang="en-US" sz="2000" dirty="0">
                <a:solidFill>
                  <a:srgbClr val="FFFF00"/>
                </a:solidFill>
                <a:ea typeface="Times New Roman" pitchFamily="27" charset="0"/>
                <a:cs typeface="Times New Roman" pitchFamily="27" charset="0"/>
              </a:rPr>
              <a:t>Two multiband</a:t>
            </a:r>
            <a:r>
              <a:rPr lang="en-US" sz="2000" dirty="0" smtClean="0">
                <a:solidFill>
                  <a:srgbClr val="FFFF00"/>
                </a:solidFill>
                <a:ea typeface="Times New Roman" pitchFamily="27" charset="0"/>
                <a:cs typeface="Times New Roman" pitchFamily="27" charset="0"/>
              </a:rPr>
              <a:t> imaging surveys</a:t>
            </a:r>
            <a:r>
              <a:rPr lang="en-US" sz="2000" dirty="0">
                <a:solidFill>
                  <a:srgbClr val="FFFF00"/>
                </a:solidFill>
                <a:ea typeface="Times New Roman" pitchFamily="27" charset="0"/>
                <a:cs typeface="Times New Roman" pitchFamily="27" charset="0"/>
              </a:rPr>
              <a:t>:</a:t>
            </a:r>
            <a:endParaRPr lang="en-US" sz="1600" dirty="0">
              <a:solidFill>
                <a:srgbClr val="FFFF00"/>
              </a:solidFill>
              <a:ea typeface="Times New Roman" pitchFamily="27" charset="0"/>
              <a:cs typeface="Times New Roman" pitchFamily="27" charset="0"/>
            </a:endParaRPr>
          </a:p>
          <a:p>
            <a:pPr eaLnBrk="1" hangingPunct="1">
              <a:buFontTx/>
              <a:buNone/>
            </a:pPr>
            <a:r>
              <a:rPr lang="en-US" sz="2000" dirty="0">
                <a:ea typeface="Times New Roman" pitchFamily="27" charset="0"/>
                <a:cs typeface="Times New Roman" pitchFamily="27" charset="0"/>
              </a:rPr>
              <a:t>      </a:t>
            </a:r>
            <a:r>
              <a:rPr lang="en-US" sz="2000" dirty="0" smtClean="0">
                <a:ea typeface="Times New Roman" pitchFamily="27" charset="0"/>
                <a:cs typeface="Times New Roman" pitchFamily="27" charset="0"/>
              </a:rPr>
              <a:t> 300 million galaxies over 1/8 sky</a:t>
            </a:r>
          </a:p>
          <a:p>
            <a:pPr eaLnBrk="1" hangingPunct="1">
              <a:buFontTx/>
              <a:buNone/>
            </a:pPr>
            <a:r>
              <a:rPr lang="en-US" sz="2000" dirty="0">
                <a:ea typeface="Times New Roman" pitchFamily="27" charset="0"/>
                <a:cs typeface="Times New Roman" pitchFamily="27" charset="0"/>
              </a:rPr>
              <a:t>      </a:t>
            </a:r>
            <a:r>
              <a:rPr lang="en-US" sz="2000" dirty="0" smtClean="0">
                <a:ea typeface="Times New Roman" pitchFamily="27" charset="0"/>
                <a:cs typeface="Times New Roman" pitchFamily="27" charset="0"/>
              </a:rPr>
              <a:t> 4000 supernovae (time-domain)</a:t>
            </a:r>
            <a:endParaRPr lang="en-US" sz="1400" dirty="0" smtClean="0">
              <a:ea typeface="Times New Roman" pitchFamily="27" charset="0"/>
              <a:cs typeface="Times New Roman" pitchFamily="27" charset="0"/>
            </a:endParaRPr>
          </a:p>
          <a:p>
            <a:pPr eaLnBrk="1" hangingPunct="1">
              <a:buFontTx/>
              <a:buNone/>
            </a:pPr>
            <a:r>
              <a:rPr lang="en-US" sz="1400" dirty="0">
                <a:solidFill>
                  <a:srgbClr val="FFFF00"/>
                </a:solidFill>
                <a:ea typeface="Times New Roman" pitchFamily="27" charset="0"/>
                <a:cs typeface="Times New Roman" pitchFamily="27" charset="0"/>
              </a:rPr>
              <a:t>•   </a:t>
            </a:r>
            <a:r>
              <a:rPr lang="en-US" sz="1400" dirty="0" smtClean="0">
                <a:solidFill>
                  <a:srgbClr val="FFFF00"/>
                </a:solidFill>
                <a:ea typeface="Times New Roman" pitchFamily="27" charset="0"/>
                <a:cs typeface="Times New Roman" pitchFamily="27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ea typeface="Times New Roman" pitchFamily="27" charset="0"/>
                <a:cs typeface="Times New Roman" pitchFamily="27" charset="0"/>
              </a:rPr>
              <a:t>New</a:t>
            </a:r>
            <a:r>
              <a:rPr lang="en-US" sz="2000" dirty="0" smtClean="0">
                <a:solidFill>
                  <a:srgbClr val="FFFF00"/>
                </a:solidFill>
                <a:ea typeface="Times New Roman" pitchFamily="27" charset="0"/>
                <a:cs typeface="Times New Roman" pitchFamily="27" charset="0"/>
              </a:rPr>
              <a:t> 570 Megapixel Dark Energy </a:t>
            </a:r>
            <a:endParaRPr lang="en-US" sz="2000" dirty="0" smtClean="0">
              <a:solidFill>
                <a:srgbClr val="FFFF00"/>
              </a:solidFill>
              <a:ea typeface="Times New Roman" pitchFamily="27" charset="0"/>
              <a:cs typeface="Times New Roman" pitchFamily="27" charset="0"/>
            </a:endParaRPr>
          </a:p>
          <a:p>
            <a:pPr eaLnBrk="1" hangingPunct="1">
              <a:buFontTx/>
              <a:buNone/>
            </a:pPr>
            <a:r>
              <a:rPr lang="en-US" sz="2000" dirty="0" smtClean="0">
                <a:solidFill>
                  <a:srgbClr val="FFFF00"/>
                </a:solidFill>
                <a:ea typeface="Times New Roman" pitchFamily="27" charset="0"/>
                <a:cs typeface="Times New Roman" pitchFamily="27" charset="0"/>
              </a:rPr>
              <a:t>   </a:t>
            </a:r>
            <a:r>
              <a:rPr lang="en-US" sz="2000" dirty="0" smtClean="0">
                <a:solidFill>
                  <a:srgbClr val="FFFF00"/>
                </a:solidFill>
                <a:ea typeface="Times New Roman" pitchFamily="27" charset="0"/>
                <a:cs typeface="Times New Roman" pitchFamily="27" charset="0"/>
              </a:rPr>
              <a:t> Camera</a:t>
            </a:r>
            <a:r>
              <a:rPr lang="en-US" sz="2000" dirty="0" smtClean="0">
                <a:ea typeface="Times New Roman" pitchFamily="27" charset="0"/>
                <a:cs typeface="Times New Roman" pitchFamily="27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ea typeface="Times New Roman" pitchFamily="27" charset="0"/>
                <a:cs typeface="Times New Roman" pitchFamily="27" charset="0"/>
              </a:rPr>
              <a:t>on the Blanco </a:t>
            </a:r>
            <a:r>
              <a:rPr lang="en-US" sz="2000" dirty="0" smtClean="0">
                <a:solidFill>
                  <a:srgbClr val="FFFF00"/>
                </a:solidFill>
                <a:ea typeface="Times New Roman" pitchFamily="27" charset="0"/>
                <a:cs typeface="Times New Roman" pitchFamily="27" charset="0"/>
              </a:rPr>
              <a:t>4-meter </a:t>
            </a:r>
            <a:endParaRPr lang="en-US" sz="2000" dirty="0" smtClean="0">
              <a:solidFill>
                <a:srgbClr val="FFFF00"/>
              </a:solidFill>
              <a:ea typeface="Times New Roman" pitchFamily="27" charset="0"/>
              <a:cs typeface="Times New Roman" pitchFamily="27" charset="0"/>
            </a:endParaRPr>
          </a:p>
          <a:p>
            <a:pPr eaLnBrk="1" hangingPunct="1">
              <a:buFontTx/>
              <a:buNone/>
            </a:pPr>
            <a:r>
              <a:rPr lang="en-US" sz="2000" dirty="0">
                <a:ea typeface="Times New Roman" pitchFamily="27" charset="0"/>
                <a:cs typeface="Times New Roman" pitchFamily="27" charset="0"/>
              </a:rPr>
              <a:t> </a:t>
            </a:r>
            <a:r>
              <a:rPr lang="en-US" sz="2000" dirty="0" smtClean="0">
                <a:ea typeface="Times New Roman" pitchFamily="27" charset="0"/>
                <a:cs typeface="Times New Roman" pitchFamily="27" charset="0"/>
              </a:rPr>
              <a:t>      </a:t>
            </a:r>
            <a:r>
              <a:rPr lang="en-US" sz="1800" dirty="0" smtClean="0">
                <a:ea typeface="Times New Roman" pitchFamily="27" charset="0"/>
                <a:cs typeface="Times New Roman" pitchFamily="27" charset="0"/>
              </a:rPr>
              <a:t>Survey 2013-2018 </a:t>
            </a:r>
            <a:r>
              <a:rPr lang="en-US" sz="1800" dirty="0">
                <a:ea typeface="Times New Roman" pitchFamily="27" charset="0"/>
                <a:cs typeface="Times New Roman" pitchFamily="27" charset="0"/>
              </a:rPr>
              <a:t>(525 nights</a:t>
            </a:r>
            <a:r>
              <a:rPr lang="en-US" sz="1800" dirty="0" smtClean="0">
                <a:ea typeface="Times New Roman" pitchFamily="27" charset="0"/>
                <a:cs typeface="Times New Roman" pitchFamily="27" charset="0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sz="1800" dirty="0" smtClean="0">
                <a:ea typeface="Times New Roman" pitchFamily="27" charset="0"/>
                <a:cs typeface="Times New Roman" pitchFamily="27" charset="0"/>
              </a:rPr>
              <a:t>       </a:t>
            </a:r>
            <a:r>
              <a:rPr lang="en-US" sz="1800" dirty="0" smtClean="0">
                <a:ea typeface="Times New Roman" pitchFamily="27" charset="0"/>
                <a:cs typeface="Times New Roman" pitchFamily="27" charset="0"/>
              </a:rPr>
              <a:t> Premiere facility </a:t>
            </a:r>
            <a:r>
              <a:rPr lang="en-US" sz="1800" dirty="0" smtClean="0">
                <a:ea typeface="Times New Roman" pitchFamily="27" charset="0"/>
                <a:cs typeface="Times New Roman" pitchFamily="27" charset="0"/>
              </a:rPr>
              <a:t>instrument for</a:t>
            </a:r>
            <a:r>
              <a:rPr lang="en-US" sz="1800" dirty="0" smtClean="0">
                <a:ea typeface="Times New Roman" pitchFamily="27" charset="0"/>
                <a:cs typeface="Times New Roman" pitchFamily="27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sz="1800" dirty="0" smtClean="0">
                <a:ea typeface="Times New Roman" pitchFamily="27" charset="0"/>
                <a:cs typeface="Times New Roman" pitchFamily="27" charset="0"/>
              </a:rPr>
              <a:t>        </a:t>
            </a:r>
            <a:r>
              <a:rPr lang="en-US" sz="1800" dirty="0" smtClean="0">
                <a:ea typeface="Times New Roman" pitchFamily="27" charset="0"/>
                <a:cs typeface="Times New Roman" pitchFamily="27" charset="0"/>
              </a:rPr>
              <a:t>astronomy community</a:t>
            </a:r>
          </a:p>
          <a:p>
            <a:pPr eaLnBrk="1" hangingPunct="1">
              <a:buFontTx/>
              <a:buNone/>
            </a:pPr>
            <a:r>
              <a:rPr lang="en-US" sz="1800" dirty="0" smtClean="0">
                <a:ea typeface="Times New Roman" pitchFamily="27" charset="0"/>
                <a:cs typeface="Times New Roman" pitchFamily="27" charset="0"/>
              </a:rPr>
              <a:t>        </a:t>
            </a:r>
          </a:p>
          <a:p>
            <a:pPr eaLnBrk="1" hangingPunct="1">
              <a:buFontTx/>
              <a:buNone/>
            </a:pPr>
            <a:r>
              <a:rPr lang="en-US" sz="2000" dirty="0">
                <a:ea typeface="Times New Roman" pitchFamily="27" charset="0"/>
                <a:cs typeface="Times New Roman" pitchFamily="27" charset="0"/>
              </a:rPr>
              <a:t>     </a:t>
            </a:r>
            <a:r>
              <a:rPr lang="en-US" sz="2000" dirty="0" smtClean="0">
                <a:ea typeface="Times New Roman" pitchFamily="27" charset="0"/>
                <a:cs typeface="Times New Roman" pitchFamily="27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sz="1400" dirty="0">
                <a:ea typeface="ＭＳ Ｐゴシック" pitchFamily="27" charset="-128"/>
                <a:cs typeface="ＭＳ Ｐゴシック" pitchFamily="27" charset="-128"/>
              </a:rPr>
              <a:t>                 </a:t>
            </a:r>
          </a:p>
        </p:txBody>
      </p:sp>
      <p:pic>
        <p:nvPicPr>
          <p:cNvPr id="7" name="Picture 6" descr="_DSC3217_HD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643" y="1676400"/>
            <a:ext cx="4999757" cy="411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38240" y="5867400"/>
            <a:ext cx="4981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DECam</a:t>
            </a:r>
            <a:r>
              <a:rPr lang="en-US" sz="2400" dirty="0" smtClean="0">
                <a:solidFill>
                  <a:schemeClr val="bg1"/>
                </a:solidFill>
              </a:rPr>
              <a:t> on the Blanco 4m at </a:t>
            </a:r>
            <a:r>
              <a:rPr lang="en-US" sz="2400" dirty="0" smtClean="0">
                <a:solidFill>
                  <a:schemeClr val="bg1"/>
                </a:solidFill>
              </a:rPr>
              <a:t>Cerro </a:t>
            </a:r>
            <a:r>
              <a:rPr lang="en-US" sz="2400" dirty="0" err="1" smtClean="0">
                <a:solidFill>
                  <a:schemeClr val="bg1"/>
                </a:solidFill>
              </a:rPr>
              <a:t>Tololo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InterAmerican</a:t>
            </a:r>
            <a:r>
              <a:rPr lang="en-US" sz="2400" dirty="0" smtClean="0">
                <a:solidFill>
                  <a:schemeClr val="bg1"/>
                </a:solidFill>
              </a:rPr>
              <a:t> Observatory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0"/>
            <a:ext cx="8458200" cy="1143000"/>
          </a:xfrm>
        </p:spPr>
        <p:txBody>
          <a:bodyPr/>
          <a:lstStyle/>
          <a:p>
            <a:r>
              <a:rPr lang="en-US" sz="4400" dirty="0" err="1" smtClean="0"/>
              <a:t>DECam</a:t>
            </a:r>
            <a:r>
              <a:rPr lang="en-US" sz="4400" dirty="0" smtClean="0"/>
              <a:t> First Light</a:t>
            </a:r>
            <a:endParaRPr lang="en-US" sz="4400" dirty="0"/>
          </a:p>
        </p:txBody>
      </p:sp>
      <p:pic>
        <p:nvPicPr>
          <p:cNvPr id="7" name="Picture 6" descr="ngc1365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594" y="1828800"/>
            <a:ext cx="4858406" cy="3276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6014" y="5334000"/>
            <a:ext cx="3438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September 12, 2012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59436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Instrument has been commissioned and tested since then. Successful Test </a:t>
            </a:r>
            <a:r>
              <a:rPr lang="en-US" sz="2000" dirty="0" smtClean="0">
                <a:solidFill>
                  <a:schemeClr val="bg1"/>
                </a:solidFill>
              </a:rPr>
              <a:t>P</a:t>
            </a:r>
            <a:r>
              <a:rPr lang="en-US" sz="2000" dirty="0" smtClean="0">
                <a:solidFill>
                  <a:schemeClr val="bg1"/>
                </a:solidFill>
              </a:rPr>
              <a:t>hase wrapping up in February. Camera produces excellent images.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9" descr="_DSC3152_HD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828800"/>
            <a:ext cx="4876799" cy="3247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76200"/>
            <a:ext cx="8077200" cy="1143000"/>
          </a:xfrm>
        </p:spPr>
        <p:txBody>
          <a:bodyPr/>
          <a:lstStyle/>
          <a:p>
            <a:r>
              <a:rPr lang="en-US" sz="3200" dirty="0" smtClean="0"/>
              <a:t>First</a:t>
            </a:r>
            <a:r>
              <a:rPr lang="en-US" sz="3200" dirty="0" smtClean="0"/>
              <a:t> Supernova </a:t>
            </a:r>
            <a:r>
              <a:rPr lang="en-US" sz="3200" dirty="0" smtClean="0"/>
              <a:t>Discovered by</a:t>
            </a:r>
            <a:r>
              <a:rPr lang="en-US" sz="3200" dirty="0" smtClean="0"/>
              <a:t> </a:t>
            </a:r>
            <a:r>
              <a:rPr lang="en-US" sz="3200" dirty="0" smtClean="0"/>
              <a:t>DES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9" descr="DES12C2a_before.tif"/>
          <p:cNvPicPr>
            <a:picLocks noChangeAspect="1"/>
          </p:cNvPicPr>
          <p:nvPr/>
        </p:nvPicPr>
        <p:blipFill>
          <a:blip r:embed="rId2"/>
          <a:srcRect l="-40915" r="-40915"/>
          <a:stretch>
            <a:fillRect/>
          </a:stretch>
        </p:blipFill>
        <p:spPr bwMode="auto">
          <a:xfrm>
            <a:off x="-319070" y="1981200"/>
            <a:ext cx="595787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ES12C2a_after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981200"/>
            <a:ext cx="3276600" cy="3276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9800" y="5329535"/>
            <a:ext cx="4848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Nov. 7                                Dec. 15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6015335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Supernova of type </a:t>
            </a:r>
            <a:r>
              <a:rPr lang="en-US" sz="2400" dirty="0" err="1" smtClean="0">
                <a:solidFill>
                  <a:schemeClr val="bg1"/>
                </a:solidFill>
              </a:rPr>
              <a:t>Ia</a:t>
            </a:r>
            <a:r>
              <a:rPr lang="en-US" sz="2400" dirty="0" smtClean="0">
                <a:solidFill>
                  <a:schemeClr val="bg1"/>
                </a:solidFill>
              </a:rPr>
              <a:t> at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redshift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=0.2 confirmed at AAO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 descr="redmapper.png"/>
          <p:cNvPicPr>
            <a:picLocks noChangeAspect="1"/>
          </p:cNvPicPr>
          <p:nvPr/>
        </p:nvPicPr>
        <p:blipFill>
          <a:blip r:embed="rId2"/>
          <a:srcRect l="-15976" t="16586" r="-15976" b="9801"/>
          <a:stretch>
            <a:fillRect/>
          </a:stretch>
        </p:blipFill>
        <p:spPr bwMode="auto">
          <a:xfrm>
            <a:off x="-639" y="1748493"/>
            <a:ext cx="9144639" cy="370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05321" y="5867400"/>
            <a:ext cx="4728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from DES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Test</a:t>
            </a:r>
            <a:r>
              <a:rPr lang="en-US" sz="2400" dirty="0" smtClean="0">
                <a:solidFill>
                  <a:schemeClr val="bg1"/>
                </a:solidFill>
              </a:rPr>
              <a:t> Data in November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76200"/>
            <a:ext cx="7772400" cy="1143000"/>
          </a:xfrm>
        </p:spPr>
        <p:txBody>
          <a:bodyPr/>
          <a:lstStyle/>
          <a:p>
            <a:r>
              <a:rPr lang="en-US" sz="3200" dirty="0" smtClean="0"/>
              <a:t>High </a:t>
            </a:r>
            <a:r>
              <a:rPr lang="en-US" sz="3200" dirty="0" err="1" smtClean="0"/>
              <a:t>Redshift</a:t>
            </a:r>
            <a:r>
              <a:rPr lang="en-US" sz="3200" dirty="0" smtClean="0"/>
              <a:t> Cluster Discovered by DES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Cluster Weak </a:t>
            </a:r>
            <a:r>
              <a:rPr lang="en-US" dirty="0" err="1" smtClean="0"/>
              <a:t>Lensing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200" y="1981200"/>
            <a:ext cx="3505200" cy="2895600"/>
          </a:xfrm>
        </p:spPr>
        <p:txBody>
          <a:bodyPr/>
          <a:lstStyle/>
          <a:p>
            <a:r>
              <a:rPr lang="en-US" sz="2400" dirty="0" smtClean="0"/>
              <a:t>Weak </a:t>
            </a:r>
            <a:r>
              <a:rPr lang="en-US" sz="2400" dirty="0" err="1" smtClean="0"/>
              <a:t>Lensing</a:t>
            </a:r>
            <a:r>
              <a:rPr lang="en-US" sz="2400" dirty="0" smtClean="0"/>
              <a:t> </a:t>
            </a:r>
            <a:r>
              <a:rPr lang="en-US" sz="2400" dirty="0" smtClean="0"/>
              <a:t>measures cluster masses, which are needed to use them as Dark Energy probes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Preliminary cluster mass map</a:t>
            </a:r>
            <a:r>
              <a:rPr lang="en-US" sz="2400" dirty="0" smtClean="0"/>
              <a:t> (</a:t>
            </a:r>
            <a:r>
              <a:rPr lang="en-US" sz="2400" dirty="0" err="1" smtClean="0"/>
              <a:t>contours)from</a:t>
            </a:r>
            <a:r>
              <a:rPr lang="en-US" sz="2400" dirty="0" smtClean="0"/>
              <a:t> </a:t>
            </a:r>
            <a:r>
              <a:rPr lang="en-US" sz="2400" dirty="0" smtClean="0"/>
              <a:t>DES</a:t>
            </a:r>
            <a:r>
              <a:rPr lang="en-US" sz="2400" dirty="0" smtClean="0"/>
              <a:t> Weak </a:t>
            </a:r>
            <a:r>
              <a:rPr lang="en-US" sz="2400" dirty="0" err="1" smtClean="0"/>
              <a:t>Lensing</a:t>
            </a:r>
            <a:endParaRPr lang="en-US" sz="2400" dirty="0"/>
          </a:p>
        </p:txBody>
      </p:sp>
      <p:pic>
        <p:nvPicPr>
          <p:cNvPr id="5" name="Picture 4" descr="rxj_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1565066"/>
            <a:ext cx="5524500" cy="52929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6019800" y="1618488"/>
            <a:ext cx="914400" cy="457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X3-VVDS-mosaic-h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1" y="1442621"/>
            <a:ext cx="2133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DECam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image </a:t>
            </a:r>
            <a:r>
              <a:rPr lang="en-US" sz="2400" dirty="0" smtClean="0">
                <a:solidFill>
                  <a:srgbClr val="FFFF00"/>
                </a:solidFill>
              </a:rPr>
              <a:t>of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o</a:t>
            </a:r>
            <a:r>
              <a:rPr lang="en-US" sz="2400" dirty="0" smtClean="0">
                <a:solidFill>
                  <a:srgbClr val="FFFF00"/>
                </a:solidFill>
              </a:rPr>
              <a:t>ne of our deep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Supernova fields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w</a:t>
            </a:r>
            <a:r>
              <a:rPr lang="en-US" sz="2400" dirty="0" smtClean="0">
                <a:solidFill>
                  <a:schemeClr val="bg1"/>
                </a:solidFill>
              </a:rPr>
              <a:t>ill be visited many times during the survey, resulting in very deep image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RGB_SPT_red-h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2289988"/>
            <a:ext cx="21336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DECam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1x1degree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composite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image </a:t>
            </a:r>
            <a:r>
              <a:rPr lang="en-US" sz="2400" dirty="0" smtClean="0">
                <a:solidFill>
                  <a:srgbClr val="FFFF00"/>
                </a:solidFill>
              </a:rPr>
              <a:t>of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</a:t>
            </a:r>
            <a:r>
              <a:rPr lang="en-US" sz="2400" dirty="0" smtClean="0">
                <a:solidFill>
                  <a:srgbClr val="FFFF00"/>
                </a:solidFill>
              </a:rPr>
              <a:t>luster at </a:t>
            </a:r>
            <a:r>
              <a:rPr lang="en-US" sz="2400" dirty="0" err="1" smtClean="0">
                <a:solidFill>
                  <a:srgbClr val="FFFF00"/>
                </a:solidFill>
              </a:rPr>
              <a:t>redshift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err="1" smtClean="0">
                <a:solidFill>
                  <a:srgbClr val="FFFF00"/>
                </a:solidFill>
              </a:rPr>
              <a:t>z</a:t>
            </a:r>
            <a:r>
              <a:rPr lang="en-US" sz="2400" dirty="0" smtClean="0">
                <a:solidFill>
                  <a:srgbClr val="FFFF00"/>
                </a:solidFill>
              </a:rPr>
              <a:t>=0.32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~50,000 galaxies in this image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FNAL_template">
  <a:themeElements>
    <a:clrScheme name="Factory 3">
      <a:dk1>
        <a:srgbClr val="000000"/>
      </a:dk1>
      <a:lt1>
        <a:srgbClr val="FFFFFF"/>
      </a:lt1>
      <a:dk2>
        <a:srgbClr val="000000"/>
      </a:dk2>
      <a:lt2>
        <a:srgbClr val="EAEAEA"/>
      </a:lt2>
      <a:accent1>
        <a:srgbClr val="DDDDDD"/>
      </a:accent1>
      <a:accent2>
        <a:srgbClr val="B2B2B2"/>
      </a:accent2>
      <a:accent3>
        <a:srgbClr val="FFFFFF"/>
      </a:accent3>
      <a:accent4>
        <a:srgbClr val="000000"/>
      </a:accent4>
      <a:accent5>
        <a:srgbClr val="EBEBEB"/>
      </a:accent5>
      <a:accent6>
        <a:srgbClr val="A1A1A1"/>
      </a:accent6>
      <a:hlink>
        <a:srgbClr val="4D4D4D"/>
      </a:hlink>
      <a:folHlink>
        <a:srgbClr val="969696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S-CD0-v3-template">
  <a:themeElements>
    <a:clrScheme name="DES-CD0-v3-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-CD0-v3-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cs typeface="Arial" charset="0"/>
            <a:sym typeface="Arial" charset="0"/>
          </a:defRPr>
        </a:defPPr>
      </a:lstStyle>
    </a:lnDef>
  </a:objectDefaults>
  <a:extraClrSchemeLst>
    <a:extraClrScheme>
      <a:clrScheme name="DES-CD0-v3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Artsy">
  <a:themeElements>
    <a:clrScheme name="">
      <a:dk1>
        <a:srgbClr val="2D2015"/>
      </a:dk1>
      <a:lt1>
        <a:srgbClr val="FFFFFF"/>
      </a:lt1>
      <a:dk2>
        <a:srgbClr val="523E26"/>
      </a:dk2>
      <a:lt2>
        <a:srgbClr val="FFFF00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Artsy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Artsy">
  <a:themeElements>
    <a:clrScheme name="">
      <a:dk1>
        <a:srgbClr val="2D2015"/>
      </a:dk1>
      <a:lt1>
        <a:srgbClr val="FFFFFF"/>
      </a:lt1>
      <a:dk2>
        <a:srgbClr val="523E26"/>
      </a:dk2>
      <a:lt2>
        <a:srgbClr val="FFFF00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Artsy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Artsy">
  <a:themeElements>
    <a:clrScheme name="">
      <a:dk1>
        <a:srgbClr val="2D2015"/>
      </a:dk1>
      <a:lt1>
        <a:srgbClr val="FFFFFF"/>
      </a:lt1>
      <a:dk2>
        <a:srgbClr val="523E26"/>
      </a:dk2>
      <a:lt2>
        <a:srgbClr val="FFFF00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Artsy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1" charset="0"/>
            <a:ea typeface="Arial" pitchFamily="-111" charset="0"/>
            <a:cs typeface="Arial" pitchFamily="-111" charset="0"/>
            <a:sym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1" charset="0"/>
            <a:ea typeface="Arial" pitchFamily="-111" charset="0"/>
            <a:cs typeface="Arial" pitchFamily="-111" charset="0"/>
            <a:sym typeface="Arial" pitchFamily="-111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DES-CD0-v3-template">
  <a:themeElements>
    <a:clrScheme name="DES-CD0-v3-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-CD0-v3-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DES-CD0-v3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NAL_template">
  <a:themeElements>
    <a:clrScheme name="Factory 3">
      <a:dk1>
        <a:srgbClr val="000000"/>
      </a:dk1>
      <a:lt1>
        <a:srgbClr val="FFFFFF"/>
      </a:lt1>
      <a:dk2>
        <a:srgbClr val="000000"/>
      </a:dk2>
      <a:lt2>
        <a:srgbClr val="EAEAEA"/>
      </a:lt2>
      <a:accent1>
        <a:srgbClr val="DDDDDD"/>
      </a:accent1>
      <a:accent2>
        <a:srgbClr val="B2B2B2"/>
      </a:accent2>
      <a:accent3>
        <a:srgbClr val="FFFFFF"/>
      </a:accent3>
      <a:accent4>
        <a:srgbClr val="000000"/>
      </a:accent4>
      <a:accent5>
        <a:srgbClr val="EBEBEB"/>
      </a:accent5>
      <a:accent6>
        <a:srgbClr val="A1A1A1"/>
      </a:accent6>
      <a:hlink>
        <a:srgbClr val="4D4D4D"/>
      </a:hlink>
      <a:folHlink>
        <a:srgbClr val="969696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Bullets-DES red lineless">
  <a:themeElements>
    <a:clrScheme name="Title &amp; Bullets-DES red lineles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-DES red lineless">
      <a:majorFont>
        <a:latin typeface="Times New Roman"/>
        <a:ea typeface="Gill Sans"/>
        <a:cs typeface="Gill Sans"/>
      </a:majorFont>
      <a:minorFont>
        <a:latin typeface="Times New Roman"/>
        <a:ea typeface="Gill Sans"/>
        <a:cs typeface="Gill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Title &amp; Bullets-DES red linele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Bullets -DES blend lineles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DES blend lineless">
      <a:majorFont>
        <a:latin typeface="Times New Roman"/>
        <a:ea typeface="Gill Sans"/>
        <a:cs typeface="Gill Sans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Title &amp; Bullets -DES blend linele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S-CD0-v3-template">
  <a:themeElements>
    <a:clrScheme name="DES-CD0-v3-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-CD0-v3-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lnDef>
  </a:objectDefaults>
  <a:extraClrSchemeLst>
    <a:extraClrScheme>
      <a:clrScheme name="DES-CD0-v3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HG Mincho Light J"/>
        <a:cs typeface="HG Mincho Light J"/>
      </a:majorFont>
      <a:minorFont>
        <a:latin typeface="Arial"/>
        <a:ea typeface="HG Mincho Light J"/>
        <a:cs typeface="HG Mincho Light J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69191</TotalTime>
  <Pages>0</Pages>
  <Words>410</Words>
  <Characters>0</Characters>
  <Application>Microsoft Macintosh PowerPoint</Application>
  <PresentationFormat>On-screen Show (4:3)</PresentationFormat>
  <Lines>0</Lines>
  <Paragraphs>68</Paragraphs>
  <Slides>12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23</vt:i4>
      </vt:variant>
      <vt:variant>
        <vt:lpstr>Slide Titles</vt:lpstr>
      </vt:variant>
      <vt:variant>
        <vt:i4>12</vt:i4>
      </vt:variant>
    </vt:vector>
  </HeadingPairs>
  <TitlesOfParts>
    <vt:vector size="35" baseType="lpstr">
      <vt:lpstr>1_FNAL_template</vt:lpstr>
      <vt:lpstr>Blank Presentation</vt:lpstr>
      <vt:lpstr>FNAL_template</vt:lpstr>
      <vt:lpstr>Title &amp; Bullets-DES red lineless</vt:lpstr>
      <vt:lpstr>Title &amp; Bullets -DES blend lineless</vt:lpstr>
      <vt:lpstr>3_Blank Presentation</vt:lpstr>
      <vt:lpstr>1_DES-CD0-v3-template</vt:lpstr>
      <vt:lpstr>2_Default Design</vt:lpstr>
      <vt:lpstr>4_Blank Presentation</vt:lpstr>
      <vt:lpstr>2_DES-CD0-v3-template</vt:lpstr>
      <vt:lpstr>6_Default Design</vt:lpstr>
      <vt:lpstr>2_Artsy</vt:lpstr>
      <vt:lpstr>4_Artsy</vt:lpstr>
      <vt:lpstr>7_Artsy</vt:lpstr>
      <vt:lpstr>3_DES-CD0-v3-template</vt:lpstr>
      <vt:lpstr>7_Default Design</vt:lpstr>
      <vt:lpstr>Default Design</vt:lpstr>
      <vt:lpstr>5_Blank Presentation</vt:lpstr>
      <vt:lpstr>1_Blank Presentation</vt:lpstr>
      <vt:lpstr>3_Default Design</vt:lpstr>
      <vt:lpstr>1_Office Theme</vt:lpstr>
      <vt:lpstr>2_Office Theme</vt:lpstr>
      <vt:lpstr>2_Blank Presentation</vt:lpstr>
      <vt:lpstr>The Dark Energy Survey</vt:lpstr>
      <vt:lpstr>Dark Energy</vt:lpstr>
      <vt:lpstr>The Dark Energy Survey</vt:lpstr>
      <vt:lpstr>DECam First Light</vt:lpstr>
      <vt:lpstr>First Supernova Discovered by DES</vt:lpstr>
      <vt:lpstr>High Redshift Cluster Discovered by DES</vt:lpstr>
      <vt:lpstr>Cluster Weak Lensing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red-black-red</dc:title>
  <dc:subject/>
  <dc:creator>Jim Annis</dc:creator>
  <cp:keywords/>
  <dc:description/>
  <cp:lastModifiedBy>Josh Frieman</cp:lastModifiedBy>
  <cp:revision>851</cp:revision>
  <dcterms:created xsi:type="dcterms:W3CDTF">2013-01-09T09:05:29Z</dcterms:created>
  <dcterms:modified xsi:type="dcterms:W3CDTF">2013-01-09T16:25:45Z</dcterms:modified>
</cp:coreProperties>
</file>