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emf" ContentType="image/x-emf"/>
  <Default Extension="jpg" ContentType="image/jpeg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xls" ContentType="application/vnd.ms-exce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Masters/slideMaster28.xml" ContentType="application/vnd.openxmlformats-officedocument.presentationml.slideMaster+xml"/>
  <Override PartName="/ppt/slideMasters/slideMaster29.xml" ContentType="application/vnd.openxmlformats-officedocument.presentationml.slideMaster+xml"/>
  <Override PartName="/ppt/slideMasters/slideMaster3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6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7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8.xml" ContentType="application/vnd.openxmlformats-officedocument.theme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theme/theme9.xml" ContentType="application/vnd.openxmlformats-officedocument.theme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0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theme/theme11.xml" ContentType="application/vnd.openxmlformats-officedocument.theme+xml"/>
  <Override PartName="/ppt/theme/themeOverride1.xml" ContentType="application/vnd.openxmlformats-officedocument.themeOverride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theme/theme12.xml" ContentType="application/vnd.openxmlformats-officedocument.theme+xml"/>
  <Override PartName="/ppt/theme/themeOverride2.xml" ContentType="application/vnd.openxmlformats-officedocument.themeOverride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theme/theme13.xml" ContentType="application/vnd.openxmlformats-officedocument.theme+xml"/>
  <Override PartName="/ppt/theme/themeOverride3.xml" ContentType="application/vnd.openxmlformats-officedocument.themeOverride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theme/theme14.xml" ContentType="application/vnd.openxmlformats-officedocument.theme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theme/theme15.xml" ContentType="application/vnd.openxmlformats-officedocument.theme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theme/theme16.xml" ContentType="application/vnd.openxmlformats-officedocument.theme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theme/theme17.xml" ContentType="application/vnd.openxmlformats-officedocument.theme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theme/theme18.xml" ContentType="application/vnd.openxmlformats-officedocument.theme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theme/theme19.xml" ContentType="application/vnd.openxmlformats-officedocument.theme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theme/theme20.xml" ContentType="application/vnd.openxmlformats-officedocument.theme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theme/theme21.xml" ContentType="application/vnd.openxmlformats-officedocument.theme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theme/theme22.xml" ContentType="application/vnd.openxmlformats-officedocument.theme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theme/theme23.xml" ContentType="application/vnd.openxmlformats-officedocument.theme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theme/theme24.xml" ContentType="application/vnd.openxmlformats-officedocument.theme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theme/theme25.xml" ContentType="application/vnd.openxmlformats-officedocument.theme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theme/theme26.xml" ContentType="application/vnd.openxmlformats-officedocument.theme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theme/theme27.xml" ContentType="application/vnd.openxmlformats-officedocument.theme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slideLayouts/slideLayout331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Layouts/slideLayout336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338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340.xml" ContentType="application/vnd.openxmlformats-officedocument.presentationml.slideLayout+xml"/>
  <Override PartName="/ppt/theme/theme28.xml" ContentType="application/vnd.openxmlformats-officedocument.theme+xml"/>
  <Override PartName="/ppt/slideLayouts/slideLayout341.xml" ContentType="application/vnd.openxmlformats-officedocument.presentationml.slideLayout+xml"/>
  <Override PartName="/ppt/slideLayouts/slideLayout342.xml" ContentType="application/vnd.openxmlformats-officedocument.presentationml.slideLayout+xml"/>
  <Override PartName="/ppt/slideLayouts/slideLayout343.xml" ContentType="application/vnd.openxmlformats-officedocument.presentationml.slideLayout+xml"/>
  <Override PartName="/ppt/slideLayouts/slideLayout344.xml" ContentType="application/vnd.openxmlformats-officedocument.presentationml.slideLayout+xml"/>
  <Override PartName="/ppt/slideLayouts/slideLayout345.xml" ContentType="application/vnd.openxmlformats-officedocument.presentationml.slideLayout+xml"/>
  <Override PartName="/ppt/slideLayouts/slideLayout346.xml" ContentType="application/vnd.openxmlformats-officedocument.presentationml.slideLayout+xml"/>
  <Override PartName="/ppt/slideLayouts/slideLayout347.xml" ContentType="application/vnd.openxmlformats-officedocument.presentationml.slideLayout+xml"/>
  <Override PartName="/ppt/slideLayouts/slideLayout348.xml" ContentType="application/vnd.openxmlformats-officedocument.presentationml.slideLayout+xml"/>
  <Override PartName="/ppt/slideLayouts/slideLayout349.xml" ContentType="application/vnd.openxmlformats-officedocument.presentationml.slideLayout+xml"/>
  <Override PartName="/ppt/slideLayouts/slideLayout350.xml" ContentType="application/vnd.openxmlformats-officedocument.presentationml.slideLayout+xml"/>
  <Override PartName="/ppt/slideLayouts/slideLayout351.xml" ContentType="application/vnd.openxmlformats-officedocument.presentationml.slideLayout+xml"/>
  <Override PartName="/ppt/slideLayouts/slideLayout352.xml" ContentType="application/vnd.openxmlformats-officedocument.presentationml.slideLayout+xml"/>
  <Override PartName="/ppt/slideLayouts/slideLayout353.xml" ContentType="application/vnd.openxmlformats-officedocument.presentationml.slideLayout+xml"/>
  <Override PartName="/ppt/theme/theme29.xml" ContentType="application/vnd.openxmlformats-officedocument.theme+xml"/>
  <Override PartName="/ppt/slideLayouts/slideLayout354.xml" ContentType="application/vnd.openxmlformats-officedocument.presentationml.slideLayout+xml"/>
  <Override PartName="/ppt/slideLayouts/slideLayout355.xml" ContentType="application/vnd.openxmlformats-officedocument.presentationml.slideLayout+xml"/>
  <Override PartName="/ppt/slideLayouts/slideLayout356.xml" ContentType="application/vnd.openxmlformats-officedocument.presentationml.slideLayout+xml"/>
  <Override PartName="/ppt/slideLayouts/slideLayout357.xml" ContentType="application/vnd.openxmlformats-officedocument.presentationml.slideLayout+xml"/>
  <Override PartName="/ppt/slideLayouts/slideLayout358.xml" ContentType="application/vnd.openxmlformats-officedocument.presentationml.slideLayout+xml"/>
  <Override PartName="/ppt/slideLayouts/slideLayout359.xml" ContentType="application/vnd.openxmlformats-officedocument.presentationml.slideLayout+xml"/>
  <Override PartName="/ppt/slideLayouts/slideLayout360.xml" ContentType="application/vnd.openxmlformats-officedocument.presentationml.slideLayout+xml"/>
  <Override PartName="/ppt/slideLayouts/slideLayout361.xml" ContentType="application/vnd.openxmlformats-officedocument.presentationml.slideLayout+xml"/>
  <Override PartName="/ppt/slideLayouts/slideLayout362.xml" ContentType="application/vnd.openxmlformats-officedocument.presentationml.slideLayout+xml"/>
  <Override PartName="/ppt/slideLayouts/slideLayout363.xml" ContentType="application/vnd.openxmlformats-officedocument.presentationml.slideLayout+xml"/>
  <Override PartName="/ppt/slideLayouts/slideLayout364.xml" ContentType="application/vnd.openxmlformats-officedocument.presentationml.slideLayout+xml"/>
  <Override PartName="/ppt/slideLayouts/slideLayout365.xml" ContentType="application/vnd.openxmlformats-officedocument.presentationml.slideLayout+xml"/>
  <Override PartName="/ppt/slideLayouts/slideLayout366.xml" ContentType="application/vnd.openxmlformats-officedocument.presentationml.slideLayout+xml"/>
  <Override PartName="/ppt/theme/theme30.xml" ContentType="application/vnd.openxmlformats-officedocument.theme+xml"/>
  <Override PartName="/ppt/theme/theme31.xml" ContentType="application/vnd.openxmlformats-officedocument.theme+xml"/>
  <Override PartName="/ppt/notesSlides/notesSlide1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notesSlides/notesSlide2.xml" ContentType="application/vnd.openxmlformats-officedocument.presentationml.notesSlide+xml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erverZoom="10000" strictFirstAndLastChars="0" saveSubsetFonts="1" autoCompressPictures="0">
  <p:sldMasterIdLst>
    <p:sldMasterId id="2147487231" r:id="rId1"/>
    <p:sldMasterId id="2147487219" r:id="rId2"/>
    <p:sldMasterId id="2147483666" r:id="rId3"/>
    <p:sldMasterId id="2147483664" r:id="rId4"/>
    <p:sldMasterId id="2147484959" r:id="rId5"/>
    <p:sldMasterId id="2147484972" r:id="rId6"/>
    <p:sldMasterId id="2147485548" r:id="rId7"/>
    <p:sldMasterId id="2147485561" r:id="rId8"/>
    <p:sldMasterId id="2147485853" r:id="rId9"/>
    <p:sldMasterId id="2147485943" r:id="rId10"/>
    <p:sldMasterId id="2147486340" r:id="rId11"/>
    <p:sldMasterId id="2147486395" r:id="rId12"/>
    <p:sldMasterId id="2147486510" r:id="rId13"/>
    <p:sldMasterId id="2147487099" r:id="rId14"/>
    <p:sldMasterId id="2147487168" r:id="rId15"/>
    <p:sldMasterId id="2147487206" r:id="rId16"/>
    <p:sldMasterId id="2147487246" r:id="rId17"/>
    <p:sldMasterId id="2147487258" r:id="rId18"/>
    <p:sldMasterId id="2147487271" r:id="rId19"/>
    <p:sldMasterId id="2147487295" r:id="rId20"/>
    <p:sldMasterId id="2147487307" r:id="rId21"/>
    <p:sldMasterId id="2147487466" r:id="rId22"/>
    <p:sldMasterId id="2147487766" r:id="rId23"/>
    <p:sldMasterId id="2147487846" r:id="rId24"/>
    <p:sldMasterId id="2147487860" r:id="rId25"/>
    <p:sldMasterId id="2147487874" r:id="rId26"/>
    <p:sldMasterId id="2147487886" r:id="rId27"/>
    <p:sldMasterId id="2147487900" r:id="rId28"/>
    <p:sldMasterId id="2147487962" r:id="rId29"/>
    <p:sldMasterId id="2147487993" r:id="rId30"/>
  </p:sldMasterIdLst>
  <p:notesMasterIdLst>
    <p:notesMasterId r:id="rId94"/>
  </p:notesMasterIdLst>
  <p:sldIdLst>
    <p:sldId id="1350" r:id="rId31"/>
    <p:sldId id="1339" r:id="rId32"/>
    <p:sldId id="1347" r:id="rId33"/>
    <p:sldId id="1348" r:id="rId34"/>
    <p:sldId id="1351" r:id="rId35"/>
    <p:sldId id="1355" r:id="rId36"/>
    <p:sldId id="1356" r:id="rId37"/>
    <p:sldId id="1357" r:id="rId38"/>
    <p:sldId id="1410" r:id="rId39"/>
    <p:sldId id="1358" r:id="rId40"/>
    <p:sldId id="1359" r:id="rId41"/>
    <p:sldId id="1360" r:id="rId42"/>
    <p:sldId id="1361" r:id="rId43"/>
    <p:sldId id="1362" r:id="rId44"/>
    <p:sldId id="1411" r:id="rId45"/>
    <p:sldId id="1148" r:id="rId46"/>
    <p:sldId id="1363" r:id="rId47"/>
    <p:sldId id="1364" r:id="rId48"/>
    <p:sldId id="1365" r:id="rId49"/>
    <p:sldId id="1366" r:id="rId50"/>
    <p:sldId id="1385" r:id="rId51"/>
    <p:sldId id="1386" r:id="rId52"/>
    <p:sldId id="1387" r:id="rId53"/>
    <p:sldId id="1388" r:id="rId54"/>
    <p:sldId id="1389" r:id="rId55"/>
    <p:sldId id="1390" r:id="rId56"/>
    <p:sldId id="1391" r:id="rId57"/>
    <p:sldId id="1392" r:id="rId58"/>
    <p:sldId id="1393" r:id="rId59"/>
    <p:sldId id="1394" r:id="rId60"/>
    <p:sldId id="1395" r:id="rId61"/>
    <p:sldId id="1396" r:id="rId62"/>
    <p:sldId id="1397" r:id="rId63"/>
    <p:sldId id="1398" r:id="rId64"/>
    <p:sldId id="1399" r:id="rId65"/>
    <p:sldId id="1400" r:id="rId66"/>
    <p:sldId id="1309" r:id="rId67"/>
    <p:sldId id="1300" r:id="rId68"/>
    <p:sldId id="1301" r:id="rId69"/>
    <p:sldId id="1405" r:id="rId70"/>
    <p:sldId id="1401" r:id="rId71"/>
    <p:sldId id="1402" r:id="rId72"/>
    <p:sldId id="1299" r:id="rId73"/>
    <p:sldId id="1403" r:id="rId74"/>
    <p:sldId id="1406" r:id="rId75"/>
    <p:sldId id="1407" r:id="rId76"/>
    <p:sldId id="1408" r:id="rId77"/>
    <p:sldId id="1409" r:id="rId78"/>
    <p:sldId id="1404" r:id="rId79"/>
    <p:sldId id="1415" r:id="rId80"/>
    <p:sldId id="1416" r:id="rId81"/>
    <p:sldId id="1417" r:id="rId82"/>
    <p:sldId id="1418" r:id="rId83"/>
    <p:sldId id="1419" r:id="rId84"/>
    <p:sldId id="1420" r:id="rId85"/>
    <p:sldId id="1421" r:id="rId86"/>
    <p:sldId id="1422" r:id="rId87"/>
    <p:sldId id="1384" r:id="rId88"/>
    <p:sldId id="1352" r:id="rId89"/>
    <p:sldId id="1325" r:id="rId90"/>
    <p:sldId id="1326" r:id="rId91"/>
    <p:sldId id="1343" r:id="rId92"/>
    <p:sldId id="1327" r:id="rId93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rgbClr val="000000"/>
        </a:solidFill>
        <a:latin typeface="Arial" pitchFamily="27" charset="0"/>
        <a:ea typeface="Arial" pitchFamily="27" charset="0"/>
        <a:cs typeface="Arial" pitchFamily="27" charset="0"/>
        <a:sym typeface="Arial" pitchFamily="27" charset="0"/>
      </a:defRPr>
    </a:lvl1pPr>
    <a:lvl2pPr marL="455451" indent="1588" algn="l" rtl="0" fontAlgn="base">
      <a:spcBef>
        <a:spcPct val="0"/>
      </a:spcBef>
      <a:spcAft>
        <a:spcPct val="0"/>
      </a:spcAft>
      <a:defRPr kern="1200">
        <a:solidFill>
          <a:srgbClr val="000000"/>
        </a:solidFill>
        <a:latin typeface="Arial" pitchFamily="27" charset="0"/>
        <a:ea typeface="Arial" pitchFamily="27" charset="0"/>
        <a:cs typeface="Arial" pitchFamily="27" charset="0"/>
        <a:sym typeface="Arial" pitchFamily="27" charset="0"/>
      </a:defRPr>
    </a:lvl2pPr>
    <a:lvl3pPr marL="912486" indent="1588" algn="l" rtl="0" fontAlgn="base">
      <a:spcBef>
        <a:spcPct val="0"/>
      </a:spcBef>
      <a:spcAft>
        <a:spcPct val="0"/>
      </a:spcAft>
      <a:defRPr kern="1200">
        <a:solidFill>
          <a:srgbClr val="000000"/>
        </a:solidFill>
        <a:latin typeface="Arial" pitchFamily="27" charset="0"/>
        <a:ea typeface="Arial" pitchFamily="27" charset="0"/>
        <a:cs typeface="Arial" pitchFamily="27" charset="0"/>
        <a:sym typeface="Arial" pitchFamily="27" charset="0"/>
      </a:defRPr>
    </a:lvl3pPr>
    <a:lvl4pPr marL="1369523" indent="1588" algn="l" rtl="0" fontAlgn="base">
      <a:spcBef>
        <a:spcPct val="0"/>
      </a:spcBef>
      <a:spcAft>
        <a:spcPct val="0"/>
      </a:spcAft>
      <a:defRPr kern="1200">
        <a:solidFill>
          <a:srgbClr val="000000"/>
        </a:solidFill>
        <a:latin typeface="Arial" pitchFamily="27" charset="0"/>
        <a:ea typeface="Arial" pitchFamily="27" charset="0"/>
        <a:cs typeface="Arial" pitchFamily="27" charset="0"/>
        <a:sym typeface="Arial" pitchFamily="27" charset="0"/>
      </a:defRPr>
    </a:lvl4pPr>
    <a:lvl5pPr marL="1826558" indent="1588" algn="l" rtl="0" fontAlgn="base">
      <a:spcBef>
        <a:spcPct val="0"/>
      </a:spcBef>
      <a:spcAft>
        <a:spcPct val="0"/>
      </a:spcAft>
      <a:defRPr kern="1200">
        <a:solidFill>
          <a:srgbClr val="000000"/>
        </a:solidFill>
        <a:latin typeface="Arial" pitchFamily="27" charset="0"/>
        <a:ea typeface="Arial" pitchFamily="27" charset="0"/>
        <a:cs typeface="Arial" pitchFamily="27" charset="0"/>
        <a:sym typeface="Arial" pitchFamily="27" charset="0"/>
      </a:defRPr>
    </a:lvl5pPr>
    <a:lvl6pPr marL="2285181" algn="l" defTabSz="457035" rtl="0" eaLnBrk="1" latinLnBrk="0" hangingPunct="1">
      <a:defRPr kern="1200">
        <a:solidFill>
          <a:srgbClr val="000000"/>
        </a:solidFill>
        <a:latin typeface="Arial" pitchFamily="27" charset="0"/>
        <a:ea typeface="Arial" pitchFamily="27" charset="0"/>
        <a:cs typeface="Arial" pitchFamily="27" charset="0"/>
        <a:sym typeface="Arial" pitchFamily="27" charset="0"/>
      </a:defRPr>
    </a:lvl6pPr>
    <a:lvl7pPr marL="2742219" algn="l" defTabSz="457035" rtl="0" eaLnBrk="1" latinLnBrk="0" hangingPunct="1">
      <a:defRPr kern="1200">
        <a:solidFill>
          <a:srgbClr val="000000"/>
        </a:solidFill>
        <a:latin typeface="Arial" pitchFamily="27" charset="0"/>
        <a:ea typeface="Arial" pitchFamily="27" charset="0"/>
        <a:cs typeface="Arial" pitchFamily="27" charset="0"/>
        <a:sym typeface="Arial" pitchFamily="27" charset="0"/>
      </a:defRPr>
    </a:lvl7pPr>
    <a:lvl8pPr marL="3199252" algn="l" defTabSz="457035" rtl="0" eaLnBrk="1" latinLnBrk="0" hangingPunct="1">
      <a:defRPr kern="1200">
        <a:solidFill>
          <a:srgbClr val="000000"/>
        </a:solidFill>
        <a:latin typeface="Arial" pitchFamily="27" charset="0"/>
        <a:ea typeface="Arial" pitchFamily="27" charset="0"/>
        <a:cs typeface="Arial" pitchFamily="27" charset="0"/>
        <a:sym typeface="Arial" pitchFamily="27" charset="0"/>
      </a:defRPr>
    </a:lvl8pPr>
    <a:lvl9pPr marL="3656291" algn="l" defTabSz="457035" rtl="0" eaLnBrk="1" latinLnBrk="0" hangingPunct="1">
      <a:defRPr kern="1200">
        <a:solidFill>
          <a:srgbClr val="000000"/>
        </a:solidFill>
        <a:latin typeface="Arial" pitchFamily="27" charset="0"/>
        <a:ea typeface="Arial" pitchFamily="27" charset="0"/>
        <a:cs typeface="Arial" pitchFamily="27" charset="0"/>
        <a:sym typeface="Arial" pitchFamily="27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C0000"/>
    <a:srgbClr val="0EC820"/>
    <a:srgbClr val="12FF29"/>
    <a:srgbClr val="1F1F87"/>
    <a:srgbClr val="2525A1"/>
    <a:srgbClr val="1D1E81"/>
    <a:srgbClr val="302F90"/>
    <a:srgbClr val="670F7A"/>
    <a:srgbClr val="635599"/>
    <a:srgbClr val="833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9790" autoAdjust="0"/>
    <p:restoredTop sz="90120" autoAdjust="0"/>
  </p:normalViewPr>
  <p:slideViewPr>
    <p:cSldViewPr>
      <p:cViewPr>
        <p:scale>
          <a:sx n="100" d="100"/>
          <a:sy n="100" d="100"/>
        </p:scale>
        <p:origin x="-640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1872"/>
    </p:cViewPr>
  </p:sorterViewPr>
  <p:notesViewPr>
    <p:cSldViewPr>
      <p:cViewPr varScale="1">
        <p:scale>
          <a:sx n="98" d="100"/>
          <a:sy n="98" d="100"/>
        </p:scale>
        <p:origin x="-2552" y="-11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Relationship Id="rId9" Type="http://schemas.openxmlformats.org/officeDocument/2006/relationships/slideMaster" Target="slideMasters/slideMaster9.xml"/><Relationship Id="rId10" Type="http://schemas.openxmlformats.org/officeDocument/2006/relationships/slideMaster" Target="slideMasters/slideMaster10.xml"/><Relationship Id="rId11" Type="http://schemas.openxmlformats.org/officeDocument/2006/relationships/slideMaster" Target="slideMasters/slideMaster11.xml"/><Relationship Id="rId12" Type="http://schemas.openxmlformats.org/officeDocument/2006/relationships/slideMaster" Target="slideMasters/slideMaster12.xml"/><Relationship Id="rId13" Type="http://schemas.openxmlformats.org/officeDocument/2006/relationships/slideMaster" Target="slideMasters/slideMaster13.xml"/><Relationship Id="rId14" Type="http://schemas.openxmlformats.org/officeDocument/2006/relationships/slideMaster" Target="slideMasters/slideMaster14.xml"/><Relationship Id="rId15" Type="http://schemas.openxmlformats.org/officeDocument/2006/relationships/slideMaster" Target="slideMasters/slideMaster15.xml"/><Relationship Id="rId16" Type="http://schemas.openxmlformats.org/officeDocument/2006/relationships/slideMaster" Target="slideMasters/slideMaster16.xml"/><Relationship Id="rId17" Type="http://schemas.openxmlformats.org/officeDocument/2006/relationships/slideMaster" Target="slideMasters/slideMaster17.xml"/><Relationship Id="rId18" Type="http://schemas.openxmlformats.org/officeDocument/2006/relationships/slideMaster" Target="slideMasters/slideMaster18.xml"/><Relationship Id="rId19" Type="http://schemas.openxmlformats.org/officeDocument/2006/relationships/slideMaster" Target="slideMasters/slideMaster19.xml"/><Relationship Id="rId30" Type="http://schemas.openxmlformats.org/officeDocument/2006/relationships/slideMaster" Target="slideMasters/slideMaster30.xml"/><Relationship Id="rId31" Type="http://schemas.openxmlformats.org/officeDocument/2006/relationships/slide" Target="slides/slide1.xml"/><Relationship Id="rId32" Type="http://schemas.openxmlformats.org/officeDocument/2006/relationships/slide" Target="slides/slide2.xml"/><Relationship Id="rId33" Type="http://schemas.openxmlformats.org/officeDocument/2006/relationships/slide" Target="slides/slide3.xml"/><Relationship Id="rId34" Type="http://schemas.openxmlformats.org/officeDocument/2006/relationships/slide" Target="slides/slide4.xml"/><Relationship Id="rId35" Type="http://schemas.openxmlformats.org/officeDocument/2006/relationships/slide" Target="slides/slide5.xml"/><Relationship Id="rId36" Type="http://schemas.openxmlformats.org/officeDocument/2006/relationships/slide" Target="slides/slide6.xml"/><Relationship Id="rId37" Type="http://schemas.openxmlformats.org/officeDocument/2006/relationships/slide" Target="slides/slide7.xml"/><Relationship Id="rId38" Type="http://schemas.openxmlformats.org/officeDocument/2006/relationships/slide" Target="slides/slide8.xml"/><Relationship Id="rId39" Type="http://schemas.openxmlformats.org/officeDocument/2006/relationships/slide" Target="slides/slide9.xml"/><Relationship Id="rId50" Type="http://schemas.openxmlformats.org/officeDocument/2006/relationships/slide" Target="slides/slide20.xml"/><Relationship Id="rId51" Type="http://schemas.openxmlformats.org/officeDocument/2006/relationships/slide" Target="slides/slide21.xml"/><Relationship Id="rId52" Type="http://schemas.openxmlformats.org/officeDocument/2006/relationships/slide" Target="slides/slide22.xml"/><Relationship Id="rId53" Type="http://schemas.openxmlformats.org/officeDocument/2006/relationships/slide" Target="slides/slide23.xml"/><Relationship Id="rId54" Type="http://schemas.openxmlformats.org/officeDocument/2006/relationships/slide" Target="slides/slide24.xml"/><Relationship Id="rId55" Type="http://schemas.openxmlformats.org/officeDocument/2006/relationships/slide" Target="slides/slide25.xml"/><Relationship Id="rId56" Type="http://schemas.openxmlformats.org/officeDocument/2006/relationships/slide" Target="slides/slide26.xml"/><Relationship Id="rId57" Type="http://schemas.openxmlformats.org/officeDocument/2006/relationships/slide" Target="slides/slide27.xml"/><Relationship Id="rId58" Type="http://schemas.openxmlformats.org/officeDocument/2006/relationships/slide" Target="slides/slide28.xml"/><Relationship Id="rId59" Type="http://schemas.openxmlformats.org/officeDocument/2006/relationships/slide" Target="slides/slide29.xml"/><Relationship Id="rId70" Type="http://schemas.openxmlformats.org/officeDocument/2006/relationships/slide" Target="slides/slide40.xml"/><Relationship Id="rId71" Type="http://schemas.openxmlformats.org/officeDocument/2006/relationships/slide" Target="slides/slide41.xml"/><Relationship Id="rId72" Type="http://schemas.openxmlformats.org/officeDocument/2006/relationships/slide" Target="slides/slide42.xml"/><Relationship Id="rId73" Type="http://schemas.openxmlformats.org/officeDocument/2006/relationships/slide" Target="slides/slide43.xml"/><Relationship Id="rId74" Type="http://schemas.openxmlformats.org/officeDocument/2006/relationships/slide" Target="slides/slide44.xml"/><Relationship Id="rId75" Type="http://schemas.openxmlformats.org/officeDocument/2006/relationships/slide" Target="slides/slide45.xml"/><Relationship Id="rId76" Type="http://schemas.openxmlformats.org/officeDocument/2006/relationships/slide" Target="slides/slide46.xml"/><Relationship Id="rId77" Type="http://schemas.openxmlformats.org/officeDocument/2006/relationships/slide" Target="slides/slide47.xml"/><Relationship Id="rId78" Type="http://schemas.openxmlformats.org/officeDocument/2006/relationships/slide" Target="slides/slide48.xml"/><Relationship Id="rId79" Type="http://schemas.openxmlformats.org/officeDocument/2006/relationships/slide" Target="slides/slide49.xml"/><Relationship Id="rId90" Type="http://schemas.openxmlformats.org/officeDocument/2006/relationships/slide" Target="slides/slide60.xml"/><Relationship Id="rId91" Type="http://schemas.openxmlformats.org/officeDocument/2006/relationships/slide" Target="slides/slide61.xml"/><Relationship Id="rId92" Type="http://schemas.openxmlformats.org/officeDocument/2006/relationships/slide" Target="slides/slide62.xml"/><Relationship Id="rId93" Type="http://schemas.openxmlformats.org/officeDocument/2006/relationships/slide" Target="slides/slide63.xml"/><Relationship Id="rId94" Type="http://schemas.openxmlformats.org/officeDocument/2006/relationships/notesMaster" Target="notesMasters/notesMaster1.xml"/><Relationship Id="rId95" Type="http://schemas.openxmlformats.org/officeDocument/2006/relationships/printerSettings" Target="printerSettings/printerSettings1.bin"/><Relationship Id="rId96" Type="http://schemas.openxmlformats.org/officeDocument/2006/relationships/presProps" Target="presProps.xml"/><Relationship Id="rId97" Type="http://schemas.openxmlformats.org/officeDocument/2006/relationships/viewProps" Target="viewProps.xml"/><Relationship Id="rId98" Type="http://schemas.openxmlformats.org/officeDocument/2006/relationships/theme" Target="theme/theme1.xml"/><Relationship Id="rId99" Type="http://schemas.openxmlformats.org/officeDocument/2006/relationships/tableStyles" Target="tableStyles.xml"/><Relationship Id="rId20" Type="http://schemas.openxmlformats.org/officeDocument/2006/relationships/slideMaster" Target="slideMasters/slideMaster20.xml"/><Relationship Id="rId21" Type="http://schemas.openxmlformats.org/officeDocument/2006/relationships/slideMaster" Target="slideMasters/slideMaster21.xml"/><Relationship Id="rId22" Type="http://schemas.openxmlformats.org/officeDocument/2006/relationships/slideMaster" Target="slideMasters/slideMaster22.xml"/><Relationship Id="rId23" Type="http://schemas.openxmlformats.org/officeDocument/2006/relationships/slideMaster" Target="slideMasters/slideMaster23.xml"/><Relationship Id="rId24" Type="http://schemas.openxmlformats.org/officeDocument/2006/relationships/slideMaster" Target="slideMasters/slideMaster24.xml"/><Relationship Id="rId25" Type="http://schemas.openxmlformats.org/officeDocument/2006/relationships/slideMaster" Target="slideMasters/slideMaster25.xml"/><Relationship Id="rId26" Type="http://schemas.openxmlformats.org/officeDocument/2006/relationships/slideMaster" Target="slideMasters/slideMaster26.xml"/><Relationship Id="rId27" Type="http://schemas.openxmlformats.org/officeDocument/2006/relationships/slideMaster" Target="slideMasters/slideMaster27.xml"/><Relationship Id="rId28" Type="http://schemas.openxmlformats.org/officeDocument/2006/relationships/slideMaster" Target="slideMasters/slideMaster28.xml"/><Relationship Id="rId29" Type="http://schemas.openxmlformats.org/officeDocument/2006/relationships/slideMaster" Target="slideMasters/slideMaster29.xml"/><Relationship Id="rId40" Type="http://schemas.openxmlformats.org/officeDocument/2006/relationships/slide" Target="slides/slide10.xml"/><Relationship Id="rId41" Type="http://schemas.openxmlformats.org/officeDocument/2006/relationships/slide" Target="slides/slide11.xml"/><Relationship Id="rId42" Type="http://schemas.openxmlformats.org/officeDocument/2006/relationships/slide" Target="slides/slide12.xml"/><Relationship Id="rId43" Type="http://schemas.openxmlformats.org/officeDocument/2006/relationships/slide" Target="slides/slide13.xml"/><Relationship Id="rId44" Type="http://schemas.openxmlformats.org/officeDocument/2006/relationships/slide" Target="slides/slide14.xml"/><Relationship Id="rId45" Type="http://schemas.openxmlformats.org/officeDocument/2006/relationships/slide" Target="slides/slide15.xml"/><Relationship Id="rId46" Type="http://schemas.openxmlformats.org/officeDocument/2006/relationships/slide" Target="slides/slide16.xml"/><Relationship Id="rId47" Type="http://schemas.openxmlformats.org/officeDocument/2006/relationships/slide" Target="slides/slide17.xml"/><Relationship Id="rId48" Type="http://schemas.openxmlformats.org/officeDocument/2006/relationships/slide" Target="slides/slide18.xml"/><Relationship Id="rId49" Type="http://schemas.openxmlformats.org/officeDocument/2006/relationships/slide" Target="slides/slide19.xml"/><Relationship Id="rId60" Type="http://schemas.openxmlformats.org/officeDocument/2006/relationships/slide" Target="slides/slide30.xml"/><Relationship Id="rId61" Type="http://schemas.openxmlformats.org/officeDocument/2006/relationships/slide" Target="slides/slide31.xml"/><Relationship Id="rId62" Type="http://schemas.openxmlformats.org/officeDocument/2006/relationships/slide" Target="slides/slide32.xml"/><Relationship Id="rId63" Type="http://schemas.openxmlformats.org/officeDocument/2006/relationships/slide" Target="slides/slide33.xml"/><Relationship Id="rId64" Type="http://schemas.openxmlformats.org/officeDocument/2006/relationships/slide" Target="slides/slide34.xml"/><Relationship Id="rId65" Type="http://schemas.openxmlformats.org/officeDocument/2006/relationships/slide" Target="slides/slide35.xml"/><Relationship Id="rId66" Type="http://schemas.openxmlformats.org/officeDocument/2006/relationships/slide" Target="slides/slide36.xml"/><Relationship Id="rId67" Type="http://schemas.openxmlformats.org/officeDocument/2006/relationships/slide" Target="slides/slide37.xml"/><Relationship Id="rId68" Type="http://schemas.openxmlformats.org/officeDocument/2006/relationships/slide" Target="slides/slide38.xml"/><Relationship Id="rId69" Type="http://schemas.openxmlformats.org/officeDocument/2006/relationships/slide" Target="slides/slide39.xml"/><Relationship Id="rId80" Type="http://schemas.openxmlformats.org/officeDocument/2006/relationships/slide" Target="slides/slide50.xml"/><Relationship Id="rId81" Type="http://schemas.openxmlformats.org/officeDocument/2006/relationships/slide" Target="slides/slide51.xml"/><Relationship Id="rId82" Type="http://schemas.openxmlformats.org/officeDocument/2006/relationships/slide" Target="slides/slide52.xml"/><Relationship Id="rId83" Type="http://schemas.openxmlformats.org/officeDocument/2006/relationships/slide" Target="slides/slide53.xml"/><Relationship Id="rId84" Type="http://schemas.openxmlformats.org/officeDocument/2006/relationships/slide" Target="slides/slide54.xml"/><Relationship Id="rId85" Type="http://schemas.openxmlformats.org/officeDocument/2006/relationships/slide" Target="slides/slide55.xml"/><Relationship Id="rId86" Type="http://schemas.openxmlformats.org/officeDocument/2006/relationships/slide" Target="slides/slide56.xml"/><Relationship Id="rId87" Type="http://schemas.openxmlformats.org/officeDocument/2006/relationships/slide" Target="slides/slide57.xml"/><Relationship Id="rId88" Type="http://schemas.openxmlformats.org/officeDocument/2006/relationships/slide" Target="slides/slide58.xml"/><Relationship Id="rId89" Type="http://schemas.openxmlformats.org/officeDocument/2006/relationships/slide" Target="slides/slide59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1E36097-1C81-F94F-A59A-7CA0FC76EAE7}" type="doc">
      <dgm:prSet loTypeId="urn:microsoft.com/office/officeart/2005/8/layout/orgChart1" loCatId="hierarchy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E38207A-93B7-E24F-A1DE-AA731BFDA316}">
      <dgm:prSet phldrT="[Text]" custT="1"/>
      <dgm:spPr/>
      <dgm:t>
        <a:bodyPr/>
        <a:lstStyle/>
        <a:p>
          <a:r>
            <a:rPr lang="en-US" sz="1000"/>
            <a:t>Science Committee </a:t>
          </a:r>
        </a:p>
        <a:p>
          <a:r>
            <a:rPr lang="en-US" sz="1000"/>
            <a:t>O. Lahav</a:t>
          </a:r>
        </a:p>
      </dgm:t>
    </dgm:pt>
    <dgm:pt modelId="{73F5A654-029B-1544-9DA6-A1816F9B6C80}" type="parTrans" cxnId="{52F7BF2C-2BF7-1142-8128-832C970B5DC0}">
      <dgm:prSet/>
      <dgm:spPr/>
      <dgm:t>
        <a:bodyPr/>
        <a:lstStyle/>
        <a:p>
          <a:endParaRPr lang="en-US"/>
        </a:p>
      </dgm:t>
    </dgm:pt>
    <dgm:pt modelId="{F5F8761C-A73C-B842-AA15-CBB72E7A3E6C}" type="sibTrans" cxnId="{52F7BF2C-2BF7-1142-8128-832C970B5DC0}">
      <dgm:prSet/>
      <dgm:spPr/>
      <dgm:t>
        <a:bodyPr/>
        <a:lstStyle/>
        <a:p>
          <a:endParaRPr lang="en-US"/>
        </a:p>
      </dgm:t>
    </dgm:pt>
    <dgm:pt modelId="{8D5E046C-CE24-8F4B-856D-00DABB4CB252}" type="asst">
      <dgm:prSet phldrT="[Text]" custT="1"/>
      <dgm:spPr/>
      <dgm:t>
        <a:bodyPr/>
        <a:lstStyle/>
        <a:p>
          <a:r>
            <a:rPr lang="en-US" sz="1000"/>
            <a:t>Supernovae</a:t>
          </a:r>
        </a:p>
        <a:p>
          <a:r>
            <a:rPr lang="en-US" sz="1000"/>
            <a:t>M. Sako (Penn)</a:t>
          </a:r>
        </a:p>
        <a:p>
          <a:r>
            <a:rPr lang="en-US" sz="1000"/>
            <a:t>B. Nichol (Portsmouth)</a:t>
          </a:r>
        </a:p>
      </dgm:t>
    </dgm:pt>
    <dgm:pt modelId="{10428276-9980-CD4B-B2EF-93CB76F3CEF0}" type="parTrans" cxnId="{7C969397-FE44-4644-BBEC-03E1851565AF}">
      <dgm:prSet/>
      <dgm:spPr/>
      <dgm:t>
        <a:bodyPr/>
        <a:lstStyle/>
        <a:p>
          <a:endParaRPr lang="en-US"/>
        </a:p>
      </dgm:t>
    </dgm:pt>
    <dgm:pt modelId="{AA7B834B-4B02-C14D-A2F1-BAD03218524E}" type="sibTrans" cxnId="{7C969397-FE44-4644-BBEC-03E1851565AF}">
      <dgm:prSet/>
      <dgm:spPr/>
      <dgm:t>
        <a:bodyPr/>
        <a:lstStyle/>
        <a:p>
          <a:endParaRPr lang="en-US"/>
        </a:p>
      </dgm:t>
    </dgm:pt>
    <dgm:pt modelId="{1FA6799C-D15A-CF49-8D12-02DF0F04D2C7}">
      <dgm:prSet phldrT="[Text]" custT="1"/>
      <dgm:spPr/>
      <dgm:t>
        <a:bodyPr/>
        <a:lstStyle/>
        <a:p>
          <a:r>
            <a:rPr lang="en-US" sz="1000"/>
            <a:t>Galaxy Evolution</a:t>
          </a:r>
        </a:p>
        <a:p>
          <a:r>
            <a:rPr lang="en-US" sz="1000"/>
            <a:t>R. Wechsler (Stanford)</a:t>
          </a:r>
        </a:p>
        <a:p>
          <a:r>
            <a:rPr lang="en-US" sz="1000"/>
            <a:t>D. Thomas (Porsmouth)</a:t>
          </a:r>
        </a:p>
      </dgm:t>
    </dgm:pt>
    <dgm:pt modelId="{391602B9-3FDA-404E-BF9D-4A816CEF0668}" type="parTrans" cxnId="{7052F475-2D70-EE44-B6BE-06A6F5043272}">
      <dgm:prSet/>
      <dgm:spPr/>
      <dgm:t>
        <a:bodyPr/>
        <a:lstStyle/>
        <a:p>
          <a:endParaRPr lang="en-US"/>
        </a:p>
      </dgm:t>
    </dgm:pt>
    <dgm:pt modelId="{C56CAADF-73B7-2B43-8CA6-7C905C692626}" type="sibTrans" cxnId="{7052F475-2D70-EE44-B6BE-06A6F5043272}">
      <dgm:prSet/>
      <dgm:spPr/>
      <dgm:t>
        <a:bodyPr/>
        <a:lstStyle/>
        <a:p>
          <a:endParaRPr lang="en-US"/>
        </a:p>
      </dgm:t>
    </dgm:pt>
    <dgm:pt modelId="{BBF09C11-D237-854A-81A5-36E304307553}">
      <dgm:prSet phldrT="[Text]" custT="1"/>
      <dgm:spPr/>
      <dgm:t>
        <a:bodyPr/>
        <a:lstStyle/>
        <a:p>
          <a:r>
            <a:rPr lang="en-US" sz="1000"/>
            <a:t>Quasars</a:t>
          </a:r>
        </a:p>
        <a:p>
          <a:r>
            <a:rPr lang="en-US" sz="1000"/>
            <a:t>P. Martini (OSU)</a:t>
          </a:r>
        </a:p>
        <a:p>
          <a:r>
            <a:rPr lang="en-US" sz="1000"/>
            <a:t>R. McMahon (Cambridge)</a:t>
          </a:r>
        </a:p>
      </dgm:t>
    </dgm:pt>
    <dgm:pt modelId="{79225AEA-232E-A54D-AB27-067AC4865ED7}" type="parTrans" cxnId="{6083EA44-D43F-F84F-8F53-0FA1D0BEC4B8}">
      <dgm:prSet/>
      <dgm:spPr/>
      <dgm:t>
        <a:bodyPr/>
        <a:lstStyle/>
        <a:p>
          <a:endParaRPr lang="en-US"/>
        </a:p>
      </dgm:t>
    </dgm:pt>
    <dgm:pt modelId="{E7A93B82-FA5F-4141-8F58-F9EBC109ECC0}" type="sibTrans" cxnId="{6083EA44-D43F-F84F-8F53-0FA1D0BEC4B8}">
      <dgm:prSet/>
      <dgm:spPr/>
      <dgm:t>
        <a:bodyPr/>
        <a:lstStyle/>
        <a:p>
          <a:endParaRPr lang="en-US"/>
        </a:p>
      </dgm:t>
    </dgm:pt>
    <dgm:pt modelId="{CD0FD1F8-BF16-2E45-B9E3-F3E68448C4B2}">
      <dgm:prSet phldrT="[Text]" custT="1"/>
      <dgm:spPr/>
      <dgm:t>
        <a:bodyPr/>
        <a:lstStyle/>
        <a:p>
          <a:r>
            <a:rPr lang="en-US" sz="1000"/>
            <a:t>Strong Lensing</a:t>
          </a:r>
        </a:p>
        <a:p>
          <a:r>
            <a:rPr lang="en-US" sz="1000"/>
            <a:t>E. Buckley-Geer (FNAL)</a:t>
          </a:r>
        </a:p>
        <a:p>
          <a:r>
            <a:rPr lang="en-US" sz="1000"/>
            <a:t>M. Makler (CBPF)</a:t>
          </a:r>
        </a:p>
      </dgm:t>
    </dgm:pt>
    <dgm:pt modelId="{8C4FC7BD-17BF-8D4D-8552-C61C785E9B34}" type="parTrans" cxnId="{1A566FFA-E5D0-E441-A8D1-E3F2826049E1}">
      <dgm:prSet/>
      <dgm:spPr/>
      <dgm:t>
        <a:bodyPr/>
        <a:lstStyle/>
        <a:p>
          <a:endParaRPr lang="en-US"/>
        </a:p>
      </dgm:t>
    </dgm:pt>
    <dgm:pt modelId="{A0AAD938-92E1-8E4E-BA47-E2067DE3EE70}" type="sibTrans" cxnId="{1A566FFA-E5D0-E441-A8D1-E3F2826049E1}">
      <dgm:prSet/>
      <dgm:spPr/>
      <dgm:t>
        <a:bodyPr/>
        <a:lstStyle/>
        <a:p>
          <a:endParaRPr lang="en-US"/>
        </a:p>
      </dgm:t>
    </dgm:pt>
    <dgm:pt modelId="{CF5B2683-42C9-6043-8ABD-912D8650CAAD}" type="asst">
      <dgm:prSet phldrT="[Text]" custT="1"/>
      <dgm:spPr/>
      <dgm:t>
        <a:bodyPr/>
        <a:lstStyle/>
        <a:p>
          <a:r>
            <a:rPr lang="en-US" sz="1000"/>
            <a:t>Clusters</a:t>
          </a:r>
        </a:p>
        <a:p>
          <a:r>
            <a:rPr lang="en-US" sz="1000"/>
            <a:t>C. Miller (Michigan)</a:t>
          </a:r>
        </a:p>
        <a:p>
          <a:r>
            <a:rPr lang="en-US" sz="1000"/>
            <a:t>J. Mohr (Munich)</a:t>
          </a:r>
        </a:p>
      </dgm:t>
    </dgm:pt>
    <dgm:pt modelId="{51D4148C-26E2-8D45-94AB-717F16A6A6AF}" type="parTrans" cxnId="{D714AA7B-D6F3-2542-9FD0-6069041BB351}">
      <dgm:prSet/>
      <dgm:spPr/>
      <dgm:t>
        <a:bodyPr/>
        <a:lstStyle/>
        <a:p>
          <a:endParaRPr lang="en-US"/>
        </a:p>
      </dgm:t>
    </dgm:pt>
    <dgm:pt modelId="{C4B418AB-3CED-DD45-8880-7EBB3FFC65D4}" type="sibTrans" cxnId="{D714AA7B-D6F3-2542-9FD0-6069041BB351}">
      <dgm:prSet/>
      <dgm:spPr/>
      <dgm:t>
        <a:bodyPr/>
        <a:lstStyle/>
        <a:p>
          <a:endParaRPr lang="en-US"/>
        </a:p>
      </dgm:t>
    </dgm:pt>
    <dgm:pt modelId="{B56EA32F-D322-E547-9E75-93638A0D5AFB}" type="asst">
      <dgm:prSet phldrT="[Text]" custT="1"/>
      <dgm:spPr/>
      <dgm:t>
        <a:bodyPr/>
        <a:lstStyle/>
        <a:p>
          <a:r>
            <a:rPr lang="en-US" sz="1000"/>
            <a:t>Large-scale Structure</a:t>
          </a:r>
        </a:p>
        <a:p>
          <a:r>
            <a:rPr lang="en-US" sz="1000"/>
            <a:t>E. Gaztanaga (Barcelona)</a:t>
          </a:r>
        </a:p>
        <a:p>
          <a:r>
            <a:rPr lang="en-US" sz="1000"/>
            <a:t>W. Percival (Portsmouth)</a:t>
          </a:r>
        </a:p>
      </dgm:t>
    </dgm:pt>
    <dgm:pt modelId="{58D9BA01-EE6D-C74B-90CC-F0636D667625}" type="parTrans" cxnId="{53943F04-F8E4-3D4E-96C5-020941FDCC0C}">
      <dgm:prSet/>
      <dgm:spPr/>
      <dgm:t>
        <a:bodyPr/>
        <a:lstStyle/>
        <a:p>
          <a:endParaRPr lang="en-US"/>
        </a:p>
      </dgm:t>
    </dgm:pt>
    <dgm:pt modelId="{FAE6EE85-2EEC-624E-A1BE-0B3266B87441}" type="sibTrans" cxnId="{53943F04-F8E4-3D4E-96C5-020941FDCC0C}">
      <dgm:prSet/>
      <dgm:spPr/>
      <dgm:t>
        <a:bodyPr/>
        <a:lstStyle/>
        <a:p>
          <a:endParaRPr lang="en-US"/>
        </a:p>
      </dgm:t>
    </dgm:pt>
    <dgm:pt modelId="{C285038D-8782-874B-8B9E-2ECE359A4D13}" type="asst">
      <dgm:prSet phldrT="[Text]" custT="1"/>
      <dgm:spPr/>
      <dgm:t>
        <a:bodyPr/>
        <a:lstStyle/>
        <a:p>
          <a:r>
            <a:rPr lang="en-US" sz="1000"/>
            <a:t>Weak Lensing</a:t>
          </a:r>
        </a:p>
        <a:p>
          <a:r>
            <a:rPr lang="en-US" sz="1000"/>
            <a:t>B. Jain (Penn)</a:t>
          </a:r>
        </a:p>
        <a:p>
          <a:r>
            <a:rPr lang="en-US" sz="1000"/>
            <a:t>S. Bridle (UCL)</a:t>
          </a:r>
        </a:p>
      </dgm:t>
    </dgm:pt>
    <dgm:pt modelId="{97411EA9-0CC5-A04E-899A-739013370DF8}" type="parTrans" cxnId="{DF331754-CF3B-F543-90F5-CCCFFA596DE9}">
      <dgm:prSet/>
      <dgm:spPr/>
      <dgm:t>
        <a:bodyPr/>
        <a:lstStyle/>
        <a:p>
          <a:endParaRPr lang="en-US"/>
        </a:p>
      </dgm:t>
    </dgm:pt>
    <dgm:pt modelId="{C2BEA3E3-1355-7349-BB49-B1C593C65A80}" type="sibTrans" cxnId="{DF331754-CF3B-F543-90F5-CCCFFA596DE9}">
      <dgm:prSet/>
      <dgm:spPr/>
      <dgm:t>
        <a:bodyPr/>
        <a:lstStyle/>
        <a:p>
          <a:endParaRPr lang="en-US"/>
        </a:p>
      </dgm:t>
    </dgm:pt>
    <dgm:pt modelId="{6E465BB5-A838-AD4F-92EA-DF743C6F5AD5}" type="asst">
      <dgm:prSet phldrT="[Text]" custT="1"/>
      <dgm:spPr/>
      <dgm:t>
        <a:bodyPr/>
        <a:lstStyle/>
        <a:p>
          <a:r>
            <a:rPr lang="en-US" sz="1000"/>
            <a:t>Simulations</a:t>
          </a:r>
        </a:p>
        <a:p>
          <a:r>
            <a:rPr lang="en-US" sz="1000"/>
            <a:t>G. Evrard (Michigan)</a:t>
          </a:r>
        </a:p>
        <a:p>
          <a:r>
            <a:rPr lang="en-US" sz="1000"/>
            <a:t>A. Kravtsov (Chicago)</a:t>
          </a:r>
        </a:p>
      </dgm:t>
    </dgm:pt>
    <dgm:pt modelId="{1FFD7181-0136-AC47-8E8E-7E4348A74671}" type="parTrans" cxnId="{88DAAF8F-6A42-D941-AFC9-947879B1DAA7}">
      <dgm:prSet/>
      <dgm:spPr/>
      <dgm:t>
        <a:bodyPr/>
        <a:lstStyle/>
        <a:p>
          <a:endParaRPr lang="en-US"/>
        </a:p>
      </dgm:t>
    </dgm:pt>
    <dgm:pt modelId="{8BA16D5C-7DE2-DA47-B1A5-94E32914070A}" type="sibTrans" cxnId="{88DAAF8F-6A42-D941-AFC9-947879B1DAA7}">
      <dgm:prSet/>
      <dgm:spPr/>
      <dgm:t>
        <a:bodyPr/>
        <a:lstStyle/>
        <a:p>
          <a:endParaRPr lang="en-US"/>
        </a:p>
      </dgm:t>
    </dgm:pt>
    <dgm:pt modelId="{B134D2A2-4AD6-2E4A-B047-B91BB4828CBA}" type="asst">
      <dgm:prSet phldrT="[Text]" custT="1"/>
      <dgm:spPr/>
      <dgm:t>
        <a:bodyPr/>
        <a:lstStyle/>
        <a:p>
          <a:r>
            <a:rPr lang="en-US" sz="1000"/>
            <a:t>Photo-z</a:t>
          </a:r>
        </a:p>
        <a:p>
          <a:r>
            <a:rPr lang="en-US" sz="1000"/>
            <a:t>H. Lin (FNAL)</a:t>
          </a:r>
        </a:p>
        <a:p>
          <a:r>
            <a:rPr lang="en-US" sz="1000"/>
            <a:t>F. Castander (Barcelona)</a:t>
          </a:r>
        </a:p>
      </dgm:t>
    </dgm:pt>
    <dgm:pt modelId="{12EE9A57-C678-A549-9FDA-1C69C89A6492}" type="parTrans" cxnId="{1683446C-6B95-BC40-B203-85C061C85971}">
      <dgm:prSet/>
      <dgm:spPr/>
      <dgm:t>
        <a:bodyPr/>
        <a:lstStyle/>
        <a:p>
          <a:endParaRPr lang="en-US"/>
        </a:p>
      </dgm:t>
    </dgm:pt>
    <dgm:pt modelId="{59C7474F-6B43-1C41-925C-FDBB143AF1DD}" type="sibTrans" cxnId="{1683446C-6B95-BC40-B203-85C061C85971}">
      <dgm:prSet/>
      <dgm:spPr/>
      <dgm:t>
        <a:bodyPr/>
        <a:lstStyle/>
        <a:p>
          <a:endParaRPr lang="en-US"/>
        </a:p>
      </dgm:t>
    </dgm:pt>
    <dgm:pt modelId="{4F3142CF-5A31-834A-ADC9-BF918207B207}">
      <dgm:prSet phldrT="[Text]" custT="1"/>
      <dgm:spPr/>
      <dgm:t>
        <a:bodyPr/>
        <a:lstStyle/>
        <a:p>
          <a:r>
            <a:rPr lang="en-US" sz="1000"/>
            <a:t>Milky Way</a:t>
          </a:r>
        </a:p>
        <a:p>
          <a:r>
            <a:rPr lang="en-US" sz="1000"/>
            <a:t>B. Yanny (FNAL)</a:t>
          </a:r>
        </a:p>
        <a:p>
          <a:r>
            <a:rPr lang="en-US" sz="1000"/>
            <a:t>B. Santiago (Brazil)</a:t>
          </a:r>
        </a:p>
      </dgm:t>
    </dgm:pt>
    <dgm:pt modelId="{64303BCC-0590-D34B-8222-86F1903FCD97}" type="parTrans" cxnId="{E975F380-20C5-D849-ADA8-62887B7CC639}">
      <dgm:prSet/>
      <dgm:spPr/>
      <dgm:t>
        <a:bodyPr/>
        <a:lstStyle/>
        <a:p>
          <a:endParaRPr lang="en-US"/>
        </a:p>
      </dgm:t>
    </dgm:pt>
    <dgm:pt modelId="{AC47D26E-9894-E443-AF41-53C7B7C68092}" type="sibTrans" cxnId="{E975F380-20C5-D849-ADA8-62887B7CC639}">
      <dgm:prSet/>
      <dgm:spPr/>
      <dgm:t>
        <a:bodyPr/>
        <a:lstStyle/>
        <a:p>
          <a:endParaRPr lang="en-US"/>
        </a:p>
      </dgm:t>
    </dgm:pt>
    <dgm:pt modelId="{77EB884F-B35E-5344-B63E-92D33A8D22DB}">
      <dgm:prSet phldrT="[Text]" custT="1"/>
      <dgm:spPr/>
      <dgm:t>
        <a:bodyPr/>
        <a:lstStyle/>
        <a:p>
          <a:r>
            <a:rPr lang="en-US" sz="1000"/>
            <a:t>Theory</a:t>
          </a:r>
        </a:p>
        <a:p>
          <a:r>
            <a:rPr lang="en-US" sz="1000"/>
            <a:t>S. Dodelson (FNAL)</a:t>
          </a:r>
        </a:p>
        <a:p>
          <a:r>
            <a:rPr lang="en-US" sz="1000"/>
            <a:t>J. Weller (Munich)</a:t>
          </a:r>
        </a:p>
      </dgm:t>
    </dgm:pt>
    <dgm:pt modelId="{9223D108-C822-EC4D-B1FE-BB3EEA666107}" type="parTrans" cxnId="{098247FA-21EF-B44F-A8E2-549C4D8DF6A1}">
      <dgm:prSet/>
      <dgm:spPr/>
      <dgm:t>
        <a:bodyPr/>
        <a:lstStyle/>
        <a:p>
          <a:endParaRPr lang="en-US"/>
        </a:p>
      </dgm:t>
    </dgm:pt>
    <dgm:pt modelId="{38FCFC5E-3456-6E42-99CE-32A692FA4EDF}" type="sibTrans" cxnId="{098247FA-21EF-B44F-A8E2-549C4D8DF6A1}">
      <dgm:prSet/>
      <dgm:spPr/>
      <dgm:t>
        <a:bodyPr/>
        <a:lstStyle/>
        <a:p>
          <a:endParaRPr lang="en-US"/>
        </a:p>
      </dgm:t>
    </dgm:pt>
    <dgm:pt modelId="{495737D1-758B-A34B-A751-1C44246939A7}" type="pres">
      <dgm:prSet presAssocID="{31E36097-1C81-F94F-A59A-7CA0FC76EAE7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D189A4EC-EE8C-6546-8CC4-9823484A3F51}" type="pres">
      <dgm:prSet presAssocID="{3E38207A-93B7-E24F-A1DE-AA731BFDA316}" presName="hierRoot1" presStyleCnt="0">
        <dgm:presLayoutVars>
          <dgm:hierBranch val="init"/>
        </dgm:presLayoutVars>
      </dgm:prSet>
      <dgm:spPr/>
    </dgm:pt>
    <dgm:pt modelId="{4C3531E1-18F2-C742-B461-6E3CDCC80E9C}" type="pres">
      <dgm:prSet presAssocID="{3E38207A-93B7-E24F-A1DE-AA731BFDA316}" presName="rootComposite1" presStyleCnt="0"/>
      <dgm:spPr/>
    </dgm:pt>
    <dgm:pt modelId="{3AE1E1D8-E645-9B48-9E26-70B2455B74E9}" type="pres">
      <dgm:prSet presAssocID="{3E38207A-93B7-E24F-A1DE-AA731BFDA316}" presName="rootText1" presStyleLbl="node0" presStyleIdx="0" presStyleCnt="1" custScaleX="113440" custScaleY="14350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3B51FE9-9351-3442-88A7-70EBDC653254}" type="pres">
      <dgm:prSet presAssocID="{3E38207A-93B7-E24F-A1DE-AA731BFDA316}" presName="rootConnector1" presStyleLbl="node1" presStyleIdx="0" presStyleCnt="0"/>
      <dgm:spPr/>
      <dgm:t>
        <a:bodyPr/>
        <a:lstStyle/>
        <a:p>
          <a:endParaRPr lang="en-US"/>
        </a:p>
      </dgm:t>
    </dgm:pt>
    <dgm:pt modelId="{7BAB0620-C651-9E4C-9D39-C620A7C383C7}" type="pres">
      <dgm:prSet presAssocID="{3E38207A-93B7-E24F-A1DE-AA731BFDA316}" presName="hierChild2" presStyleCnt="0"/>
      <dgm:spPr/>
    </dgm:pt>
    <dgm:pt modelId="{E36415BF-2104-8142-BCE0-A301538140F3}" type="pres">
      <dgm:prSet presAssocID="{391602B9-3FDA-404E-BF9D-4A816CEF0668}" presName="Name37" presStyleLbl="parChTrans1D2" presStyleIdx="0" presStyleCnt="11"/>
      <dgm:spPr/>
      <dgm:t>
        <a:bodyPr/>
        <a:lstStyle/>
        <a:p>
          <a:endParaRPr lang="en-US"/>
        </a:p>
      </dgm:t>
    </dgm:pt>
    <dgm:pt modelId="{CE8D140C-5B40-B047-84A8-007FCF5A4C98}" type="pres">
      <dgm:prSet presAssocID="{1FA6799C-D15A-CF49-8D12-02DF0F04D2C7}" presName="hierRoot2" presStyleCnt="0">
        <dgm:presLayoutVars>
          <dgm:hierBranch val="init"/>
        </dgm:presLayoutVars>
      </dgm:prSet>
      <dgm:spPr/>
    </dgm:pt>
    <dgm:pt modelId="{0EC80D92-8CE0-7A43-A71E-8109D88C678F}" type="pres">
      <dgm:prSet presAssocID="{1FA6799C-D15A-CF49-8D12-02DF0F04D2C7}" presName="rootComposite" presStyleCnt="0"/>
      <dgm:spPr/>
    </dgm:pt>
    <dgm:pt modelId="{708D8F29-64D7-1145-A6CB-BD4C46AEC665}" type="pres">
      <dgm:prSet presAssocID="{1FA6799C-D15A-CF49-8D12-02DF0F04D2C7}" presName="rootText" presStyleLbl="node2" presStyleIdx="0" presStyleCnt="5" custScaleY="17812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2381F64-DB67-E647-930A-3C7307867A98}" type="pres">
      <dgm:prSet presAssocID="{1FA6799C-D15A-CF49-8D12-02DF0F04D2C7}" presName="rootConnector" presStyleLbl="node2" presStyleIdx="0" presStyleCnt="5"/>
      <dgm:spPr/>
      <dgm:t>
        <a:bodyPr/>
        <a:lstStyle/>
        <a:p>
          <a:endParaRPr lang="en-US"/>
        </a:p>
      </dgm:t>
    </dgm:pt>
    <dgm:pt modelId="{B0549F7E-4029-934F-987E-48B5103668B5}" type="pres">
      <dgm:prSet presAssocID="{1FA6799C-D15A-CF49-8D12-02DF0F04D2C7}" presName="hierChild4" presStyleCnt="0"/>
      <dgm:spPr/>
    </dgm:pt>
    <dgm:pt modelId="{D5993BF3-2751-F549-938B-9A8F5530238E}" type="pres">
      <dgm:prSet presAssocID="{1FA6799C-D15A-CF49-8D12-02DF0F04D2C7}" presName="hierChild5" presStyleCnt="0"/>
      <dgm:spPr/>
    </dgm:pt>
    <dgm:pt modelId="{9A8BEC61-652D-9A47-BAB0-9CF7095CC836}" type="pres">
      <dgm:prSet presAssocID="{79225AEA-232E-A54D-AB27-067AC4865ED7}" presName="Name37" presStyleLbl="parChTrans1D2" presStyleIdx="1" presStyleCnt="11"/>
      <dgm:spPr/>
      <dgm:t>
        <a:bodyPr/>
        <a:lstStyle/>
        <a:p>
          <a:endParaRPr lang="en-US"/>
        </a:p>
      </dgm:t>
    </dgm:pt>
    <dgm:pt modelId="{6F280193-838D-B64C-ADC1-86EAACD2B90B}" type="pres">
      <dgm:prSet presAssocID="{BBF09C11-D237-854A-81A5-36E304307553}" presName="hierRoot2" presStyleCnt="0">
        <dgm:presLayoutVars>
          <dgm:hierBranch val="init"/>
        </dgm:presLayoutVars>
      </dgm:prSet>
      <dgm:spPr/>
    </dgm:pt>
    <dgm:pt modelId="{09CE10E0-E791-144B-8418-52DBDE768B1A}" type="pres">
      <dgm:prSet presAssocID="{BBF09C11-D237-854A-81A5-36E304307553}" presName="rootComposite" presStyleCnt="0"/>
      <dgm:spPr/>
    </dgm:pt>
    <dgm:pt modelId="{3B5819DE-6456-D84F-94B7-095DB9F26933}" type="pres">
      <dgm:prSet presAssocID="{BBF09C11-D237-854A-81A5-36E304307553}" presName="rootText" presStyleLbl="node2" presStyleIdx="1" presStyleCnt="5" custScaleY="17812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ACB8747-932B-3545-9D3F-A5195F144ECC}" type="pres">
      <dgm:prSet presAssocID="{BBF09C11-D237-854A-81A5-36E304307553}" presName="rootConnector" presStyleLbl="node2" presStyleIdx="1" presStyleCnt="5"/>
      <dgm:spPr/>
      <dgm:t>
        <a:bodyPr/>
        <a:lstStyle/>
        <a:p>
          <a:endParaRPr lang="en-US"/>
        </a:p>
      </dgm:t>
    </dgm:pt>
    <dgm:pt modelId="{93429B0B-D8B3-4143-9A45-18B2284252A8}" type="pres">
      <dgm:prSet presAssocID="{BBF09C11-D237-854A-81A5-36E304307553}" presName="hierChild4" presStyleCnt="0"/>
      <dgm:spPr/>
    </dgm:pt>
    <dgm:pt modelId="{DDC6EFFE-9FDD-834A-9F30-16AB274C2348}" type="pres">
      <dgm:prSet presAssocID="{BBF09C11-D237-854A-81A5-36E304307553}" presName="hierChild5" presStyleCnt="0"/>
      <dgm:spPr/>
    </dgm:pt>
    <dgm:pt modelId="{96D85EAC-74D7-A34E-9B73-60393D448515}" type="pres">
      <dgm:prSet presAssocID="{8C4FC7BD-17BF-8D4D-8552-C61C785E9B34}" presName="Name37" presStyleLbl="parChTrans1D2" presStyleIdx="2" presStyleCnt="11"/>
      <dgm:spPr/>
      <dgm:t>
        <a:bodyPr/>
        <a:lstStyle/>
        <a:p>
          <a:endParaRPr lang="en-US"/>
        </a:p>
      </dgm:t>
    </dgm:pt>
    <dgm:pt modelId="{6F1A6544-4C96-424B-B0F5-3E491946A449}" type="pres">
      <dgm:prSet presAssocID="{CD0FD1F8-BF16-2E45-B9E3-F3E68448C4B2}" presName="hierRoot2" presStyleCnt="0">
        <dgm:presLayoutVars>
          <dgm:hierBranch val="init"/>
        </dgm:presLayoutVars>
      </dgm:prSet>
      <dgm:spPr/>
    </dgm:pt>
    <dgm:pt modelId="{9FD842B9-4B07-C541-B98F-2997DBA089B8}" type="pres">
      <dgm:prSet presAssocID="{CD0FD1F8-BF16-2E45-B9E3-F3E68448C4B2}" presName="rootComposite" presStyleCnt="0"/>
      <dgm:spPr/>
    </dgm:pt>
    <dgm:pt modelId="{80A699C2-E8BD-0242-A75E-8EEDD0E63898}" type="pres">
      <dgm:prSet presAssocID="{CD0FD1F8-BF16-2E45-B9E3-F3E68448C4B2}" presName="rootText" presStyleLbl="node2" presStyleIdx="2" presStyleCnt="5" custScaleY="17812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B7EBE4E2-2929-D140-A533-6AA9B14D1319}" type="pres">
      <dgm:prSet presAssocID="{CD0FD1F8-BF16-2E45-B9E3-F3E68448C4B2}" presName="rootConnector" presStyleLbl="node2" presStyleIdx="2" presStyleCnt="5"/>
      <dgm:spPr/>
      <dgm:t>
        <a:bodyPr/>
        <a:lstStyle/>
        <a:p>
          <a:endParaRPr lang="en-US"/>
        </a:p>
      </dgm:t>
    </dgm:pt>
    <dgm:pt modelId="{92D3DC29-9376-B24C-B84D-52BC9627784A}" type="pres">
      <dgm:prSet presAssocID="{CD0FD1F8-BF16-2E45-B9E3-F3E68448C4B2}" presName="hierChild4" presStyleCnt="0"/>
      <dgm:spPr/>
    </dgm:pt>
    <dgm:pt modelId="{D08E9ED1-840A-E44A-BCD4-E6D5FF1E5E82}" type="pres">
      <dgm:prSet presAssocID="{CD0FD1F8-BF16-2E45-B9E3-F3E68448C4B2}" presName="hierChild5" presStyleCnt="0"/>
      <dgm:spPr/>
    </dgm:pt>
    <dgm:pt modelId="{D4867E5E-4AC7-0840-A465-C6A66A266EF5}" type="pres">
      <dgm:prSet presAssocID="{64303BCC-0590-D34B-8222-86F1903FCD97}" presName="Name37" presStyleLbl="parChTrans1D2" presStyleIdx="3" presStyleCnt="11"/>
      <dgm:spPr/>
      <dgm:t>
        <a:bodyPr/>
        <a:lstStyle/>
        <a:p>
          <a:endParaRPr lang="en-US"/>
        </a:p>
      </dgm:t>
    </dgm:pt>
    <dgm:pt modelId="{DF7EC260-900F-4745-A835-6033AA77745B}" type="pres">
      <dgm:prSet presAssocID="{4F3142CF-5A31-834A-ADC9-BF918207B207}" presName="hierRoot2" presStyleCnt="0">
        <dgm:presLayoutVars>
          <dgm:hierBranch val="init"/>
        </dgm:presLayoutVars>
      </dgm:prSet>
      <dgm:spPr/>
    </dgm:pt>
    <dgm:pt modelId="{C302A61F-EA0B-A543-A1D3-6274D7957E0A}" type="pres">
      <dgm:prSet presAssocID="{4F3142CF-5A31-834A-ADC9-BF918207B207}" presName="rootComposite" presStyleCnt="0"/>
      <dgm:spPr/>
    </dgm:pt>
    <dgm:pt modelId="{C9BD2931-55BA-7841-89E2-6E74081B2C5E}" type="pres">
      <dgm:prSet presAssocID="{4F3142CF-5A31-834A-ADC9-BF918207B207}" presName="rootText" presStyleLbl="node2" presStyleIdx="3" presStyleCnt="5" custScaleY="17812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D513368-7E7D-D446-B9C8-5300DE953456}" type="pres">
      <dgm:prSet presAssocID="{4F3142CF-5A31-834A-ADC9-BF918207B207}" presName="rootConnector" presStyleLbl="node2" presStyleIdx="3" presStyleCnt="5"/>
      <dgm:spPr/>
      <dgm:t>
        <a:bodyPr/>
        <a:lstStyle/>
        <a:p>
          <a:endParaRPr lang="en-US"/>
        </a:p>
      </dgm:t>
    </dgm:pt>
    <dgm:pt modelId="{98CC5745-7857-2E45-AFF6-1C25737DDCBD}" type="pres">
      <dgm:prSet presAssocID="{4F3142CF-5A31-834A-ADC9-BF918207B207}" presName="hierChild4" presStyleCnt="0"/>
      <dgm:spPr/>
    </dgm:pt>
    <dgm:pt modelId="{CF6ECFC8-BE4E-B84B-96D2-87C9508D707E}" type="pres">
      <dgm:prSet presAssocID="{4F3142CF-5A31-834A-ADC9-BF918207B207}" presName="hierChild5" presStyleCnt="0"/>
      <dgm:spPr/>
    </dgm:pt>
    <dgm:pt modelId="{B067F046-2CBD-8445-9314-D02511F94C73}" type="pres">
      <dgm:prSet presAssocID="{9223D108-C822-EC4D-B1FE-BB3EEA666107}" presName="Name37" presStyleLbl="parChTrans1D2" presStyleIdx="4" presStyleCnt="11"/>
      <dgm:spPr/>
      <dgm:t>
        <a:bodyPr/>
        <a:lstStyle/>
        <a:p>
          <a:endParaRPr lang="en-US"/>
        </a:p>
      </dgm:t>
    </dgm:pt>
    <dgm:pt modelId="{6C7FE5F4-42BA-BA41-B038-2FCCC5EBDF56}" type="pres">
      <dgm:prSet presAssocID="{77EB884F-B35E-5344-B63E-92D33A8D22DB}" presName="hierRoot2" presStyleCnt="0">
        <dgm:presLayoutVars>
          <dgm:hierBranch val="init"/>
        </dgm:presLayoutVars>
      </dgm:prSet>
      <dgm:spPr/>
    </dgm:pt>
    <dgm:pt modelId="{B784CB55-6E99-F44E-A620-9CB13A3E6013}" type="pres">
      <dgm:prSet presAssocID="{77EB884F-B35E-5344-B63E-92D33A8D22DB}" presName="rootComposite" presStyleCnt="0"/>
      <dgm:spPr/>
    </dgm:pt>
    <dgm:pt modelId="{32820D19-F2C0-9D4A-BC14-29A29298DC46}" type="pres">
      <dgm:prSet presAssocID="{77EB884F-B35E-5344-B63E-92D33A8D22DB}" presName="rootText" presStyleLbl="node2" presStyleIdx="4" presStyleCnt="5" custScaleY="17812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F931258-52C9-2D4E-9463-E4284691F56B}" type="pres">
      <dgm:prSet presAssocID="{77EB884F-B35E-5344-B63E-92D33A8D22DB}" presName="rootConnector" presStyleLbl="node2" presStyleIdx="4" presStyleCnt="5"/>
      <dgm:spPr/>
      <dgm:t>
        <a:bodyPr/>
        <a:lstStyle/>
        <a:p>
          <a:endParaRPr lang="en-US"/>
        </a:p>
      </dgm:t>
    </dgm:pt>
    <dgm:pt modelId="{7877B386-10A2-814F-A397-44C15AA43F19}" type="pres">
      <dgm:prSet presAssocID="{77EB884F-B35E-5344-B63E-92D33A8D22DB}" presName="hierChild4" presStyleCnt="0"/>
      <dgm:spPr/>
    </dgm:pt>
    <dgm:pt modelId="{87592E07-6600-5845-BFA2-BA03ED57F85C}" type="pres">
      <dgm:prSet presAssocID="{77EB884F-B35E-5344-B63E-92D33A8D22DB}" presName="hierChild5" presStyleCnt="0"/>
      <dgm:spPr/>
    </dgm:pt>
    <dgm:pt modelId="{34781461-3584-E74F-B506-3C5537B02DC7}" type="pres">
      <dgm:prSet presAssocID="{3E38207A-93B7-E24F-A1DE-AA731BFDA316}" presName="hierChild3" presStyleCnt="0"/>
      <dgm:spPr/>
    </dgm:pt>
    <dgm:pt modelId="{0CBB8696-1F7F-F545-B009-A8D17E3C29C5}" type="pres">
      <dgm:prSet presAssocID="{10428276-9980-CD4B-B2EF-93CB76F3CEF0}" presName="Name111" presStyleLbl="parChTrans1D2" presStyleIdx="5" presStyleCnt="11"/>
      <dgm:spPr/>
      <dgm:t>
        <a:bodyPr/>
        <a:lstStyle/>
        <a:p>
          <a:endParaRPr lang="en-US"/>
        </a:p>
      </dgm:t>
    </dgm:pt>
    <dgm:pt modelId="{30B03869-47DD-5A47-BBD0-76B05E65EA21}" type="pres">
      <dgm:prSet presAssocID="{8D5E046C-CE24-8F4B-856D-00DABB4CB252}" presName="hierRoot3" presStyleCnt="0">
        <dgm:presLayoutVars>
          <dgm:hierBranch val="init"/>
        </dgm:presLayoutVars>
      </dgm:prSet>
      <dgm:spPr/>
    </dgm:pt>
    <dgm:pt modelId="{D4040835-9F48-C441-9B88-E309D5D51CFB}" type="pres">
      <dgm:prSet presAssocID="{8D5E046C-CE24-8F4B-856D-00DABB4CB252}" presName="rootComposite3" presStyleCnt="0"/>
      <dgm:spPr/>
    </dgm:pt>
    <dgm:pt modelId="{A8DB3347-60C5-8B40-9A47-2AA63907AF49}" type="pres">
      <dgm:prSet presAssocID="{8D5E046C-CE24-8F4B-856D-00DABB4CB252}" presName="rootText3" presStyleLbl="asst1" presStyleIdx="0" presStyleCnt="6" custScaleX="144368" custScaleY="14082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FFB0345-FA7F-054B-A21C-FD4A2BC393DA}" type="pres">
      <dgm:prSet presAssocID="{8D5E046C-CE24-8F4B-856D-00DABB4CB252}" presName="rootConnector3" presStyleLbl="asst1" presStyleIdx="0" presStyleCnt="6"/>
      <dgm:spPr/>
      <dgm:t>
        <a:bodyPr/>
        <a:lstStyle/>
        <a:p>
          <a:endParaRPr lang="en-US"/>
        </a:p>
      </dgm:t>
    </dgm:pt>
    <dgm:pt modelId="{D78D2BF1-FEB0-8441-9AEB-48894621C291}" type="pres">
      <dgm:prSet presAssocID="{8D5E046C-CE24-8F4B-856D-00DABB4CB252}" presName="hierChild6" presStyleCnt="0"/>
      <dgm:spPr/>
    </dgm:pt>
    <dgm:pt modelId="{15825EF4-3B0E-994F-BAD8-ADCDA7ECD0DF}" type="pres">
      <dgm:prSet presAssocID="{8D5E046C-CE24-8F4B-856D-00DABB4CB252}" presName="hierChild7" presStyleCnt="0"/>
      <dgm:spPr/>
    </dgm:pt>
    <dgm:pt modelId="{46878E7E-105C-1445-9805-7C5E567E8621}" type="pres">
      <dgm:prSet presAssocID="{51D4148C-26E2-8D45-94AB-717F16A6A6AF}" presName="Name111" presStyleLbl="parChTrans1D2" presStyleIdx="6" presStyleCnt="11"/>
      <dgm:spPr/>
      <dgm:t>
        <a:bodyPr/>
        <a:lstStyle/>
        <a:p>
          <a:endParaRPr lang="en-US"/>
        </a:p>
      </dgm:t>
    </dgm:pt>
    <dgm:pt modelId="{9568C6E8-98D8-FA41-8F84-26C772EBBCDC}" type="pres">
      <dgm:prSet presAssocID="{CF5B2683-42C9-6043-8ABD-912D8650CAAD}" presName="hierRoot3" presStyleCnt="0">
        <dgm:presLayoutVars>
          <dgm:hierBranch val="init"/>
        </dgm:presLayoutVars>
      </dgm:prSet>
      <dgm:spPr/>
    </dgm:pt>
    <dgm:pt modelId="{D759879A-F6B5-4A43-B58A-C6F300DB0DA7}" type="pres">
      <dgm:prSet presAssocID="{CF5B2683-42C9-6043-8ABD-912D8650CAAD}" presName="rootComposite3" presStyleCnt="0"/>
      <dgm:spPr/>
    </dgm:pt>
    <dgm:pt modelId="{7E557964-4860-304C-9F38-FE1B4772D2F7}" type="pres">
      <dgm:prSet presAssocID="{CF5B2683-42C9-6043-8ABD-912D8650CAAD}" presName="rootText3" presStyleLbl="asst1" presStyleIdx="1" presStyleCnt="6" custScaleX="137108" custScaleY="14082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4EF299F-D6DA-6142-B645-1EEFE6E4B17D}" type="pres">
      <dgm:prSet presAssocID="{CF5B2683-42C9-6043-8ABD-912D8650CAAD}" presName="rootConnector3" presStyleLbl="asst1" presStyleIdx="1" presStyleCnt="6"/>
      <dgm:spPr/>
      <dgm:t>
        <a:bodyPr/>
        <a:lstStyle/>
        <a:p>
          <a:endParaRPr lang="en-US"/>
        </a:p>
      </dgm:t>
    </dgm:pt>
    <dgm:pt modelId="{B7119C95-D0FC-AA45-A400-D3DE777E6D63}" type="pres">
      <dgm:prSet presAssocID="{CF5B2683-42C9-6043-8ABD-912D8650CAAD}" presName="hierChild6" presStyleCnt="0"/>
      <dgm:spPr/>
    </dgm:pt>
    <dgm:pt modelId="{B8CC5665-6443-B446-8B15-3C71CB1DE47A}" type="pres">
      <dgm:prSet presAssocID="{CF5B2683-42C9-6043-8ABD-912D8650CAAD}" presName="hierChild7" presStyleCnt="0"/>
      <dgm:spPr/>
    </dgm:pt>
    <dgm:pt modelId="{F57879F9-B751-304B-88D6-3542D22E8BC0}" type="pres">
      <dgm:prSet presAssocID="{58D9BA01-EE6D-C74B-90CC-F0636D667625}" presName="Name111" presStyleLbl="parChTrans1D2" presStyleIdx="7" presStyleCnt="11"/>
      <dgm:spPr/>
      <dgm:t>
        <a:bodyPr/>
        <a:lstStyle/>
        <a:p>
          <a:endParaRPr lang="en-US"/>
        </a:p>
      </dgm:t>
    </dgm:pt>
    <dgm:pt modelId="{6E0072CB-A5FC-DF45-95A3-909CAF7BE0E9}" type="pres">
      <dgm:prSet presAssocID="{B56EA32F-D322-E547-9E75-93638A0D5AFB}" presName="hierRoot3" presStyleCnt="0">
        <dgm:presLayoutVars>
          <dgm:hierBranch val="init"/>
        </dgm:presLayoutVars>
      </dgm:prSet>
      <dgm:spPr/>
    </dgm:pt>
    <dgm:pt modelId="{578DF221-EC2E-924D-A4A3-762B3C1671B6}" type="pres">
      <dgm:prSet presAssocID="{B56EA32F-D322-E547-9E75-93638A0D5AFB}" presName="rootComposite3" presStyleCnt="0"/>
      <dgm:spPr/>
    </dgm:pt>
    <dgm:pt modelId="{61593B34-FEC9-0345-BB41-00D6B070430B}" type="pres">
      <dgm:prSet presAssocID="{B56EA32F-D322-E547-9E75-93638A0D5AFB}" presName="rootText3" presStyleLbl="asst1" presStyleIdx="2" presStyleCnt="6" custScaleX="157892" custScaleY="13525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5F45E86-1263-534C-A956-8A61EA80642D}" type="pres">
      <dgm:prSet presAssocID="{B56EA32F-D322-E547-9E75-93638A0D5AFB}" presName="rootConnector3" presStyleLbl="asst1" presStyleIdx="2" presStyleCnt="6"/>
      <dgm:spPr/>
      <dgm:t>
        <a:bodyPr/>
        <a:lstStyle/>
        <a:p>
          <a:endParaRPr lang="en-US"/>
        </a:p>
      </dgm:t>
    </dgm:pt>
    <dgm:pt modelId="{E592294A-6098-1641-A130-E640D258EE77}" type="pres">
      <dgm:prSet presAssocID="{B56EA32F-D322-E547-9E75-93638A0D5AFB}" presName="hierChild6" presStyleCnt="0"/>
      <dgm:spPr/>
    </dgm:pt>
    <dgm:pt modelId="{34D681FB-B9F8-E945-990F-90E91F3EC9ED}" type="pres">
      <dgm:prSet presAssocID="{B56EA32F-D322-E547-9E75-93638A0D5AFB}" presName="hierChild7" presStyleCnt="0"/>
      <dgm:spPr/>
    </dgm:pt>
    <dgm:pt modelId="{88EBFE26-BE83-1348-8341-34F8CE42D843}" type="pres">
      <dgm:prSet presAssocID="{97411EA9-0CC5-A04E-899A-739013370DF8}" presName="Name111" presStyleLbl="parChTrans1D2" presStyleIdx="8" presStyleCnt="11"/>
      <dgm:spPr/>
      <dgm:t>
        <a:bodyPr/>
        <a:lstStyle/>
        <a:p>
          <a:endParaRPr lang="en-US"/>
        </a:p>
      </dgm:t>
    </dgm:pt>
    <dgm:pt modelId="{A15C5432-D94A-934B-8A54-390E691A9C59}" type="pres">
      <dgm:prSet presAssocID="{C285038D-8782-874B-8B9E-2ECE359A4D13}" presName="hierRoot3" presStyleCnt="0">
        <dgm:presLayoutVars>
          <dgm:hierBranch val="init"/>
        </dgm:presLayoutVars>
      </dgm:prSet>
      <dgm:spPr/>
    </dgm:pt>
    <dgm:pt modelId="{D2A6AA80-F9EF-C947-8C49-0ABAC2563706}" type="pres">
      <dgm:prSet presAssocID="{C285038D-8782-874B-8B9E-2ECE359A4D13}" presName="rootComposite3" presStyleCnt="0"/>
      <dgm:spPr/>
    </dgm:pt>
    <dgm:pt modelId="{98B9730B-E441-E842-BBE3-6311B8E6E61B}" type="pres">
      <dgm:prSet presAssocID="{C285038D-8782-874B-8B9E-2ECE359A4D13}" presName="rootText3" presStyleLbl="asst1" presStyleIdx="3" presStyleCnt="6" custScaleX="106285" custScaleY="13525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C335068-FEC5-614B-87CA-0B326724FBA6}" type="pres">
      <dgm:prSet presAssocID="{C285038D-8782-874B-8B9E-2ECE359A4D13}" presName="rootConnector3" presStyleLbl="asst1" presStyleIdx="3" presStyleCnt="6"/>
      <dgm:spPr/>
      <dgm:t>
        <a:bodyPr/>
        <a:lstStyle/>
        <a:p>
          <a:endParaRPr lang="en-US"/>
        </a:p>
      </dgm:t>
    </dgm:pt>
    <dgm:pt modelId="{7CA4BFE6-FE59-CC41-9B2C-14CFDF822645}" type="pres">
      <dgm:prSet presAssocID="{C285038D-8782-874B-8B9E-2ECE359A4D13}" presName="hierChild6" presStyleCnt="0"/>
      <dgm:spPr/>
    </dgm:pt>
    <dgm:pt modelId="{307B5E16-4731-0845-87BD-0F71D4712871}" type="pres">
      <dgm:prSet presAssocID="{C285038D-8782-874B-8B9E-2ECE359A4D13}" presName="hierChild7" presStyleCnt="0"/>
      <dgm:spPr/>
    </dgm:pt>
    <dgm:pt modelId="{2AB06078-331B-154A-95CC-0741BEA0B24B}" type="pres">
      <dgm:prSet presAssocID="{1FFD7181-0136-AC47-8E8E-7E4348A74671}" presName="Name111" presStyleLbl="parChTrans1D2" presStyleIdx="9" presStyleCnt="11"/>
      <dgm:spPr/>
      <dgm:t>
        <a:bodyPr/>
        <a:lstStyle/>
        <a:p>
          <a:endParaRPr lang="en-US"/>
        </a:p>
      </dgm:t>
    </dgm:pt>
    <dgm:pt modelId="{DD25334E-89FB-4247-B432-BFF7D787DE39}" type="pres">
      <dgm:prSet presAssocID="{6E465BB5-A838-AD4F-92EA-DF743C6F5AD5}" presName="hierRoot3" presStyleCnt="0">
        <dgm:presLayoutVars>
          <dgm:hierBranch val="init"/>
        </dgm:presLayoutVars>
      </dgm:prSet>
      <dgm:spPr/>
    </dgm:pt>
    <dgm:pt modelId="{FD208C54-349C-7E4C-BFA1-2044C1538987}" type="pres">
      <dgm:prSet presAssocID="{6E465BB5-A838-AD4F-92EA-DF743C6F5AD5}" presName="rootComposite3" presStyleCnt="0"/>
      <dgm:spPr/>
    </dgm:pt>
    <dgm:pt modelId="{D6B73532-3EAA-8E44-BEEC-1367347402EE}" type="pres">
      <dgm:prSet presAssocID="{6E465BB5-A838-AD4F-92EA-DF743C6F5AD5}" presName="rootText3" presStyleLbl="asst1" presStyleIdx="4" presStyleCnt="6" custScaleX="151989" custScaleY="13532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85ED523-882E-5F40-BCF8-E8C0BC15F124}" type="pres">
      <dgm:prSet presAssocID="{6E465BB5-A838-AD4F-92EA-DF743C6F5AD5}" presName="rootConnector3" presStyleLbl="asst1" presStyleIdx="4" presStyleCnt="6"/>
      <dgm:spPr/>
      <dgm:t>
        <a:bodyPr/>
        <a:lstStyle/>
        <a:p>
          <a:endParaRPr lang="en-US"/>
        </a:p>
      </dgm:t>
    </dgm:pt>
    <dgm:pt modelId="{A0AF0FD8-0B09-5547-996B-C32F1373F2D1}" type="pres">
      <dgm:prSet presAssocID="{6E465BB5-A838-AD4F-92EA-DF743C6F5AD5}" presName="hierChild6" presStyleCnt="0"/>
      <dgm:spPr/>
    </dgm:pt>
    <dgm:pt modelId="{C56F529B-B38D-C748-BAC8-9DA47D4CF2AD}" type="pres">
      <dgm:prSet presAssocID="{6E465BB5-A838-AD4F-92EA-DF743C6F5AD5}" presName="hierChild7" presStyleCnt="0"/>
      <dgm:spPr/>
    </dgm:pt>
    <dgm:pt modelId="{DF267468-B6A6-E749-A58A-3641EF919803}" type="pres">
      <dgm:prSet presAssocID="{12EE9A57-C678-A549-9FDA-1C69C89A6492}" presName="Name111" presStyleLbl="parChTrans1D2" presStyleIdx="10" presStyleCnt="11"/>
      <dgm:spPr/>
      <dgm:t>
        <a:bodyPr/>
        <a:lstStyle/>
        <a:p>
          <a:endParaRPr lang="en-US"/>
        </a:p>
      </dgm:t>
    </dgm:pt>
    <dgm:pt modelId="{26F266F2-9702-7443-A3DB-6F8F84A73C3D}" type="pres">
      <dgm:prSet presAssocID="{B134D2A2-4AD6-2E4A-B047-B91BB4828CBA}" presName="hierRoot3" presStyleCnt="0">
        <dgm:presLayoutVars>
          <dgm:hierBranch val="init"/>
        </dgm:presLayoutVars>
      </dgm:prSet>
      <dgm:spPr/>
    </dgm:pt>
    <dgm:pt modelId="{6BB2B30E-77B0-FB46-8B42-233C72C2995A}" type="pres">
      <dgm:prSet presAssocID="{B134D2A2-4AD6-2E4A-B047-B91BB4828CBA}" presName="rootComposite3" presStyleCnt="0"/>
      <dgm:spPr/>
    </dgm:pt>
    <dgm:pt modelId="{DCB275DC-4F38-AF48-A162-83EC21720041}" type="pres">
      <dgm:prSet presAssocID="{B134D2A2-4AD6-2E4A-B047-B91BB4828CBA}" presName="rootText3" presStyleLbl="asst1" presStyleIdx="5" presStyleCnt="6" custScaleX="179298" custScaleY="13532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E637BB9-4244-064E-A9CC-095143AEA174}" type="pres">
      <dgm:prSet presAssocID="{B134D2A2-4AD6-2E4A-B047-B91BB4828CBA}" presName="rootConnector3" presStyleLbl="asst1" presStyleIdx="5" presStyleCnt="6"/>
      <dgm:spPr/>
      <dgm:t>
        <a:bodyPr/>
        <a:lstStyle/>
        <a:p>
          <a:endParaRPr lang="en-US"/>
        </a:p>
      </dgm:t>
    </dgm:pt>
    <dgm:pt modelId="{EF25EB06-5E56-2944-A71B-A1BDD920A881}" type="pres">
      <dgm:prSet presAssocID="{B134D2A2-4AD6-2E4A-B047-B91BB4828CBA}" presName="hierChild6" presStyleCnt="0"/>
      <dgm:spPr/>
    </dgm:pt>
    <dgm:pt modelId="{7A8D2F65-D59E-3D42-8110-0BADAA173550}" type="pres">
      <dgm:prSet presAssocID="{B134D2A2-4AD6-2E4A-B047-B91BB4828CBA}" presName="hierChild7" presStyleCnt="0"/>
      <dgm:spPr/>
    </dgm:pt>
  </dgm:ptLst>
  <dgm:cxnLst>
    <dgm:cxn modelId="{40C04FE7-B226-D445-9BBE-3FBA5854F5F0}" type="presOf" srcId="{BBF09C11-D237-854A-81A5-36E304307553}" destId="{4ACB8747-932B-3545-9D3F-A5195F144ECC}" srcOrd="1" destOrd="0" presId="urn:microsoft.com/office/officeart/2005/8/layout/orgChart1"/>
    <dgm:cxn modelId="{98672845-A53A-1144-8B21-9F9080894466}" type="presOf" srcId="{77EB884F-B35E-5344-B63E-92D33A8D22DB}" destId="{32820D19-F2C0-9D4A-BC14-29A29298DC46}" srcOrd="0" destOrd="0" presId="urn:microsoft.com/office/officeart/2005/8/layout/orgChart1"/>
    <dgm:cxn modelId="{8617F33C-670E-BD4D-B337-0AE8124FE931}" type="presOf" srcId="{B134D2A2-4AD6-2E4A-B047-B91BB4828CBA}" destId="{AE637BB9-4244-064E-A9CC-095143AEA174}" srcOrd="1" destOrd="0" presId="urn:microsoft.com/office/officeart/2005/8/layout/orgChart1"/>
    <dgm:cxn modelId="{A8983EC1-70AE-7F46-BBB4-D18603BFF671}" type="presOf" srcId="{8C4FC7BD-17BF-8D4D-8552-C61C785E9B34}" destId="{96D85EAC-74D7-A34E-9B73-60393D448515}" srcOrd="0" destOrd="0" presId="urn:microsoft.com/office/officeart/2005/8/layout/orgChart1"/>
    <dgm:cxn modelId="{97848C90-7041-6741-8EAA-C71919BC9089}" type="presOf" srcId="{B56EA32F-D322-E547-9E75-93638A0D5AFB}" destId="{61593B34-FEC9-0345-BB41-00D6B070430B}" srcOrd="0" destOrd="0" presId="urn:microsoft.com/office/officeart/2005/8/layout/orgChart1"/>
    <dgm:cxn modelId="{193796BE-B5F3-5946-BA52-A910A98AABA7}" type="presOf" srcId="{3E38207A-93B7-E24F-A1DE-AA731BFDA316}" destId="{53B51FE9-9351-3442-88A7-70EBDC653254}" srcOrd="1" destOrd="0" presId="urn:microsoft.com/office/officeart/2005/8/layout/orgChart1"/>
    <dgm:cxn modelId="{1A566FFA-E5D0-E441-A8D1-E3F2826049E1}" srcId="{3E38207A-93B7-E24F-A1DE-AA731BFDA316}" destId="{CD0FD1F8-BF16-2E45-B9E3-F3E68448C4B2}" srcOrd="8" destOrd="0" parTransId="{8C4FC7BD-17BF-8D4D-8552-C61C785E9B34}" sibTransId="{A0AAD938-92E1-8E4E-BA47-E2067DE3EE70}"/>
    <dgm:cxn modelId="{93E8BA2D-0A10-5847-8C44-CEE45FEA94BD}" type="presOf" srcId="{6E465BB5-A838-AD4F-92EA-DF743C6F5AD5}" destId="{D6B73532-3EAA-8E44-BEEC-1367347402EE}" srcOrd="0" destOrd="0" presId="urn:microsoft.com/office/officeart/2005/8/layout/orgChart1"/>
    <dgm:cxn modelId="{6251CD29-EC18-6349-8C76-6F6CF5FF489E}" type="presOf" srcId="{C285038D-8782-874B-8B9E-2ECE359A4D13}" destId="{98B9730B-E441-E842-BBE3-6311B8E6E61B}" srcOrd="0" destOrd="0" presId="urn:microsoft.com/office/officeart/2005/8/layout/orgChart1"/>
    <dgm:cxn modelId="{EAB30DCC-6FDB-E74C-A72A-AF0C154CEB39}" type="presOf" srcId="{B56EA32F-D322-E547-9E75-93638A0D5AFB}" destId="{05F45E86-1263-534C-A956-8A61EA80642D}" srcOrd="1" destOrd="0" presId="urn:microsoft.com/office/officeart/2005/8/layout/orgChart1"/>
    <dgm:cxn modelId="{D10202AA-AB44-2D43-9CEC-C2E5CF8D49AE}" type="presOf" srcId="{3E38207A-93B7-E24F-A1DE-AA731BFDA316}" destId="{3AE1E1D8-E645-9B48-9E26-70B2455B74E9}" srcOrd="0" destOrd="0" presId="urn:microsoft.com/office/officeart/2005/8/layout/orgChart1"/>
    <dgm:cxn modelId="{53943F04-F8E4-3D4E-96C5-020941FDCC0C}" srcId="{3E38207A-93B7-E24F-A1DE-AA731BFDA316}" destId="{B56EA32F-D322-E547-9E75-93638A0D5AFB}" srcOrd="2" destOrd="0" parTransId="{58D9BA01-EE6D-C74B-90CC-F0636D667625}" sibTransId="{FAE6EE85-2EEC-624E-A1BE-0B3266B87441}"/>
    <dgm:cxn modelId="{60523F7E-D4DA-9948-94F5-C2389577FA0B}" type="presOf" srcId="{1FA6799C-D15A-CF49-8D12-02DF0F04D2C7}" destId="{62381F64-DB67-E647-930A-3C7307867A98}" srcOrd="1" destOrd="0" presId="urn:microsoft.com/office/officeart/2005/8/layout/orgChart1"/>
    <dgm:cxn modelId="{A3B30860-3FCE-0543-9C99-D171690A5E80}" type="presOf" srcId="{58D9BA01-EE6D-C74B-90CC-F0636D667625}" destId="{F57879F9-B751-304B-88D6-3542D22E8BC0}" srcOrd="0" destOrd="0" presId="urn:microsoft.com/office/officeart/2005/8/layout/orgChart1"/>
    <dgm:cxn modelId="{098247FA-21EF-B44F-A8E2-549C4D8DF6A1}" srcId="{3E38207A-93B7-E24F-A1DE-AA731BFDA316}" destId="{77EB884F-B35E-5344-B63E-92D33A8D22DB}" srcOrd="10" destOrd="0" parTransId="{9223D108-C822-EC4D-B1FE-BB3EEA666107}" sibTransId="{38FCFC5E-3456-6E42-99CE-32A692FA4EDF}"/>
    <dgm:cxn modelId="{517FBB8A-0E02-7041-A7D7-B03B6D5B9C6C}" type="presOf" srcId="{64303BCC-0590-D34B-8222-86F1903FCD97}" destId="{D4867E5E-4AC7-0840-A465-C6A66A266EF5}" srcOrd="0" destOrd="0" presId="urn:microsoft.com/office/officeart/2005/8/layout/orgChart1"/>
    <dgm:cxn modelId="{7052F475-2D70-EE44-B6BE-06A6F5043272}" srcId="{3E38207A-93B7-E24F-A1DE-AA731BFDA316}" destId="{1FA6799C-D15A-CF49-8D12-02DF0F04D2C7}" srcOrd="6" destOrd="0" parTransId="{391602B9-3FDA-404E-BF9D-4A816CEF0668}" sibTransId="{C56CAADF-73B7-2B43-8CA6-7C905C692626}"/>
    <dgm:cxn modelId="{D714AA7B-D6F3-2542-9FD0-6069041BB351}" srcId="{3E38207A-93B7-E24F-A1DE-AA731BFDA316}" destId="{CF5B2683-42C9-6043-8ABD-912D8650CAAD}" srcOrd="1" destOrd="0" parTransId="{51D4148C-26E2-8D45-94AB-717F16A6A6AF}" sibTransId="{C4B418AB-3CED-DD45-8880-7EBB3FFC65D4}"/>
    <dgm:cxn modelId="{1683446C-6B95-BC40-B203-85C061C85971}" srcId="{3E38207A-93B7-E24F-A1DE-AA731BFDA316}" destId="{B134D2A2-4AD6-2E4A-B047-B91BB4828CBA}" srcOrd="5" destOrd="0" parTransId="{12EE9A57-C678-A549-9FDA-1C69C89A6492}" sibTransId="{59C7474F-6B43-1C41-925C-FDBB143AF1DD}"/>
    <dgm:cxn modelId="{DF331754-CF3B-F543-90F5-CCCFFA596DE9}" srcId="{3E38207A-93B7-E24F-A1DE-AA731BFDA316}" destId="{C285038D-8782-874B-8B9E-2ECE359A4D13}" srcOrd="3" destOrd="0" parTransId="{97411EA9-0CC5-A04E-899A-739013370DF8}" sibTransId="{C2BEA3E3-1355-7349-BB49-B1C593C65A80}"/>
    <dgm:cxn modelId="{53A3259D-8394-9148-9B39-F0FD2DB2B020}" type="presOf" srcId="{C285038D-8782-874B-8B9E-2ECE359A4D13}" destId="{9C335068-FEC5-614B-87CA-0B326724FBA6}" srcOrd="1" destOrd="0" presId="urn:microsoft.com/office/officeart/2005/8/layout/orgChart1"/>
    <dgm:cxn modelId="{9680B067-EB2C-8D40-BC41-6D0DF8E04725}" type="presOf" srcId="{51D4148C-26E2-8D45-94AB-717F16A6A6AF}" destId="{46878E7E-105C-1445-9805-7C5E567E8621}" srcOrd="0" destOrd="0" presId="urn:microsoft.com/office/officeart/2005/8/layout/orgChart1"/>
    <dgm:cxn modelId="{E975F380-20C5-D849-ADA8-62887B7CC639}" srcId="{3E38207A-93B7-E24F-A1DE-AA731BFDA316}" destId="{4F3142CF-5A31-834A-ADC9-BF918207B207}" srcOrd="9" destOrd="0" parTransId="{64303BCC-0590-D34B-8222-86F1903FCD97}" sibTransId="{AC47D26E-9894-E443-AF41-53C7B7C68092}"/>
    <dgm:cxn modelId="{6083EA44-D43F-F84F-8F53-0FA1D0BEC4B8}" srcId="{3E38207A-93B7-E24F-A1DE-AA731BFDA316}" destId="{BBF09C11-D237-854A-81A5-36E304307553}" srcOrd="7" destOrd="0" parTransId="{79225AEA-232E-A54D-AB27-067AC4865ED7}" sibTransId="{E7A93B82-FA5F-4141-8F58-F9EBC109ECC0}"/>
    <dgm:cxn modelId="{52F7BF2C-2BF7-1142-8128-832C970B5DC0}" srcId="{31E36097-1C81-F94F-A59A-7CA0FC76EAE7}" destId="{3E38207A-93B7-E24F-A1DE-AA731BFDA316}" srcOrd="0" destOrd="0" parTransId="{73F5A654-029B-1544-9DA6-A1816F9B6C80}" sibTransId="{F5F8761C-A73C-B842-AA15-CBB72E7A3E6C}"/>
    <dgm:cxn modelId="{9D5D626A-3691-504D-B1A0-A371A9F0D3B4}" type="presOf" srcId="{CD0FD1F8-BF16-2E45-B9E3-F3E68448C4B2}" destId="{80A699C2-E8BD-0242-A75E-8EEDD0E63898}" srcOrd="0" destOrd="0" presId="urn:microsoft.com/office/officeart/2005/8/layout/orgChart1"/>
    <dgm:cxn modelId="{9496BEE1-2ACD-9F4C-B980-C809F2E13B5F}" type="presOf" srcId="{BBF09C11-D237-854A-81A5-36E304307553}" destId="{3B5819DE-6456-D84F-94B7-095DB9F26933}" srcOrd="0" destOrd="0" presId="urn:microsoft.com/office/officeart/2005/8/layout/orgChart1"/>
    <dgm:cxn modelId="{FCB20CBF-304F-A843-9FB9-80AD0F1455D0}" type="presOf" srcId="{12EE9A57-C678-A549-9FDA-1C69C89A6492}" destId="{DF267468-B6A6-E749-A58A-3641EF919803}" srcOrd="0" destOrd="0" presId="urn:microsoft.com/office/officeart/2005/8/layout/orgChart1"/>
    <dgm:cxn modelId="{CD57F28A-E60B-AD4F-82CB-20E956E8122D}" type="presOf" srcId="{1FA6799C-D15A-CF49-8D12-02DF0F04D2C7}" destId="{708D8F29-64D7-1145-A6CB-BD4C46AEC665}" srcOrd="0" destOrd="0" presId="urn:microsoft.com/office/officeart/2005/8/layout/orgChart1"/>
    <dgm:cxn modelId="{1C08F638-C375-CD41-AE19-ED61B3ED0602}" type="presOf" srcId="{4F3142CF-5A31-834A-ADC9-BF918207B207}" destId="{1D513368-7E7D-D446-B9C8-5300DE953456}" srcOrd="1" destOrd="0" presId="urn:microsoft.com/office/officeart/2005/8/layout/orgChart1"/>
    <dgm:cxn modelId="{9D8A5066-58E5-5347-B198-05DFB53A4EEB}" type="presOf" srcId="{1FFD7181-0136-AC47-8E8E-7E4348A74671}" destId="{2AB06078-331B-154A-95CC-0741BEA0B24B}" srcOrd="0" destOrd="0" presId="urn:microsoft.com/office/officeart/2005/8/layout/orgChart1"/>
    <dgm:cxn modelId="{0C2F2A9A-0255-0E48-B1E7-9055523013E8}" type="presOf" srcId="{6E465BB5-A838-AD4F-92EA-DF743C6F5AD5}" destId="{685ED523-882E-5F40-BCF8-E8C0BC15F124}" srcOrd="1" destOrd="0" presId="urn:microsoft.com/office/officeart/2005/8/layout/orgChart1"/>
    <dgm:cxn modelId="{BAE7D730-E58A-CD4C-BCD3-5C7D6E3C64BB}" type="presOf" srcId="{8D5E046C-CE24-8F4B-856D-00DABB4CB252}" destId="{7FFB0345-FA7F-054B-A21C-FD4A2BC393DA}" srcOrd="1" destOrd="0" presId="urn:microsoft.com/office/officeart/2005/8/layout/orgChart1"/>
    <dgm:cxn modelId="{98156D10-5C2D-3943-83E9-1AB32E2D213E}" type="presOf" srcId="{CF5B2683-42C9-6043-8ABD-912D8650CAAD}" destId="{E4EF299F-D6DA-6142-B645-1EEFE6E4B17D}" srcOrd="1" destOrd="0" presId="urn:microsoft.com/office/officeart/2005/8/layout/orgChart1"/>
    <dgm:cxn modelId="{E8CF4B0F-6117-8342-A58E-7D3EC959F97A}" type="presOf" srcId="{10428276-9980-CD4B-B2EF-93CB76F3CEF0}" destId="{0CBB8696-1F7F-F545-B009-A8D17E3C29C5}" srcOrd="0" destOrd="0" presId="urn:microsoft.com/office/officeart/2005/8/layout/orgChart1"/>
    <dgm:cxn modelId="{7C969397-FE44-4644-BBEC-03E1851565AF}" srcId="{3E38207A-93B7-E24F-A1DE-AA731BFDA316}" destId="{8D5E046C-CE24-8F4B-856D-00DABB4CB252}" srcOrd="0" destOrd="0" parTransId="{10428276-9980-CD4B-B2EF-93CB76F3CEF0}" sibTransId="{AA7B834B-4B02-C14D-A2F1-BAD03218524E}"/>
    <dgm:cxn modelId="{88DAAF8F-6A42-D941-AFC9-947879B1DAA7}" srcId="{3E38207A-93B7-E24F-A1DE-AA731BFDA316}" destId="{6E465BB5-A838-AD4F-92EA-DF743C6F5AD5}" srcOrd="4" destOrd="0" parTransId="{1FFD7181-0136-AC47-8E8E-7E4348A74671}" sibTransId="{8BA16D5C-7DE2-DA47-B1A5-94E32914070A}"/>
    <dgm:cxn modelId="{2B48363B-CFE9-7145-A9D5-19E122A9B240}" type="presOf" srcId="{CF5B2683-42C9-6043-8ABD-912D8650CAAD}" destId="{7E557964-4860-304C-9F38-FE1B4772D2F7}" srcOrd="0" destOrd="0" presId="urn:microsoft.com/office/officeart/2005/8/layout/orgChart1"/>
    <dgm:cxn modelId="{8BC7F5D2-2923-1344-80A2-5FFD3F4882A0}" type="presOf" srcId="{4F3142CF-5A31-834A-ADC9-BF918207B207}" destId="{C9BD2931-55BA-7841-89E2-6E74081B2C5E}" srcOrd="0" destOrd="0" presId="urn:microsoft.com/office/officeart/2005/8/layout/orgChart1"/>
    <dgm:cxn modelId="{8DE43317-7AE9-604A-80A6-4CDE49CF92A4}" type="presOf" srcId="{B134D2A2-4AD6-2E4A-B047-B91BB4828CBA}" destId="{DCB275DC-4F38-AF48-A162-83EC21720041}" srcOrd="0" destOrd="0" presId="urn:microsoft.com/office/officeart/2005/8/layout/orgChart1"/>
    <dgm:cxn modelId="{1B950313-A29B-2A42-8760-7099C2E5B557}" type="presOf" srcId="{77EB884F-B35E-5344-B63E-92D33A8D22DB}" destId="{0F931258-52C9-2D4E-9463-E4284691F56B}" srcOrd="1" destOrd="0" presId="urn:microsoft.com/office/officeart/2005/8/layout/orgChart1"/>
    <dgm:cxn modelId="{8FF45001-5FF0-7B42-9A73-F15803BA17DF}" type="presOf" srcId="{CD0FD1F8-BF16-2E45-B9E3-F3E68448C4B2}" destId="{B7EBE4E2-2929-D140-A533-6AA9B14D1319}" srcOrd="1" destOrd="0" presId="urn:microsoft.com/office/officeart/2005/8/layout/orgChart1"/>
    <dgm:cxn modelId="{B7D9B4B9-DA3E-7945-BD74-D5860D76B3DB}" type="presOf" srcId="{9223D108-C822-EC4D-B1FE-BB3EEA666107}" destId="{B067F046-2CBD-8445-9314-D02511F94C73}" srcOrd="0" destOrd="0" presId="urn:microsoft.com/office/officeart/2005/8/layout/orgChart1"/>
    <dgm:cxn modelId="{B71F6E39-AAED-D646-9B39-000A0CD058BF}" type="presOf" srcId="{8D5E046C-CE24-8F4B-856D-00DABB4CB252}" destId="{A8DB3347-60C5-8B40-9A47-2AA63907AF49}" srcOrd="0" destOrd="0" presId="urn:microsoft.com/office/officeart/2005/8/layout/orgChart1"/>
    <dgm:cxn modelId="{5B80C5F1-A454-A644-A5AD-2622AFA595D5}" type="presOf" srcId="{391602B9-3FDA-404E-BF9D-4A816CEF0668}" destId="{E36415BF-2104-8142-BCE0-A301538140F3}" srcOrd="0" destOrd="0" presId="urn:microsoft.com/office/officeart/2005/8/layout/orgChart1"/>
    <dgm:cxn modelId="{F51DD563-3AD6-8C40-B303-97D1DBC0AB81}" type="presOf" srcId="{97411EA9-0CC5-A04E-899A-739013370DF8}" destId="{88EBFE26-BE83-1348-8341-34F8CE42D843}" srcOrd="0" destOrd="0" presId="urn:microsoft.com/office/officeart/2005/8/layout/orgChart1"/>
    <dgm:cxn modelId="{58BC772B-D697-E04B-8429-32BF3491A502}" type="presOf" srcId="{79225AEA-232E-A54D-AB27-067AC4865ED7}" destId="{9A8BEC61-652D-9A47-BAB0-9CF7095CC836}" srcOrd="0" destOrd="0" presId="urn:microsoft.com/office/officeart/2005/8/layout/orgChart1"/>
    <dgm:cxn modelId="{FA2F1D49-A6EB-8B42-AB19-77203DB630FE}" type="presOf" srcId="{31E36097-1C81-F94F-A59A-7CA0FC76EAE7}" destId="{495737D1-758B-A34B-A751-1C44246939A7}" srcOrd="0" destOrd="0" presId="urn:microsoft.com/office/officeart/2005/8/layout/orgChart1"/>
    <dgm:cxn modelId="{38B0625E-5BA5-EE40-B01E-A993C6773893}" type="presParOf" srcId="{495737D1-758B-A34B-A751-1C44246939A7}" destId="{D189A4EC-EE8C-6546-8CC4-9823484A3F51}" srcOrd="0" destOrd="0" presId="urn:microsoft.com/office/officeart/2005/8/layout/orgChart1"/>
    <dgm:cxn modelId="{A1A43672-2406-AC46-BB73-3C5E6D087C7B}" type="presParOf" srcId="{D189A4EC-EE8C-6546-8CC4-9823484A3F51}" destId="{4C3531E1-18F2-C742-B461-6E3CDCC80E9C}" srcOrd="0" destOrd="0" presId="urn:microsoft.com/office/officeart/2005/8/layout/orgChart1"/>
    <dgm:cxn modelId="{2B31E82C-51B9-5B4A-9E23-16B7A3BB71CA}" type="presParOf" srcId="{4C3531E1-18F2-C742-B461-6E3CDCC80E9C}" destId="{3AE1E1D8-E645-9B48-9E26-70B2455B74E9}" srcOrd="0" destOrd="0" presId="urn:microsoft.com/office/officeart/2005/8/layout/orgChart1"/>
    <dgm:cxn modelId="{5BE8E92D-C940-364F-804E-99570B90C132}" type="presParOf" srcId="{4C3531E1-18F2-C742-B461-6E3CDCC80E9C}" destId="{53B51FE9-9351-3442-88A7-70EBDC653254}" srcOrd="1" destOrd="0" presId="urn:microsoft.com/office/officeart/2005/8/layout/orgChart1"/>
    <dgm:cxn modelId="{9B6A9C48-5F8A-744B-9A25-C92EC59C3351}" type="presParOf" srcId="{D189A4EC-EE8C-6546-8CC4-9823484A3F51}" destId="{7BAB0620-C651-9E4C-9D39-C620A7C383C7}" srcOrd="1" destOrd="0" presId="urn:microsoft.com/office/officeart/2005/8/layout/orgChart1"/>
    <dgm:cxn modelId="{0A817701-BBF2-0344-8721-9B1F9A82217A}" type="presParOf" srcId="{7BAB0620-C651-9E4C-9D39-C620A7C383C7}" destId="{E36415BF-2104-8142-BCE0-A301538140F3}" srcOrd="0" destOrd="0" presId="urn:microsoft.com/office/officeart/2005/8/layout/orgChart1"/>
    <dgm:cxn modelId="{1E9ED468-DD44-1040-A0F5-E8DCEDB922A7}" type="presParOf" srcId="{7BAB0620-C651-9E4C-9D39-C620A7C383C7}" destId="{CE8D140C-5B40-B047-84A8-007FCF5A4C98}" srcOrd="1" destOrd="0" presId="urn:microsoft.com/office/officeart/2005/8/layout/orgChart1"/>
    <dgm:cxn modelId="{3A2D8BF7-BF48-5C46-B0F8-424595C1CA7A}" type="presParOf" srcId="{CE8D140C-5B40-B047-84A8-007FCF5A4C98}" destId="{0EC80D92-8CE0-7A43-A71E-8109D88C678F}" srcOrd="0" destOrd="0" presId="urn:microsoft.com/office/officeart/2005/8/layout/orgChart1"/>
    <dgm:cxn modelId="{0101AA42-7BD4-A34D-B382-980D4B271141}" type="presParOf" srcId="{0EC80D92-8CE0-7A43-A71E-8109D88C678F}" destId="{708D8F29-64D7-1145-A6CB-BD4C46AEC665}" srcOrd="0" destOrd="0" presId="urn:microsoft.com/office/officeart/2005/8/layout/orgChart1"/>
    <dgm:cxn modelId="{F3F6A21C-7389-4043-A89F-8D9FAA9439A2}" type="presParOf" srcId="{0EC80D92-8CE0-7A43-A71E-8109D88C678F}" destId="{62381F64-DB67-E647-930A-3C7307867A98}" srcOrd="1" destOrd="0" presId="urn:microsoft.com/office/officeart/2005/8/layout/orgChart1"/>
    <dgm:cxn modelId="{E3C4C07E-59E5-704C-9B86-BF63CF056148}" type="presParOf" srcId="{CE8D140C-5B40-B047-84A8-007FCF5A4C98}" destId="{B0549F7E-4029-934F-987E-48B5103668B5}" srcOrd="1" destOrd="0" presId="urn:microsoft.com/office/officeart/2005/8/layout/orgChart1"/>
    <dgm:cxn modelId="{85FBB493-9CCB-BC4D-B473-D0BBB5C12F8E}" type="presParOf" srcId="{CE8D140C-5B40-B047-84A8-007FCF5A4C98}" destId="{D5993BF3-2751-F549-938B-9A8F5530238E}" srcOrd="2" destOrd="0" presId="urn:microsoft.com/office/officeart/2005/8/layout/orgChart1"/>
    <dgm:cxn modelId="{2A14CCEB-D4A5-4E43-8E59-40E89FE0CB12}" type="presParOf" srcId="{7BAB0620-C651-9E4C-9D39-C620A7C383C7}" destId="{9A8BEC61-652D-9A47-BAB0-9CF7095CC836}" srcOrd="2" destOrd="0" presId="urn:microsoft.com/office/officeart/2005/8/layout/orgChart1"/>
    <dgm:cxn modelId="{D279253E-8C67-D947-AED8-E39388001AE2}" type="presParOf" srcId="{7BAB0620-C651-9E4C-9D39-C620A7C383C7}" destId="{6F280193-838D-B64C-ADC1-86EAACD2B90B}" srcOrd="3" destOrd="0" presId="urn:microsoft.com/office/officeart/2005/8/layout/orgChart1"/>
    <dgm:cxn modelId="{346099E9-5E22-0C48-BCBF-BBAD8C16600F}" type="presParOf" srcId="{6F280193-838D-B64C-ADC1-86EAACD2B90B}" destId="{09CE10E0-E791-144B-8418-52DBDE768B1A}" srcOrd="0" destOrd="0" presId="urn:microsoft.com/office/officeart/2005/8/layout/orgChart1"/>
    <dgm:cxn modelId="{21B2A0B9-E383-6644-8305-61A616A8BB7A}" type="presParOf" srcId="{09CE10E0-E791-144B-8418-52DBDE768B1A}" destId="{3B5819DE-6456-D84F-94B7-095DB9F26933}" srcOrd="0" destOrd="0" presId="urn:microsoft.com/office/officeart/2005/8/layout/orgChart1"/>
    <dgm:cxn modelId="{AB2BA3AA-503A-6743-A688-9A208D1825B0}" type="presParOf" srcId="{09CE10E0-E791-144B-8418-52DBDE768B1A}" destId="{4ACB8747-932B-3545-9D3F-A5195F144ECC}" srcOrd="1" destOrd="0" presId="urn:microsoft.com/office/officeart/2005/8/layout/orgChart1"/>
    <dgm:cxn modelId="{90D27908-4E4E-6B4C-9822-09A781531A39}" type="presParOf" srcId="{6F280193-838D-B64C-ADC1-86EAACD2B90B}" destId="{93429B0B-D8B3-4143-9A45-18B2284252A8}" srcOrd="1" destOrd="0" presId="urn:microsoft.com/office/officeart/2005/8/layout/orgChart1"/>
    <dgm:cxn modelId="{51DDB8FB-ABDC-F84E-B0E5-195D5F4AA3CB}" type="presParOf" srcId="{6F280193-838D-B64C-ADC1-86EAACD2B90B}" destId="{DDC6EFFE-9FDD-834A-9F30-16AB274C2348}" srcOrd="2" destOrd="0" presId="urn:microsoft.com/office/officeart/2005/8/layout/orgChart1"/>
    <dgm:cxn modelId="{05831461-79EA-C044-BCAC-DFE7021EC7BC}" type="presParOf" srcId="{7BAB0620-C651-9E4C-9D39-C620A7C383C7}" destId="{96D85EAC-74D7-A34E-9B73-60393D448515}" srcOrd="4" destOrd="0" presId="urn:microsoft.com/office/officeart/2005/8/layout/orgChart1"/>
    <dgm:cxn modelId="{21FC698E-EEC9-F241-BA22-EF2510B4AE90}" type="presParOf" srcId="{7BAB0620-C651-9E4C-9D39-C620A7C383C7}" destId="{6F1A6544-4C96-424B-B0F5-3E491946A449}" srcOrd="5" destOrd="0" presId="urn:microsoft.com/office/officeart/2005/8/layout/orgChart1"/>
    <dgm:cxn modelId="{78C3459D-2884-CF45-BFC2-97B65C852655}" type="presParOf" srcId="{6F1A6544-4C96-424B-B0F5-3E491946A449}" destId="{9FD842B9-4B07-C541-B98F-2997DBA089B8}" srcOrd="0" destOrd="0" presId="urn:microsoft.com/office/officeart/2005/8/layout/orgChart1"/>
    <dgm:cxn modelId="{F869FA7F-E8B7-D745-ABDC-D3CD93F9A168}" type="presParOf" srcId="{9FD842B9-4B07-C541-B98F-2997DBA089B8}" destId="{80A699C2-E8BD-0242-A75E-8EEDD0E63898}" srcOrd="0" destOrd="0" presId="urn:microsoft.com/office/officeart/2005/8/layout/orgChart1"/>
    <dgm:cxn modelId="{C40EE3CF-67A5-204E-9997-1B3ED8DB2FE9}" type="presParOf" srcId="{9FD842B9-4B07-C541-B98F-2997DBA089B8}" destId="{B7EBE4E2-2929-D140-A533-6AA9B14D1319}" srcOrd="1" destOrd="0" presId="urn:microsoft.com/office/officeart/2005/8/layout/orgChart1"/>
    <dgm:cxn modelId="{7AF1BE9F-167D-4F4C-BF36-5CC434750C11}" type="presParOf" srcId="{6F1A6544-4C96-424B-B0F5-3E491946A449}" destId="{92D3DC29-9376-B24C-B84D-52BC9627784A}" srcOrd="1" destOrd="0" presId="urn:microsoft.com/office/officeart/2005/8/layout/orgChart1"/>
    <dgm:cxn modelId="{0898BF3E-719C-CD45-B671-33A7B88253EE}" type="presParOf" srcId="{6F1A6544-4C96-424B-B0F5-3E491946A449}" destId="{D08E9ED1-840A-E44A-BCD4-E6D5FF1E5E82}" srcOrd="2" destOrd="0" presId="urn:microsoft.com/office/officeart/2005/8/layout/orgChart1"/>
    <dgm:cxn modelId="{EAF4D767-2D8B-104C-A89C-B99A69CB56B7}" type="presParOf" srcId="{7BAB0620-C651-9E4C-9D39-C620A7C383C7}" destId="{D4867E5E-4AC7-0840-A465-C6A66A266EF5}" srcOrd="6" destOrd="0" presId="urn:microsoft.com/office/officeart/2005/8/layout/orgChart1"/>
    <dgm:cxn modelId="{F21F9961-FC25-FA41-8B6C-E6A6D438B588}" type="presParOf" srcId="{7BAB0620-C651-9E4C-9D39-C620A7C383C7}" destId="{DF7EC260-900F-4745-A835-6033AA77745B}" srcOrd="7" destOrd="0" presId="urn:microsoft.com/office/officeart/2005/8/layout/orgChart1"/>
    <dgm:cxn modelId="{564E6205-5FB2-4443-B510-AAD962C09877}" type="presParOf" srcId="{DF7EC260-900F-4745-A835-6033AA77745B}" destId="{C302A61F-EA0B-A543-A1D3-6274D7957E0A}" srcOrd="0" destOrd="0" presId="urn:microsoft.com/office/officeart/2005/8/layout/orgChart1"/>
    <dgm:cxn modelId="{7EB4B06A-5751-9E4E-AED3-8F44DEE26025}" type="presParOf" srcId="{C302A61F-EA0B-A543-A1D3-6274D7957E0A}" destId="{C9BD2931-55BA-7841-89E2-6E74081B2C5E}" srcOrd="0" destOrd="0" presId="urn:microsoft.com/office/officeart/2005/8/layout/orgChart1"/>
    <dgm:cxn modelId="{701DB68E-16CE-B847-98A3-E77C846D8C05}" type="presParOf" srcId="{C302A61F-EA0B-A543-A1D3-6274D7957E0A}" destId="{1D513368-7E7D-D446-B9C8-5300DE953456}" srcOrd="1" destOrd="0" presId="urn:microsoft.com/office/officeart/2005/8/layout/orgChart1"/>
    <dgm:cxn modelId="{743B3732-19E5-4345-BBAC-A5B85BB00601}" type="presParOf" srcId="{DF7EC260-900F-4745-A835-6033AA77745B}" destId="{98CC5745-7857-2E45-AFF6-1C25737DDCBD}" srcOrd="1" destOrd="0" presId="urn:microsoft.com/office/officeart/2005/8/layout/orgChart1"/>
    <dgm:cxn modelId="{D4FF23DA-0FBE-9B46-8C1A-E93C99A2DD70}" type="presParOf" srcId="{DF7EC260-900F-4745-A835-6033AA77745B}" destId="{CF6ECFC8-BE4E-B84B-96D2-87C9508D707E}" srcOrd="2" destOrd="0" presId="urn:microsoft.com/office/officeart/2005/8/layout/orgChart1"/>
    <dgm:cxn modelId="{8ADEE209-07A9-3445-99A1-5E81571C9523}" type="presParOf" srcId="{7BAB0620-C651-9E4C-9D39-C620A7C383C7}" destId="{B067F046-2CBD-8445-9314-D02511F94C73}" srcOrd="8" destOrd="0" presId="urn:microsoft.com/office/officeart/2005/8/layout/orgChart1"/>
    <dgm:cxn modelId="{99AD1A8F-3528-6C42-9309-5EBAEE56D862}" type="presParOf" srcId="{7BAB0620-C651-9E4C-9D39-C620A7C383C7}" destId="{6C7FE5F4-42BA-BA41-B038-2FCCC5EBDF56}" srcOrd="9" destOrd="0" presId="urn:microsoft.com/office/officeart/2005/8/layout/orgChart1"/>
    <dgm:cxn modelId="{D75E457E-979E-6043-A34D-60098EC0004B}" type="presParOf" srcId="{6C7FE5F4-42BA-BA41-B038-2FCCC5EBDF56}" destId="{B784CB55-6E99-F44E-A620-9CB13A3E6013}" srcOrd="0" destOrd="0" presId="urn:microsoft.com/office/officeart/2005/8/layout/orgChart1"/>
    <dgm:cxn modelId="{55EF8929-FAA5-7944-81D4-EB2623DF414D}" type="presParOf" srcId="{B784CB55-6E99-F44E-A620-9CB13A3E6013}" destId="{32820D19-F2C0-9D4A-BC14-29A29298DC46}" srcOrd="0" destOrd="0" presId="urn:microsoft.com/office/officeart/2005/8/layout/orgChart1"/>
    <dgm:cxn modelId="{41510F1F-B1C1-294C-8E95-EE459D01F6EC}" type="presParOf" srcId="{B784CB55-6E99-F44E-A620-9CB13A3E6013}" destId="{0F931258-52C9-2D4E-9463-E4284691F56B}" srcOrd="1" destOrd="0" presId="urn:microsoft.com/office/officeart/2005/8/layout/orgChart1"/>
    <dgm:cxn modelId="{06675767-0A4E-C041-AE6D-0553E103A863}" type="presParOf" srcId="{6C7FE5F4-42BA-BA41-B038-2FCCC5EBDF56}" destId="{7877B386-10A2-814F-A397-44C15AA43F19}" srcOrd="1" destOrd="0" presId="urn:microsoft.com/office/officeart/2005/8/layout/orgChart1"/>
    <dgm:cxn modelId="{9FBF1429-0CE1-2847-BA3A-BF38BC12239E}" type="presParOf" srcId="{6C7FE5F4-42BA-BA41-B038-2FCCC5EBDF56}" destId="{87592E07-6600-5845-BFA2-BA03ED57F85C}" srcOrd="2" destOrd="0" presId="urn:microsoft.com/office/officeart/2005/8/layout/orgChart1"/>
    <dgm:cxn modelId="{3430EF10-473C-2841-925E-4D661374EDBA}" type="presParOf" srcId="{D189A4EC-EE8C-6546-8CC4-9823484A3F51}" destId="{34781461-3584-E74F-B506-3C5537B02DC7}" srcOrd="2" destOrd="0" presId="urn:microsoft.com/office/officeart/2005/8/layout/orgChart1"/>
    <dgm:cxn modelId="{260D4876-1B94-E047-A47D-2C23509C1659}" type="presParOf" srcId="{34781461-3584-E74F-B506-3C5537B02DC7}" destId="{0CBB8696-1F7F-F545-B009-A8D17E3C29C5}" srcOrd="0" destOrd="0" presId="urn:microsoft.com/office/officeart/2005/8/layout/orgChart1"/>
    <dgm:cxn modelId="{6EC052C7-E596-2349-A3CB-00FC8780EA91}" type="presParOf" srcId="{34781461-3584-E74F-B506-3C5537B02DC7}" destId="{30B03869-47DD-5A47-BBD0-76B05E65EA21}" srcOrd="1" destOrd="0" presId="urn:microsoft.com/office/officeart/2005/8/layout/orgChart1"/>
    <dgm:cxn modelId="{0764E7FD-6EEC-914D-BC38-193A86C71754}" type="presParOf" srcId="{30B03869-47DD-5A47-BBD0-76B05E65EA21}" destId="{D4040835-9F48-C441-9B88-E309D5D51CFB}" srcOrd="0" destOrd="0" presId="urn:microsoft.com/office/officeart/2005/8/layout/orgChart1"/>
    <dgm:cxn modelId="{DAF90654-09D5-3547-B3B1-8B126FC7CE70}" type="presParOf" srcId="{D4040835-9F48-C441-9B88-E309D5D51CFB}" destId="{A8DB3347-60C5-8B40-9A47-2AA63907AF49}" srcOrd="0" destOrd="0" presId="urn:microsoft.com/office/officeart/2005/8/layout/orgChart1"/>
    <dgm:cxn modelId="{EDCD0B73-A91A-0142-9FD4-A33EED42791A}" type="presParOf" srcId="{D4040835-9F48-C441-9B88-E309D5D51CFB}" destId="{7FFB0345-FA7F-054B-A21C-FD4A2BC393DA}" srcOrd="1" destOrd="0" presId="urn:microsoft.com/office/officeart/2005/8/layout/orgChart1"/>
    <dgm:cxn modelId="{6E2A8EC6-F3F4-7048-B317-9809E243D522}" type="presParOf" srcId="{30B03869-47DD-5A47-BBD0-76B05E65EA21}" destId="{D78D2BF1-FEB0-8441-9AEB-48894621C291}" srcOrd="1" destOrd="0" presId="urn:microsoft.com/office/officeart/2005/8/layout/orgChart1"/>
    <dgm:cxn modelId="{267DC922-8899-8C4B-9AEB-97050CA90B11}" type="presParOf" srcId="{30B03869-47DD-5A47-BBD0-76B05E65EA21}" destId="{15825EF4-3B0E-994F-BAD8-ADCDA7ECD0DF}" srcOrd="2" destOrd="0" presId="urn:microsoft.com/office/officeart/2005/8/layout/orgChart1"/>
    <dgm:cxn modelId="{82B12B9F-F30B-4141-9DE0-220A34F7219E}" type="presParOf" srcId="{34781461-3584-E74F-B506-3C5537B02DC7}" destId="{46878E7E-105C-1445-9805-7C5E567E8621}" srcOrd="2" destOrd="0" presId="urn:microsoft.com/office/officeart/2005/8/layout/orgChart1"/>
    <dgm:cxn modelId="{F7A4B7EA-5DC9-1945-A534-7E44140DA167}" type="presParOf" srcId="{34781461-3584-E74F-B506-3C5537B02DC7}" destId="{9568C6E8-98D8-FA41-8F84-26C772EBBCDC}" srcOrd="3" destOrd="0" presId="urn:microsoft.com/office/officeart/2005/8/layout/orgChart1"/>
    <dgm:cxn modelId="{6B8A4843-7A29-6045-AC50-ED587E01609C}" type="presParOf" srcId="{9568C6E8-98D8-FA41-8F84-26C772EBBCDC}" destId="{D759879A-F6B5-4A43-B58A-C6F300DB0DA7}" srcOrd="0" destOrd="0" presId="urn:microsoft.com/office/officeart/2005/8/layout/orgChart1"/>
    <dgm:cxn modelId="{3C57ED67-1672-9B4F-B76A-E539C0ACD7DD}" type="presParOf" srcId="{D759879A-F6B5-4A43-B58A-C6F300DB0DA7}" destId="{7E557964-4860-304C-9F38-FE1B4772D2F7}" srcOrd="0" destOrd="0" presId="urn:microsoft.com/office/officeart/2005/8/layout/orgChart1"/>
    <dgm:cxn modelId="{B7D4E9D4-6E4F-BD41-BF73-53A4D67B9358}" type="presParOf" srcId="{D759879A-F6B5-4A43-B58A-C6F300DB0DA7}" destId="{E4EF299F-D6DA-6142-B645-1EEFE6E4B17D}" srcOrd="1" destOrd="0" presId="urn:microsoft.com/office/officeart/2005/8/layout/orgChart1"/>
    <dgm:cxn modelId="{B17A02B5-45A0-B547-8F5D-9E4DFA293A91}" type="presParOf" srcId="{9568C6E8-98D8-FA41-8F84-26C772EBBCDC}" destId="{B7119C95-D0FC-AA45-A400-D3DE777E6D63}" srcOrd="1" destOrd="0" presId="urn:microsoft.com/office/officeart/2005/8/layout/orgChart1"/>
    <dgm:cxn modelId="{0E5B6604-1FA1-394A-9058-E51DCC12EE6A}" type="presParOf" srcId="{9568C6E8-98D8-FA41-8F84-26C772EBBCDC}" destId="{B8CC5665-6443-B446-8B15-3C71CB1DE47A}" srcOrd="2" destOrd="0" presId="urn:microsoft.com/office/officeart/2005/8/layout/orgChart1"/>
    <dgm:cxn modelId="{CFED4CCA-9424-984B-A6DD-5E58FFC86C6A}" type="presParOf" srcId="{34781461-3584-E74F-B506-3C5537B02DC7}" destId="{F57879F9-B751-304B-88D6-3542D22E8BC0}" srcOrd="4" destOrd="0" presId="urn:microsoft.com/office/officeart/2005/8/layout/orgChart1"/>
    <dgm:cxn modelId="{36A97485-0C08-EC4E-965F-D5622698377C}" type="presParOf" srcId="{34781461-3584-E74F-B506-3C5537B02DC7}" destId="{6E0072CB-A5FC-DF45-95A3-909CAF7BE0E9}" srcOrd="5" destOrd="0" presId="urn:microsoft.com/office/officeart/2005/8/layout/orgChart1"/>
    <dgm:cxn modelId="{8E1758A0-9603-7645-A2FC-F655EE01A807}" type="presParOf" srcId="{6E0072CB-A5FC-DF45-95A3-909CAF7BE0E9}" destId="{578DF221-EC2E-924D-A4A3-762B3C1671B6}" srcOrd="0" destOrd="0" presId="urn:microsoft.com/office/officeart/2005/8/layout/orgChart1"/>
    <dgm:cxn modelId="{5427DA8C-C698-6941-9B93-949B9583BBFB}" type="presParOf" srcId="{578DF221-EC2E-924D-A4A3-762B3C1671B6}" destId="{61593B34-FEC9-0345-BB41-00D6B070430B}" srcOrd="0" destOrd="0" presId="urn:microsoft.com/office/officeart/2005/8/layout/orgChart1"/>
    <dgm:cxn modelId="{926AACAD-C100-184C-9E94-7F31C1B99559}" type="presParOf" srcId="{578DF221-EC2E-924D-A4A3-762B3C1671B6}" destId="{05F45E86-1263-534C-A956-8A61EA80642D}" srcOrd="1" destOrd="0" presId="urn:microsoft.com/office/officeart/2005/8/layout/orgChart1"/>
    <dgm:cxn modelId="{CEBFE084-7C4E-7148-992C-6CE6E9BA8F3C}" type="presParOf" srcId="{6E0072CB-A5FC-DF45-95A3-909CAF7BE0E9}" destId="{E592294A-6098-1641-A130-E640D258EE77}" srcOrd="1" destOrd="0" presId="urn:microsoft.com/office/officeart/2005/8/layout/orgChart1"/>
    <dgm:cxn modelId="{FAB47971-FFDE-494A-8817-CDFDD8A16C1A}" type="presParOf" srcId="{6E0072CB-A5FC-DF45-95A3-909CAF7BE0E9}" destId="{34D681FB-B9F8-E945-990F-90E91F3EC9ED}" srcOrd="2" destOrd="0" presId="urn:microsoft.com/office/officeart/2005/8/layout/orgChart1"/>
    <dgm:cxn modelId="{81AC011B-9007-C744-B4DD-14A3B5FF9E71}" type="presParOf" srcId="{34781461-3584-E74F-B506-3C5537B02DC7}" destId="{88EBFE26-BE83-1348-8341-34F8CE42D843}" srcOrd="6" destOrd="0" presId="urn:microsoft.com/office/officeart/2005/8/layout/orgChart1"/>
    <dgm:cxn modelId="{B254564B-EC4C-3D45-981D-F9D0AB1FB5A9}" type="presParOf" srcId="{34781461-3584-E74F-B506-3C5537B02DC7}" destId="{A15C5432-D94A-934B-8A54-390E691A9C59}" srcOrd="7" destOrd="0" presId="urn:microsoft.com/office/officeart/2005/8/layout/orgChart1"/>
    <dgm:cxn modelId="{C6147426-A163-8241-8C04-EE7E6BC494D0}" type="presParOf" srcId="{A15C5432-D94A-934B-8A54-390E691A9C59}" destId="{D2A6AA80-F9EF-C947-8C49-0ABAC2563706}" srcOrd="0" destOrd="0" presId="urn:microsoft.com/office/officeart/2005/8/layout/orgChart1"/>
    <dgm:cxn modelId="{63C66E85-4CB8-E44F-AD1D-F024D9545F74}" type="presParOf" srcId="{D2A6AA80-F9EF-C947-8C49-0ABAC2563706}" destId="{98B9730B-E441-E842-BBE3-6311B8E6E61B}" srcOrd="0" destOrd="0" presId="urn:microsoft.com/office/officeart/2005/8/layout/orgChart1"/>
    <dgm:cxn modelId="{A1DBBEA8-A379-1643-A856-46D56194F005}" type="presParOf" srcId="{D2A6AA80-F9EF-C947-8C49-0ABAC2563706}" destId="{9C335068-FEC5-614B-87CA-0B326724FBA6}" srcOrd="1" destOrd="0" presId="urn:microsoft.com/office/officeart/2005/8/layout/orgChart1"/>
    <dgm:cxn modelId="{40854BF5-42FD-F649-BA00-9F47078C2493}" type="presParOf" srcId="{A15C5432-D94A-934B-8A54-390E691A9C59}" destId="{7CA4BFE6-FE59-CC41-9B2C-14CFDF822645}" srcOrd="1" destOrd="0" presId="urn:microsoft.com/office/officeart/2005/8/layout/orgChart1"/>
    <dgm:cxn modelId="{D91F0C88-8D16-704B-9B56-96F78BD14ECB}" type="presParOf" srcId="{A15C5432-D94A-934B-8A54-390E691A9C59}" destId="{307B5E16-4731-0845-87BD-0F71D4712871}" srcOrd="2" destOrd="0" presId="urn:microsoft.com/office/officeart/2005/8/layout/orgChart1"/>
    <dgm:cxn modelId="{C2E25A45-ADEF-8B41-A58D-9A7E8C46C14F}" type="presParOf" srcId="{34781461-3584-E74F-B506-3C5537B02DC7}" destId="{2AB06078-331B-154A-95CC-0741BEA0B24B}" srcOrd="8" destOrd="0" presId="urn:microsoft.com/office/officeart/2005/8/layout/orgChart1"/>
    <dgm:cxn modelId="{D9021B98-BB01-1945-A0B9-F272B63D054A}" type="presParOf" srcId="{34781461-3584-E74F-B506-3C5537B02DC7}" destId="{DD25334E-89FB-4247-B432-BFF7D787DE39}" srcOrd="9" destOrd="0" presId="urn:microsoft.com/office/officeart/2005/8/layout/orgChart1"/>
    <dgm:cxn modelId="{C3125209-692C-D540-B50D-5B3CE3769A33}" type="presParOf" srcId="{DD25334E-89FB-4247-B432-BFF7D787DE39}" destId="{FD208C54-349C-7E4C-BFA1-2044C1538987}" srcOrd="0" destOrd="0" presId="urn:microsoft.com/office/officeart/2005/8/layout/orgChart1"/>
    <dgm:cxn modelId="{CA28A161-F8E5-7148-8CB0-AA6F7868BD92}" type="presParOf" srcId="{FD208C54-349C-7E4C-BFA1-2044C1538987}" destId="{D6B73532-3EAA-8E44-BEEC-1367347402EE}" srcOrd="0" destOrd="0" presId="urn:microsoft.com/office/officeart/2005/8/layout/orgChart1"/>
    <dgm:cxn modelId="{DFA315A9-169D-B441-BBF9-1083DE049D97}" type="presParOf" srcId="{FD208C54-349C-7E4C-BFA1-2044C1538987}" destId="{685ED523-882E-5F40-BCF8-E8C0BC15F124}" srcOrd="1" destOrd="0" presId="urn:microsoft.com/office/officeart/2005/8/layout/orgChart1"/>
    <dgm:cxn modelId="{426D2E90-FA7A-CB4B-9DE4-6AA9AB505A32}" type="presParOf" srcId="{DD25334E-89FB-4247-B432-BFF7D787DE39}" destId="{A0AF0FD8-0B09-5547-996B-C32F1373F2D1}" srcOrd="1" destOrd="0" presId="urn:microsoft.com/office/officeart/2005/8/layout/orgChart1"/>
    <dgm:cxn modelId="{53340A6E-D77E-DB41-887D-1897B1C64562}" type="presParOf" srcId="{DD25334E-89FB-4247-B432-BFF7D787DE39}" destId="{C56F529B-B38D-C748-BAC8-9DA47D4CF2AD}" srcOrd="2" destOrd="0" presId="urn:microsoft.com/office/officeart/2005/8/layout/orgChart1"/>
    <dgm:cxn modelId="{23766B62-E661-7147-9DE7-F759E72D3362}" type="presParOf" srcId="{34781461-3584-E74F-B506-3C5537B02DC7}" destId="{DF267468-B6A6-E749-A58A-3641EF919803}" srcOrd="10" destOrd="0" presId="urn:microsoft.com/office/officeart/2005/8/layout/orgChart1"/>
    <dgm:cxn modelId="{9DE314C1-86CA-F146-9E3A-B62938CC95D5}" type="presParOf" srcId="{34781461-3584-E74F-B506-3C5537B02DC7}" destId="{26F266F2-9702-7443-A3DB-6F8F84A73C3D}" srcOrd="11" destOrd="0" presId="urn:microsoft.com/office/officeart/2005/8/layout/orgChart1"/>
    <dgm:cxn modelId="{B9B7775F-9036-314B-847B-22D25B58AA7F}" type="presParOf" srcId="{26F266F2-9702-7443-A3DB-6F8F84A73C3D}" destId="{6BB2B30E-77B0-FB46-8B42-233C72C2995A}" srcOrd="0" destOrd="0" presId="urn:microsoft.com/office/officeart/2005/8/layout/orgChart1"/>
    <dgm:cxn modelId="{0371C579-EB53-3742-8923-2DC4C6057DD9}" type="presParOf" srcId="{6BB2B30E-77B0-FB46-8B42-233C72C2995A}" destId="{DCB275DC-4F38-AF48-A162-83EC21720041}" srcOrd="0" destOrd="0" presId="urn:microsoft.com/office/officeart/2005/8/layout/orgChart1"/>
    <dgm:cxn modelId="{3DE7E1DE-A87E-FB42-96B2-0AE37A829876}" type="presParOf" srcId="{6BB2B30E-77B0-FB46-8B42-233C72C2995A}" destId="{AE637BB9-4244-064E-A9CC-095143AEA174}" srcOrd="1" destOrd="0" presId="urn:microsoft.com/office/officeart/2005/8/layout/orgChart1"/>
    <dgm:cxn modelId="{5445D024-AFCB-C644-8E32-DB404D1B172C}" type="presParOf" srcId="{26F266F2-9702-7443-A3DB-6F8F84A73C3D}" destId="{EF25EB06-5E56-2944-A71B-A1BDD920A881}" srcOrd="1" destOrd="0" presId="urn:microsoft.com/office/officeart/2005/8/layout/orgChart1"/>
    <dgm:cxn modelId="{DB0767E8-AB4B-3E45-90D2-BFB0242778C6}" type="presParOf" srcId="{26F266F2-9702-7443-A3DB-6F8F84A73C3D}" destId="{7A8D2F65-D59E-3D42-8110-0BADAA173550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F267468-B6A6-E749-A58A-3641EF919803}">
      <dsp:nvSpPr>
        <dsp:cNvPr id="0" name=""/>
        <dsp:cNvSpPr/>
      </dsp:nvSpPr>
      <dsp:spPr>
        <a:xfrm>
          <a:off x="3086099" y="1425931"/>
          <a:ext cx="110953" cy="248183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81838"/>
              </a:lnTo>
              <a:lnTo>
                <a:pt x="110953" y="2481838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AB06078-331B-154A-95CC-0741BEA0B24B}">
      <dsp:nvSpPr>
        <dsp:cNvPr id="0" name=""/>
        <dsp:cNvSpPr/>
      </dsp:nvSpPr>
      <dsp:spPr>
        <a:xfrm>
          <a:off x="2912769" y="1425931"/>
          <a:ext cx="173330" cy="2481838"/>
        </a:xfrm>
        <a:custGeom>
          <a:avLst/>
          <a:gdLst/>
          <a:ahLst/>
          <a:cxnLst/>
          <a:rect l="0" t="0" r="0" b="0"/>
          <a:pathLst>
            <a:path>
              <a:moveTo>
                <a:pt x="173330" y="0"/>
              </a:moveTo>
              <a:lnTo>
                <a:pt x="173330" y="2481838"/>
              </a:lnTo>
              <a:lnTo>
                <a:pt x="0" y="2481838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8EBFE26-BE83-1348-8341-34F8CE42D843}">
      <dsp:nvSpPr>
        <dsp:cNvPr id="0" name=""/>
        <dsp:cNvSpPr/>
      </dsp:nvSpPr>
      <dsp:spPr>
        <a:xfrm>
          <a:off x="3086099" y="1425931"/>
          <a:ext cx="110953" cy="154513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45137"/>
              </a:lnTo>
              <a:lnTo>
                <a:pt x="110953" y="154513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57879F9-B751-304B-88D6-3542D22E8BC0}">
      <dsp:nvSpPr>
        <dsp:cNvPr id="0" name=""/>
        <dsp:cNvSpPr/>
      </dsp:nvSpPr>
      <dsp:spPr>
        <a:xfrm>
          <a:off x="2975146" y="1425931"/>
          <a:ext cx="110953" cy="1545137"/>
        </a:xfrm>
        <a:custGeom>
          <a:avLst/>
          <a:gdLst/>
          <a:ahLst/>
          <a:cxnLst/>
          <a:rect l="0" t="0" r="0" b="0"/>
          <a:pathLst>
            <a:path>
              <a:moveTo>
                <a:pt x="110953" y="0"/>
              </a:moveTo>
              <a:lnTo>
                <a:pt x="110953" y="1545137"/>
              </a:lnTo>
              <a:lnTo>
                <a:pt x="0" y="154513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6878E7E-105C-1445-9805-7C5E567E8621}">
      <dsp:nvSpPr>
        <dsp:cNvPr id="0" name=""/>
        <dsp:cNvSpPr/>
      </dsp:nvSpPr>
      <dsp:spPr>
        <a:xfrm>
          <a:off x="3086099" y="1425931"/>
          <a:ext cx="110953" cy="59391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93919"/>
              </a:lnTo>
              <a:lnTo>
                <a:pt x="110953" y="593919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CBB8696-1F7F-F545-B009-A8D17E3C29C5}">
      <dsp:nvSpPr>
        <dsp:cNvPr id="0" name=""/>
        <dsp:cNvSpPr/>
      </dsp:nvSpPr>
      <dsp:spPr>
        <a:xfrm>
          <a:off x="2832237" y="1425931"/>
          <a:ext cx="253862" cy="593919"/>
        </a:xfrm>
        <a:custGeom>
          <a:avLst/>
          <a:gdLst/>
          <a:ahLst/>
          <a:cxnLst/>
          <a:rect l="0" t="0" r="0" b="0"/>
          <a:pathLst>
            <a:path>
              <a:moveTo>
                <a:pt x="253862" y="0"/>
              </a:moveTo>
              <a:lnTo>
                <a:pt x="253862" y="593919"/>
              </a:lnTo>
              <a:lnTo>
                <a:pt x="0" y="593919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067F046-2CBD-8445-9314-D02511F94C73}">
      <dsp:nvSpPr>
        <dsp:cNvPr id="0" name=""/>
        <dsp:cNvSpPr/>
      </dsp:nvSpPr>
      <dsp:spPr>
        <a:xfrm>
          <a:off x="3086099" y="1425931"/>
          <a:ext cx="2557221" cy="306124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950288"/>
              </a:lnTo>
              <a:lnTo>
                <a:pt x="2557221" y="2950288"/>
              </a:lnTo>
              <a:lnTo>
                <a:pt x="2557221" y="306124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4867E5E-4AC7-0840-A465-C6A66A266EF5}">
      <dsp:nvSpPr>
        <dsp:cNvPr id="0" name=""/>
        <dsp:cNvSpPr/>
      </dsp:nvSpPr>
      <dsp:spPr>
        <a:xfrm>
          <a:off x="3086099" y="1425931"/>
          <a:ext cx="1278610" cy="306124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950288"/>
              </a:lnTo>
              <a:lnTo>
                <a:pt x="1278610" y="2950288"/>
              </a:lnTo>
              <a:lnTo>
                <a:pt x="1278610" y="306124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6D85EAC-74D7-A34E-9B73-60393D448515}">
      <dsp:nvSpPr>
        <dsp:cNvPr id="0" name=""/>
        <dsp:cNvSpPr/>
      </dsp:nvSpPr>
      <dsp:spPr>
        <a:xfrm>
          <a:off x="3040380" y="1425931"/>
          <a:ext cx="91440" cy="3061242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06124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A8BEC61-652D-9A47-BAB0-9CF7095CC836}">
      <dsp:nvSpPr>
        <dsp:cNvPr id="0" name=""/>
        <dsp:cNvSpPr/>
      </dsp:nvSpPr>
      <dsp:spPr>
        <a:xfrm>
          <a:off x="1807489" y="1425931"/>
          <a:ext cx="1278610" cy="3061242"/>
        </a:xfrm>
        <a:custGeom>
          <a:avLst/>
          <a:gdLst/>
          <a:ahLst/>
          <a:cxnLst/>
          <a:rect l="0" t="0" r="0" b="0"/>
          <a:pathLst>
            <a:path>
              <a:moveTo>
                <a:pt x="1278610" y="0"/>
              </a:moveTo>
              <a:lnTo>
                <a:pt x="1278610" y="2950288"/>
              </a:lnTo>
              <a:lnTo>
                <a:pt x="0" y="2950288"/>
              </a:lnTo>
              <a:lnTo>
                <a:pt x="0" y="306124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36415BF-2104-8142-BCE0-A301538140F3}">
      <dsp:nvSpPr>
        <dsp:cNvPr id="0" name=""/>
        <dsp:cNvSpPr/>
      </dsp:nvSpPr>
      <dsp:spPr>
        <a:xfrm>
          <a:off x="528878" y="1425931"/>
          <a:ext cx="2557221" cy="3061242"/>
        </a:xfrm>
        <a:custGeom>
          <a:avLst/>
          <a:gdLst/>
          <a:ahLst/>
          <a:cxnLst/>
          <a:rect l="0" t="0" r="0" b="0"/>
          <a:pathLst>
            <a:path>
              <a:moveTo>
                <a:pt x="2557221" y="0"/>
              </a:moveTo>
              <a:lnTo>
                <a:pt x="2557221" y="2950288"/>
              </a:lnTo>
              <a:lnTo>
                <a:pt x="0" y="2950288"/>
              </a:lnTo>
              <a:lnTo>
                <a:pt x="0" y="306124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AE1E1D8-E645-9B48-9E26-70B2455B74E9}">
      <dsp:nvSpPr>
        <dsp:cNvPr id="0" name=""/>
        <dsp:cNvSpPr/>
      </dsp:nvSpPr>
      <dsp:spPr>
        <a:xfrm>
          <a:off x="2486738" y="667700"/>
          <a:ext cx="1198723" cy="758231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/>
            <a:t>Science Committee 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/>
            <a:t>O. Lahav</a:t>
          </a:r>
        </a:p>
      </dsp:txBody>
      <dsp:txXfrm>
        <a:off x="2486738" y="667700"/>
        <a:ext cx="1198723" cy="758231"/>
      </dsp:txXfrm>
    </dsp:sp>
    <dsp:sp modelId="{708D8F29-64D7-1145-A6CB-BD4C46AEC665}">
      <dsp:nvSpPr>
        <dsp:cNvPr id="0" name=""/>
        <dsp:cNvSpPr/>
      </dsp:nvSpPr>
      <dsp:spPr>
        <a:xfrm>
          <a:off x="527" y="4487173"/>
          <a:ext cx="1056702" cy="941120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/>
            <a:t>Galaxy Evolution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/>
            <a:t>R. Wechsler (Stanford)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/>
            <a:t>D. Thomas (Porsmouth)</a:t>
          </a:r>
        </a:p>
      </dsp:txBody>
      <dsp:txXfrm>
        <a:off x="527" y="4487173"/>
        <a:ext cx="1056702" cy="941120"/>
      </dsp:txXfrm>
    </dsp:sp>
    <dsp:sp modelId="{3B5819DE-6456-D84F-94B7-095DB9F26933}">
      <dsp:nvSpPr>
        <dsp:cNvPr id="0" name=""/>
        <dsp:cNvSpPr/>
      </dsp:nvSpPr>
      <dsp:spPr>
        <a:xfrm>
          <a:off x="1279137" y="4487173"/>
          <a:ext cx="1056702" cy="941120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/>
            <a:t>Quasars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/>
            <a:t>P. Martini (OSU)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/>
            <a:t>R. McMahon (Cambridge)</a:t>
          </a:r>
        </a:p>
      </dsp:txBody>
      <dsp:txXfrm>
        <a:off x="1279137" y="4487173"/>
        <a:ext cx="1056702" cy="941120"/>
      </dsp:txXfrm>
    </dsp:sp>
    <dsp:sp modelId="{80A699C2-E8BD-0242-A75E-8EEDD0E63898}">
      <dsp:nvSpPr>
        <dsp:cNvPr id="0" name=""/>
        <dsp:cNvSpPr/>
      </dsp:nvSpPr>
      <dsp:spPr>
        <a:xfrm>
          <a:off x="2557748" y="4487173"/>
          <a:ext cx="1056702" cy="941120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/>
            <a:t>Strong Lensing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/>
            <a:t>E. Buckley-Geer (FNAL)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/>
            <a:t>M. Makler (CBPF)</a:t>
          </a:r>
        </a:p>
      </dsp:txBody>
      <dsp:txXfrm>
        <a:off x="2557748" y="4487173"/>
        <a:ext cx="1056702" cy="941120"/>
      </dsp:txXfrm>
    </dsp:sp>
    <dsp:sp modelId="{C9BD2931-55BA-7841-89E2-6E74081B2C5E}">
      <dsp:nvSpPr>
        <dsp:cNvPr id="0" name=""/>
        <dsp:cNvSpPr/>
      </dsp:nvSpPr>
      <dsp:spPr>
        <a:xfrm>
          <a:off x="3836359" y="4487173"/>
          <a:ext cx="1056702" cy="94112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/>
            <a:t>Milky Way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/>
            <a:t>B. Yanny (FNAL)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/>
            <a:t>B. Santiago (Brazil)</a:t>
          </a:r>
        </a:p>
      </dsp:txBody>
      <dsp:txXfrm>
        <a:off x="3836359" y="4487173"/>
        <a:ext cx="1056702" cy="941126"/>
      </dsp:txXfrm>
    </dsp:sp>
    <dsp:sp modelId="{32820D19-F2C0-9D4A-BC14-29A29298DC46}">
      <dsp:nvSpPr>
        <dsp:cNvPr id="0" name=""/>
        <dsp:cNvSpPr/>
      </dsp:nvSpPr>
      <dsp:spPr>
        <a:xfrm>
          <a:off x="5114969" y="4487173"/>
          <a:ext cx="1056702" cy="941120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/>
            <a:t>Theory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/>
            <a:t>S. Dodelson (FNAL)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/>
            <a:t>J. Weller (Munich)</a:t>
          </a:r>
        </a:p>
      </dsp:txBody>
      <dsp:txXfrm>
        <a:off x="5114969" y="4487173"/>
        <a:ext cx="1056702" cy="941120"/>
      </dsp:txXfrm>
    </dsp:sp>
    <dsp:sp modelId="{A8DB3347-60C5-8B40-9A47-2AA63907AF49}">
      <dsp:nvSpPr>
        <dsp:cNvPr id="0" name=""/>
        <dsp:cNvSpPr/>
      </dsp:nvSpPr>
      <dsp:spPr>
        <a:xfrm>
          <a:off x="1306696" y="1647839"/>
          <a:ext cx="1525540" cy="744024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/>
            <a:t>Supernovae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/>
            <a:t>M. Sako (Penn)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/>
            <a:t>B. Nichol (Portsmouth)</a:t>
          </a:r>
        </a:p>
      </dsp:txBody>
      <dsp:txXfrm>
        <a:off x="1306696" y="1647839"/>
        <a:ext cx="1525540" cy="744024"/>
      </dsp:txXfrm>
    </dsp:sp>
    <dsp:sp modelId="{7E557964-4860-304C-9F38-FE1B4772D2F7}">
      <dsp:nvSpPr>
        <dsp:cNvPr id="0" name=""/>
        <dsp:cNvSpPr/>
      </dsp:nvSpPr>
      <dsp:spPr>
        <a:xfrm>
          <a:off x="3197053" y="1647839"/>
          <a:ext cx="1448824" cy="744024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/>
            <a:t>Clusters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/>
            <a:t>C. Miller (Michigan)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/>
            <a:t>J. Mohr (Munich)</a:t>
          </a:r>
        </a:p>
      </dsp:txBody>
      <dsp:txXfrm>
        <a:off x="3197053" y="1647839"/>
        <a:ext cx="1448824" cy="744024"/>
      </dsp:txXfrm>
    </dsp:sp>
    <dsp:sp modelId="{61593B34-FEC9-0345-BB41-00D6B070430B}">
      <dsp:nvSpPr>
        <dsp:cNvPr id="0" name=""/>
        <dsp:cNvSpPr/>
      </dsp:nvSpPr>
      <dsp:spPr>
        <a:xfrm>
          <a:off x="1306696" y="2613771"/>
          <a:ext cx="1668449" cy="714595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/>
            <a:t>Large-scale Structure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/>
            <a:t>E. Gaztanaga (Barcelona)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/>
            <a:t>W. Percival (Portsmouth)</a:t>
          </a:r>
        </a:p>
      </dsp:txBody>
      <dsp:txXfrm>
        <a:off x="1306696" y="2613771"/>
        <a:ext cx="1668449" cy="714595"/>
      </dsp:txXfrm>
    </dsp:sp>
    <dsp:sp modelId="{98B9730B-E441-E842-BBE3-6311B8E6E61B}">
      <dsp:nvSpPr>
        <dsp:cNvPr id="0" name=""/>
        <dsp:cNvSpPr/>
      </dsp:nvSpPr>
      <dsp:spPr>
        <a:xfrm>
          <a:off x="3197053" y="2613771"/>
          <a:ext cx="1123116" cy="714595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/>
            <a:t>Weak Lensing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/>
            <a:t>B. Jain (Penn)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/>
            <a:t>S. Bridle (UCL)</a:t>
          </a:r>
        </a:p>
      </dsp:txBody>
      <dsp:txXfrm>
        <a:off x="3197053" y="2613771"/>
        <a:ext cx="1123116" cy="714595"/>
      </dsp:txXfrm>
    </dsp:sp>
    <dsp:sp modelId="{D6B73532-3EAA-8E44-BEEC-1367347402EE}">
      <dsp:nvSpPr>
        <dsp:cNvPr id="0" name=""/>
        <dsp:cNvSpPr/>
      </dsp:nvSpPr>
      <dsp:spPr>
        <a:xfrm>
          <a:off x="1306696" y="3550274"/>
          <a:ext cx="1606072" cy="714991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/>
            <a:t>Simulations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/>
            <a:t>G. Evrard (Michigan)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/>
            <a:t>A. Kravtsov (Chicago)</a:t>
          </a:r>
        </a:p>
      </dsp:txBody>
      <dsp:txXfrm>
        <a:off x="1306696" y="3550274"/>
        <a:ext cx="1606072" cy="714991"/>
      </dsp:txXfrm>
    </dsp:sp>
    <dsp:sp modelId="{DCB275DC-4F38-AF48-A162-83EC21720041}">
      <dsp:nvSpPr>
        <dsp:cNvPr id="0" name=""/>
        <dsp:cNvSpPr/>
      </dsp:nvSpPr>
      <dsp:spPr>
        <a:xfrm>
          <a:off x="3197053" y="3550274"/>
          <a:ext cx="1894647" cy="714991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/>
            <a:t>Photo-z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/>
            <a:t>H. Lin (FNAL)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/>
            <a:t>F. Castander (Barcelona)</a:t>
          </a:r>
        </a:p>
      </dsp:txBody>
      <dsp:txXfrm>
        <a:off x="3197053" y="3550274"/>
        <a:ext cx="1894647" cy="71499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Relationship Id="rId2" Type="http://schemas.openxmlformats.org/officeDocument/2006/relationships/image" Target="../media/image12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Relationship Id="rId2" Type="http://schemas.openxmlformats.org/officeDocument/2006/relationships/image" Target="../media/image18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56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56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0" charset="0"/>
                <a:ea typeface="Arial" pitchFamily="30" charset="0"/>
                <a:cs typeface="Arial" pitchFamily="30" charset="0"/>
                <a:sym typeface="Arial" pitchFamily="30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31" name="Rectangle 3"/>
          <p:cNvSpPr>
            <a:spLocks noGrp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0" charset="0"/>
                <a:ea typeface="Arial" pitchFamily="30" charset="0"/>
                <a:cs typeface="Arial" pitchFamily="30" charset="0"/>
                <a:sym typeface="Arial" pitchFamily="30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7923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3" name="Rectangle 5"/>
          <p:cNvSpPr>
            <a:spLocks noGrp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2534" name="Rectangle 6"/>
          <p:cNvSpPr>
            <a:spLocks noGrp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0" charset="0"/>
                <a:ea typeface="Arial" pitchFamily="30" charset="0"/>
                <a:cs typeface="Arial" pitchFamily="30" charset="0"/>
                <a:sym typeface="Arial" pitchFamily="30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35" name="Rectangle 7"/>
          <p:cNvSpPr>
            <a:spLocks noGrp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0" charset="0"/>
                <a:ea typeface="Arial" pitchFamily="30" charset="0"/>
                <a:cs typeface="Arial" pitchFamily="30" charset="0"/>
                <a:sym typeface="Arial" pitchFamily="30" charset="0"/>
              </a:defRPr>
            </a:lvl1pPr>
          </a:lstStyle>
          <a:p>
            <a:pPr>
              <a:defRPr/>
            </a:pPr>
            <a:fld id="{B81B8BBE-1792-F54E-B421-71661C489B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15967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30" charset="0"/>
        <a:ea typeface="ＭＳ Ｐゴシック" pitchFamily="-110" charset="-128"/>
        <a:cs typeface="ＭＳ Ｐゴシック" pitchFamily="-110" charset="-128"/>
      </a:defRPr>
    </a:lvl1pPr>
    <a:lvl2pPr marL="455451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30" charset="0"/>
        <a:ea typeface="ＭＳ Ｐゴシック" pitchFamily="30" charset="-128"/>
        <a:cs typeface="+mn-cs"/>
      </a:defRPr>
    </a:lvl2pPr>
    <a:lvl3pPr marL="912486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30" charset="0"/>
        <a:ea typeface="ＭＳ Ｐゴシック" pitchFamily="30" charset="-128"/>
        <a:cs typeface="+mn-cs"/>
      </a:defRPr>
    </a:lvl3pPr>
    <a:lvl4pPr marL="1369523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30" charset="0"/>
        <a:ea typeface="ＭＳ Ｐゴシック" pitchFamily="30" charset="-128"/>
        <a:cs typeface="+mn-cs"/>
      </a:defRPr>
    </a:lvl4pPr>
    <a:lvl5pPr marL="1826558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30" charset="0"/>
        <a:ea typeface="ＭＳ Ｐゴシック" pitchFamily="30" charset="-128"/>
        <a:cs typeface="+mn-cs"/>
      </a:defRPr>
    </a:lvl5pPr>
    <a:lvl6pPr marL="2284707" algn="l" defTabSz="45694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1648" algn="l" defTabSz="45694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8590" algn="l" defTabSz="45694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5532" algn="l" defTabSz="45694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Test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AEB4111-827C-4427-BBAA-B77454161D37}" type="slidenum">
              <a:rPr lang="en-US">
                <a:solidFill>
                  <a:srgbClr val="000000"/>
                </a:solidFill>
              </a:rPr>
              <a:pPr/>
              <a:t>1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03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31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842" name="Rectangle 7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6381BA3-B5F5-AF42-9A93-7DC05CB2BA9B}" type="slidenum">
              <a:rPr lang="en-US">
                <a:latin typeface="Arial" pitchFamily="27" charset="0"/>
                <a:ea typeface="Arial" pitchFamily="27" charset="0"/>
                <a:cs typeface="Arial" pitchFamily="27" charset="0"/>
                <a:sym typeface="Arial" pitchFamily="27" charset="0"/>
              </a:rPr>
              <a:pPr/>
              <a:t>16</a:t>
            </a:fld>
            <a:endParaRPr lang="en-US">
              <a:latin typeface="Arial" pitchFamily="27" charset="0"/>
              <a:ea typeface="Arial" pitchFamily="27" charset="0"/>
              <a:cs typeface="Arial" pitchFamily="27" charset="0"/>
              <a:sym typeface="Arial" pitchFamily="27" charset="0"/>
            </a:endParaRPr>
          </a:p>
        </p:txBody>
      </p:sp>
      <p:sp>
        <p:nvSpPr>
          <p:cNvPr id="54784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4784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>
              <a:latin typeface="Times New Roman" pitchFamily="27" charset="0"/>
              <a:ea typeface="ＭＳ Ｐゴシック" pitchFamily="27" charset="-128"/>
              <a:cs typeface="ＭＳ Ｐゴシック" pitchFamily="27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.xml"/><Relationship Id="rId2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2.xml"/><Relationship Id="rId2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3.xml"/><Relationship Id="rId2" Type="http://schemas.openxmlformats.org/officeDocument/2006/relationships/slideMaster" Target="../slideMasters/slideMaster1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Relationship Id="rId2" Type="http://schemas.openxmlformats.org/officeDocument/2006/relationships/image" Target="../media/image3.jpeg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Relationship Id="rId2" Type="http://schemas.openxmlformats.org/officeDocument/2006/relationships/image" Target="../media/image3.jpeg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Relationship Id="rId2" Type="http://schemas.openxmlformats.org/officeDocument/2006/relationships/image" Target="../media/image2.png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Relationship Id="rId2" Type="http://schemas.openxmlformats.org/officeDocument/2006/relationships/image" Target="../media/image2.png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Relationship Id="rId2" Type="http://schemas.openxmlformats.org/officeDocument/2006/relationships/image" Target="../media/image2.png"/></Relationships>
</file>

<file path=ppt/slideLayouts/_rels/slideLayout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Relationship Id="rId2" Type="http://schemas.openxmlformats.org/officeDocument/2006/relationships/image" Target="../media/image2.png"/></Relationships>
</file>

<file path=ppt/slideLayouts/_rels/slideLayout3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5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Box 23"/>
          <p:cNvSpPr txBox="1">
            <a:spLocks noChangeArrowheads="1"/>
          </p:cNvSpPr>
          <p:nvPr userDrawn="1"/>
        </p:nvSpPr>
        <p:spPr bwMode="auto">
          <a:xfrm>
            <a:off x="3505200" y="3048002"/>
            <a:ext cx="5410200" cy="36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07" tIns="45704" rIns="91407" bIns="45704">
            <a:spAutoFit/>
          </a:bodyPr>
          <a:lstStyle/>
          <a:p>
            <a:pPr algn="l">
              <a:spcBef>
                <a:spcPct val="0"/>
              </a:spcBef>
              <a:buClrTx/>
              <a:buSzTx/>
              <a:buFontTx/>
              <a:buNone/>
              <a:defRPr/>
            </a:pPr>
            <a:endParaRPr lang="en-US">
              <a:latin typeface="Arial Narrow" pitchFamily="34" charset="0"/>
            </a:endParaRPr>
          </a:p>
        </p:txBody>
      </p:sp>
      <p:sp>
        <p:nvSpPr>
          <p:cNvPr id="537614" name="Rectangle 14"/>
          <p:cNvSpPr>
            <a:spLocks noGrp="1" noChangeArrowheads="1"/>
          </p:cNvSpPr>
          <p:nvPr>
            <p:ph type="ctrTitle"/>
          </p:nvPr>
        </p:nvSpPr>
        <p:spPr>
          <a:xfrm>
            <a:off x="1219200" y="1600200"/>
            <a:ext cx="7772400" cy="1143000"/>
          </a:xfrm>
        </p:spPr>
        <p:txBody>
          <a:bodyPr anchor="b"/>
          <a:lstStyle>
            <a:lvl1pPr algn="r"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Your Name, Fermilab  -  DOE Proton Accelerator-Based Physics Review, June 8-11, 2009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b="0"/>
            </a:lvl1pPr>
          </a:lstStyle>
          <a:p>
            <a:fld id="{0DEAA986-C63F-B64F-BA46-DBA0F18BAB61}" type="slidenum">
              <a:rPr lang="en-US"/>
              <a:pPr/>
              <a:t>‹#›</a:t>
            </a:fld>
            <a:endParaRPr lang="en-US"/>
          </a:p>
          <a:p>
            <a:endParaRPr lang="en-US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fld id="{D9416629-DE20-4743-9259-1CE1E69701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7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35" indent="0">
              <a:buNone/>
              <a:defRPr sz="1200"/>
            </a:lvl2pPr>
            <a:lvl3pPr marL="914071" indent="0">
              <a:buNone/>
              <a:defRPr sz="1000"/>
            </a:lvl3pPr>
            <a:lvl4pPr marL="1371110" indent="0">
              <a:buNone/>
              <a:defRPr sz="900"/>
            </a:lvl4pPr>
            <a:lvl5pPr marL="1828146" indent="0">
              <a:buNone/>
              <a:defRPr sz="900"/>
            </a:lvl5pPr>
            <a:lvl6pPr marL="2285181" indent="0">
              <a:buNone/>
              <a:defRPr sz="900"/>
            </a:lvl6pPr>
            <a:lvl7pPr marL="2742219" indent="0">
              <a:buNone/>
              <a:defRPr sz="900"/>
            </a:lvl7pPr>
            <a:lvl8pPr marL="3199252" indent="0">
              <a:buNone/>
              <a:defRPr sz="900"/>
            </a:lvl8pPr>
            <a:lvl9pPr marL="365629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fld id="{2C69DFF2-26A0-F346-AA70-BBE1295DA5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35" indent="0">
              <a:buNone/>
              <a:defRPr sz="2800"/>
            </a:lvl2pPr>
            <a:lvl3pPr marL="914071" indent="0">
              <a:buNone/>
              <a:defRPr sz="2400"/>
            </a:lvl3pPr>
            <a:lvl4pPr marL="1371110" indent="0">
              <a:buNone/>
              <a:defRPr sz="2000"/>
            </a:lvl4pPr>
            <a:lvl5pPr marL="1828146" indent="0">
              <a:buNone/>
              <a:defRPr sz="2000"/>
            </a:lvl5pPr>
            <a:lvl6pPr marL="2285181" indent="0">
              <a:buNone/>
              <a:defRPr sz="2000"/>
            </a:lvl6pPr>
            <a:lvl7pPr marL="2742219" indent="0">
              <a:buNone/>
              <a:defRPr sz="2000"/>
            </a:lvl7pPr>
            <a:lvl8pPr marL="3199252" indent="0">
              <a:buNone/>
              <a:defRPr sz="2000"/>
            </a:lvl8pPr>
            <a:lvl9pPr marL="3656291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35" indent="0">
              <a:buNone/>
              <a:defRPr sz="1200"/>
            </a:lvl2pPr>
            <a:lvl3pPr marL="914071" indent="0">
              <a:buNone/>
              <a:defRPr sz="1000"/>
            </a:lvl3pPr>
            <a:lvl4pPr marL="1371110" indent="0">
              <a:buNone/>
              <a:defRPr sz="900"/>
            </a:lvl4pPr>
            <a:lvl5pPr marL="1828146" indent="0">
              <a:buNone/>
              <a:defRPr sz="900"/>
            </a:lvl5pPr>
            <a:lvl6pPr marL="2285181" indent="0">
              <a:buNone/>
              <a:defRPr sz="900"/>
            </a:lvl6pPr>
            <a:lvl7pPr marL="2742219" indent="0">
              <a:buNone/>
              <a:defRPr sz="900"/>
            </a:lvl7pPr>
            <a:lvl8pPr marL="3199252" indent="0">
              <a:buNone/>
              <a:defRPr sz="900"/>
            </a:lvl8pPr>
            <a:lvl9pPr marL="365629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fld id="{10CDA87F-7633-2F46-B88D-BF779CB5B8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fld id="{58C17D65-DFB2-8144-B399-7756275CAD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76201"/>
            <a:ext cx="2057400" cy="60499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76201"/>
            <a:ext cx="6019800" cy="60499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fld id="{B52CFDEE-BFE0-0742-A152-24C9E26276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76200"/>
            <a:ext cx="5867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7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fld id="{EBA01FBC-44D3-8B41-A593-34C8D33EAE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76200"/>
            <a:ext cx="5867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7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9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fld id="{7DD856A0-B645-1545-8435-029CD966B6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76200"/>
            <a:ext cx="5867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7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7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fld id="{D4A6076F-6975-634F-AF61-E9E7FD639E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1219200" y="76200"/>
            <a:ext cx="5867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9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9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fld id="{CC10ECF4-291F-9E40-91F5-8A0A48EC5A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43700" y="609600"/>
            <a:ext cx="17145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00200" y="609600"/>
            <a:ext cx="49911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Your Name, Fermilab  -  DOE Proton Accelerator-Based Physics Review, June 8-11, 2009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b="0"/>
            </a:lvl1pPr>
          </a:lstStyle>
          <a:p>
            <a:fld id="{56EC1FC7-2675-304F-81B1-CBF763799A22}" type="slidenum">
              <a:rPr lang="en-US"/>
              <a:pPr/>
              <a:t>‹#›</a:t>
            </a:fld>
            <a:endParaRPr lang="en-US"/>
          </a:p>
          <a:p>
            <a:endParaRPr lang="en-US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035" indent="0" algn="ctr">
              <a:buNone/>
              <a:defRPr/>
            </a:lvl2pPr>
            <a:lvl3pPr marL="914071" indent="0" algn="ctr">
              <a:buNone/>
              <a:defRPr/>
            </a:lvl3pPr>
            <a:lvl4pPr marL="1371110" indent="0" algn="ctr">
              <a:buNone/>
              <a:defRPr/>
            </a:lvl4pPr>
            <a:lvl5pPr marL="1828146" indent="0" algn="ctr">
              <a:buNone/>
              <a:defRPr/>
            </a:lvl5pPr>
            <a:lvl6pPr marL="2285181" indent="0" algn="ctr">
              <a:buNone/>
              <a:defRPr/>
            </a:lvl6pPr>
            <a:lvl7pPr marL="2742219" indent="0" algn="ctr">
              <a:buNone/>
              <a:defRPr/>
            </a:lvl7pPr>
            <a:lvl8pPr marL="3199252" indent="0" algn="ctr">
              <a:buNone/>
              <a:defRPr/>
            </a:lvl8pPr>
            <a:lvl9pPr marL="3656291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-10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431C07-5778-2448-8A25-C6A3BF3DA2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D17FFA-31E4-2A4A-9E8D-3BE151BAC9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7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20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35" indent="0">
              <a:buNone/>
              <a:defRPr sz="1800"/>
            </a:lvl2pPr>
            <a:lvl3pPr marL="914071" indent="0">
              <a:buNone/>
              <a:defRPr sz="1600"/>
            </a:lvl3pPr>
            <a:lvl4pPr marL="1371110" indent="0">
              <a:buNone/>
              <a:defRPr sz="1400"/>
            </a:lvl4pPr>
            <a:lvl5pPr marL="1828146" indent="0">
              <a:buNone/>
              <a:defRPr sz="1400"/>
            </a:lvl5pPr>
            <a:lvl6pPr marL="2285181" indent="0">
              <a:buNone/>
              <a:defRPr sz="1400"/>
            </a:lvl6pPr>
            <a:lvl7pPr marL="2742219" indent="0">
              <a:buNone/>
              <a:defRPr sz="1400"/>
            </a:lvl7pPr>
            <a:lvl8pPr marL="3199252" indent="0">
              <a:buNone/>
              <a:defRPr sz="1400"/>
            </a:lvl8pPr>
            <a:lvl9pPr marL="3656291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90C8E8-9D79-F348-A863-3D9A233F48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7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7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John Peoples:  DOE-NSF Review 9 September, 2008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679683-0AEB-0147-8540-9B76511FC1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35" indent="0">
              <a:buNone/>
              <a:defRPr sz="2000" b="1"/>
            </a:lvl2pPr>
            <a:lvl3pPr marL="914071" indent="0">
              <a:buNone/>
              <a:defRPr sz="1800" b="1"/>
            </a:lvl3pPr>
            <a:lvl4pPr marL="1371110" indent="0">
              <a:buNone/>
              <a:defRPr sz="1600" b="1"/>
            </a:lvl4pPr>
            <a:lvl5pPr marL="1828146" indent="0">
              <a:buNone/>
              <a:defRPr sz="1600" b="1"/>
            </a:lvl5pPr>
            <a:lvl6pPr marL="2285181" indent="0">
              <a:buNone/>
              <a:defRPr sz="1600" b="1"/>
            </a:lvl6pPr>
            <a:lvl7pPr marL="2742219" indent="0">
              <a:buNone/>
              <a:defRPr sz="1600" b="1"/>
            </a:lvl7pPr>
            <a:lvl8pPr marL="3199252" indent="0">
              <a:buNone/>
              <a:defRPr sz="1600" b="1"/>
            </a:lvl8pPr>
            <a:lvl9pPr marL="365629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35" indent="0">
              <a:buNone/>
              <a:defRPr sz="2000" b="1"/>
            </a:lvl2pPr>
            <a:lvl3pPr marL="914071" indent="0">
              <a:buNone/>
              <a:defRPr sz="1800" b="1"/>
            </a:lvl3pPr>
            <a:lvl4pPr marL="1371110" indent="0">
              <a:buNone/>
              <a:defRPr sz="1600" b="1"/>
            </a:lvl4pPr>
            <a:lvl5pPr marL="1828146" indent="0">
              <a:buNone/>
              <a:defRPr sz="1600" b="1"/>
            </a:lvl5pPr>
            <a:lvl6pPr marL="2285181" indent="0">
              <a:buNone/>
              <a:defRPr sz="1600" b="1"/>
            </a:lvl6pPr>
            <a:lvl7pPr marL="2742219" indent="0">
              <a:buNone/>
              <a:defRPr sz="1600" b="1"/>
            </a:lvl7pPr>
            <a:lvl8pPr marL="3199252" indent="0">
              <a:buNone/>
              <a:defRPr sz="1600" b="1"/>
            </a:lvl8pPr>
            <a:lvl9pPr marL="365629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John Peoples:  DOE-NSF Review 9 September, 2008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AB243A-B3DD-F544-BD89-68FA646971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John Peoples:  DOE-NSF Review 9 September, 2008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E80FD2-F1FC-0A4D-8FC0-F6121F676D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John Peoples:  DOE-NSF Review 9 September, 2008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D3DAAC-92F1-D54F-B8C4-A95F1047FF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7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35" indent="0">
              <a:buNone/>
              <a:defRPr sz="1200"/>
            </a:lvl2pPr>
            <a:lvl3pPr marL="914071" indent="0">
              <a:buNone/>
              <a:defRPr sz="1000"/>
            </a:lvl3pPr>
            <a:lvl4pPr marL="1371110" indent="0">
              <a:buNone/>
              <a:defRPr sz="900"/>
            </a:lvl4pPr>
            <a:lvl5pPr marL="1828146" indent="0">
              <a:buNone/>
              <a:defRPr sz="900"/>
            </a:lvl5pPr>
            <a:lvl6pPr marL="2285181" indent="0">
              <a:buNone/>
              <a:defRPr sz="900"/>
            </a:lvl6pPr>
            <a:lvl7pPr marL="2742219" indent="0">
              <a:buNone/>
              <a:defRPr sz="900"/>
            </a:lvl7pPr>
            <a:lvl8pPr marL="3199252" indent="0">
              <a:buNone/>
              <a:defRPr sz="900"/>
            </a:lvl8pPr>
            <a:lvl9pPr marL="365629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John Peoples:  DOE-NSF Review 9 September, 2008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53A308-300B-9B4F-AE34-C5A1EF48C0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35" indent="0">
              <a:buNone/>
              <a:defRPr sz="2800"/>
            </a:lvl2pPr>
            <a:lvl3pPr marL="914071" indent="0">
              <a:buNone/>
              <a:defRPr sz="2400"/>
            </a:lvl3pPr>
            <a:lvl4pPr marL="1371110" indent="0">
              <a:buNone/>
              <a:defRPr sz="2000"/>
            </a:lvl4pPr>
            <a:lvl5pPr marL="1828146" indent="0">
              <a:buNone/>
              <a:defRPr sz="2000"/>
            </a:lvl5pPr>
            <a:lvl6pPr marL="2285181" indent="0">
              <a:buNone/>
              <a:defRPr sz="2000"/>
            </a:lvl6pPr>
            <a:lvl7pPr marL="2742219" indent="0">
              <a:buNone/>
              <a:defRPr sz="2000"/>
            </a:lvl7pPr>
            <a:lvl8pPr marL="3199252" indent="0">
              <a:buNone/>
              <a:defRPr sz="2000"/>
            </a:lvl8pPr>
            <a:lvl9pPr marL="3656291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35" indent="0">
              <a:buNone/>
              <a:defRPr sz="1200"/>
            </a:lvl2pPr>
            <a:lvl3pPr marL="914071" indent="0">
              <a:buNone/>
              <a:defRPr sz="1000"/>
            </a:lvl3pPr>
            <a:lvl4pPr marL="1371110" indent="0">
              <a:buNone/>
              <a:defRPr sz="900"/>
            </a:lvl4pPr>
            <a:lvl5pPr marL="1828146" indent="0">
              <a:buNone/>
              <a:defRPr sz="900"/>
            </a:lvl5pPr>
            <a:lvl6pPr marL="2285181" indent="0">
              <a:buNone/>
              <a:defRPr sz="900"/>
            </a:lvl6pPr>
            <a:lvl7pPr marL="2742219" indent="0">
              <a:buNone/>
              <a:defRPr sz="900"/>
            </a:lvl7pPr>
            <a:lvl8pPr marL="3199252" indent="0">
              <a:buNone/>
              <a:defRPr sz="900"/>
            </a:lvl8pPr>
            <a:lvl9pPr marL="365629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John Peoples:  DOE-NSF Review 9 September, 2008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1948FB-317A-8D47-91CE-E381B81152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John Peoples:  DOE-NSF Review 9 September, 2008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067900-46B2-FD49-91F8-8072F13B01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5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Box 23"/>
          <p:cNvSpPr txBox="1">
            <a:spLocks noChangeArrowheads="1"/>
          </p:cNvSpPr>
          <p:nvPr userDrawn="1"/>
        </p:nvSpPr>
        <p:spPr bwMode="auto">
          <a:xfrm>
            <a:off x="3505200" y="3048002"/>
            <a:ext cx="5410200" cy="36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07" tIns="45704" rIns="91407" bIns="45704">
            <a:spAutoFit/>
          </a:bodyPr>
          <a:lstStyle/>
          <a:p>
            <a:pPr algn="l">
              <a:spcBef>
                <a:spcPct val="0"/>
              </a:spcBef>
              <a:buClrTx/>
              <a:buSzTx/>
              <a:buFontTx/>
              <a:buNone/>
              <a:defRPr/>
            </a:pPr>
            <a:endParaRPr lang="en-US">
              <a:latin typeface="Arial Narrow" pitchFamily="34" charset="0"/>
            </a:endParaRPr>
          </a:p>
        </p:txBody>
      </p:sp>
      <p:sp>
        <p:nvSpPr>
          <p:cNvPr id="537614" name="Rectangle 14"/>
          <p:cNvSpPr>
            <a:spLocks noGrp="1" noChangeArrowheads="1"/>
          </p:cNvSpPr>
          <p:nvPr>
            <p:ph type="ctrTitle"/>
          </p:nvPr>
        </p:nvSpPr>
        <p:spPr>
          <a:xfrm>
            <a:off x="1219200" y="1600200"/>
            <a:ext cx="7772400" cy="1143000"/>
          </a:xfrm>
        </p:spPr>
        <p:txBody>
          <a:bodyPr anchor="b"/>
          <a:lstStyle>
            <a:lvl1pPr algn="r"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76201"/>
            <a:ext cx="2057400" cy="60499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76201"/>
            <a:ext cx="6019800" cy="60499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John Peoples:  DOE-NSF Review 9 September, 2008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118062-6FAC-6748-AAC8-3D9B221C03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76200"/>
            <a:ext cx="5867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7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7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John Peoples:  DOE-NSF Review 9 September, 2008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FAF5E2-1D2F-764D-A265-AEBEFC5C5C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021" name="Rectangle 5"/>
          <p:cNvSpPr>
            <a:spLocks noGrp="1" noChangeArrowheads="1"/>
          </p:cNvSpPr>
          <p:nvPr>
            <p:ph type="ctrTitle"/>
          </p:nvPr>
        </p:nvSpPr>
        <p:spPr>
          <a:xfrm>
            <a:off x="990600" y="1905001"/>
            <a:ext cx="7772400" cy="774008"/>
          </a:xfrm>
        </p:spPr>
        <p:txBody>
          <a:bodyPr/>
          <a:lstStyle>
            <a:lvl1pPr algn="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98022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2686050" y="3492500"/>
            <a:ext cx="6102350" cy="1752600"/>
          </a:xfrm>
        </p:spPr>
        <p:txBody>
          <a:bodyPr/>
          <a:lstStyle>
            <a:lvl1pPr marL="0" indent="0" algn="r">
              <a:buFont typeface="Wingdings" pitchFamily="-106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xfrm>
            <a:off x="381000" y="6400800"/>
            <a:ext cx="1905000" cy="457200"/>
          </a:xfrm>
        </p:spPr>
        <p:txBody>
          <a:bodyPr/>
          <a:lstStyle>
            <a:lvl1pPr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xfrm>
            <a:off x="3733800" y="6400800"/>
            <a:ext cx="1066800" cy="457200"/>
          </a:xfrm>
        </p:spPr>
        <p:txBody>
          <a:bodyPr/>
          <a:lstStyle>
            <a:lvl1pPr>
              <a:defRPr sz="14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629400" y="64008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                                     &lt;#&gt;</a:t>
            </a:r>
          </a:p>
        </p:txBody>
      </p:sp>
    </p:spTree>
  </p:cSld>
  <p:clrMapOvr>
    <a:overrideClrMapping bg1="dk2" tx1="lt1" bg2="dk1" tx2="lt2" accent1="accent1" accent2="accent2" accent3="accent3" accent4="accent4" accent5="accent5" accent6="accent6" hlink="hlink" folHlink="folHlink"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24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940" indent="0">
              <a:buNone/>
              <a:defRPr sz="1800"/>
            </a:lvl2pPr>
            <a:lvl3pPr marL="913883" indent="0">
              <a:buNone/>
              <a:defRPr sz="1600"/>
            </a:lvl3pPr>
            <a:lvl4pPr marL="1370830" indent="0">
              <a:buNone/>
              <a:defRPr sz="1400"/>
            </a:lvl4pPr>
            <a:lvl5pPr marL="1827772" indent="0">
              <a:buNone/>
              <a:defRPr sz="1400"/>
            </a:lvl5pPr>
            <a:lvl6pPr marL="2284713" indent="0">
              <a:buNone/>
              <a:defRPr sz="1400"/>
            </a:lvl6pPr>
            <a:lvl7pPr marL="2741659" indent="0">
              <a:buNone/>
              <a:defRPr sz="1400"/>
            </a:lvl7pPr>
            <a:lvl8pPr marL="3198596" indent="0">
              <a:buNone/>
              <a:defRPr sz="1400"/>
            </a:lvl8pPr>
            <a:lvl9pPr marL="3655543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28613" y="1941513"/>
            <a:ext cx="4027487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08501" y="1941513"/>
            <a:ext cx="4029075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4008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40" indent="0">
              <a:buNone/>
              <a:defRPr sz="2000" b="1"/>
            </a:lvl2pPr>
            <a:lvl3pPr marL="913883" indent="0">
              <a:buNone/>
              <a:defRPr sz="1800" b="1"/>
            </a:lvl3pPr>
            <a:lvl4pPr marL="1370830" indent="0">
              <a:buNone/>
              <a:defRPr sz="1600" b="1"/>
            </a:lvl4pPr>
            <a:lvl5pPr marL="1827772" indent="0">
              <a:buNone/>
              <a:defRPr sz="1600" b="1"/>
            </a:lvl5pPr>
            <a:lvl6pPr marL="2284713" indent="0">
              <a:buNone/>
              <a:defRPr sz="1600" b="1"/>
            </a:lvl6pPr>
            <a:lvl7pPr marL="2741659" indent="0">
              <a:buNone/>
              <a:defRPr sz="1600" b="1"/>
            </a:lvl7pPr>
            <a:lvl8pPr marL="3198596" indent="0">
              <a:buNone/>
              <a:defRPr sz="1600" b="1"/>
            </a:lvl8pPr>
            <a:lvl9pPr marL="365554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40" indent="0">
              <a:buNone/>
              <a:defRPr sz="2000" b="1"/>
            </a:lvl2pPr>
            <a:lvl3pPr marL="913883" indent="0">
              <a:buNone/>
              <a:defRPr sz="1800" b="1"/>
            </a:lvl3pPr>
            <a:lvl4pPr marL="1370830" indent="0">
              <a:buNone/>
              <a:defRPr sz="1600" b="1"/>
            </a:lvl4pPr>
            <a:lvl5pPr marL="1827772" indent="0">
              <a:buNone/>
              <a:defRPr sz="1600" b="1"/>
            </a:lvl5pPr>
            <a:lvl6pPr marL="2284713" indent="0">
              <a:buNone/>
              <a:defRPr sz="1600" b="1"/>
            </a:lvl6pPr>
            <a:lvl7pPr marL="2741659" indent="0">
              <a:buNone/>
              <a:defRPr sz="1600" b="1"/>
            </a:lvl7pPr>
            <a:lvl8pPr marL="3198596" indent="0">
              <a:buNone/>
              <a:defRPr sz="1600" b="1"/>
            </a:lvl8pPr>
            <a:lvl9pPr marL="365554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707882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940" indent="0">
              <a:buNone/>
              <a:defRPr sz="1200"/>
            </a:lvl2pPr>
            <a:lvl3pPr marL="913883" indent="0">
              <a:buNone/>
              <a:defRPr sz="1000"/>
            </a:lvl3pPr>
            <a:lvl4pPr marL="1370830" indent="0">
              <a:buNone/>
              <a:defRPr sz="900"/>
            </a:lvl4pPr>
            <a:lvl5pPr marL="1827772" indent="0">
              <a:buNone/>
              <a:defRPr sz="900"/>
            </a:lvl5pPr>
            <a:lvl6pPr marL="2284713" indent="0">
              <a:buNone/>
              <a:defRPr sz="900"/>
            </a:lvl6pPr>
            <a:lvl7pPr marL="2741659" indent="0">
              <a:buNone/>
              <a:defRPr sz="900"/>
            </a:lvl7pPr>
            <a:lvl8pPr marL="3198596" indent="0">
              <a:buNone/>
              <a:defRPr sz="900"/>
            </a:lvl8pPr>
            <a:lvl9pPr marL="365554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dirty="0"/>
              <a:t>Your Name, </a:t>
            </a:r>
            <a:r>
              <a:rPr lang="en-US" dirty="0" err="1"/>
              <a:t>Fermilab</a:t>
            </a:r>
            <a:r>
              <a:rPr lang="en-US" dirty="0"/>
              <a:t>  -  DOE Proton Accelerator-Based Physics Review, June 8-11, 2009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b="0"/>
            </a:lvl1pPr>
          </a:lstStyle>
          <a:p>
            <a:fld id="{3DD65DA7-1955-9245-8EB2-4945FAA2EBEF}" type="slidenum">
              <a:rPr lang="en-US"/>
              <a:pPr/>
              <a:t>‹#›</a:t>
            </a:fld>
            <a:endParaRPr lang="en-US" dirty="0"/>
          </a:p>
          <a:p>
            <a:endParaRPr lang="en-US" dirty="0"/>
          </a:p>
        </p:txBody>
      </p: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400105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940" indent="0">
              <a:buNone/>
              <a:defRPr sz="2800"/>
            </a:lvl2pPr>
            <a:lvl3pPr marL="913883" indent="0">
              <a:buNone/>
              <a:defRPr sz="2400"/>
            </a:lvl3pPr>
            <a:lvl4pPr marL="1370830" indent="0">
              <a:buNone/>
              <a:defRPr sz="2000"/>
            </a:lvl4pPr>
            <a:lvl5pPr marL="1827772" indent="0">
              <a:buNone/>
              <a:defRPr sz="2000"/>
            </a:lvl5pPr>
            <a:lvl6pPr marL="2284713" indent="0">
              <a:buNone/>
              <a:defRPr sz="2000"/>
            </a:lvl6pPr>
            <a:lvl7pPr marL="2741659" indent="0">
              <a:buNone/>
              <a:defRPr sz="2000"/>
            </a:lvl7pPr>
            <a:lvl8pPr marL="3198596" indent="0">
              <a:buNone/>
              <a:defRPr sz="2000"/>
            </a:lvl8pPr>
            <a:lvl9pPr marL="3655543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940" indent="0">
              <a:buNone/>
              <a:defRPr sz="1200"/>
            </a:lvl2pPr>
            <a:lvl3pPr marL="913883" indent="0">
              <a:buNone/>
              <a:defRPr sz="1000"/>
            </a:lvl3pPr>
            <a:lvl4pPr marL="1370830" indent="0">
              <a:buNone/>
              <a:defRPr sz="900"/>
            </a:lvl4pPr>
            <a:lvl5pPr marL="1827772" indent="0">
              <a:buNone/>
              <a:defRPr sz="900"/>
            </a:lvl5pPr>
            <a:lvl6pPr marL="2284713" indent="0">
              <a:buNone/>
              <a:defRPr sz="900"/>
            </a:lvl6pPr>
            <a:lvl7pPr marL="2741659" indent="0">
              <a:buNone/>
              <a:defRPr sz="900"/>
            </a:lvl7pPr>
            <a:lvl8pPr marL="3198596" indent="0">
              <a:buNone/>
              <a:defRPr sz="900"/>
            </a:lvl8pPr>
            <a:lvl9pPr marL="365554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16249" y="722314"/>
            <a:ext cx="1538778" cy="5334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17501" y="722314"/>
            <a:ext cx="6326188" cy="5334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7500" y="722314"/>
            <a:ext cx="8637588" cy="77400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328613" y="1941513"/>
            <a:ext cx="4027487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08501" y="1941513"/>
            <a:ext cx="4029075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7500" y="722314"/>
            <a:ext cx="8637588" cy="77400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28613" y="1941514"/>
            <a:ext cx="8208962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28613" y="4075113"/>
            <a:ext cx="8208962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021" name="Rectangle 5"/>
          <p:cNvSpPr>
            <a:spLocks noGrp="1" noChangeArrowheads="1"/>
          </p:cNvSpPr>
          <p:nvPr>
            <p:ph type="ctrTitle"/>
          </p:nvPr>
        </p:nvSpPr>
        <p:spPr>
          <a:xfrm>
            <a:off x="990600" y="1905001"/>
            <a:ext cx="7772400" cy="774008"/>
          </a:xfrm>
        </p:spPr>
        <p:txBody>
          <a:bodyPr/>
          <a:lstStyle>
            <a:lvl1pPr algn="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98022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2686050" y="3492500"/>
            <a:ext cx="6102350" cy="1752600"/>
          </a:xfrm>
        </p:spPr>
        <p:txBody>
          <a:bodyPr/>
          <a:lstStyle>
            <a:lvl1pPr marL="0" indent="0" algn="r">
              <a:buFont typeface="Wingdings" pitchFamily="-106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xfrm>
            <a:off x="381000" y="6400800"/>
            <a:ext cx="1905000" cy="457200"/>
          </a:xfrm>
        </p:spPr>
        <p:txBody>
          <a:bodyPr/>
          <a:lstStyle>
            <a:lvl1pPr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xfrm>
            <a:off x="3733800" y="6400800"/>
            <a:ext cx="1066800" cy="457200"/>
          </a:xfrm>
        </p:spPr>
        <p:txBody>
          <a:bodyPr/>
          <a:lstStyle>
            <a:lvl1pPr>
              <a:defRPr sz="14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629400" y="64008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                                     &lt;#&gt;</a:t>
            </a:r>
          </a:p>
        </p:txBody>
      </p:sp>
    </p:spTree>
  </p:cSld>
  <p:clrMapOvr>
    <a:overrideClrMapping bg1="dk2" tx1="lt1" bg2="dk1" tx2="lt2" accent1="accent1" accent2="accent2" accent3="accent3" accent4="accent4" accent5="accent5" accent6="accent6" hlink="hlink" folHlink="folHlink"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24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940" indent="0">
              <a:buNone/>
              <a:defRPr sz="1800"/>
            </a:lvl2pPr>
            <a:lvl3pPr marL="913883" indent="0">
              <a:buNone/>
              <a:defRPr sz="1600"/>
            </a:lvl3pPr>
            <a:lvl4pPr marL="1370830" indent="0">
              <a:buNone/>
              <a:defRPr sz="1400"/>
            </a:lvl4pPr>
            <a:lvl5pPr marL="1827772" indent="0">
              <a:buNone/>
              <a:defRPr sz="1400"/>
            </a:lvl5pPr>
            <a:lvl6pPr marL="2284713" indent="0">
              <a:buNone/>
              <a:defRPr sz="1400"/>
            </a:lvl6pPr>
            <a:lvl7pPr marL="2741659" indent="0">
              <a:buNone/>
              <a:defRPr sz="1400"/>
            </a:lvl7pPr>
            <a:lvl8pPr marL="3198596" indent="0">
              <a:buNone/>
              <a:defRPr sz="1400"/>
            </a:lvl8pPr>
            <a:lvl9pPr marL="3655543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28613" y="1941513"/>
            <a:ext cx="4027487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08501" y="1941513"/>
            <a:ext cx="4029075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4008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40" indent="0">
              <a:buNone/>
              <a:defRPr sz="2000" b="1"/>
            </a:lvl2pPr>
            <a:lvl3pPr marL="913883" indent="0">
              <a:buNone/>
              <a:defRPr sz="1800" b="1"/>
            </a:lvl3pPr>
            <a:lvl4pPr marL="1370830" indent="0">
              <a:buNone/>
              <a:defRPr sz="1600" b="1"/>
            </a:lvl4pPr>
            <a:lvl5pPr marL="1827772" indent="0">
              <a:buNone/>
              <a:defRPr sz="1600" b="1"/>
            </a:lvl5pPr>
            <a:lvl6pPr marL="2284713" indent="0">
              <a:buNone/>
              <a:defRPr sz="1600" b="1"/>
            </a:lvl6pPr>
            <a:lvl7pPr marL="2741659" indent="0">
              <a:buNone/>
              <a:defRPr sz="1600" b="1"/>
            </a:lvl7pPr>
            <a:lvl8pPr marL="3198596" indent="0">
              <a:buNone/>
              <a:defRPr sz="1600" b="1"/>
            </a:lvl8pPr>
            <a:lvl9pPr marL="365554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40" indent="0">
              <a:buNone/>
              <a:defRPr sz="2000" b="1"/>
            </a:lvl2pPr>
            <a:lvl3pPr marL="913883" indent="0">
              <a:buNone/>
              <a:defRPr sz="1800" b="1"/>
            </a:lvl3pPr>
            <a:lvl4pPr marL="1370830" indent="0">
              <a:buNone/>
              <a:defRPr sz="1600" b="1"/>
            </a:lvl4pPr>
            <a:lvl5pPr marL="1827772" indent="0">
              <a:buNone/>
              <a:defRPr sz="1600" b="1"/>
            </a:lvl5pPr>
            <a:lvl6pPr marL="2284713" indent="0">
              <a:buNone/>
              <a:defRPr sz="1600" b="1"/>
            </a:lvl6pPr>
            <a:lvl7pPr marL="2741659" indent="0">
              <a:buNone/>
              <a:defRPr sz="1600" b="1"/>
            </a:lvl7pPr>
            <a:lvl8pPr marL="3198596" indent="0">
              <a:buNone/>
              <a:defRPr sz="1600" b="1"/>
            </a:lvl8pPr>
            <a:lvl9pPr marL="365554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7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20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35" indent="0">
              <a:buNone/>
              <a:defRPr sz="1800"/>
            </a:lvl2pPr>
            <a:lvl3pPr marL="914071" indent="0">
              <a:buNone/>
              <a:defRPr sz="1600"/>
            </a:lvl3pPr>
            <a:lvl4pPr marL="1371110" indent="0">
              <a:buNone/>
              <a:defRPr sz="1400"/>
            </a:lvl4pPr>
            <a:lvl5pPr marL="1828146" indent="0">
              <a:buNone/>
              <a:defRPr sz="1400"/>
            </a:lvl5pPr>
            <a:lvl6pPr marL="2285181" indent="0">
              <a:buNone/>
              <a:defRPr sz="1400"/>
            </a:lvl6pPr>
            <a:lvl7pPr marL="2742219" indent="0">
              <a:buNone/>
              <a:defRPr sz="1400"/>
            </a:lvl7pPr>
            <a:lvl8pPr marL="3199252" indent="0">
              <a:buNone/>
              <a:defRPr sz="1400"/>
            </a:lvl8pPr>
            <a:lvl9pPr marL="3656291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Your Name, Fermilab  -  DOE Proton Accelerator-Based Physics Review, June 8-11, 2009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b="0"/>
            </a:lvl1pPr>
          </a:lstStyle>
          <a:p>
            <a:fld id="{8465EA62-8D80-F648-A2CF-03941FEEEF40}" type="slidenum">
              <a:rPr lang="en-US"/>
              <a:pPr/>
              <a:t>‹#›</a:t>
            </a:fld>
            <a:endParaRPr lang="en-US"/>
          </a:p>
          <a:p>
            <a:endParaRPr lang="en-US"/>
          </a:p>
        </p:txBody>
      </p:sp>
    </p:spTree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707882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940" indent="0">
              <a:buNone/>
              <a:defRPr sz="1200"/>
            </a:lvl2pPr>
            <a:lvl3pPr marL="913883" indent="0">
              <a:buNone/>
              <a:defRPr sz="1000"/>
            </a:lvl3pPr>
            <a:lvl4pPr marL="1370830" indent="0">
              <a:buNone/>
              <a:defRPr sz="900"/>
            </a:lvl4pPr>
            <a:lvl5pPr marL="1827772" indent="0">
              <a:buNone/>
              <a:defRPr sz="900"/>
            </a:lvl5pPr>
            <a:lvl6pPr marL="2284713" indent="0">
              <a:buNone/>
              <a:defRPr sz="900"/>
            </a:lvl6pPr>
            <a:lvl7pPr marL="2741659" indent="0">
              <a:buNone/>
              <a:defRPr sz="900"/>
            </a:lvl7pPr>
            <a:lvl8pPr marL="3198596" indent="0">
              <a:buNone/>
              <a:defRPr sz="900"/>
            </a:lvl8pPr>
            <a:lvl9pPr marL="365554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400105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940" indent="0">
              <a:buNone/>
              <a:defRPr sz="2800"/>
            </a:lvl2pPr>
            <a:lvl3pPr marL="913883" indent="0">
              <a:buNone/>
              <a:defRPr sz="2400"/>
            </a:lvl3pPr>
            <a:lvl4pPr marL="1370830" indent="0">
              <a:buNone/>
              <a:defRPr sz="2000"/>
            </a:lvl4pPr>
            <a:lvl5pPr marL="1827772" indent="0">
              <a:buNone/>
              <a:defRPr sz="2000"/>
            </a:lvl5pPr>
            <a:lvl6pPr marL="2284713" indent="0">
              <a:buNone/>
              <a:defRPr sz="2000"/>
            </a:lvl6pPr>
            <a:lvl7pPr marL="2741659" indent="0">
              <a:buNone/>
              <a:defRPr sz="2000"/>
            </a:lvl7pPr>
            <a:lvl8pPr marL="3198596" indent="0">
              <a:buNone/>
              <a:defRPr sz="2000"/>
            </a:lvl8pPr>
            <a:lvl9pPr marL="3655543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940" indent="0">
              <a:buNone/>
              <a:defRPr sz="1200"/>
            </a:lvl2pPr>
            <a:lvl3pPr marL="913883" indent="0">
              <a:buNone/>
              <a:defRPr sz="1000"/>
            </a:lvl3pPr>
            <a:lvl4pPr marL="1370830" indent="0">
              <a:buNone/>
              <a:defRPr sz="900"/>
            </a:lvl4pPr>
            <a:lvl5pPr marL="1827772" indent="0">
              <a:buNone/>
              <a:defRPr sz="900"/>
            </a:lvl5pPr>
            <a:lvl6pPr marL="2284713" indent="0">
              <a:buNone/>
              <a:defRPr sz="900"/>
            </a:lvl6pPr>
            <a:lvl7pPr marL="2741659" indent="0">
              <a:buNone/>
              <a:defRPr sz="900"/>
            </a:lvl7pPr>
            <a:lvl8pPr marL="3198596" indent="0">
              <a:buNone/>
              <a:defRPr sz="900"/>
            </a:lvl8pPr>
            <a:lvl9pPr marL="365554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16249" y="722314"/>
            <a:ext cx="1538778" cy="5334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17501" y="722314"/>
            <a:ext cx="6326188" cy="5334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7500" y="722314"/>
            <a:ext cx="8637588" cy="77400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328613" y="1941513"/>
            <a:ext cx="4027487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08501" y="1941513"/>
            <a:ext cx="4029075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7500" y="722314"/>
            <a:ext cx="8637588" cy="77400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28613" y="1941514"/>
            <a:ext cx="8208962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28613" y="4075113"/>
            <a:ext cx="8208962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021" name="Rectangle 5"/>
          <p:cNvSpPr>
            <a:spLocks noGrp="1" noChangeArrowheads="1"/>
          </p:cNvSpPr>
          <p:nvPr>
            <p:ph type="ctrTitle"/>
          </p:nvPr>
        </p:nvSpPr>
        <p:spPr>
          <a:xfrm>
            <a:off x="990600" y="2273992"/>
            <a:ext cx="7772400" cy="774008"/>
          </a:xfrm>
        </p:spPr>
        <p:txBody>
          <a:bodyPr/>
          <a:lstStyle>
            <a:lvl1pPr algn="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98022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2686050" y="3492500"/>
            <a:ext cx="6102350" cy="1752600"/>
          </a:xfrm>
        </p:spPr>
        <p:txBody>
          <a:bodyPr/>
          <a:lstStyle>
            <a:lvl1pPr marL="0" indent="0" algn="r">
              <a:buFont typeface="Wingdings" pitchFamily="-111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xfrm>
            <a:off x="381000" y="6400800"/>
            <a:ext cx="1905000" cy="457200"/>
          </a:xfrm>
        </p:spPr>
        <p:txBody>
          <a:bodyPr/>
          <a:lstStyle>
            <a:lvl1pPr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xfrm>
            <a:off x="3733800" y="6400800"/>
            <a:ext cx="1066800" cy="457200"/>
          </a:xfrm>
        </p:spPr>
        <p:txBody>
          <a:bodyPr/>
          <a:lstStyle>
            <a:lvl1pPr>
              <a:defRPr sz="14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629400" y="64008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                                     &lt;#&gt;</a:t>
            </a:r>
          </a:p>
        </p:txBody>
      </p:sp>
    </p:spTree>
  </p:cSld>
  <p:clrMapOvr>
    <a:overrideClrMapping bg1="dk2" tx1="lt1" bg2="dk1" tx2="lt2" accent1="accent1" accent2="accent2" accent3="accent3" accent4="accent4" accent5="accent5" accent6="accent6" hlink="hlink" folHlink="folHlink"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00200" y="1981200"/>
            <a:ext cx="33528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05400" y="1981200"/>
            <a:ext cx="33528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Your Name, Fermilab  -  DOE Proton Accelerator-Based Physics Review, June 8-11, 2009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b="0"/>
            </a:lvl1pPr>
          </a:lstStyle>
          <a:p>
            <a:fld id="{CF7A74A8-B30E-B84B-8290-586C12EC7B8A}" type="slidenum">
              <a:rPr lang="en-US"/>
              <a:pPr/>
              <a:t>‹#›</a:t>
            </a:fld>
            <a:endParaRPr lang="en-US"/>
          </a:p>
          <a:p>
            <a:endParaRPr lang="en-US"/>
          </a:p>
        </p:txBody>
      </p:sp>
    </p:spTree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7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20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35" indent="0">
              <a:buNone/>
              <a:defRPr sz="1800"/>
            </a:lvl2pPr>
            <a:lvl3pPr marL="914071" indent="0">
              <a:buNone/>
              <a:defRPr sz="1600"/>
            </a:lvl3pPr>
            <a:lvl4pPr marL="1371110" indent="0">
              <a:buNone/>
              <a:defRPr sz="1400"/>
            </a:lvl4pPr>
            <a:lvl5pPr marL="1828146" indent="0">
              <a:buNone/>
              <a:defRPr sz="1400"/>
            </a:lvl5pPr>
            <a:lvl6pPr marL="2285181" indent="0">
              <a:buNone/>
              <a:defRPr sz="1400"/>
            </a:lvl6pPr>
            <a:lvl7pPr marL="2742219" indent="0">
              <a:buNone/>
              <a:defRPr sz="1400"/>
            </a:lvl7pPr>
            <a:lvl8pPr marL="3199252" indent="0">
              <a:buNone/>
              <a:defRPr sz="1400"/>
            </a:lvl8pPr>
            <a:lvl9pPr marL="3656291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28613" y="1941513"/>
            <a:ext cx="4027487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08501" y="1941513"/>
            <a:ext cx="4029075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43630"/>
            <a:ext cx="8229600" cy="774008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35" indent="0">
              <a:buNone/>
              <a:defRPr sz="2000" b="1"/>
            </a:lvl2pPr>
            <a:lvl3pPr marL="914071" indent="0">
              <a:buNone/>
              <a:defRPr sz="1800" b="1"/>
            </a:lvl3pPr>
            <a:lvl4pPr marL="1371110" indent="0">
              <a:buNone/>
              <a:defRPr sz="1600" b="1"/>
            </a:lvl4pPr>
            <a:lvl5pPr marL="1828146" indent="0">
              <a:buNone/>
              <a:defRPr sz="1600" b="1"/>
            </a:lvl5pPr>
            <a:lvl6pPr marL="2285181" indent="0">
              <a:buNone/>
              <a:defRPr sz="1600" b="1"/>
            </a:lvl6pPr>
            <a:lvl7pPr marL="2742219" indent="0">
              <a:buNone/>
              <a:defRPr sz="1600" b="1"/>
            </a:lvl7pPr>
            <a:lvl8pPr marL="3199252" indent="0">
              <a:buNone/>
              <a:defRPr sz="1600" b="1"/>
            </a:lvl8pPr>
            <a:lvl9pPr marL="365629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35" indent="0">
              <a:buNone/>
              <a:defRPr sz="2000" b="1"/>
            </a:lvl2pPr>
            <a:lvl3pPr marL="914071" indent="0">
              <a:buNone/>
              <a:defRPr sz="1800" b="1"/>
            </a:lvl3pPr>
            <a:lvl4pPr marL="1371110" indent="0">
              <a:buNone/>
              <a:defRPr sz="1600" b="1"/>
            </a:lvl4pPr>
            <a:lvl5pPr marL="1828146" indent="0">
              <a:buNone/>
              <a:defRPr sz="1600" b="1"/>
            </a:lvl5pPr>
            <a:lvl6pPr marL="2285181" indent="0">
              <a:buNone/>
              <a:defRPr sz="1600" b="1"/>
            </a:lvl6pPr>
            <a:lvl7pPr marL="2742219" indent="0">
              <a:buNone/>
              <a:defRPr sz="1600" b="1"/>
            </a:lvl7pPr>
            <a:lvl8pPr marL="3199252" indent="0">
              <a:buNone/>
              <a:defRPr sz="1600" b="1"/>
            </a:lvl8pPr>
            <a:lvl9pPr marL="365629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727218"/>
            <a:ext cx="3008313" cy="707882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7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35" indent="0">
              <a:buNone/>
              <a:defRPr sz="1200"/>
            </a:lvl2pPr>
            <a:lvl3pPr marL="914071" indent="0">
              <a:buNone/>
              <a:defRPr sz="1000"/>
            </a:lvl3pPr>
            <a:lvl4pPr marL="1371110" indent="0">
              <a:buNone/>
              <a:defRPr sz="900"/>
            </a:lvl4pPr>
            <a:lvl5pPr marL="1828146" indent="0">
              <a:buNone/>
              <a:defRPr sz="900"/>
            </a:lvl5pPr>
            <a:lvl6pPr marL="2285181" indent="0">
              <a:buNone/>
              <a:defRPr sz="900"/>
            </a:lvl6pPr>
            <a:lvl7pPr marL="2742219" indent="0">
              <a:buNone/>
              <a:defRPr sz="900"/>
            </a:lvl7pPr>
            <a:lvl8pPr marL="3199252" indent="0">
              <a:buNone/>
              <a:defRPr sz="900"/>
            </a:lvl8pPr>
            <a:lvl9pPr marL="365629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967234"/>
            <a:ext cx="5486400" cy="400105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35" indent="0">
              <a:buNone/>
              <a:defRPr sz="2800"/>
            </a:lvl2pPr>
            <a:lvl3pPr marL="914071" indent="0">
              <a:buNone/>
              <a:defRPr sz="2400"/>
            </a:lvl3pPr>
            <a:lvl4pPr marL="1371110" indent="0">
              <a:buNone/>
              <a:defRPr sz="2000"/>
            </a:lvl4pPr>
            <a:lvl5pPr marL="1828146" indent="0">
              <a:buNone/>
              <a:defRPr sz="2000"/>
            </a:lvl5pPr>
            <a:lvl6pPr marL="2285181" indent="0">
              <a:buNone/>
              <a:defRPr sz="2000"/>
            </a:lvl6pPr>
            <a:lvl7pPr marL="2742219" indent="0">
              <a:buNone/>
              <a:defRPr sz="2000"/>
            </a:lvl7pPr>
            <a:lvl8pPr marL="3199252" indent="0">
              <a:buNone/>
              <a:defRPr sz="2000"/>
            </a:lvl8pPr>
            <a:lvl9pPr marL="3656291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35" indent="0">
              <a:buNone/>
              <a:defRPr sz="1200"/>
            </a:lvl2pPr>
            <a:lvl3pPr marL="914071" indent="0">
              <a:buNone/>
              <a:defRPr sz="1000"/>
            </a:lvl3pPr>
            <a:lvl4pPr marL="1371110" indent="0">
              <a:buNone/>
              <a:defRPr sz="900"/>
            </a:lvl4pPr>
            <a:lvl5pPr marL="1828146" indent="0">
              <a:buNone/>
              <a:defRPr sz="900"/>
            </a:lvl5pPr>
            <a:lvl6pPr marL="2285181" indent="0">
              <a:buNone/>
              <a:defRPr sz="900"/>
            </a:lvl6pPr>
            <a:lvl7pPr marL="2742219" indent="0">
              <a:buNone/>
              <a:defRPr sz="900"/>
            </a:lvl7pPr>
            <a:lvl8pPr marL="3199252" indent="0">
              <a:buNone/>
              <a:defRPr sz="900"/>
            </a:lvl8pPr>
            <a:lvl9pPr marL="365629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96089" y="722314"/>
            <a:ext cx="1538816" cy="5334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17501" y="722314"/>
            <a:ext cx="6326188" cy="5334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7500" y="710306"/>
            <a:ext cx="8637588" cy="77400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328613" y="1941513"/>
            <a:ext cx="4027487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08501" y="1941513"/>
            <a:ext cx="4029075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35" indent="0">
              <a:buNone/>
              <a:defRPr sz="2000" b="1"/>
            </a:lvl2pPr>
            <a:lvl3pPr marL="914071" indent="0">
              <a:buNone/>
              <a:defRPr sz="1800" b="1"/>
            </a:lvl3pPr>
            <a:lvl4pPr marL="1371110" indent="0">
              <a:buNone/>
              <a:defRPr sz="1600" b="1"/>
            </a:lvl4pPr>
            <a:lvl5pPr marL="1828146" indent="0">
              <a:buNone/>
              <a:defRPr sz="1600" b="1"/>
            </a:lvl5pPr>
            <a:lvl6pPr marL="2285181" indent="0">
              <a:buNone/>
              <a:defRPr sz="1600" b="1"/>
            </a:lvl6pPr>
            <a:lvl7pPr marL="2742219" indent="0">
              <a:buNone/>
              <a:defRPr sz="1600" b="1"/>
            </a:lvl7pPr>
            <a:lvl8pPr marL="3199252" indent="0">
              <a:buNone/>
              <a:defRPr sz="1600" b="1"/>
            </a:lvl8pPr>
            <a:lvl9pPr marL="365629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35" indent="0">
              <a:buNone/>
              <a:defRPr sz="2000" b="1"/>
            </a:lvl2pPr>
            <a:lvl3pPr marL="914071" indent="0">
              <a:buNone/>
              <a:defRPr sz="1800" b="1"/>
            </a:lvl3pPr>
            <a:lvl4pPr marL="1371110" indent="0">
              <a:buNone/>
              <a:defRPr sz="1600" b="1"/>
            </a:lvl4pPr>
            <a:lvl5pPr marL="1828146" indent="0">
              <a:buNone/>
              <a:defRPr sz="1600" b="1"/>
            </a:lvl5pPr>
            <a:lvl6pPr marL="2285181" indent="0">
              <a:buNone/>
              <a:defRPr sz="1600" b="1"/>
            </a:lvl6pPr>
            <a:lvl7pPr marL="2742219" indent="0">
              <a:buNone/>
              <a:defRPr sz="1600" b="1"/>
            </a:lvl7pPr>
            <a:lvl8pPr marL="3199252" indent="0">
              <a:buNone/>
              <a:defRPr sz="1600" b="1"/>
            </a:lvl8pPr>
            <a:lvl9pPr marL="365629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Your Name, Fermilab  -  DOE Proton Accelerator-Based Physics Review, June 8-11, 2009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b="0"/>
            </a:lvl1pPr>
          </a:lstStyle>
          <a:p>
            <a:fld id="{CAB5731F-1611-5849-9639-D34521C4BB6D}" type="slidenum">
              <a:rPr lang="en-US"/>
              <a:pPr/>
              <a:t>‹#›</a:t>
            </a:fld>
            <a:endParaRPr lang="en-US"/>
          </a:p>
          <a:p>
            <a:endParaRPr lang="en-US"/>
          </a:p>
        </p:txBody>
      </p:sp>
    </p:spTree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7500" y="710306"/>
            <a:ext cx="8637588" cy="77400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28613" y="1941514"/>
            <a:ext cx="8208962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28613" y="4075113"/>
            <a:ext cx="8208962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3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6940" indent="0" algn="ctr">
              <a:buNone/>
              <a:defRPr/>
            </a:lvl2pPr>
            <a:lvl3pPr marL="913881" indent="0" algn="ctr">
              <a:buNone/>
              <a:defRPr/>
            </a:lvl3pPr>
            <a:lvl4pPr marL="1370826" indent="0" algn="ctr">
              <a:buNone/>
              <a:defRPr/>
            </a:lvl4pPr>
            <a:lvl5pPr marL="1827766" indent="0" algn="ctr">
              <a:buNone/>
              <a:defRPr/>
            </a:lvl5pPr>
            <a:lvl6pPr marL="2284707" indent="0" algn="ctr">
              <a:buNone/>
              <a:defRPr/>
            </a:lvl6pPr>
            <a:lvl7pPr marL="2741648" indent="0" algn="ctr">
              <a:buNone/>
              <a:defRPr/>
            </a:lvl7pPr>
            <a:lvl8pPr marL="3198590" indent="0" algn="ctr">
              <a:buNone/>
              <a:defRPr/>
            </a:lvl8pPr>
            <a:lvl9pPr marL="3655532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E5B2C5-8A1A-F143-98B7-4D5CC73AE011}" type="datetime1">
              <a:rPr lang="en-US"/>
              <a:pPr>
                <a:defRPr/>
              </a:pPr>
              <a:t>9/8/13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fld id="{9CB2145E-3B09-8345-837F-87A45734D7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FDDBFD-15F8-C74D-A4D5-AEA74A4936D7}" type="datetime1">
              <a:rPr lang="en-US"/>
              <a:pPr>
                <a:defRPr/>
              </a:pPr>
              <a:t>9/8/13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fld id="{C8A1E2BD-7FFA-BF44-BF21-A485C692AB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9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22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940" indent="0">
              <a:buNone/>
              <a:defRPr sz="1800"/>
            </a:lvl2pPr>
            <a:lvl3pPr marL="913881" indent="0">
              <a:buNone/>
              <a:defRPr sz="1600"/>
            </a:lvl3pPr>
            <a:lvl4pPr marL="1370826" indent="0">
              <a:buNone/>
              <a:defRPr sz="1400"/>
            </a:lvl4pPr>
            <a:lvl5pPr marL="1827766" indent="0">
              <a:buNone/>
              <a:defRPr sz="1400"/>
            </a:lvl5pPr>
            <a:lvl6pPr marL="2284707" indent="0">
              <a:buNone/>
              <a:defRPr sz="1400"/>
            </a:lvl6pPr>
            <a:lvl7pPr marL="2741648" indent="0">
              <a:buNone/>
              <a:defRPr sz="1400"/>
            </a:lvl7pPr>
            <a:lvl8pPr marL="3198590" indent="0">
              <a:buNone/>
              <a:defRPr sz="1400"/>
            </a:lvl8pPr>
            <a:lvl9pPr marL="3655532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F0E48F-1E23-2249-851E-FEDDA22AEE66}" type="datetime1">
              <a:rPr lang="en-US"/>
              <a:pPr>
                <a:defRPr/>
              </a:pPr>
              <a:t>9/8/13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fld id="{C8237B72-0588-4744-9B86-1C918AB4E8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9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9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75E98B-E5F7-4447-9712-CB9CDB738A2F}" type="datetime1">
              <a:rPr lang="en-US"/>
              <a:pPr>
                <a:defRPr/>
              </a:pPr>
              <a:t>9/8/13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fld id="{E1D31EFF-FFD5-1D43-9F4E-3AF63483A9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40" indent="0">
              <a:buNone/>
              <a:defRPr sz="2000" b="1"/>
            </a:lvl2pPr>
            <a:lvl3pPr marL="913881" indent="0">
              <a:buNone/>
              <a:defRPr sz="1800" b="1"/>
            </a:lvl3pPr>
            <a:lvl4pPr marL="1370826" indent="0">
              <a:buNone/>
              <a:defRPr sz="1600" b="1"/>
            </a:lvl4pPr>
            <a:lvl5pPr marL="1827766" indent="0">
              <a:buNone/>
              <a:defRPr sz="1600" b="1"/>
            </a:lvl5pPr>
            <a:lvl6pPr marL="2284707" indent="0">
              <a:buNone/>
              <a:defRPr sz="1600" b="1"/>
            </a:lvl6pPr>
            <a:lvl7pPr marL="2741648" indent="0">
              <a:buNone/>
              <a:defRPr sz="1600" b="1"/>
            </a:lvl7pPr>
            <a:lvl8pPr marL="3198590" indent="0">
              <a:buNone/>
              <a:defRPr sz="1600" b="1"/>
            </a:lvl8pPr>
            <a:lvl9pPr marL="3655532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40" indent="0">
              <a:buNone/>
              <a:defRPr sz="2000" b="1"/>
            </a:lvl2pPr>
            <a:lvl3pPr marL="913881" indent="0">
              <a:buNone/>
              <a:defRPr sz="1800" b="1"/>
            </a:lvl3pPr>
            <a:lvl4pPr marL="1370826" indent="0">
              <a:buNone/>
              <a:defRPr sz="1600" b="1"/>
            </a:lvl4pPr>
            <a:lvl5pPr marL="1827766" indent="0">
              <a:buNone/>
              <a:defRPr sz="1600" b="1"/>
            </a:lvl5pPr>
            <a:lvl6pPr marL="2284707" indent="0">
              <a:buNone/>
              <a:defRPr sz="1600" b="1"/>
            </a:lvl6pPr>
            <a:lvl7pPr marL="2741648" indent="0">
              <a:buNone/>
              <a:defRPr sz="1600" b="1"/>
            </a:lvl7pPr>
            <a:lvl8pPr marL="3198590" indent="0">
              <a:buNone/>
              <a:defRPr sz="1600" b="1"/>
            </a:lvl8pPr>
            <a:lvl9pPr marL="3655532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808D4D-9F75-B340-9135-C5E1FDAAA7FB}" type="datetime1">
              <a:rPr lang="en-US"/>
              <a:pPr>
                <a:defRPr/>
              </a:pPr>
              <a:t>9/8/13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fld id="{4834D528-867D-0542-AA71-546907C7F8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F10D69-A04A-E343-A007-6A90694EF4F0}" type="datetime1">
              <a:rPr lang="en-US"/>
              <a:pPr>
                <a:defRPr/>
              </a:pPr>
              <a:t>9/8/13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fld id="{36526C07-A7B7-AA4B-BE81-0C3A50B6B5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E93211-B8C8-E746-A986-5130289B48CD}" type="datetime1">
              <a:rPr lang="en-US"/>
              <a:pPr>
                <a:defRPr/>
              </a:pPr>
              <a:t>9/8/13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fld id="{76AF473F-BAAB-B64B-BDE2-3C88E2E518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2" y="273059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940" indent="0">
              <a:buNone/>
              <a:defRPr sz="1200"/>
            </a:lvl2pPr>
            <a:lvl3pPr marL="913881" indent="0">
              <a:buNone/>
              <a:defRPr sz="1000"/>
            </a:lvl3pPr>
            <a:lvl4pPr marL="1370826" indent="0">
              <a:buNone/>
              <a:defRPr sz="900"/>
            </a:lvl4pPr>
            <a:lvl5pPr marL="1827766" indent="0">
              <a:buNone/>
              <a:defRPr sz="900"/>
            </a:lvl5pPr>
            <a:lvl6pPr marL="2284707" indent="0">
              <a:buNone/>
              <a:defRPr sz="900"/>
            </a:lvl6pPr>
            <a:lvl7pPr marL="2741648" indent="0">
              <a:buNone/>
              <a:defRPr sz="900"/>
            </a:lvl7pPr>
            <a:lvl8pPr marL="3198590" indent="0">
              <a:buNone/>
              <a:defRPr sz="900"/>
            </a:lvl8pPr>
            <a:lvl9pPr marL="3655532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C3CFAC-23B0-154F-AE3A-330AD50A8314}" type="datetime1">
              <a:rPr lang="en-US"/>
              <a:pPr>
                <a:defRPr/>
              </a:pPr>
              <a:t>9/8/13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fld id="{3F4658E7-2523-3245-A41D-8EF45FC33F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940" indent="0">
              <a:buNone/>
              <a:defRPr sz="2800"/>
            </a:lvl2pPr>
            <a:lvl3pPr marL="913881" indent="0">
              <a:buNone/>
              <a:defRPr sz="2400"/>
            </a:lvl3pPr>
            <a:lvl4pPr marL="1370826" indent="0">
              <a:buNone/>
              <a:defRPr sz="2000"/>
            </a:lvl4pPr>
            <a:lvl5pPr marL="1827766" indent="0">
              <a:buNone/>
              <a:defRPr sz="2000"/>
            </a:lvl5pPr>
            <a:lvl6pPr marL="2284707" indent="0">
              <a:buNone/>
              <a:defRPr sz="2000"/>
            </a:lvl6pPr>
            <a:lvl7pPr marL="2741648" indent="0">
              <a:buNone/>
              <a:defRPr sz="2000"/>
            </a:lvl7pPr>
            <a:lvl8pPr marL="3198590" indent="0">
              <a:buNone/>
              <a:defRPr sz="2000"/>
            </a:lvl8pPr>
            <a:lvl9pPr marL="3655532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940" indent="0">
              <a:buNone/>
              <a:defRPr sz="1200"/>
            </a:lvl2pPr>
            <a:lvl3pPr marL="913881" indent="0">
              <a:buNone/>
              <a:defRPr sz="1000"/>
            </a:lvl3pPr>
            <a:lvl4pPr marL="1370826" indent="0">
              <a:buNone/>
              <a:defRPr sz="900"/>
            </a:lvl4pPr>
            <a:lvl5pPr marL="1827766" indent="0">
              <a:buNone/>
              <a:defRPr sz="900"/>
            </a:lvl5pPr>
            <a:lvl6pPr marL="2284707" indent="0">
              <a:buNone/>
              <a:defRPr sz="900"/>
            </a:lvl6pPr>
            <a:lvl7pPr marL="2741648" indent="0">
              <a:buNone/>
              <a:defRPr sz="900"/>
            </a:lvl7pPr>
            <a:lvl8pPr marL="3198590" indent="0">
              <a:buNone/>
              <a:defRPr sz="900"/>
            </a:lvl8pPr>
            <a:lvl9pPr marL="3655532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950E71-B7CE-F043-8D3B-BAF35FE81368}" type="datetime1">
              <a:rPr lang="en-US"/>
              <a:pPr>
                <a:defRPr/>
              </a:pPr>
              <a:t>9/8/13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fld id="{448209D3-7EC4-534F-8E23-77C7DD9670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Your Name, Fermilab  -  DOE Proton Accelerator-Based Physics Review, June 8-11, 2009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b="0"/>
            </a:lvl1pPr>
          </a:lstStyle>
          <a:p>
            <a:fld id="{3C8E7300-1118-134C-A850-139FA5955810}" type="slidenum">
              <a:rPr lang="en-US"/>
              <a:pPr/>
              <a:t>‹#›</a:t>
            </a:fld>
            <a:endParaRPr lang="en-US"/>
          </a:p>
          <a:p>
            <a:endParaRPr lang="en-US"/>
          </a:p>
        </p:txBody>
      </p:sp>
    </p:spTree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E216F5-6CB0-B14D-8A9B-7E0DA291A857}" type="datetime1">
              <a:rPr lang="en-US"/>
              <a:pPr>
                <a:defRPr/>
              </a:pPr>
              <a:t>9/8/13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fld id="{029C99FB-0682-0247-945E-E88124A393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76203"/>
            <a:ext cx="2057400" cy="60499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76203"/>
            <a:ext cx="6019800" cy="60499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B730D7-945A-2C4D-A85C-0835FCB0DE55}" type="datetime1">
              <a:rPr lang="en-US"/>
              <a:pPr>
                <a:defRPr/>
              </a:pPr>
              <a:t>9/8/13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fld id="{43D14191-E12E-BE47-90D5-7E1B4F8AE2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76200"/>
            <a:ext cx="5867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9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070E1A-2AD9-A644-AB41-EF005F00E9A7}" type="datetime1">
              <a:rPr lang="en-US"/>
              <a:pPr>
                <a:defRPr/>
              </a:pPr>
              <a:t>9/8/13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fld id="{C7BA82B7-487B-E848-A296-DC5805BA94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035" indent="0" algn="ctr">
              <a:buNone/>
              <a:defRPr/>
            </a:lvl2pPr>
            <a:lvl3pPr marL="914071" indent="0" algn="ctr">
              <a:buNone/>
              <a:defRPr/>
            </a:lvl3pPr>
            <a:lvl4pPr marL="1371110" indent="0" algn="ctr">
              <a:buNone/>
              <a:defRPr/>
            </a:lvl4pPr>
            <a:lvl5pPr marL="1828146" indent="0" algn="ctr">
              <a:buNone/>
              <a:defRPr/>
            </a:lvl5pPr>
            <a:lvl6pPr marL="2285181" indent="0" algn="ctr">
              <a:buNone/>
              <a:defRPr/>
            </a:lvl6pPr>
            <a:lvl7pPr marL="2742219" indent="0" algn="ctr">
              <a:buNone/>
              <a:defRPr/>
            </a:lvl7pPr>
            <a:lvl8pPr marL="3199252" indent="0" algn="ctr">
              <a:buNone/>
              <a:defRPr/>
            </a:lvl8pPr>
            <a:lvl9pPr marL="3656291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-110" charset="0"/>
              </a:defRPr>
            </a:lvl1pPr>
          </a:lstStyle>
          <a:p>
            <a:pPr>
              <a:defRPr/>
            </a:pPr>
            <a:r>
              <a:rPr lang="en-US"/>
              <a:t>John Peoples:  Directors’ Review 28 April, 2009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3B9D43-41AC-574A-92B6-D9D3E960E5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John Peoples:  DOE-NSF Review 9 September, 2008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072F21-EB3A-9F44-A46B-CF62051B41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7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20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35" indent="0">
              <a:buNone/>
              <a:defRPr sz="1800"/>
            </a:lvl2pPr>
            <a:lvl3pPr marL="914071" indent="0">
              <a:buNone/>
              <a:defRPr sz="1600"/>
            </a:lvl3pPr>
            <a:lvl4pPr marL="1371110" indent="0">
              <a:buNone/>
              <a:defRPr sz="1400"/>
            </a:lvl4pPr>
            <a:lvl5pPr marL="1828146" indent="0">
              <a:buNone/>
              <a:defRPr sz="1400"/>
            </a:lvl5pPr>
            <a:lvl6pPr marL="2285181" indent="0">
              <a:buNone/>
              <a:defRPr sz="1400"/>
            </a:lvl6pPr>
            <a:lvl7pPr marL="2742219" indent="0">
              <a:buNone/>
              <a:defRPr sz="1400"/>
            </a:lvl7pPr>
            <a:lvl8pPr marL="3199252" indent="0">
              <a:buNone/>
              <a:defRPr sz="1400"/>
            </a:lvl8pPr>
            <a:lvl9pPr marL="3656291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John Peoples:  DOE-NSF Review 9 September, 2008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55B907-FD7B-E04C-92E5-2B1926904C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7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7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John Peoples:  DOE-NSF Review 9 September, 2008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AEB565-E7AD-9F4E-8CF1-379CCEC1E5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35" indent="0">
              <a:buNone/>
              <a:defRPr sz="2000" b="1"/>
            </a:lvl2pPr>
            <a:lvl3pPr marL="914071" indent="0">
              <a:buNone/>
              <a:defRPr sz="1800" b="1"/>
            </a:lvl3pPr>
            <a:lvl4pPr marL="1371110" indent="0">
              <a:buNone/>
              <a:defRPr sz="1600" b="1"/>
            </a:lvl4pPr>
            <a:lvl5pPr marL="1828146" indent="0">
              <a:buNone/>
              <a:defRPr sz="1600" b="1"/>
            </a:lvl5pPr>
            <a:lvl6pPr marL="2285181" indent="0">
              <a:buNone/>
              <a:defRPr sz="1600" b="1"/>
            </a:lvl6pPr>
            <a:lvl7pPr marL="2742219" indent="0">
              <a:buNone/>
              <a:defRPr sz="1600" b="1"/>
            </a:lvl7pPr>
            <a:lvl8pPr marL="3199252" indent="0">
              <a:buNone/>
              <a:defRPr sz="1600" b="1"/>
            </a:lvl8pPr>
            <a:lvl9pPr marL="365629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35" indent="0">
              <a:buNone/>
              <a:defRPr sz="2000" b="1"/>
            </a:lvl2pPr>
            <a:lvl3pPr marL="914071" indent="0">
              <a:buNone/>
              <a:defRPr sz="1800" b="1"/>
            </a:lvl3pPr>
            <a:lvl4pPr marL="1371110" indent="0">
              <a:buNone/>
              <a:defRPr sz="1600" b="1"/>
            </a:lvl4pPr>
            <a:lvl5pPr marL="1828146" indent="0">
              <a:buNone/>
              <a:defRPr sz="1600" b="1"/>
            </a:lvl5pPr>
            <a:lvl6pPr marL="2285181" indent="0">
              <a:buNone/>
              <a:defRPr sz="1600" b="1"/>
            </a:lvl6pPr>
            <a:lvl7pPr marL="2742219" indent="0">
              <a:buNone/>
              <a:defRPr sz="1600" b="1"/>
            </a:lvl7pPr>
            <a:lvl8pPr marL="3199252" indent="0">
              <a:buNone/>
              <a:defRPr sz="1600" b="1"/>
            </a:lvl8pPr>
            <a:lvl9pPr marL="365629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John Peoples:  DOE-NSF Review 9 September, 2008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C1BB9D-AFA7-0F4B-88B3-AAD652129C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John Peoples:  DOE-NSF Review 9 September, 2008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6842C4-1ACF-B04A-A441-9E4DE71ECF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John Peoples:  DOE-NSF Review 9 September, 2008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CD72F2-0762-D445-9626-9F9F1BD1C3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Your Name, Fermilab  -  DOE Proton Accelerator-Based Physics Review, June 8-11, 2009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b="0"/>
            </a:lvl1pPr>
          </a:lstStyle>
          <a:p>
            <a:fld id="{0FCAF22D-5A70-3846-AF40-7BCCC6C3E692}" type="slidenum">
              <a:rPr lang="en-US"/>
              <a:pPr/>
              <a:t>‹#›</a:t>
            </a:fld>
            <a:endParaRPr lang="en-US"/>
          </a:p>
          <a:p>
            <a:endParaRPr lang="en-US"/>
          </a:p>
        </p:txBody>
      </p:sp>
    </p:spTree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7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35" indent="0">
              <a:buNone/>
              <a:defRPr sz="1200"/>
            </a:lvl2pPr>
            <a:lvl3pPr marL="914071" indent="0">
              <a:buNone/>
              <a:defRPr sz="1000"/>
            </a:lvl3pPr>
            <a:lvl4pPr marL="1371110" indent="0">
              <a:buNone/>
              <a:defRPr sz="900"/>
            </a:lvl4pPr>
            <a:lvl5pPr marL="1828146" indent="0">
              <a:buNone/>
              <a:defRPr sz="900"/>
            </a:lvl5pPr>
            <a:lvl6pPr marL="2285181" indent="0">
              <a:buNone/>
              <a:defRPr sz="900"/>
            </a:lvl6pPr>
            <a:lvl7pPr marL="2742219" indent="0">
              <a:buNone/>
              <a:defRPr sz="900"/>
            </a:lvl7pPr>
            <a:lvl8pPr marL="3199252" indent="0">
              <a:buNone/>
              <a:defRPr sz="900"/>
            </a:lvl8pPr>
            <a:lvl9pPr marL="365629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John Peoples:  DOE-NSF Review 9 September, 2008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348E99-04B3-7540-A2DF-E8405A8CDE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35" indent="0">
              <a:buNone/>
              <a:defRPr sz="2800"/>
            </a:lvl2pPr>
            <a:lvl3pPr marL="914071" indent="0">
              <a:buNone/>
              <a:defRPr sz="2400"/>
            </a:lvl3pPr>
            <a:lvl4pPr marL="1371110" indent="0">
              <a:buNone/>
              <a:defRPr sz="2000"/>
            </a:lvl4pPr>
            <a:lvl5pPr marL="1828146" indent="0">
              <a:buNone/>
              <a:defRPr sz="2000"/>
            </a:lvl5pPr>
            <a:lvl6pPr marL="2285181" indent="0">
              <a:buNone/>
              <a:defRPr sz="2000"/>
            </a:lvl6pPr>
            <a:lvl7pPr marL="2742219" indent="0">
              <a:buNone/>
              <a:defRPr sz="2000"/>
            </a:lvl7pPr>
            <a:lvl8pPr marL="3199252" indent="0">
              <a:buNone/>
              <a:defRPr sz="2000"/>
            </a:lvl8pPr>
            <a:lvl9pPr marL="3656291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35" indent="0">
              <a:buNone/>
              <a:defRPr sz="1200"/>
            </a:lvl2pPr>
            <a:lvl3pPr marL="914071" indent="0">
              <a:buNone/>
              <a:defRPr sz="1000"/>
            </a:lvl3pPr>
            <a:lvl4pPr marL="1371110" indent="0">
              <a:buNone/>
              <a:defRPr sz="900"/>
            </a:lvl4pPr>
            <a:lvl5pPr marL="1828146" indent="0">
              <a:buNone/>
              <a:defRPr sz="900"/>
            </a:lvl5pPr>
            <a:lvl6pPr marL="2285181" indent="0">
              <a:buNone/>
              <a:defRPr sz="900"/>
            </a:lvl6pPr>
            <a:lvl7pPr marL="2742219" indent="0">
              <a:buNone/>
              <a:defRPr sz="900"/>
            </a:lvl7pPr>
            <a:lvl8pPr marL="3199252" indent="0">
              <a:buNone/>
              <a:defRPr sz="900"/>
            </a:lvl8pPr>
            <a:lvl9pPr marL="365629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John Peoples:  DOE-NSF Review 9 September, 2008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18D557-A904-A349-94B9-D845D2A603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John Peoples:  DOE-NSF Review 9 September, 2008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EA4503-8A8B-3A4B-91F2-92BA9501C6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76201"/>
            <a:ext cx="2057400" cy="60499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76201"/>
            <a:ext cx="6019800" cy="60499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John Peoples:  DOE-NSF Review 9 September, 2008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9039F5-CA4C-CE42-B839-8A4DE97BDB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76200"/>
            <a:ext cx="5867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7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7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John Peoples:  DOE-NSF Review 9 September, 2008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EC2B6D-A4A5-314C-A0D5-AEEDE51047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035" indent="0" algn="ctr">
              <a:buNone/>
              <a:defRPr/>
            </a:lvl2pPr>
            <a:lvl3pPr marL="914071" indent="0" algn="ctr">
              <a:buNone/>
              <a:defRPr/>
            </a:lvl3pPr>
            <a:lvl4pPr marL="1371110" indent="0" algn="ctr">
              <a:buNone/>
              <a:defRPr/>
            </a:lvl4pPr>
            <a:lvl5pPr marL="1828146" indent="0" algn="ctr">
              <a:buNone/>
              <a:defRPr/>
            </a:lvl5pPr>
            <a:lvl6pPr marL="2285181" indent="0" algn="ctr">
              <a:buNone/>
              <a:defRPr/>
            </a:lvl6pPr>
            <a:lvl7pPr marL="2742219" indent="0" algn="ctr">
              <a:buNone/>
              <a:defRPr/>
            </a:lvl7pPr>
            <a:lvl8pPr marL="3199252" indent="0" algn="ctr">
              <a:buNone/>
              <a:defRPr/>
            </a:lvl8pPr>
            <a:lvl9pPr marL="3656291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/>
              <a:t>Huan</a:t>
            </a:r>
            <a:r>
              <a:rPr lang="en-US" dirty="0"/>
              <a:t> Lin, DOE/NSF Review of DES, </a:t>
            </a:r>
            <a:r>
              <a:rPr lang="en-US" dirty="0" err="1"/>
              <a:t>Fermilab</a:t>
            </a:r>
            <a:r>
              <a:rPr lang="en-US" dirty="0"/>
              <a:t>, Jun 22, 2010</a:t>
            </a:r>
            <a:r>
              <a:rPr lang="en-US" sz="1400" dirty="0"/>
              <a:t>                     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BCF04D32-CCC0-744D-812B-0CD2F84EDCA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/>
              <a:t>Huan</a:t>
            </a:r>
            <a:r>
              <a:rPr lang="en-US" dirty="0"/>
              <a:t> Lin, DOE/NSF Review of DES, </a:t>
            </a:r>
            <a:r>
              <a:rPr lang="en-US" dirty="0" err="1"/>
              <a:t>Fermilab</a:t>
            </a:r>
            <a:r>
              <a:rPr lang="en-US" dirty="0"/>
              <a:t>, Jun 22, 2010</a:t>
            </a:r>
            <a:r>
              <a:rPr lang="en-US" sz="1400" dirty="0"/>
              <a:t>                     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FBDFA594-26A5-C84A-BFD8-6D94D6043FF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7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20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35" indent="0">
              <a:buNone/>
              <a:defRPr sz="1800"/>
            </a:lvl2pPr>
            <a:lvl3pPr marL="914071" indent="0">
              <a:buNone/>
              <a:defRPr sz="1600"/>
            </a:lvl3pPr>
            <a:lvl4pPr marL="1371110" indent="0">
              <a:buNone/>
              <a:defRPr sz="1400"/>
            </a:lvl4pPr>
            <a:lvl5pPr marL="1828146" indent="0">
              <a:buNone/>
              <a:defRPr sz="1400"/>
            </a:lvl5pPr>
            <a:lvl6pPr marL="2285181" indent="0">
              <a:buNone/>
              <a:defRPr sz="1400"/>
            </a:lvl6pPr>
            <a:lvl7pPr marL="2742219" indent="0">
              <a:buNone/>
              <a:defRPr sz="1400"/>
            </a:lvl7pPr>
            <a:lvl8pPr marL="3199252" indent="0">
              <a:buNone/>
              <a:defRPr sz="1400"/>
            </a:lvl8pPr>
            <a:lvl9pPr marL="3656291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/>
              <a:t>Huan</a:t>
            </a:r>
            <a:r>
              <a:rPr lang="en-US" dirty="0"/>
              <a:t> Lin, DOE/NSF Review of DES, </a:t>
            </a:r>
            <a:r>
              <a:rPr lang="en-US" dirty="0" err="1"/>
              <a:t>Fermilab</a:t>
            </a:r>
            <a:r>
              <a:rPr lang="en-US" dirty="0"/>
              <a:t>, Jun 22, 2010</a:t>
            </a:r>
            <a:r>
              <a:rPr lang="en-US" sz="1400" dirty="0"/>
              <a:t>                     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FC4D95CF-73EA-F548-9621-4EB6B5E8235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7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7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/>
              <a:t>Huan</a:t>
            </a:r>
            <a:r>
              <a:rPr lang="en-US" dirty="0"/>
              <a:t> Lin, DOE/NSF Review of DES, </a:t>
            </a:r>
            <a:r>
              <a:rPr lang="en-US" dirty="0" err="1"/>
              <a:t>Fermilab</a:t>
            </a:r>
            <a:r>
              <a:rPr lang="en-US" dirty="0"/>
              <a:t>, Jun 22, 2010</a:t>
            </a:r>
            <a:r>
              <a:rPr lang="en-US" sz="1400" dirty="0"/>
              <a:t>                     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197B778D-E07A-BF42-9FDB-AD14FED9373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35" indent="0">
              <a:buNone/>
              <a:defRPr sz="2000" b="1"/>
            </a:lvl2pPr>
            <a:lvl3pPr marL="914071" indent="0">
              <a:buNone/>
              <a:defRPr sz="1800" b="1"/>
            </a:lvl3pPr>
            <a:lvl4pPr marL="1371110" indent="0">
              <a:buNone/>
              <a:defRPr sz="1600" b="1"/>
            </a:lvl4pPr>
            <a:lvl5pPr marL="1828146" indent="0">
              <a:buNone/>
              <a:defRPr sz="1600" b="1"/>
            </a:lvl5pPr>
            <a:lvl6pPr marL="2285181" indent="0">
              <a:buNone/>
              <a:defRPr sz="1600" b="1"/>
            </a:lvl6pPr>
            <a:lvl7pPr marL="2742219" indent="0">
              <a:buNone/>
              <a:defRPr sz="1600" b="1"/>
            </a:lvl7pPr>
            <a:lvl8pPr marL="3199252" indent="0">
              <a:buNone/>
              <a:defRPr sz="1600" b="1"/>
            </a:lvl8pPr>
            <a:lvl9pPr marL="365629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35" indent="0">
              <a:buNone/>
              <a:defRPr sz="2000" b="1"/>
            </a:lvl2pPr>
            <a:lvl3pPr marL="914071" indent="0">
              <a:buNone/>
              <a:defRPr sz="1800" b="1"/>
            </a:lvl3pPr>
            <a:lvl4pPr marL="1371110" indent="0">
              <a:buNone/>
              <a:defRPr sz="1600" b="1"/>
            </a:lvl4pPr>
            <a:lvl5pPr marL="1828146" indent="0">
              <a:buNone/>
              <a:defRPr sz="1600" b="1"/>
            </a:lvl5pPr>
            <a:lvl6pPr marL="2285181" indent="0">
              <a:buNone/>
              <a:defRPr sz="1600" b="1"/>
            </a:lvl6pPr>
            <a:lvl7pPr marL="2742219" indent="0">
              <a:buNone/>
              <a:defRPr sz="1600" b="1"/>
            </a:lvl7pPr>
            <a:lvl8pPr marL="3199252" indent="0">
              <a:buNone/>
              <a:defRPr sz="1600" b="1"/>
            </a:lvl8pPr>
            <a:lvl9pPr marL="365629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/>
              <a:t>Huan</a:t>
            </a:r>
            <a:r>
              <a:rPr lang="en-US" dirty="0"/>
              <a:t> Lin, DOE/NSF Review of DES, </a:t>
            </a:r>
            <a:r>
              <a:rPr lang="en-US" dirty="0" err="1"/>
              <a:t>Fermilab</a:t>
            </a:r>
            <a:r>
              <a:rPr lang="en-US" dirty="0"/>
              <a:t>, Jun 22, 2010</a:t>
            </a:r>
            <a:r>
              <a:rPr lang="en-US" sz="1400" dirty="0"/>
              <a:t>                     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65B9AF5F-8E1D-E04D-B4F6-8D469D31142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7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35" indent="0">
              <a:buNone/>
              <a:defRPr sz="1200"/>
            </a:lvl2pPr>
            <a:lvl3pPr marL="914071" indent="0">
              <a:buNone/>
              <a:defRPr sz="1000"/>
            </a:lvl3pPr>
            <a:lvl4pPr marL="1371110" indent="0">
              <a:buNone/>
              <a:defRPr sz="900"/>
            </a:lvl4pPr>
            <a:lvl5pPr marL="1828146" indent="0">
              <a:buNone/>
              <a:defRPr sz="900"/>
            </a:lvl5pPr>
            <a:lvl6pPr marL="2285181" indent="0">
              <a:buNone/>
              <a:defRPr sz="900"/>
            </a:lvl6pPr>
            <a:lvl7pPr marL="2742219" indent="0">
              <a:buNone/>
              <a:defRPr sz="900"/>
            </a:lvl7pPr>
            <a:lvl8pPr marL="3199252" indent="0">
              <a:buNone/>
              <a:defRPr sz="900"/>
            </a:lvl8pPr>
            <a:lvl9pPr marL="365629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Your Name, Fermilab  -  DOE Proton Accelerator-Based Physics Review, June 8-11, 2009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b="0"/>
            </a:lvl1pPr>
          </a:lstStyle>
          <a:p>
            <a:fld id="{B2E36529-05ED-4248-9B60-BDE8C134EE96}" type="slidenum">
              <a:rPr lang="en-US"/>
              <a:pPr/>
              <a:t>‹#›</a:t>
            </a:fld>
            <a:endParaRPr lang="en-US"/>
          </a:p>
          <a:p>
            <a:endParaRPr lang="en-US"/>
          </a:p>
        </p:txBody>
      </p:sp>
    </p:spTree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/>
              <a:t>Huan</a:t>
            </a:r>
            <a:r>
              <a:rPr lang="en-US" dirty="0"/>
              <a:t> Lin, DOE/NSF Review of DES, </a:t>
            </a:r>
            <a:r>
              <a:rPr lang="en-US" dirty="0" err="1"/>
              <a:t>Fermilab</a:t>
            </a:r>
            <a:r>
              <a:rPr lang="en-US" dirty="0"/>
              <a:t>, Jun 22, 2010</a:t>
            </a:r>
            <a:r>
              <a:rPr lang="en-US" sz="1400" dirty="0"/>
              <a:t>                     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D0DFA9E4-EA91-4742-B494-F7EC6131BF4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/>
              <a:t>Huan</a:t>
            </a:r>
            <a:r>
              <a:rPr lang="en-US" dirty="0"/>
              <a:t> Lin, DOE/NSF Review of DES, </a:t>
            </a:r>
            <a:r>
              <a:rPr lang="en-US" dirty="0" err="1"/>
              <a:t>Fermilab</a:t>
            </a:r>
            <a:r>
              <a:rPr lang="en-US" dirty="0"/>
              <a:t>, Jun 22, 2010</a:t>
            </a:r>
            <a:r>
              <a:rPr lang="en-US" sz="1400" dirty="0"/>
              <a:t>                                 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4E6E4C76-C80D-F042-9048-F7967330A04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7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35" indent="0">
              <a:buNone/>
              <a:defRPr sz="1200"/>
            </a:lvl2pPr>
            <a:lvl3pPr marL="914071" indent="0">
              <a:buNone/>
              <a:defRPr sz="1000"/>
            </a:lvl3pPr>
            <a:lvl4pPr marL="1371110" indent="0">
              <a:buNone/>
              <a:defRPr sz="900"/>
            </a:lvl4pPr>
            <a:lvl5pPr marL="1828146" indent="0">
              <a:buNone/>
              <a:defRPr sz="900"/>
            </a:lvl5pPr>
            <a:lvl6pPr marL="2285181" indent="0">
              <a:buNone/>
              <a:defRPr sz="900"/>
            </a:lvl6pPr>
            <a:lvl7pPr marL="2742219" indent="0">
              <a:buNone/>
              <a:defRPr sz="900"/>
            </a:lvl7pPr>
            <a:lvl8pPr marL="3199252" indent="0">
              <a:buNone/>
              <a:defRPr sz="900"/>
            </a:lvl8pPr>
            <a:lvl9pPr marL="365629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/>
              <a:t>Huan</a:t>
            </a:r>
            <a:r>
              <a:rPr lang="en-US" dirty="0"/>
              <a:t> Lin, DOE/NSF Review of DES, </a:t>
            </a:r>
            <a:r>
              <a:rPr lang="en-US" dirty="0" err="1"/>
              <a:t>Fermilab</a:t>
            </a:r>
            <a:r>
              <a:rPr lang="en-US" dirty="0"/>
              <a:t>, Jun 22, 2010</a:t>
            </a:r>
            <a:r>
              <a:rPr lang="en-US" sz="1400" dirty="0"/>
              <a:t>                     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4243B820-3F24-3F45-822C-7EBD6218F19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35" indent="0">
              <a:buNone/>
              <a:defRPr sz="2800"/>
            </a:lvl2pPr>
            <a:lvl3pPr marL="914071" indent="0">
              <a:buNone/>
              <a:defRPr sz="2400"/>
            </a:lvl3pPr>
            <a:lvl4pPr marL="1371110" indent="0">
              <a:buNone/>
              <a:defRPr sz="2000"/>
            </a:lvl4pPr>
            <a:lvl5pPr marL="1828146" indent="0">
              <a:buNone/>
              <a:defRPr sz="2000"/>
            </a:lvl5pPr>
            <a:lvl6pPr marL="2285181" indent="0">
              <a:buNone/>
              <a:defRPr sz="2000"/>
            </a:lvl6pPr>
            <a:lvl7pPr marL="2742219" indent="0">
              <a:buNone/>
              <a:defRPr sz="2000"/>
            </a:lvl7pPr>
            <a:lvl8pPr marL="3199252" indent="0">
              <a:buNone/>
              <a:defRPr sz="2000"/>
            </a:lvl8pPr>
            <a:lvl9pPr marL="3656291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35" indent="0">
              <a:buNone/>
              <a:defRPr sz="1200"/>
            </a:lvl2pPr>
            <a:lvl3pPr marL="914071" indent="0">
              <a:buNone/>
              <a:defRPr sz="1000"/>
            </a:lvl3pPr>
            <a:lvl4pPr marL="1371110" indent="0">
              <a:buNone/>
              <a:defRPr sz="900"/>
            </a:lvl4pPr>
            <a:lvl5pPr marL="1828146" indent="0">
              <a:buNone/>
              <a:defRPr sz="900"/>
            </a:lvl5pPr>
            <a:lvl6pPr marL="2285181" indent="0">
              <a:buNone/>
              <a:defRPr sz="900"/>
            </a:lvl6pPr>
            <a:lvl7pPr marL="2742219" indent="0">
              <a:buNone/>
              <a:defRPr sz="900"/>
            </a:lvl7pPr>
            <a:lvl8pPr marL="3199252" indent="0">
              <a:buNone/>
              <a:defRPr sz="900"/>
            </a:lvl8pPr>
            <a:lvl9pPr marL="365629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/>
              <a:t>Huan</a:t>
            </a:r>
            <a:r>
              <a:rPr lang="en-US" dirty="0"/>
              <a:t> Lin, DOE/NSF Review of DES, </a:t>
            </a:r>
            <a:r>
              <a:rPr lang="en-US" dirty="0" err="1"/>
              <a:t>Fermilab</a:t>
            </a:r>
            <a:r>
              <a:rPr lang="en-US" dirty="0"/>
              <a:t>, Jun 22, 2010</a:t>
            </a:r>
            <a:r>
              <a:rPr lang="en-US" sz="1400" dirty="0"/>
              <a:t>                     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543E26E4-A828-7745-AA52-9820179B368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/>
              <a:t>Huan</a:t>
            </a:r>
            <a:r>
              <a:rPr lang="en-US" dirty="0"/>
              <a:t> Lin, DOE/NSF Review of DES, </a:t>
            </a:r>
            <a:r>
              <a:rPr lang="en-US" dirty="0" err="1"/>
              <a:t>Fermilab</a:t>
            </a:r>
            <a:r>
              <a:rPr lang="en-US" dirty="0"/>
              <a:t>, Jun 22, 2010</a:t>
            </a:r>
            <a:r>
              <a:rPr lang="en-US" sz="1400" dirty="0"/>
              <a:t>                     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1F225084-C4EB-B549-88E4-A343758B812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76201"/>
            <a:ext cx="2057400" cy="60499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76201"/>
            <a:ext cx="6019800" cy="60499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/>
              <a:t>Huan</a:t>
            </a:r>
            <a:r>
              <a:rPr lang="en-US" dirty="0"/>
              <a:t> Lin, DOE/NSF Review of DES, </a:t>
            </a:r>
            <a:r>
              <a:rPr lang="en-US" dirty="0" err="1"/>
              <a:t>Fermilab</a:t>
            </a:r>
            <a:r>
              <a:rPr lang="en-US" dirty="0"/>
              <a:t>, Jun 22, 2010</a:t>
            </a:r>
            <a:r>
              <a:rPr lang="en-US" sz="1400" dirty="0"/>
              <a:t>                     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AD40D244-0813-F047-9A97-0FE5CEBCC24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1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6893" indent="0" algn="ctr">
              <a:buNone/>
              <a:defRPr/>
            </a:lvl2pPr>
            <a:lvl3pPr marL="913790" indent="0" algn="ctr">
              <a:buNone/>
              <a:defRPr/>
            </a:lvl3pPr>
            <a:lvl4pPr marL="1370688" indent="0" algn="ctr">
              <a:buNone/>
              <a:defRPr/>
            </a:lvl4pPr>
            <a:lvl5pPr marL="1827581" indent="0" algn="ctr">
              <a:buNone/>
              <a:defRPr/>
            </a:lvl5pPr>
            <a:lvl6pPr marL="2284476" indent="0" algn="ctr">
              <a:buNone/>
              <a:defRPr/>
            </a:lvl6pPr>
            <a:lvl7pPr marL="2741375" indent="0" algn="ctr">
              <a:buNone/>
              <a:defRPr/>
            </a:lvl7pPr>
            <a:lvl8pPr marL="3198265" indent="0" algn="ctr">
              <a:buNone/>
              <a:defRPr/>
            </a:lvl8pPr>
            <a:lvl9pPr marL="3655164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fld id="{88AE31A1-37B0-4341-A04B-8D9D6A81B2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fld id="{CF5813BB-2426-EB47-BC7B-33572ABE3D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25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893" indent="0">
              <a:buNone/>
              <a:defRPr sz="1800"/>
            </a:lvl2pPr>
            <a:lvl3pPr marL="913790" indent="0">
              <a:buNone/>
              <a:defRPr sz="1600"/>
            </a:lvl3pPr>
            <a:lvl4pPr marL="1370688" indent="0">
              <a:buNone/>
              <a:defRPr sz="1400"/>
            </a:lvl4pPr>
            <a:lvl5pPr marL="1827581" indent="0">
              <a:buNone/>
              <a:defRPr sz="1400"/>
            </a:lvl5pPr>
            <a:lvl6pPr marL="2284476" indent="0">
              <a:buNone/>
              <a:defRPr sz="1400"/>
            </a:lvl6pPr>
            <a:lvl7pPr marL="2741375" indent="0">
              <a:buNone/>
              <a:defRPr sz="1400"/>
            </a:lvl7pPr>
            <a:lvl8pPr marL="3198265" indent="0">
              <a:buNone/>
              <a:defRPr sz="1400"/>
            </a:lvl8pPr>
            <a:lvl9pPr marL="3655164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fld id="{BDFFED3E-095C-454E-A5CA-BB87480B9D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fld id="{3BD07DE7-3E53-B34A-9405-04E4B6B205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dirty="0"/>
              <a:t>Your Name, </a:t>
            </a:r>
            <a:r>
              <a:rPr lang="en-US" dirty="0" err="1"/>
              <a:t>Fermilab</a:t>
            </a:r>
            <a:r>
              <a:rPr lang="en-US" dirty="0"/>
              <a:t>  -  DOE Proton Accelerator-Based Physics Review, June 8-11, 2009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b="0"/>
            </a:lvl1pPr>
          </a:lstStyle>
          <a:p>
            <a:fld id="{3DD65DA7-1955-9245-8EB2-4945FAA2EBEF}" type="slidenum">
              <a:rPr lang="en-US"/>
              <a:pPr/>
              <a:t>‹#›</a:t>
            </a:fld>
            <a:endParaRPr lang="en-US" dirty="0"/>
          </a:p>
          <a:p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35" indent="0">
              <a:buNone/>
              <a:defRPr sz="2800"/>
            </a:lvl2pPr>
            <a:lvl3pPr marL="914071" indent="0">
              <a:buNone/>
              <a:defRPr sz="2400"/>
            </a:lvl3pPr>
            <a:lvl4pPr marL="1371110" indent="0">
              <a:buNone/>
              <a:defRPr sz="2000"/>
            </a:lvl4pPr>
            <a:lvl5pPr marL="1828146" indent="0">
              <a:buNone/>
              <a:defRPr sz="2000"/>
            </a:lvl5pPr>
            <a:lvl6pPr marL="2285181" indent="0">
              <a:buNone/>
              <a:defRPr sz="2000"/>
            </a:lvl6pPr>
            <a:lvl7pPr marL="2742219" indent="0">
              <a:buNone/>
              <a:defRPr sz="2000"/>
            </a:lvl7pPr>
            <a:lvl8pPr marL="3199252" indent="0">
              <a:buNone/>
              <a:defRPr sz="2000"/>
            </a:lvl8pPr>
            <a:lvl9pPr marL="3656291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35" indent="0">
              <a:buNone/>
              <a:defRPr sz="1200"/>
            </a:lvl2pPr>
            <a:lvl3pPr marL="914071" indent="0">
              <a:buNone/>
              <a:defRPr sz="1000"/>
            </a:lvl3pPr>
            <a:lvl4pPr marL="1371110" indent="0">
              <a:buNone/>
              <a:defRPr sz="900"/>
            </a:lvl4pPr>
            <a:lvl5pPr marL="1828146" indent="0">
              <a:buNone/>
              <a:defRPr sz="900"/>
            </a:lvl5pPr>
            <a:lvl6pPr marL="2285181" indent="0">
              <a:buNone/>
              <a:defRPr sz="900"/>
            </a:lvl6pPr>
            <a:lvl7pPr marL="2742219" indent="0">
              <a:buNone/>
              <a:defRPr sz="900"/>
            </a:lvl7pPr>
            <a:lvl8pPr marL="3199252" indent="0">
              <a:buNone/>
              <a:defRPr sz="900"/>
            </a:lvl8pPr>
            <a:lvl9pPr marL="365629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Your Name, Fermilab  -  DOE Proton Accelerator-Based Physics Review, June 8-11, 2009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b="0"/>
            </a:lvl1pPr>
          </a:lstStyle>
          <a:p>
            <a:fld id="{145C7414-24DC-DC4E-8524-038C13A367A0}" type="slidenum">
              <a:rPr lang="en-US"/>
              <a:pPr/>
              <a:t>‹#›</a:t>
            </a:fld>
            <a:endParaRPr lang="en-US"/>
          </a:p>
          <a:p>
            <a:endParaRPr lang="en-US"/>
          </a:p>
        </p:txBody>
      </p:sp>
    </p:spTree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93" indent="0">
              <a:buNone/>
              <a:defRPr sz="2000" b="1"/>
            </a:lvl2pPr>
            <a:lvl3pPr marL="913790" indent="0">
              <a:buNone/>
              <a:defRPr sz="1800" b="1"/>
            </a:lvl3pPr>
            <a:lvl4pPr marL="1370688" indent="0">
              <a:buNone/>
              <a:defRPr sz="1600" b="1"/>
            </a:lvl4pPr>
            <a:lvl5pPr marL="1827581" indent="0">
              <a:buNone/>
              <a:defRPr sz="1600" b="1"/>
            </a:lvl5pPr>
            <a:lvl6pPr marL="2284476" indent="0">
              <a:buNone/>
              <a:defRPr sz="1600" b="1"/>
            </a:lvl6pPr>
            <a:lvl7pPr marL="2741375" indent="0">
              <a:buNone/>
              <a:defRPr sz="1600" b="1"/>
            </a:lvl7pPr>
            <a:lvl8pPr marL="3198265" indent="0">
              <a:buNone/>
              <a:defRPr sz="1600" b="1"/>
            </a:lvl8pPr>
            <a:lvl9pPr marL="3655164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93" indent="0">
              <a:buNone/>
              <a:defRPr sz="2000" b="1"/>
            </a:lvl2pPr>
            <a:lvl3pPr marL="913790" indent="0">
              <a:buNone/>
              <a:defRPr sz="1800" b="1"/>
            </a:lvl3pPr>
            <a:lvl4pPr marL="1370688" indent="0">
              <a:buNone/>
              <a:defRPr sz="1600" b="1"/>
            </a:lvl4pPr>
            <a:lvl5pPr marL="1827581" indent="0">
              <a:buNone/>
              <a:defRPr sz="1600" b="1"/>
            </a:lvl5pPr>
            <a:lvl6pPr marL="2284476" indent="0">
              <a:buNone/>
              <a:defRPr sz="1600" b="1"/>
            </a:lvl6pPr>
            <a:lvl7pPr marL="2741375" indent="0">
              <a:buNone/>
              <a:defRPr sz="1600" b="1"/>
            </a:lvl7pPr>
            <a:lvl8pPr marL="3198265" indent="0">
              <a:buNone/>
              <a:defRPr sz="1600" b="1"/>
            </a:lvl8pPr>
            <a:lvl9pPr marL="3655164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fld id="{6768CC8C-57BA-0842-A934-49D4BD2114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fld id="{FBBB2CB9-EEF0-5147-9EA3-40A8AC8097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fld id="{BE5197FF-9982-894C-80BF-DBC2C27742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6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893" indent="0">
              <a:buNone/>
              <a:defRPr sz="1200"/>
            </a:lvl2pPr>
            <a:lvl3pPr marL="913790" indent="0">
              <a:buNone/>
              <a:defRPr sz="1000"/>
            </a:lvl3pPr>
            <a:lvl4pPr marL="1370688" indent="0">
              <a:buNone/>
              <a:defRPr sz="900"/>
            </a:lvl4pPr>
            <a:lvl5pPr marL="1827581" indent="0">
              <a:buNone/>
              <a:defRPr sz="900"/>
            </a:lvl5pPr>
            <a:lvl6pPr marL="2284476" indent="0">
              <a:buNone/>
              <a:defRPr sz="900"/>
            </a:lvl6pPr>
            <a:lvl7pPr marL="2741375" indent="0">
              <a:buNone/>
              <a:defRPr sz="900"/>
            </a:lvl7pPr>
            <a:lvl8pPr marL="3198265" indent="0">
              <a:buNone/>
              <a:defRPr sz="900"/>
            </a:lvl8pPr>
            <a:lvl9pPr marL="3655164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fld id="{22782A00-1CC2-7B4F-8A37-E687901ADD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893" indent="0">
              <a:buNone/>
              <a:defRPr sz="2800"/>
            </a:lvl2pPr>
            <a:lvl3pPr marL="913790" indent="0">
              <a:buNone/>
              <a:defRPr sz="2400"/>
            </a:lvl3pPr>
            <a:lvl4pPr marL="1370688" indent="0">
              <a:buNone/>
              <a:defRPr sz="2000"/>
            </a:lvl4pPr>
            <a:lvl5pPr marL="1827581" indent="0">
              <a:buNone/>
              <a:defRPr sz="2000"/>
            </a:lvl5pPr>
            <a:lvl6pPr marL="2284476" indent="0">
              <a:buNone/>
              <a:defRPr sz="2000"/>
            </a:lvl6pPr>
            <a:lvl7pPr marL="2741375" indent="0">
              <a:buNone/>
              <a:defRPr sz="2000"/>
            </a:lvl7pPr>
            <a:lvl8pPr marL="3198265" indent="0">
              <a:buNone/>
              <a:defRPr sz="2000"/>
            </a:lvl8pPr>
            <a:lvl9pPr marL="3655164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893" indent="0">
              <a:buNone/>
              <a:defRPr sz="1200"/>
            </a:lvl2pPr>
            <a:lvl3pPr marL="913790" indent="0">
              <a:buNone/>
              <a:defRPr sz="1000"/>
            </a:lvl3pPr>
            <a:lvl4pPr marL="1370688" indent="0">
              <a:buNone/>
              <a:defRPr sz="900"/>
            </a:lvl4pPr>
            <a:lvl5pPr marL="1827581" indent="0">
              <a:buNone/>
              <a:defRPr sz="900"/>
            </a:lvl5pPr>
            <a:lvl6pPr marL="2284476" indent="0">
              <a:buNone/>
              <a:defRPr sz="900"/>
            </a:lvl6pPr>
            <a:lvl7pPr marL="2741375" indent="0">
              <a:buNone/>
              <a:defRPr sz="900"/>
            </a:lvl7pPr>
            <a:lvl8pPr marL="3198265" indent="0">
              <a:buNone/>
              <a:defRPr sz="900"/>
            </a:lvl8pPr>
            <a:lvl9pPr marL="3655164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fld id="{C4C16881-3D26-3E49-89F0-AB3EB3A027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fld id="{B21C1E48-423A-8249-A1DA-3E5F5CD6F0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fld id="{C010E817-5016-9F49-93C4-D133DF40C2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035" indent="0" algn="ctr">
              <a:buNone/>
              <a:defRPr/>
            </a:lvl2pPr>
            <a:lvl3pPr marL="914071" indent="0" algn="ctr">
              <a:buNone/>
              <a:defRPr/>
            </a:lvl3pPr>
            <a:lvl4pPr marL="1371110" indent="0" algn="ctr">
              <a:buNone/>
              <a:defRPr/>
            </a:lvl4pPr>
            <a:lvl5pPr marL="1828146" indent="0" algn="ctr">
              <a:buNone/>
              <a:defRPr/>
            </a:lvl5pPr>
            <a:lvl6pPr marL="2285181" indent="0" algn="ctr">
              <a:buNone/>
              <a:defRPr/>
            </a:lvl6pPr>
            <a:lvl7pPr marL="2742219" indent="0" algn="ctr">
              <a:buNone/>
              <a:defRPr/>
            </a:lvl7pPr>
            <a:lvl8pPr marL="3199252" indent="0" algn="ctr">
              <a:buNone/>
              <a:defRPr/>
            </a:lvl8pPr>
            <a:lvl9pPr marL="3656291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WBS 1.2  Sept. 9, 2008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Tom Diehl</a:t>
            </a:r>
          </a:p>
        </p:txBody>
      </p:sp>
    </p:spTree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WBS 1.2  June 22, 2010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Tom Diehl</a:t>
            </a:r>
          </a:p>
        </p:txBody>
      </p:sp>
    </p:spTree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7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20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35" indent="0">
              <a:buNone/>
              <a:defRPr sz="1800"/>
            </a:lvl2pPr>
            <a:lvl3pPr marL="914071" indent="0">
              <a:buNone/>
              <a:defRPr sz="1600"/>
            </a:lvl3pPr>
            <a:lvl4pPr marL="1371110" indent="0">
              <a:buNone/>
              <a:defRPr sz="1400"/>
            </a:lvl4pPr>
            <a:lvl5pPr marL="1828146" indent="0">
              <a:buNone/>
              <a:defRPr sz="1400"/>
            </a:lvl5pPr>
            <a:lvl6pPr marL="2285181" indent="0">
              <a:buNone/>
              <a:defRPr sz="1400"/>
            </a:lvl6pPr>
            <a:lvl7pPr marL="2742219" indent="0">
              <a:buNone/>
              <a:defRPr sz="1400"/>
            </a:lvl7pPr>
            <a:lvl8pPr marL="3199252" indent="0">
              <a:buNone/>
              <a:defRPr sz="1400"/>
            </a:lvl8pPr>
            <a:lvl9pPr marL="3656291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WBS 1.2  Sept. 9, 2008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Tom Diehl</a:t>
            </a: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Your Name, Fermilab  -  DOE Proton Accelerator-Based Physics Review, June 8-11, 2009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b="0"/>
            </a:lvl1pPr>
          </a:lstStyle>
          <a:p>
            <a:fld id="{0DEAA986-C63F-B64F-BA46-DBA0F18BAB61}" type="slidenum">
              <a:rPr lang="en-US"/>
              <a:pPr/>
              <a:t>‹#›</a:t>
            </a:fld>
            <a:endParaRPr lang="en-US"/>
          </a:p>
          <a:p>
            <a:endParaRPr lang="en-US"/>
          </a:p>
        </p:txBody>
      </p:sp>
    </p:spTree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6764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76800" y="16764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WBS 1.2  Sept. 9, 2008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Tom Diehl</a:t>
            </a:r>
          </a:p>
        </p:txBody>
      </p:sp>
    </p:spTree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35" indent="0">
              <a:buNone/>
              <a:defRPr sz="2000" b="1"/>
            </a:lvl2pPr>
            <a:lvl3pPr marL="914071" indent="0">
              <a:buNone/>
              <a:defRPr sz="1800" b="1"/>
            </a:lvl3pPr>
            <a:lvl4pPr marL="1371110" indent="0">
              <a:buNone/>
              <a:defRPr sz="1600" b="1"/>
            </a:lvl4pPr>
            <a:lvl5pPr marL="1828146" indent="0">
              <a:buNone/>
              <a:defRPr sz="1600" b="1"/>
            </a:lvl5pPr>
            <a:lvl6pPr marL="2285181" indent="0">
              <a:buNone/>
              <a:defRPr sz="1600" b="1"/>
            </a:lvl6pPr>
            <a:lvl7pPr marL="2742219" indent="0">
              <a:buNone/>
              <a:defRPr sz="1600" b="1"/>
            </a:lvl7pPr>
            <a:lvl8pPr marL="3199252" indent="0">
              <a:buNone/>
              <a:defRPr sz="1600" b="1"/>
            </a:lvl8pPr>
            <a:lvl9pPr marL="365629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35" indent="0">
              <a:buNone/>
              <a:defRPr sz="2000" b="1"/>
            </a:lvl2pPr>
            <a:lvl3pPr marL="914071" indent="0">
              <a:buNone/>
              <a:defRPr sz="1800" b="1"/>
            </a:lvl3pPr>
            <a:lvl4pPr marL="1371110" indent="0">
              <a:buNone/>
              <a:defRPr sz="1600" b="1"/>
            </a:lvl4pPr>
            <a:lvl5pPr marL="1828146" indent="0">
              <a:buNone/>
              <a:defRPr sz="1600" b="1"/>
            </a:lvl5pPr>
            <a:lvl6pPr marL="2285181" indent="0">
              <a:buNone/>
              <a:defRPr sz="1600" b="1"/>
            </a:lvl6pPr>
            <a:lvl7pPr marL="2742219" indent="0">
              <a:buNone/>
              <a:defRPr sz="1600" b="1"/>
            </a:lvl7pPr>
            <a:lvl8pPr marL="3199252" indent="0">
              <a:buNone/>
              <a:defRPr sz="1600" b="1"/>
            </a:lvl8pPr>
            <a:lvl9pPr marL="365629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WBS 1.2  Sept. 9, 2008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Tom Diehl</a:t>
            </a:r>
          </a:p>
        </p:txBody>
      </p:sp>
    </p:spTree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WBS 1.2  Sept. 9, 2008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Tom Diehl</a:t>
            </a:r>
          </a:p>
        </p:txBody>
      </p:sp>
    </p:spTree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WBS 1.2  July 8, 2009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Tom Diehl</a:t>
            </a:r>
          </a:p>
        </p:txBody>
      </p:sp>
    </p:spTree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7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35" indent="0">
              <a:buNone/>
              <a:defRPr sz="1200"/>
            </a:lvl2pPr>
            <a:lvl3pPr marL="914071" indent="0">
              <a:buNone/>
              <a:defRPr sz="1000"/>
            </a:lvl3pPr>
            <a:lvl4pPr marL="1371110" indent="0">
              <a:buNone/>
              <a:defRPr sz="900"/>
            </a:lvl4pPr>
            <a:lvl5pPr marL="1828146" indent="0">
              <a:buNone/>
              <a:defRPr sz="900"/>
            </a:lvl5pPr>
            <a:lvl6pPr marL="2285181" indent="0">
              <a:buNone/>
              <a:defRPr sz="900"/>
            </a:lvl6pPr>
            <a:lvl7pPr marL="2742219" indent="0">
              <a:buNone/>
              <a:defRPr sz="900"/>
            </a:lvl7pPr>
            <a:lvl8pPr marL="3199252" indent="0">
              <a:buNone/>
              <a:defRPr sz="900"/>
            </a:lvl8pPr>
            <a:lvl9pPr marL="365629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WBS 1.2  Sept. 9, 2008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Tom Diehl</a:t>
            </a:r>
          </a:p>
        </p:txBody>
      </p:sp>
    </p:spTree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35" indent="0">
              <a:buNone/>
              <a:defRPr sz="2800"/>
            </a:lvl2pPr>
            <a:lvl3pPr marL="914071" indent="0">
              <a:buNone/>
              <a:defRPr sz="2400"/>
            </a:lvl3pPr>
            <a:lvl4pPr marL="1371110" indent="0">
              <a:buNone/>
              <a:defRPr sz="2000"/>
            </a:lvl4pPr>
            <a:lvl5pPr marL="1828146" indent="0">
              <a:buNone/>
              <a:defRPr sz="2000"/>
            </a:lvl5pPr>
            <a:lvl6pPr marL="2285181" indent="0">
              <a:buNone/>
              <a:defRPr sz="2000"/>
            </a:lvl6pPr>
            <a:lvl7pPr marL="2742219" indent="0">
              <a:buNone/>
              <a:defRPr sz="2000"/>
            </a:lvl7pPr>
            <a:lvl8pPr marL="3199252" indent="0">
              <a:buNone/>
              <a:defRPr sz="2000"/>
            </a:lvl8pPr>
            <a:lvl9pPr marL="3656291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35" indent="0">
              <a:buNone/>
              <a:defRPr sz="1200"/>
            </a:lvl2pPr>
            <a:lvl3pPr marL="914071" indent="0">
              <a:buNone/>
              <a:defRPr sz="1000"/>
            </a:lvl3pPr>
            <a:lvl4pPr marL="1371110" indent="0">
              <a:buNone/>
              <a:defRPr sz="900"/>
            </a:lvl4pPr>
            <a:lvl5pPr marL="1828146" indent="0">
              <a:buNone/>
              <a:defRPr sz="900"/>
            </a:lvl5pPr>
            <a:lvl6pPr marL="2285181" indent="0">
              <a:buNone/>
              <a:defRPr sz="900"/>
            </a:lvl6pPr>
            <a:lvl7pPr marL="2742219" indent="0">
              <a:buNone/>
              <a:defRPr sz="900"/>
            </a:lvl7pPr>
            <a:lvl8pPr marL="3199252" indent="0">
              <a:buNone/>
              <a:defRPr sz="900"/>
            </a:lvl8pPr>
            <a:lvl9pPr marL="365629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WBS 1.2  Sept. 9, 2008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Tom Diehl</a:t>
            </a:r>
          </a:p>
        </p:txBody>
      </p:sp>
    </p:spTree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WBS 1.2  Sept. 9, 2008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Tom Diehl</a:t>
            </a:r>
          </a:p>
        </p:txBody>
      </p:sp>
    </p:spTree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43700" y="3048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3048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WBS 1.2  Sept. 9, 2008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Tom Diehl</a:t>
            </a:r>
          </a:p>
        </p:txBody>
      </p:sp>
    </p:spTree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304800"/>
            <a:ext cx="7086600" cy="838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16764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76800" y="16764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WBS 1.2  Sept. 9, 2008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Tom Diehl</a:t>
            </a:r>
          </a:p>
        </p:txBody>
      </p:sp>
    </p:spTree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035" indent="0" algn="ctr">
              <a:buNone/>
              <a:defRPr/>
            </a:lvl2pPr>
            <a:lvl3pPr marL="914071" indent="0" algn="ctr">
              <a:buNone/>
              <a:defRPr/>
            </a:lvl3pPr>
            <a:lvl4pPr marL="1371110" indent="0" algn="ctr">
              <a:buNone/>
              <a:defRPr/>
            </a:lvl4pPr>
            <a:lvl5pPr marL="1828146" indent="0" algn="ctr">
              <a:buNone/>
              <a:defRPr/>
            </a:lvl5pPr>
            <a:lvl6pPr marL="2285181" indent="0" algn="ctr">
              <a:buNone/>
              <a:defRPr/>
            </a:lvl6pPr>
            <a:lvl7pPr marL="2742219" indent="0" algn="ctr">
              <a:buNone/>
              <a:defRPr/>
            </a:lvl7pPr>
            <a:lvl8pPr marL="3199252" indent="0" algn="ctr">
              <a:buNone/>
              <a:defRPr/>
            </a:lvl8pPr>
            <a:lvl9pPr marL="3656291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Brenna Flaugher Preliminary Director’s Review June 7 and 8, 2004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AE2606-0E75-6F44-99B1-BF8CF520B0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43700" y="609600"/>
            <a:ext cx="17145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00200" y="609600"/>
            <a:ext cx="49911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Your Name, Fermilab  -  DOE Proton Accelerator-Based Physics Review, June 8-11, 2009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b="0"/>
            </a:lvl1pPr>
          </a:lstStyle>
          <a:p>
            <a:fld id="{56EC1FC7-2675-304F-81B1-CBF763799A22}" type="slidenum">
              <a:rPr lang="en-US"/>
              <a:pPr/>
              <a:t>‹#›</a:t>
            </a:fld>
            <a:endParaRPr lang="en-US"/>
          </a:p>
          <a:p>
            <a:endParaRPr lang="en-US"/>
          </a:p>
        </p:txBody>
      </p:sp>
    </p:spTree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Brenna Flaugher Preliminary Director’s Review June 7 and 8, 2004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85BB2E-8A91-E34E-A103-D0637E1C92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7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20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35" indent="0">
              <a:buNone/>
              <a:defRPr sz="1800"/>
            </a:lvl2pPr>
            <a:lvl3pPr marL="914071" indent="0">
              <a:buNone/>
              <a:defRPr sz="1600"/>
            </a:lvl3pPr>
            <a:lvl4pPr marL="1371110" indent="0">
              <a:buNone/>
              <a:defRPr sz="1400"/>
            </a:lvl4pPr>
            <a:lvl5pPr marL="1828146" indent="0">
              <a:buNone/>
              <a:defRPr sz="1400"/>
            </a:lvl5pPr>
            <a:lvl6pPr marL="2285181" indent="0">
              <a:buNone/>
              <a:defRPr sz="1400"/>
            </a:lvl6pPr>
            <a:lvl7pPr marL="2742219" indent="0">
              <a:buNone/>
              <a:defRPr sz="1400"/>
            </a:lvl7pPr>
            <a:lvl8pPr marL="3199252" indent="0">
              <a:buNone/>
              <a:defRPr sz="1400"/>
            </a:lvl8pPr>
            <a:lvl9pPr marL="3656291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Brenna Flaugher Preliminary Director’s Review June 7 and 8, 2004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9CE57C-54B3-9B4E-AD3A-1036373C94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7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7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Brenna Flaugher Preliminary Director’s Review June 7 and 8, 2004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ABD406-D9FB-DC49-8B65-C45F1F88B0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35" indent="0">
              <a:buNone/>
              <a:defRPr sz="2000" b="1"/>
            </a:lvl2pPr>
            <a:lvl3pPr marL="914071" indent="0">
              <a:buNone/>
              <a:defRPr sz="1800" b="1"/>
            </a:lvl3pPr>
            <a:lvl4pPr marL="1371110" indent="0">
              <a:buNone/>
              <a:defRPr sz="1600" b="1"/>
            </a:lvl4pPr>
            <a:lvl5pPr marL="1828146" indent="0">
              <a:buNone/>
              <a:defRPr sz="1600" b="1"/>
            </a:lvl5pPr>
            <a:lvl6pPr marL="2285181" indent="0">
              <a:buNone/>
              <a:defRPr sz="1600" b="1"/>
            </a:lvl6pPr>
            <a:lvl7pPr marL="2742219" indent="0">
              <a:buNone/>
              <a:defRPr sz="1600" b="1"/>
            </a:lvl7pPr>
            <a:lvl8pPr marL="3199252" indent="0">
              <a:buNone/>
              <a:defRPr sz="1600" b="1"/>
            </a:lvl8pPr>
            <a:lvl9pPr marL="365629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35" indent="0">
              <a:buNone/>
              <a:defRPr sz="2000" b="1"/>
            </a:lvl2pPr>
            <a:lvl3pPr marL="914071" indent="0">
              <a:buNone/>
              <a:defRPr sz="1800" b="1"/>
            </a:lvl3pPr>
            <a:lvl4pPr marL="1371110" indent="0">
              <a:buNone/>
              <a:defRPr sz="1600" b="1"/>
            </a:lvl4pPr>
            <a:lvl5pPr marL="1828146" indent="0">
              <a:buNone/>
              <a:defRPr sz="1600" b="1"/>
            </a:lvl5pPr>
            <a:lvl6pPr marL="2285181" indent="0">
              <a:buNone/>
              <a:defRPr sz="1600" b="1"/>
            </a:lvl6pPr>
            <a:lvl7pPr marL="2742219" indent="0">
              <a:buNone/>
              <a:defRPr sz="1600" b="1"/>
            </a:lvl7pPr>
            <a:lvl8pPr marL="3199252" indent="0">
              <a:buNone/>
              <a:defRPr sz="1600" b="1"/>
            </a:lvl8pPr>
            <a:lvl9pPr marL="365629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Brenna Flaugher Preliminary Director’s Review June 7 and 8, 2004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7F9D89-3FEA-C949-8C99-B09778EF9F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Brenna Flaugher Preliminary Director’s Review June 7 and 8, 2004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52F080-4FF7-BF45-8420-9058AD3057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Brenna Flaugher Preliminary Director’s Review June 7 and 8, 2004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9EF80A-691A-6A43-B8F1-E64689A0B2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7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35" indent="0">
              <a:buNone/>
              <a:defRPr sz="1200"/>
            </a:lvl2pPr>
            <a:lvl3pPr marL="914071" indent="0">
              <a:buNone/>
              <a:defRPr sz="1000"/>
            </a:lvl3pPr>
            <a:lvl4pPr marL="1371110" indent="0">
              <a:buNone/>
              <a:defRPr sz="900"/>
            </a:lvl4pPr>
            <a:lvl5pPr marL="1828146" indent="0">
              <a:buNone/>
              <a:defRPr sz="900"/>
            </a:lvl5pPr>
            <a:lvl6pPr marL="2285181" indent="0">
              <a:buNone/>
              <a:defRPr sz="900"/>
            </a:lvl6pPr>
            <a:lvl7pPr marL="2742219" indent="0">
              <a:buNone/>
              <a:defRPr sz="900"/>
            </a:lvl7pPr>
            <a:lvl8pPr marL="3199252" indent="0">
              <a:buNone/>
              <a:defRPr sz="900"/>
            </a:lvl8pPr>
            <a:lvl9pPr marL="365629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Brenna Flaugher Preliminary Director’s Review June 7 and 8, 2004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03B025-2C99-CC4B-B00E-8E38C40FA4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35" indent="0">
              <a:buNone/>
              <a:defRPr sz="2800"/>
            </a:lvl2pPr>
            <a:lvl3pPr marL="914071" indent="0">
              <a:buNone/>
              <a:defRPr sz="2400"/>
            </a:lvl3pPr>
            <a:lvl4pPr marL="1371110" indent="0">
              <a:buNone/>
              <a:defRPr sz="2000"/>
            </a:lvl4pPr>
            <a:lvl5pPr marL="1828146" indent="0">
              <a:buNone/>
              <a:defRPr sz="2000"/>
            </a:lvl5pPr>
            <a:lvl6pPr marL="2285181" indent="0">
              <a:buNone/>
              <a:defRPr sz="2000"/>
            </a:lvl6pPr>
            <a:lvl7pPr marL="2742219" indent="0">
              <a:buNone/>
              <a:defRPr sz="2000"/>
            </a:lvl7pPr>
            <a:lvl8pPr marL="3199252" indent="0">
              <a:buNone/>
              <a:defRPr sz="2000"/>
            </a:lvl8pPr>
            <a:lvl9pPr marL="3656291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35" indent="0">
              <a:buNone/>
              <a:defRPr sz="1200"/>
            </a:lvl2pPr>
            <a:lvl3pPr marL="914071" indent="0">
              <a:buNone/>
              <a:defRPr sz="1000"/>
            </a:lvl3pPr>
            <a:lvl4pPr marL="1371110" indent="0">
              <a:buNone/>
              <a:defRPr sz="900"/>
            </a:lvl4pPr>
            <a:lvl5pPr marL="1828146" indent="0">
              <a:buNone/>
              <a:defRPr sz="900"/>
            </a:lvl5pPr>
            <a:lvl6pPr marL="2285181" indent="0">
              <a:buNone/>
              <a:defRPr sz="900"/>
            </a:lvl6pPr>
            <a:lvl7pPr marL="2742219" indent="0">
              <a:buNone/>
              <a:defRPr sz="900"/>
            </a:lvl7pPr>
            <a:lvl8pPr marL="3199252" indent="0">
              <a:buNone/>
              <a:defRPr sz="900"/>
            </a:lvl8pPr>
            <a:lvl9pPr marL="365629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Brenna Flaugher Preliminary Director’s Review June 7 and 8, 2004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E7D606-5F32-0945-AC82-FBDAE32F4E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Brenna Flaugher Preliminary Director’s Review June 7 and 8, 2004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319C61-6D04-AA48-A3AF-9E87CEED37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-76199"/>
            <a:ext cx="2057400" cy="62023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-76199"/>
            <a:ext cx="6019800" cy="62023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Brenna Flaugher Preliminary Director’s Review June 7 and 8, 2004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A7E267-5105-1A4A-A739-BAE31028E4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3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6940" indent="0" algn="ctr">
              <a:buNone/>
              <a:defRPr/>
            </a:lvl2pPr>
            <a:lvl3pPr marL="913881" indent="0" algn="ctr">
              <a:buNone/>
              <a:defRPr/>
            </a:lvl3pPr>
            <a:lvl4pPr marL="1370826" indent="0" algn="ctr">
              <a:buNone/>
              <a:defRPr/>
            </a:lvl4pPr>
            <a:lvl5pPr marL="1827766" indent="0" algn="ctr">
              <a:buNone/>
              <a:defRPr/>
            </a:lvl5pPr>
            <a:lvl6pPr marL="2284707" indent="0" algn="ctr">
              <a:buNone/>
              <a:defRPr/>
            </a:lvl6pPr>
            <a:lvl7pPr marL="2741648" indent="0" algn="ctr">
              <a:buNone/>
              <a:defRPr/>
            </a:lvl7pPr>
            <a:lvl8pPr marL="3198590" indent="0" algn="ctr">
              <a:buNone/>
              <a:defRPr/>
            </a:lvl8pPr>
            <a:lvl9pPr marL="3655532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r>
              <a:rPr lang="en-US"/>
              <a:t>Nov. 2, 2005</a:t>
            </a:r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r>
              <a:rPr lang="en-US"/>
              <a:t>University of Pennsylvania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0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1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1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1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2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2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2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96176-5666-437C-8E18-5C3C5F6421DF}" type="datetimeFigureOut">
              <a:rPr lang="en-US" smtClean="0"/>
              <a:pPr/>
              <a:t>9/8/13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D04A7-D0A1-45C3-B437-4CC9B55434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96176-5666-437C-8E18-5C3C5F6421DF}" type="datetimeFigureOut">
              <a:rPr lang="en-US" smtClean="0"/>
              <a:pPr/>
              <a:t>9/8/13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D04A7-D0A1-45C3-B437-4CC9B55434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7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20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03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07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11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14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18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21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25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29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96176-5666-437C-8E18-5C3C5F6421DF}" type="datetimeFigureOut">
              <a:rPr lang="en-US" smtClean="0"/>
              <a:pPr/>
              <a:t>9/8/13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D04A7-D0A1-45C3-B437-4CC9B55434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7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7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96176-5666-437C-8E18-5C3C5F6421DF}" type="datetimeFigureOut">
              <a:rPr lang="en-US" smtClean="0"/>
              <a:pPr/>
              <a:t>9/8/13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D04A7-D0A1-45C3-B437-4CC9B55434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35" indent="0">
              <a:buNone/>
              <a:defRPr sz="2000" b="1"/>
            </a:lvl2pPr>
            <a:lvl3pPr marL="914071" indent="0">
              <a:buNone/>
              <a:defRPr sz="1800" b="1"/>
            </a:lvl3pPr>
            <a:lvl4pPr marL="1371110" indent="0">
              <a:buNone/>
              <a:defRPr sz="1600" b="1"/>
            </a:lvl4pPr>
            <a:lvl5pPr marL="1828146" indent="0">
              <a:buNone/>
              <a:defRPr sz="1600" b="1"/>
            </a:lvl5pPr>
            <a:lvl6pPr marL="2285181" indent="0">
              <a:buNone/>
              <a:defRPr sz="1600" b="1"/>
            </a:lvl6pPr>
            <a:lvl7pPr marL="2742219" indent="0">
              <a:buNone/>
              <a:defRPr sz="1600" b="1"/>
            </a:lvl7pPr>
            <a:lvl8pPr marL="3199252" indent="0">
              <a:buNone/>
              <a:defRPr sz="1600" b="1"/>
            </a:lvl8pPr>
            <a:lvl9pPr marL="365629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35" indent="0">
              <a:buNone/>
              <a:defRPr sz="2000" b="1"/>
            </a:lvl2pPr>
            <a:lvl3pPr marL="914071" indent="0">
              <a:buNone/>
              <a:defRPr sz="1800" b="1"/>
            </a:lvl3pPr>
            <a:lvl4pPr marL="1371110" indent="0">
              <a:buNone/>
              <a:defRPr sz="1600" b="1"/>
            </a:lvl4pPr>
            <a:lvl5pPr marL="1828146" indent="0">
              <a:buNone/>
              <a:defRPr sz="1600" b="1"/>
            </a:lvl5pPr>
            <a:lvl6pPr marL="2285181" indent="0">
              <a:buNone/>
              <a:defRPr sz="1600" b="1"/>
            </a:lvl6pPr>
            <a:lvl7pPr marL="2742219" indent="0">
              <a:buNone/>
              <a:defRPr sz="1600" b="1"/>
            </a:lvl7pPr>
            <a:lvl8pPr marL="3199252" indent="0">
              <a:buNone/>
              <a:defRPr sz="1600" b="1"/>
            </a:lvl8pPr>
            <a:lvl9pPr marL="365629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96176-5666-437C-8E18-5C3C5F6421DF}" type="datetimeFigureOut">
              <a:rPr lang="en-US" smtClean="0"/>
              <a:pPr/>
              <a:t>9/8/13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D04A7-D0A1-45C3-B437-4CC9B55434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96176-5666-437C-8E18-5C3C5F6421DF}" type="datetimeFigureOut">
              <a:rPr lang="en-US" smtClean="0"/>
              <a:pPr/>
              <a:t>9/8/13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D04A7-D0A1-45C3-B437-4CC9B55434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96176-5666-437C-8E18-5C3C5F6421DF}" type="datetimeFigureOut">
              <a:rPr lang="en-US" smtClean="0"/>
              <a:pPr/>
              <a:t>9/8/13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D04A7-D0A1-45C3-B437-4CC9B55434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7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35" indent="0">
              <a:buNone/>
              <a:defRPr sz="1200"/>
            </a:lvl2pPr>
            <a:lvl3pPr marL="914071" indent="0">
              <a:buNone/>
              <a:defRPr sz="1000"/>
            </a:lvl3pPr>
            <a:lvl4pPr marL="1371110" indent="0">
              <a:buNone/>
              <a:defRPr sz="900"/>
            </a:lvl4pPr>
            <a:lvl5pPr marL="1828146" indent="0">
              <a:buNone/>
              <a:defRPr sz="900"/>
            </a:lvl5pPr>
            <a:lvl6pPr marL="2285181" indent="0">
              <a:buNone/>
              <a:defRPr sz="900"/>
            </a:lvl6pPr>
            <a:lvl7pPr marL="2742219" indent="0">
              <a:buNone/>
              <a:defRPr sz="900"/>
            </a:lvl7pPr>
            <a:lvl8pPr marL="3199252" indent="0">
              <a:buNone/>
              <a:defRPr sz="900"/>
            </a:lvl8pPr>
            <a:lvl9pPr marL="365629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96176-5666-437C-8E18-5C3C5F6421DF}" type="datetimeFigureOut">
              <a:rPr lang="en-US" smtClean="0"/>
              <a:pPr/>
              <a:t>9/8/13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D04A7-D0A1-45C3-B437-4CC9B55434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35" indent="0">
              <a:buNone/>
              <a:defRPr sz="2800"/>
            </a:lvl2pPr>
            <a:lvl3pPr marL="914071" indent="0">
              <a:buNone/>
              <a:defRPr sz="2400"/>
            </a:lvl3pPr>
            <a:lvl4pPr marL="1371110" indent="0">
              <a:buNone/>
              <a:defRPr sz="2000"/>
            </a:lvl4pPr>
            <a:lvl5pPr marL="1828146" indent="0">
              <a:buNone/>
              <a:defRPr sz="2000"/>
            </a:lvl5pPr>
            <a:lvl6pPr marL="2285181" indent="0">
              <a:buNone/>
              <a:defRPr sz="2000"/>
            </a:lvl6pPr>
            <a:lvl7pPr marL="2742219" indent="0">
              <a:buNone/>
              <a:defRPr sz="2000"/>
            </a:lvl7pPr>
            <a:lvl8pPr marL="3199252" indent="0">
              <a:buNone/>
              <a:defRPr sz="2000"/>
            </a:lvl8pPr>
            <a:lvl9pPr marL="3656291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35" indent="0">
              <a:buNone/>
              <a:defRPr sz="1200"/>
            </a:lvl2pPr>
            <a:lvl3pPr marL="914071" indent="0">
              <a:buNone/>
              <a:defRPr sz="1000"/>
            </a:lvl3pPr>
            <a:lvl4pPr marL="1371110" indent="0">
              <a:buNone/>
              <a:defRPr sz="900"/>
            </a:lvl4pPr>
            <a:lvl5pPr marL="1828146" indent="0">
              <a:buNone/>
              <a:defRPr sz="900"/>
            </a:lvl5pPr>
            <a:lvl6pPr marL="2285181" indent="0">
              <a:buNone/>
              <a:defRPr sz="900"/>
            </a:lvl6pPr>
            <a:lvl7pPr marL="2742219" indent="0">
              <a:buNone/>
              <a:defRPr sz="900"/>
            </a:lvl7pPr>
            <a:lvl8pPr marL="3199252" indent="0">
              <a:buNone/>
              <a:defRPr sz="900"/>
            </a:lvl8pPr>
            <a:lvl9pPr marL="365629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96176-5666-437C-8E18-5C3C5F6421DF}" type="datetimeFigureOut">
              <a:rPr lang="en-US" smtClean="0"/>
              <a:pPr/>
              <a:t>9/8/13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D04A7-D0A1-45C3-B437-4CC9B55434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96176-5666-437C-8E18-5C3C5F6421DF}" type="datetimeFigureOut">
              <a:rPr lang="en-US" smtClean="0"/>
              <a:pPr/>
              <a:t>9/8/13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D04A7-D0A1-45C3-B437-4CC9B55434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r>
              <a:rPr lang="en-US"/>
              <a:t>Nov. 2, 2005</a:t>
            </a:r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r>
              <a:rPr lang="en-US"/>
              <a:t>University of Pennsylvania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5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5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96176-5666-437C-8E18-5C3C5F6421DF}" type="datetimeFigureOut">
              <a:rPr lang="en-US" smtClean="0"/>
              <a:pPr/>
              <a:t>9/8/13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D04A7-D0A1-45C3-B437-4CC9B55434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0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1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1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1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2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2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2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89CC6-6B57-4F12-A995-B34E2F1E8444}" type="datetimeFigureOut">
              <a:rPr lang="en-US" smtClean="0"/>
              <a:pPr/>
              <a:t>9/8/13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D96EB-5A0D-4D2C-8084-11D15808BE8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9888848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89CC6-6B57-4F12-A995-B34E2F1E8444}" type="datetimeFigureOut">
              <a:rPr lang="en-US" smtClean="0"/>
              <a:pPr/>
              <a:t>9/8/13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D96EB-5A0D-4D2C-8084-11D15808BE8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486982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7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20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03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07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11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14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18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21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25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29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89CC6-6B57-4F12-A995-B34E2F1E8444}" type="datetimeFigureOut">
              <a:rPr lang="en-US" smtClean="0"/>
              <a:pPr/>
              <a:t>9/8/13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D96EB-5A0D-4D2C-8084-11D15808BE8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1094044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7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7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89CC6-6B57-4F12-A995-B34E2F1E8444}" type="datetimeFigureOut">
              <a:rPr lang="en-US" smtClean="0"/>
              <a:pPr/>
              <a:t>9/8/13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D96EB-5A0D-4D2C-8084-11D15808BE8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439668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35" indent="0">
              <a:buNone/>
              <a:defRPr sz="2000" b="1"/>
            </a:lvl2pPr>
            <a:lvl3pPr marL="914071" indent="0">
              <a:buNone/>
              <a:defRPr sz="1800" b="1"/>
            </a:lvl3pPr>
            <a:lvl4pPr marL="1371110" indent="0">
              <a:buNone/>
              <a:defRPr sz="1600" b="1"/>
            </a:lvl4pPr>
            <a:lvl5pPr marL="1828146" indent="0">
              <a:buNone/>
              <a:defRPr sz="1600" b="1"/>
            </a:lvl5pPr>
            <a:lvl6pPr marL="2285181" indent="0">
              <a:buNone/>
              <a:defRPr sz="1600" b="1"/>
            </a:lvl6pPr>
            <a:lvl7pPr marL="2742219" indent="0">
              <a:buNone/>
              <a:defRPr sz="1600" b="1"/>
            </a:lvl7pPr>
            <a:lvl8pPr marL="3199252" indent="0">
              <a:buNone/>
              <a:defRPr sz="1600" b="1"/>
            </a:lvl8pPr>
            <a:lvl9pPr marL="365629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35" indent="0">
              <a:buNone/>
              <a:defRPr sz="2000" b="1"/>
            </a:lvl2pPr>
            <a:lvl3pPr marL="914071" indent="0">
              <a:buNone/>
              <a:defRPr sz="1800" b="1"/>
            </a:lvl3pPr>
            <a:lvl4pPr marL="1371110" indent="0">
              <a:buNone/>
              <a:defRPr sz="1600" b="1"/>
            </a:lvl4pPr>
            <a:lvl5pPr marL="1828146" indent="0">
              <a:buNone/>
              <a:defRPr sz="1600" b="1"/>
            </a:lvl5pPr>
            <a:lvl6pPr marL="2285181" indent="0">
              <a:buNone/>
              <a:defRPr sz="1600" b="1"/>
            </a:lvl6pPr>
            <a:lvl7pPr marL="2742219" indent="0">
              <a:buNone/>
              <a:defRPr sz="1600" b="1"/>
            </a:lvl7pPr>
            <a:lvl8pPr marL="3199252" indent="0">
              <a:buNone/>
              <a:defRPr sz="1600" b="1"/>
            </a:lvl8pPr>
            <a:lvl9pPr marL="365629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89CC6-6B57-4F12-A995-B34E2F1E8444}" type="datetimeFigureOut">
              <a:rPr lang="en-US" smtClean="0"/>
              <a:pPr/>
              <a:t>9/8/13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D96EB-5A0D-4D2C-8084-11D15808BE8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8150710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89CC6-6B57-4F12-A995-B34E2F1E8444}" type="datetimeFigureOut">
              <a:rPr lang="en-US" smtClean="0"/>
              <a:pPr/>
              <a:t>9/8/13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D96EB-5A0D-4D2C-8084-11D15808BE8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243288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89CC6-6B57-4F12-A995-B34E2F1E8444}" type="datetimeFigureOut">
              <a:rPr lang="en-US" smtClean="0"/>
              <a:pPr/>
              <a:t>9/8/13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D96EB-5A0D-4D2C-8084-11D15808BE8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622707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7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35" indent="0">
              <a:buNone/>
              <a:defRPr sz="1200"/>
            </a:lvl2pPr>
            <a:lvl3pPr marL="914071" indent="0">
              <a:buNone/>
              <a:defRPr sz="1000"/>
            </a:lvl3pPr>
            <a:lvl4pPr marL="1371110" indent="0">
              <a:buNone/>
              <a:defRPr sz="900"/>
            </a:lvl4pPr>
            <a:lvl5pPr marL="1828146" indent="0">
              <a:buNone/>
              <a:defRPr sz="900"/>
            </a:lvl5pPr>
            <a:lvl6pPr marL="2285181" indent="0">
              <a:buNone/>
              <a:defRPr sz="900"/>
            </a:lvl6pPr>
            <a:lvl7pPr marL="2742219" indent="0">
              <a:buNone/>
              <a:defRPr sz="900"/>
            </a:lvl7pPr>
            <a:lvl8pPr marL="3199252" indent="0">
              <a:buNone/>
              <a:defRPr sz="900"/>
            </a:lvl8pPr>
            <a:lvl9pPr marL="365629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89CC6-6B57-4F12-A995-B34E2F1E8444}" type="datetimeFigureOut">
              <a:rPr lang="en-US" smtClean="0"/>
              <a:pPr/>
              <a:t>9/8/13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D96EB-5A0D-4D2C-8084-11D15808BE8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3250829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35" indent="0">
              <a:buNone/>
              <a:defRPr sz="2800"/>
            </a:lvl2pPr>
            <a:lvl3pPr marL="914071" indent="0">
              <a:buNone/>
              <a:defRPr sz="2400"/>
            </a:lvl3pPr>
            <a:lvl4pPr marL="1371110" indent="0">
              <a:buNone/>
              <a:defRPr sz="2000"/>
            </a:lvl4pPr>
            <a:lvl5pPr marL="1828146" indent="0">
              <a:buNone/>
              <a:defRPr sz="2000"/>
            </a:lvl5pPr>
            <a:lvl6pPr marL="2285181" indent="0">
              <a:buNone/>
              <a:defRPr sz="2000"/>
            </a:lvl6pPr>
            <a:lvl7pPr marL="2742219" indent="0">
              <a:buNone/>
              <a:defRPr sz="2000"/>
            </a:lvl7pPr>
            <a:lvl8pPr marL="3199252" indent="0">
              <a:buNone/>
              <a:defRPr sz="2000"/>
            </a:lvl8pPr>
            <a:lvl9pPr marL="3656291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35" indent="0">
              <a:buNone/>
              <a:defRPr sz="1200"/>
            </a:lvl2pPr>
            <a:lvl3pPr marL="914071" indent="0">
              <a:buNone/>
              <a:defRPr sz="1000"/>
            </a:lvl3pPr>
            <a:lvl4pPr marL="1371110" indent="0">
              <a:buNone/>
              <a:defRPr sz="900"/>
            </a:lvl4pPr>
            <a:lvl5pPr marL="1828146" indent="0">
              <a:buNone/>
              <a:defRPr sz="900"/>
            </a:lvl5pPr>
            <a:lvl6pPr marL="2285181" indent="0">
              <a:buNone/>
              <a:defRPr sz="900"/>
            </a:lvl6pPr>
            <a:lvl7pPr marL="2742219" indent="0">
              <a:buNone/>
              <a:defRPr sz="900"/>
            </a:lvl7pPr>
            <a:lvl8pPr marL="3199252" indent="0">
              <a:buNone/>
              <a:defRPr sz="900"/>
            </a:lvl8pPr>
            <a:lvl9pPr marL="365629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89CC6-6B57-4F12-A995-B34E2F1E8444}" type="datetimeFigureOut">
              <a:rPr lang="en-US" smtClean="0"/>
              <a:pPr/>
              <a:t>9/8/13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D96EB-5A0D-4D2C-8084-11D15808BE8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036322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9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22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940" indent="0">
              <a:buNone/>
              <a:defRPr sz="1800"/>
            </a:lvl2pPr>
            <a:lvl3pPr marL="913881" indent="0">
              <a:buNone/>
              <a:defRPr sz="1600"/>
            </a:lvl3pPr>
            <a:lvl4pPr marL="1370826" indent="0">
              <a:buNone/>
              <a:defRPr sz="1400"/>
            </a:lvl4pPr>
            <a:lvl5pPr marL="1827766" indent="0">
              <a:buNone/>
              <a:defRPr sz="1400"/>
            </a:lvl5pPr>
            <a:lvl6pPr marL="2284707" indent="0">
              <a:buNone/>
              <a:defRPr sz="1400"/>
            </a:lvl6pPr>
            <a:lvl7pPr marL="2741648" indent="0">
              <a:buNone/>
              <a:defRPr sz="1400"/>
            </a:lvl7pPr>
            <a:lvl8pPr marL="3198590" indent="0">
              <a:buNone/>
              <a:defRPr sz="1400"/>
            </a:lvl8pPr>
            <a:lvl9pPr marL="3655532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r>
              <a:rPr lang="en-US"/>
              <a:t>Nov. 2, 2005</a:t>
            </a:r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r>
              <a:rPr lang="en-US"/>
              <a:t>University of Pennsylvania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89CC6-6B57-4F12-A995-B34E2F1E8444}" type="datetimeFigureOut">
              <a:rPr lang="en-US" smtClean="0"/>
              <a:pPr/>
              <a:t>9/8/13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D96EB-5A0D-4D2C-8084-11D15808BE8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8980897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5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5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89CC6-6B57-4F12-A995-B34E2F1E8444}" type="datetimeFigureOut">
              <a:rPr lang="en-US" smtClean="0"/>
              <a:pPr/>
              <a:t>9/8/13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D96EB-5A0D-4D2C-8084-11D15808BE8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4999827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3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6846" indent="0" algn="ctr">
              <a:buNone/>
              <a:defRPr/>
            </a:lvl2pPr>
            <a:lvl3pPr marL="913694" indent="0" algn="ctr">
              <a:buNone/>
              <a:defRPr/>
            </a:lvl3pPr>
            <a:lvl4pPr marL="1370546" indent="0" algn="ctr">
              <a:buNone/>
              <a:defRPr/>
            </a:lvl4pPr>
            <a:lvl5pPr marL="1827393" indent="0" algn="ctr">
              <a:buNone/>
              <a:defRPr/>
            </a:lvl5pPr>
            <a:lvl6pPr marL="2284239" indent="0" algn="ctr">
              <a:buNone/>
              <a:defRPr/>
            </a:lvl6pPr>
            <a:lvl7pPr marL="2741091" indent="0" algn="ctr">
              <a:buNone/>
              <a:defRPr/>
            </a:lvl7pPr>
            <a:lvl8pPr marL="3197936" indent="0" algn="ctr">
              <a:buNone/>
              <a:defRPr/>
            </a:lvl8pPr>
            <a:lvl9pPr marL="3654785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3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25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846" indent="0">
              <a:buNone/>
              <a:defRPr sz="1800"/>
            </a:lvl2pPr>
            <a:lvl3pPr marL="913694" indent="0">
              <a:buNone/>
              <a:defRPr sz="1600"/>
            </a:lvl3pPr>
            <a:lvl4pPr marL="1370546" indent="0">
              <a:buNone/>
              <a:defRPr sz="1400"/>
            </a:lvl4pPr>
            <a:lvl5pPr marL="1827393" indent="0">
              <a:buNone/>
              <a:defRPr sz="1400"/>
            </a:lvl5pPr>
            <a:lvl6pPr marL="2284239" indent="0">
              <a:buNone/>
              <a:defRPr sz="1400"/>
            </a:lvl6pPr>
            <a:lvl7pPr marL="2741091" indent="0">
              <a:buNone/>
              <a:defRPr sz="1400"/>
            </a:lvl7pPr>
            <a:lvl8pPr marL="3197936" indent="0">
              <a:buNone/>
              <a:defRPr sz="1400"/>
            </a:lvl8pPr>
            <a:lvl9pPr marL="3654785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447802"/>
            <a:ext cx="38100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47802"/>
            <a:ext cx="38100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46" indent="0">
              <a:buNone/>
              <a:defRPr sz="2000" b="1"/>
            </a:lvl2pPr>
            <a:lvl3pPr marL="913694" indent="0">
              <a:buNone/>
              <a:defRPr sz="1800" b="1"/>
            </a:lvl3pPr>
            <a:lvl4pPr marL="1370546" indent="0">
              <a:buNone/>
              <a:defRPr sz="1600" b="1"/>
            </a:lvl4pPr>
            <a:lvl5pPr marL="1827393" indent="0">
              <a:buNone/>
              <a:defRPr sz="1600" b="1"/>
            </a:lvl5pPr>
            <a:lvl6pPr marL="2284239" indent="0">
              <a:buNone/>
              <a:defRPr sz="1600" b="1"/>
            </a:lvl6pPr>
            <a:lvl7pPr marL="2741091" indent="0">
              <a:buNone/>
              <a:defRPr sz="1600" b="1"/>
            </a:lvl7pPr>
            <a:lvl8pPr marL="3197936" indent="0">
              <a:buNone/>
              <a:defRPr sz="1600" b="1"/>
            </a:lvl8pPr>
            <a:lvl9pPr marL="3654785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46" indent="0">
              <a:buNone/>
              <a:defRPr sz="2000" b="1"/>
            </a:lvl2pPr>
            <a:lvl3pPr marL="913694" indent="0">
              <a:buNone/>
              <a:defRPr sz="1800" b="1"/>
            </a:lvl3pPr>
            <a:lvl4pPr marL="1370546" indent="0">
              <a:buNone/>
              <a:defRPr sz="1600" b="1"/>
            </a:lvl4pPr>
            <a:lvl5pPr marL="1827393" indent="0">
              <a:buNone/>
              <a:defRPr sz="1600" b="1"/>
            </a:lvl5pPr>
            <a:lvl6pPr marL="2284239" indent="0">
              <a:buNone/>
              <a:defRPr sz="1600" b="1"/>
            </a:lvl6pPr>
            <a:lvl7pPr marL="2741091" indent="0">
              <a:buNone/>
              <a:defRPr sz="1600" b="1"/>
            </a:lvl7pPr>
            <a:lvl8pPr marL="3197936" indent="0">
              <a:buNone/>
              <a:defRPr sz="1600" b="1"/>
            </a:lvl8pPr>
            <a:lvl9pPr marL="3654785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2" y="27306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846" indent="0">
              <a:buNone/>
              <a:defRPr sz="1200"/>
            </a:lvl2pPr>
            <a:lvl3pPr marL="913694" indent="0">
              <a:buNone/>
              <a:defRPr sz="1000"/>
            </a:lvl3pPr>
            <a:lvl4pPr marL="1370546" indent="0">
              <a:buNone/>
              <a:defRPr sz="900"/>
            </a:lvl4pPr>
            <a:lvl5pPr marL="1827393" indent="0">
              <a:buNone/>
              <a:defRPr sz="900"/>
            </a:lvl5pPr>
            <a:lvl6pPr marL="2284239" indent="0">
              <a:buNone/>
              <a:defRPr sz="900"/>
            </a:lvl6pPr>
            <a:lvl7pPr marL="2741091" indent="0">
              <a:buNone/>
              <a:defRPr sz="900"/>
            </a:lvl7pPr>
            <a:lvl8pPr marL="3197936" indent="0">
              <a:buNone/>
              <a:defRPr sz="900"/>
            </a:lvl8pPr>
            <a:lvl9pPr marL="3654785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08100" y="1435101"/>
            <a:ext cx="38354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95901" y="1435101"/>
            <a:ext cx="38354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r>
              <a:rPr lang="en-US"/>
              <a:t>Nov. 2, 2005</a:t>
            </a:r>
          </a:p>
        </p:txBody>
      </p:sp>
      <p:sp>
        <p:nvSpPr>
          <p:cNvPr id="7" name="Rectangle 8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r>
              <a:rPr lang="en-US"/>
              <a:t>University of Pennsylvania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846" indent="0">
              <a:buNone/>
              <a:defRPr sz="2800"/>
            </a:lvl2pPr>
            <a:lvl3pPr marL="913694" indent="0">
              <a:buNone/>
              <a:defRPr sz="2400"/>
            </a:lvl3pPr>
            <a:lvl4pPr marL="1370546" indent="0">
              <a:buNone/>
              <a:defRPr sz="2000"/>
            </a:lvl4pPr>
            <a:lvl5pPr marL="1827393" indent="0">
              <a:buNone/>
              <a:defRPr sz="2000"/>
            </a:lvl5pPr>
            <a:lvl6pPr marL="2284239" indent="0">
              <a:buNone/>
              <a:defRPr sz="2000"/>
            </a:lvl6pPr>
            <a:lvl7pPr marL="2741091" indent="0">
              <a:buNone/>
              <a:defRPr sz="2000"/>
            </a:lvl7pPr>
            <a:lvl8pPr marL="3197936" indent="0">
              <a:buNone/>
              <a:defRPr sz="2000"/>
            </a:lvl8pPr>
            <a:lvl9pPr marL="3654785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846" indent="0">
              <a:buNone/>
              <a:defRPr sz="1200"/>
            </a:lvl2pPr>
            <a:lvl3pPr marL="913694" indent="0">
              <a:buNone/>
              <a:defRPr sz="1000"/>
            </a:lvl3pPr>
            <a:lvl4pPr marL="1370546" indent="0">
              <a:buNone/>
              <a:defRPr sz="900"/>
            </a:lvl4pPr>
            <a:lvl5pPr marL="1827393" indent="0">
              <a:buNone/>
              <a:defRPr sz="900"/>
            </a:lvl5pPr>
            <a:lvl6pPr marL="2284239" indent="0">
              <a:buNone/>
              <a:defRPr sz="900"/>
            </a:lvl6pPr>
            <a:lvl7pPr marL="2741091" indent="0">
              <a:buNone/>
              <a:defRPr sz="900"/>
            </a:lvl7pPr>
            <a:lvl8pPr marL="3197936" indent="0">
              <a:buNone/>
              <a:defRPr sz="900"/>
            </a:lvl8pPr>
            <a:lvl9pPr marL="3654785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2" y="228600"/>
            <a:ext cx="2057400" cy="5791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28600"/>
            <a:ext cx="6019800" cy="5791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3"/>
          <p:cNvSpPr txBox="1">
            <a:spLocks noChangeArrowheads="1"/>
          </p:cNvSpPr>
          <p:nvPr userDrawn="1"/>
        </p:nvSpPr>
        <p:spPr bwMode="auto">
          <a:xfrm>
            <a:off x="3505200" y="3048002"/>
            <a:ext cx="5410200" cy="36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07" tIns="45704" rIns="91407" bIns="45704">
            <a:spAutoFit/>
          </a:bodyPr>
          <a:lstStyle/>
          <a:p>
            <a:pPr>
              <a:defRPr/>
            </a:pPr>
            <a:endParaRPr lang="en-US">
              <a:latin typeface="Arial Narrow" pitchFamily="34" charset="0"/>
            </a:endParaRPr>
          </a:p>
        </p:txBody>
      </p:sp>
      <p:sp>
        <p:nvSpPr>
          <p:cNvPr id="537614" name="Rectangle 14"/>
          <p:cNvSpPr>
            <a:spLocks noGrp="1" noChangeArrowheads="1"/>
          </p:cNvSpPr>
          <p:nvPr>
            <p:ph type="ctrTitle"/>
          </p:nvPr>
        </p:nvSpPr>
        <p:spPr>
          <a:xfrm>
            <a:off x="685800" y="533400"/>
            <a:ext cx="7772400" cy="1143000"/>
          </a:xfrm>
        </p:spPr>
        <p:txBody>
          <a:bodyPr anchor="b"/>
          <a:lstStyle>
            <a:lvl1pPr algn="ctr">
              <a:defRPr sz="40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76200" y="6477000"/>
            <a:ext cx="457200" cy="276999"/>
          </a:xfrm>
          <a:prstGeom prst="rect">
            <a:avLst/>
          </a:prstGeom>
        </p:spPr>
        <p:txBody>
          <a:bodyPr wrap="square" lIns="91407" tIns="45704" rIns="91407" bIns="45704">
            <a:spAutoFit/>
          </a:bodyPr>
          <a:lstStyle/>
          <a:p>
            <a:pPr defTabSz="914071">
              <a:defRPr/>
            </a:pPr>
            <a:fld id="{3DD65DA7-1955-9245-8EB2-4945FAA2EBEF}" type="slidenum">
              <a:rPr lang="en-US" sz="1200" b="1" smtClean="0">
                <a:solidFill>
                  <a:srgbClr val="FFFFFF"/>
                </a:solidFill>
                <a:latin typeface="Arial" charset="0"/>
              </a:rPr>
              <a:pPr defTabSz="914071">
                <a:defRPr/>
              </a:pPr>
              <a:t>‹#›</a:t>
            </a:fld>
            <a:endParaRPr lang="en-US" sz="1200" b="1" dirty="0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0"/>
          </p:nvPr>
        </p:nvSpPr>
        <p:spPr>
          <a:xfrm>
            <a:off x="1752600" y="2362200"/>
            <a:ext cx="5715000" cy="2895600"/>
          </a:xfrm>
        </p:spPr>
        <p:txBody>
          <a:bodyPr/>
          <a:lstStyle>
            <a:lvl1pPr>
              <a:defRPr>
                <a:latin typeface="Arial"/>
                <a:cs typeface="Arial"/>
              </a:defRPr>
            </a:lvl1pPr>
            <a:lvl2pPr>
              <a:defRPr>
                <a:latin typeface="Arial"/>
                <a:cs typeface="Arial"/>
              </a:defRPr>
            </a:lvl2pPr>
            <a:lvl3pPr>
              <a:defRPr>
                <a:latin typeface="Arial"/>
                <a:cs typeface="Arial"/>
              </a:defRPr>
            </a:lvl3pPr>
            <a:lvl4pPr>
              <a:defRPr>
                <a:latin typeface="Arial"/>
                <a:cs typeface="Arial"/>
              </a:defRPr>
            </a:lvl4pPr>
            <a:lvl5pPr>
              <a:defRPr>
                <a:latin typeface="Arial"/>
                <a:cs typeface="Arial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11" name="Picture 5"/>
          <p:cNvPicPr>
            <a:picLocks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3"/>
          <p:cNvSpPr txBox="1">
            <a:spLocks noChangeArrowheads="1"/>
          </p:cNvSpPr>
          <p:nvPr userDrawn="1"/>
        </p:nvSpPr>
        <p:spPr bwMode="auto">
          <a:xfrm>
            <a:off x="3505200" y="3048002"/>
            <a:ext cx="5410200" cy="36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07" tIns="45704" rIns="91407" bIns="45704">
            <a:spAutoFit/>
          </a:bodyPr>
          <a:lstStyle/>
          <a:p>
            <a:pPr>
              <a:defRPr/>
            </a:pPr>
            <a:endParaRPr lang="en-US">
              <a:latin typeface="Arial Narrow" pitchFamily="34" charset="0"/>
            </a:endParaRPr>
          </a:p>
        </p:txBody>
      </p:sp>
      <p:sp>
        <p:nvSpPr>
          <p:cNvPr id="537614" name="Rectangle 14"/>
          <p:cNvSpPr>
            <a:spLocks noGrp="1" noChangeArrowheads="1"/>
          </p:cNvSpPr>
          <p:nvPr>
            <p:ph type="ctrTitle"/>
          </p:nvPr>
        </p:nvSpPr>
        <p:spPr>
          <a:xfrm>
            <a:off x="685800" y="533400"/>
            <a:ext cx="7772400" cy="1143000"/>
          </a:xfrm>
        </p:spPr>
        <p:txBody>
          <a:bodyPr anchor="b"/>
          <a:lstStyle>
            <a:lvl1pPr algn="ctr">
              <a:defRPr sz="40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2209800" y="6428602"/>
            <a:ext cx="4572000" cy="276999"/>
          </a:xfrm>
          <a:prstGeom prst="rect">
            <a:avLst/>
          </a:prstGeom>
        </p:spPr>
        <p:txBody>
          <a:bodyPr lIns="91407" tIns="45704" rIns="91407" bIns="45704">
            <a:spAutoFit/>
          </a:bodyPr>
          <a:lstStyle/>
          <a:p>
            <a:pPr algn="ctr" defTabSz="914071">
              <a:defRPr/>
            </a:pPr>
            <a:r>
              <a:rPr lang="en-US" sz="1200" b="1" dirty="0" smtClean="0">
                <a:solidFill>
                  <a:srgbClr val="FFFFFF"/>
                </a:solidFill>
                <a:latin typeface="Arial" charset="0"/>
              </a:rPr>
              <a:t>     </a:t>
            </a:r>
            <a:endParaRPr lang="en-US" sz="1200" b="1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76200" y="6477000"/>
            <a:ext cx="457200" cy="276999"/>
          </a:xfrm>
          <a:prstGeom prst="rect">
            <a:avLst/>
          </a:prstGeom>
        </p:spPr>
        <p:txBody>
          <a:bodyPr wrap="square" lIns="91407" tIns="45704" rIns="91407" bIns="45704">
            <a:spAutoFit/>
          </a:bodyPr>
          <a:lstStyle/>
          <a:p>
            <a:pPr defTabSz="914071">
              <a:defRPr/>
            </a:pPr>
            <a:fld id="{3DD65DA7-1955-9245-8EB2-4945FAA2EBEF}" type="slidenum">
              <a:rPr lang="en-US" sz="1200" b="1" smtClean="0">
                <a:solidFill>
                  <a:srgbClr val="FFFFFF"/>
                </a:solidFill>
                <a:latin typeface="Arial" charset="0"/>
              </a:rPr>
              <a:pPr defTabSz="914071">
                <a:defRPr/>
              </a:pPr>
              <a:t>‹#›</a:t>
            </a:fld>
            <a:endParaRPr lang="en-US" sz="1200" b="1" dirty="0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0"/>
          </p:nvPr>
        </p:nvSpPr>
        <p:spPr>
          <a:xfrm>
            <a:off x="1752600" y="2362200"/>
            <a:ext cx="5715000" cy="2895600"/>
          </a:xfrm>
        </p:spPr>
        <p:txBody>
          <a:bodyPr/>
          <a:lstStyle>
            <a:lvl1pPr>
              <a:defRPr>
                <a:latin typeface="Arial"/>
                <a:cs typeface="Arial"/>
              </a:defRPr>
            </a:lvl1pPr>
            <a:lvl2pPr>
              <a:defRPr>
                <a:latin typeface="Arial"/>
                <a:cs typeface="Arial"/>
              </a:defRPr>
            </a:lvl2pPr>
            <a:lvl3pPr>
              <a:defRPr>
                <a:latin typeface="Arial"/>
                <a:cs typeface="Arial"/>
              </a:defRPr>
            </a:lvl3pPr>
            <a:lvl4pPr>
              <a:defRPr>
                <a:latin typeface="Arial"/>
                <a:cs typeface="Arial"/>
              </a:defRPr>
            </a:lvl4pPr>
            <a:lvl5pPr>
              <a:defRPr>
                <a:latin typeface="Arial"/>
                <a:cs typeface="Arial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3"/>
          <p:cNvSpPr txBox="1">
            <a:spLocks noChangeArrowheads="1"/>
          </p:cNvSpPr>
          <p:nvPr userDrawn="1"/>
        </p:nvSpPr>
        <p:spPr bwMode="auto">
          <a:xfrm>
            <a:off x="3505200" y="3048002"/>
            <a:ext cx="5410200" cy="36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07" tIns="45704" rIns="91407" bIns="45704">
            <a:spAutoFit/>
          </a:bodyPr>
          <a:lstStyle/>
          <a:p>
            <a:pPr>
              <a:defRPr/>
            </a:pPr>
            <a:endParaRPr lang="en-US">
              <a:latin typeface="Arial Narrow" pitchFamily="34" charset="0"/>
            </a:endParaRPr>
          </a:p>
        </p:txBody>
      </p:sp>
      <p:sp>
        <p:nvSpPr>
          <p:cNvPr id="537614" name="Rectangle 14"/>
          <p:cNvSpPr>
            <a:spLocks noGrp="1" noChangeArrowheads="1"/>
          </p:cNvSpPr>
          <p:nvPr>
            <p:ph type="ctrTitle"/>
          </p:nvPr>
        </p:nvSpPr>
        <p:spPr>
          <a:xfrm>
            <a:off x="685800" y="533400"/>
            <a:ext cx="7772400" cy="1143000"/>
          </a:xfrm>
        </p:spPr>
        <p:txBody>
          <a:bodyPr anchor="b"/>
          <a:lstStyle>
            <a:lvl1pPr algn="ctr">
              <a:defRPr sz="40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0"/>
          </p:nvPr>
        </p:nvSpPr>
        <p:spPr>
          <a:xfrm>
            <a:off x="1752600" y="2362200"/>
            <a:ext cx="5715000" cy="2895600"/>
          </a:xfrm>
        </p:spPr>
        <p:txBody>
          <a:bodyPr/>
          <a:lstStyle>
            <a:lvl1pPr>
              <a:defRPr>
                <a:latin typeface="Arial"/>
                <a:cs typeface="Arial"/>
              </a:defRPr>
            </a:lvl1pPr>
            <a:lvl2pPr>
              <a:defRPr>
                <a:latin typeface="Arial"/>
                <a:cs typeface="Arial"/>
              </a:defRPr>
            </a:lvl2pPr>
            <a:lvl3pPr>
              <a:defRPr>
                <a:latin typeface="Arial"/>
                <a:cs typeface="Arial"/>
              </a:defRPr>
            </a:lvl3pPr>
            <a:lvl4pPr>
              <a:defRPr>
                <a:latin typeface="Arial"/>
                <a:cs typeface="Arial"/>
              </a:defRPr>
            </a:lvl4pPr>
            <a:lvl5pPr>
              <a:defRPr>
                <a:latin typeface="Arial"/>
                <a:cs typeface="Arial"/>
              </a:defRPr>
            </a:lvl5pPr>
          </a:lstStyle>
          <a:p>
            <a:pPr lvl="0"/>
            <a:endParaRPr lang="en-US" dirty="0"/>
          </a:p>
        </p:txBody>
      </p:sp>
      <p:pic>
        <p:nvPicPr>
          <p:cNvPr id="6" name="Picture 5"/>
          <p:cNvPicPr>
            <a:picLocks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3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6940" indent="0" algn="ctr">
              <a:buNone/>
              <a:defRPr/>
            </a:lvl2pPr>
            <a:lvl3pPr marL="913881" indent="0" algn="ctr">
              <a:buNone/>
              <a:defRPr/>
            </a:lvl3pPr>
            <a:lvl4pPr marL="1370826" indent="0" algn="ctr">
              <a:buNone/>
              <a:defRPr/>
            </a:lvl4pPr>
            <a:lvl5pPr marL="1827766" indent="0" algn="ctr">
              <a:buNone/>
              <a:defRPr/>
            </a:lvl5pPr>
            <a:lvl6pPr marL="2284707" indent="0" algn="ctr">
              <a:buNone/>
              <a:defRPr/>
            </a:lvl6pPr>
            <a:lvl7pPr marL="2741648" indent="0" algn="ctr">
              <a:buNone/>
              <a:defRPr/>
            </a:lvl7pPr>
            <a:lvl8pPr marL="3198590" indent="0" algn="ctr">
              <a:buNone/>
              <a:defRPr/>
            </a:lvl8pPr>
            <a:lvl9pPr marL="3655532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"/>
            </a:endParaRPr>
          </a:p>
          <a:p>
            <a:pPr>
              <a:defRPr/>
            </a:pPr>
            <a:fld id="{82BD82DE-B634-FC49-B861-B4240986EEF6}" type="slidenum">
              <a:rPr lang="en-US">
                <a:solidFill>
                  <a:srgbClr val="000000"/>
                </a:solidFill>
                <a:latin typeface="Times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"/>
            </a:endParaRPr>
          </a:p>
        </p:txBody>
      </p:sp>
    </p:spTree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"/>
            </a:endParaRPr>
          </a:p>
          <a:p>
            <a:pPr>
              <a:defRPr/>
            </a:pPr>
            <a:fld id="{3FB4F397-917F-B049-8EDB-46AA639ACEA0}" type="slidenum">
              <a:rPr lang="en-US">
                <a:solidFill>
                  <a:srgbClr val="000000"/>
                </a:solidFill>
                <a:latin typeface="Times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"/>
            </a:endParaRPr>
          </a:p>
        </p:txBody>
      </p:sp>
    </p:spTree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9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22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940" indent="0">
              <a:buNone/>
              <a:defRPr sz="1800"/>
            </a:lvl2pPr>
            <a:lvl3pPr marL="913881" indent="0">
              <a:buNone/>
              <a:defRPr sz="1600"/>
            </a:lvl3pPr>
            <a:lvl4pPr marL="1370826" indent="0">
              <a:buNone/>
              <a:defRPr sz="1400"/>
            </a:lvl4pPr>
            <a:lvl5pPr marL="1827766" indent="0">
              <a:buNone/>
              <a:defRPr sz="1400"/>
            </a:lvl5pPr>
            <a:lvl6pPr marL="2284707" indent="0">
              <a:buNone/>
              <a:defRPr sz="1400"/>
            </a:lvl6pPr>
            <a:lvl7pPr marL="2741648" indent="0">
              <a:buNone/>
              <a:defRPr sz="1400"/>
            </a:lvl7pPr>
            <a:lvl8pPr marL="3198590" indent="0">
              <a:buNone/>
              <a:defRPr sz="1400"/>
            </a:lvl8pPr>
            <a:lvl9pPr marL="3655532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"/>
            </a:endParaRPr>
          </a:p>
          <a:p>
            <a:pPr>
              <a:defRPr/>
            </a:pPr>
            <a:fld id="{5059A090-0721-CB4F-B19B-3EC789438C5A}" type="slidenum">
              <a:rPr lang="en-US">
                <a:solidFill>
                  <a:srgbClr val="000000"/>
                </a:solidFill>
                <a:latin typeface="Times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"/>
            </a:endParaRPr>
          </a:p>
        </p:txBody>
      </p:sp>
    </p:spTree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"/>
            </a:endParaRPr>
          </a:p>
          <a:p>
            <a:pPr>
              <a:defRPr/>
            </a:pPr>
            <a:fld id="{9762D863-53FD-9040-BED1-0EFC38FEC720}" type="slidenum">
              <a:rPr lang="en-US">
                <a:solidFill>
                  <a:srgbClr val="000000"/>
                </a:solidFill>
                <a:latin typeface="Times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40" indent="0">
              <a:buNone/>
              <a:defRPr sz="2000" b="1"/>
            </a:lvl2pPr>
            <a:lvl3pPr marL="913881" indent="0">
              <a:buNone/>
              <a:defRPr sz="1800" b="1"/>
            </a:lvl3pPr>
            <a:lvl4pPr marL="1370826" indent="0">
              <a:buNone/>
              <a:defRPr sz="1600" b="1"/>
            </a:lvl4pPr>
            <a:lvl5pPr marL="1827766" indent="0">
              <a:buNone/>
              <a:defRPr sz="1600" b="1"/>
            </a:lvl5pPr>
            <a:lvl6pPr marL="2284707" indent="0">
              <a:buNone/>
              <a:defRPr sz="1600" b="1"/>
            </a:lvl6pPr>
            <a:lvl7pPr marL="2741648" indent="0">
              <a:buNone/>
              <a:defRPr sz="1600" b="1"/>
            </a:lvl7pPr>
            <a:lvl8pPr marL="3198590" indent="0">
              <a:buNone/>
              <a:defRPr sz="1600" b="1"/>
            </a:lvl8pPr>
            <a:lvl9pPr marL="3655532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40" indent="0">
              <a:buNone/>
              <a:defRPr sz="2000" b="1"/>
            </a:lvl2pPr>
            <a:lvl3pPr marL="913881" indent="0">
              <a:buNone/>
              <a:defRPr sz="1800" b="1"/>
            </a:lvl3pPr>
            <a:lvl4pPr marL="1370826" indent="0">
              <a:buNone/>
              <a:defRPr sz="1600" b="1"/>
            </a:lvl4pPr>
            <a:lvl5pPr marL="1827766" indent="0">
              <a:buNone/>
              <a:defRPr sz="1600" b="1"/>
            </a:lvl5pPr>
            <a:lvl6pPr marL="2284707" indent="0">
              <a:buNone/>
              <a:defRPr sz="1600" b="1"/>
            </a:lvl6pPr>
            <a:lvl7pPr marL="2741648" indent="0">
              <a:buNone/>
              <a:defRPr sz="1600" b="1"/>
            </a:lvl7pPr>
            <a:lvl8pPr marL="3198590" indent="0">
              <a:buNone/>
              <a:defRPr sz="1600" b="1"/>
            </a:lvl8pPr>
            <a:lvl9pPr marL="3655532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r>
              <a:rPr lang="en-US"/>
              <a:t>Nov. 2, 2005</a:t>
            </a:r>
          </a:p>
        </p:txBody>
      </p:sp>
      <p:sp>
        <p:nvSpPr>
          <p:cNvPr id="9" name="Rectangle 8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r>
              <a:rPr lang="en-US"/>
              <a:t>University of Pennsylvania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40" indent="0">
              <a:buNone/>
              <a:defRPr sz="2000" b="1"/>
            </a:lvl2pPr>
            <a:lvl3pPr marL="913881" indent="0">
              <a:buNone/>
              <a:defRPr sz="1800" b="1"/>
            </a:lvl3pPr>
            <a:lvl4pPr marL="1370826" indent="0">
              <a:buNone/>
              <a:defRPr sz="1600" b="1"/>
            </a:lvl4pPr>
            <a:lvl5pPr marL="1827766" indent="0">
              <a:buNone/>
              <a:defRPr sz="1600" b="1"/>
            </a:lvl5pPr>
            <a:lvl6pPr marL="2284707" indent="0">
              <a:buNone/>
              <a:defRPr sz="1600" b="1"/>
            </a:lvl6pPr>
            <a:lvl7pPr marL="2741648" indent="0">
              <a:buNone/>
              <a:defRPr sz="1600" b="1"/>
            </a:lvl7pPr>
            <a:lvl8pPr marL="3198590" indent="0">
              <a:buNone/>
              <a:defRPr sz="1600" b="1"/>
            </a:lvl8pPr>
            <a:lvl9pPr marL="3655532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40" indent="0">
              <a:buNone/>
              <a:defRPr sz="2000" b="1"/>
            </a:lvl2pPr>
            <a:lvl3pPr marL="913881" indent="0">
              <a:buNone/>
              <a:defRPr sz="1800" b="1"/>
            </a:lvl3pPr>
            <a:lvl4pPr marL="1370826" indent="0">
              <a:buNone/>
              <a:defRPr sz="1600" b="1"/>
            </a:lvl4pPr>
            <a:lvl5pPr marL="1827766" indent="0">
              <a:buNone/>
              <a:defRPr sz="1600" b="1"/>
            </a:lvl5pPr>
            <a:lvl6pPr marL="2284707" indent="0">
              <a:buNone/>
              <a:defRPr sz="1600" b="1"/>
            </a:lvl6pPr>
            <a:lvl7pPr marL="2741648" indent="0">
              <a:buNone/>
              <a:defRPr sz="1600" b="1"/>
            </a:lvl7pPr>
            <a:lvl8pPr marL="3198590" indent="0">
              <a:buNone/>
              <a:defRPr sz="1600" b="1"/>
            </a:lvl8pPr>
            <a:lvl9pPr marL="3655532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"/>
            </a:endParaRPr>
          </a:p>
          <a:p>
            <a:pPr>
              <a:defRPr/>
            </a:pPr>
            <a:fld id="{385E7828-5705-A144-B323-BB45239AC99A}" type="slidenum">
              <a:rPr lang="en-US">
                <a:solidFill>
                  <a:srgbClr val="000000"/>
                </a:solidFill>
                <a:latin typeface="Times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"/>
            </a:endParaRPr>
          </a:p>
        </p:txBody>
      </p:sp>
    </p:spTree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"/>
            </a:endParaRPr>
          </a:p>
          <a:p>
            <a:pPr>
              <a:defRPr/>
            </a:pPr>
            <a:fld id="{5BEFA92E-F35F-E849-8128-269EE24D157A}" type="slidenum">
              <a:rPr lang="en-US">
                <a:solidFill>
                  <a:srgbClr val="000000"/>
                </a:solidFill>
                <a:latin typeface="Times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"/>
            </a:endParaRPr>
          </a:p>
        </p:txBody>
      </p:sp>
    </p:spTree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"/>
            </a:endParaRPr>
          </a:p>
          <a:p>
            <a:pPr>
              <a:defRPr/>
            </a:pPr>
            <a:fld id="{7910DFFD-8703-DD44-B0D3-2E08ADF8F127}" type="slidenum">
              <a:rPr lang="en-US">
                <a:solidFill>
                  <a:srgbClr val="000000"/>
                </a:solidFill>
                <a:latin typeface="Times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"/>
            </a:endParaRPr>
          </a:p>
        </p:txBody>
      </p:sp>
    </p:spTree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2" y="273059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940" indent="0">
              <a:buNone/>
              <a:defRPr sz="1200"/>
            </a:lvl2pPr>
            <a:lvl3pPr marL="913881" indent="0">
              <a:buNone/>
              <a:defRPr sz="1000"/>
            </a:lvl3pPr>
            <a:lvl4pPr marL="1370826" indent="0">
              <a:buNone/>
              <a:defRPr sz="900"/>
            </a:lvl4pPr>
            <a:lvl5pPr marL="1827766" indent="0">
              <a:buNone/>
              <a:defRPr sz="900"/>
            </a:lvl5pPr>
            <a:lvl6pPr marL="2284707" indent="0">
              <a:buNone/>
              <a:defRPr sz="900"/>
            </a:lvl6pPr>
            <a:lvl7pPr marL="2741648" indent="0">
              <a:buNone/>
              <a:defRPr sz="900"/>
            </a:lvl7pPr>
            <a:lvl8pPr marL="3198590" indent="0">
              <a:buNone/>
              <a:defRPr sz="900"/>
            </a:lvl8pPr>
            <a:lvl9pPr marL="3655532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"/>
            </a:endParaRPr>
          </a:p>
          <a:p>
            <a:pPr>
              <a:defRPr/>
            </a:pPr>
            <a:fld id="{63301350-95E1-8245-B5B3-47C5041E0D6A}" type="slidenum">
              <a:rPr lang="en-US">
                <a:solidFill>
                  <a:srgbClr val="000000"/>
                </a:solidFill>
                <a:latin typeface="Times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"/>
            </a:endParaRPr>
          </a:p>
        </p:txBody>
      </p:sp>
    </p:spTree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940" indent="0">
              <a:buNone/>
              <a:defRPr sz="2800"/>
            </a:lvl2pPr>
            <a:lvl3pPr marL="913881" indent="0">
              <a:buNone/>
              <a:defRPr sz="2400"/>
            </a:lvl3pPr>
            <a:lvl4pPr marL="1370826" indent="0">
              <a:buNone/>
              <a:defRPr sz="2000"/>
            </a:lvl4pPr>
            <a:lvl5pPr marL="1827766" indent="0">
              <a:buNone/>
              <a:defRPr sz="2000"/>
            </a:lvl5pPr>
            <a:lvl6pPr marL="2284707" indent="0">
              <a:buNone/>
              <a:defRPr sz="2000"/>
            </a:lvl6pPr>
            <a:lvl7pPr marL="2741648" indent="0">
              <a:buNone/>
              <a:defRPr sz="2000"/>
            </a:lvl7pPr>
            <a:lvl8pPr marL="3198590" indent="0">
              <a:buNone/>
              <a:defRPr sz="2000"/>
            </a:lvl8pPr>
            <a:lvl9pPr marL="3655532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940" indent="0">
              <a:buNone/>
              <a:defRPr sz="1200"/>
            </a:lvl2pPr>
            <a:lvl3pPr marL="913881" indent="0">
              <a:buNone/>
              <a:defRPr sz="1000"/>
            </a:lvl3pPr>
            <a:lvl4pPr marL="1370826" indent="0">
              <a:buNone/>
              <a:defRPr sz="900"/>
            </a:lvl4pPr>
            <a:lvl5pPr marL="1827766" indent="0">
              <a:buNone/>
              <a:defRPr sz="900"/>
            </a:lvl5pPr>
            <a:lvl6pPr marL="2284707" indent="0">
              <a:buNone/>
              <a:defRPr sz="900"/>
            </a:lvl6pPr>
            <a:lvl7pPr marL="2741648" indent="0">
              <a:buNone/>
              <a:defRPr sz="900"/>
            </a:lvl7pPr>
            <a:lvl8pPr marL="3198590" indent="0">
              <a:buNone/>
              <a:defRPr sz="900"/>
            </a:lvl8pPr>
            <a:lvl9pPr marL="3655532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"/>
            </a:endParaRPr>
          </a:p>
          <a:p>
            <a:pPr>
              <a:defRPr/>
            </a:pPr>
            <a:fld id="{1538805D-BF30-C84F-8B54-D66F9B1B17E2}" type="slidenum">
              <a:rPr lang="en-US">
                <a:solidFill>
                  <a:srgbClr val="000000"/>
                </a:solidFill>
                <a:latin typeface="Times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"/>
            </a:endParaRPr>
          </a:p>
        </p:txBody>
      </p:sp>
    </p:spTree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"/>
            </a:endParaRPr>
          </a:p>
          <a:p>
            <a:pPr>
              <a:defRPr/>
            </a:pPr>
            <a:fld id="{4AF87E13-E3DB-3646-BA3D-36753967EBAD}" type="slidenum">
              <a:rPr lang="en-US">
                <a:solidFill>
                  <a:srgbClr val="000000"/>
                </a:solidFill>
                <a:latin typeface="Times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"/>
            </a:endParaRPr>
          </a:p>
        </p:txBody>
      </p:sp>
    </p:spTree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"/>
            </a:endParaRPr>
          </a:p>
          <a:p>
            <a:pPr>
              <a:defRPr/>
            </a:pPr>
            <a:fld id="{BC223180-FCD0-8749-8F73-9EFCA2CF3BE7}" type="slidenum">
              <a:rPr lang="en-US">
                <a:solidFill>
                  <a:srgbClr val="000000"/>
                </a:solidFill>
                <a:latin typeface="Times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"/>
            </a:endParaRPr>
          </a:p>
        </p:txBody>
      </p:sp>
    </p:spTree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"/>
            </a:endParaRPr>
          </a:p>
          <a:p>
            <a:pPr>
              <a:defRPr/>
            </a:pPr>
            <a:fld id="{CC483F3F-2488-0C4F-BDC9-FEA2B57E0468}" type="slidenum">
              <a:rPr lang="en-US">
                <a:solidFill>
                  <a:srgbClr val="000000"/>
                </a:solidFill>
                <a:latin typeface="Times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"/>
            </a:endParaRPr>
          </a:p>
        </p:txBody>
      </p:sp>
    </p:spTree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54" indent="0" algn="ctr">
              <a:buNone/>
              <a:defRPr/>
            </a:lvl2pPr>
            <a:lvl3pPr marL="914306" indent="0" algn="ctr">
              <a:buNone/>
              <a:defRPr/>
            </a:lvl3pPr>
            <a:lvl4pPr marL="1371460" indent="0" algn="ctr">
              <a:buNone/>
              <a:defRPr/>
            </a:lvl4pPr>
            <a:lvl5pPr marL="1828613" indent="0" algn="ctr">
              <a:buNone/>
              <a:defRPr/>
            </a:lvl5pPr>
            <a:lvl6pPr marL="2285766" indent="0" algn="ctr">
              <a:buNone/>
              <a:defRPr/>
            </a:lvl6pPr>
            <a:lvl7pPr marL="2742920" indent="0" algn="ctr">
              <a:buNone/>
              <a:defRPr/>
            </a:lvl7pPr>
            <a:lvl8pPr marL="3200072" indent="0" algn="ctr">
              <a:buNone/>
              <a:defRPr/>
            </a:lvl8pPr>
            <a:lvl9pPr marL="3657226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-108" charset="0"/>
              </a:defRPr>
            </a:lvl1pPr>
          </a:lstStyle>
          <a:p>
            <a:pPr>
              <a:defRPr/>
            </a:pPr>
            <a:r>
              <a:rPr lang="en-US" dirty="0" smtClean="0">
                <a:solidFill>
                  <a:srgbClr val="000000"/>
                </a:solidFill>
              </a:rPr>
              <a:t>Josh Frieman:  </a:t>
            </a:r>
            <a:r>
              <a:rPr lang="en-US" dirty="0" err="1" smtClean="0">
                <a:solidFill>
                  <a:srgbClr val="000000"/>
                </a:solidFill>
              </a:rPr>
              <a:t>Fermilab</a:t>
            </a:r>
            <a:r>
              <a:rPr lang="en-US" dirty="0" smtClean="0">
                <a:solidFill>
                  <a:srgbClr val="000000"/>
                </a:solidFill>
              </a:rPr>
              <a:t> Collaboration Meeting, October, 2010</a:t>
            </a:r>
          </a:p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A9DF55-254D-7343-824A-B3DDEDE1CAC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>
                <a:solidFill>
                  <a:srgbClr val="000000"/>
                </a:solidFill>
              </a:rPr>
              <a:t>Josh Frieman:  </a:t>
            </a:r>
            <a:r>
              <a:rPr lang="en-US" dirty="0" err="1" smtClean="0">
                <a:solidFill>
                  <a:srgbClr val="000000"/>
                </a:solidFill>
              </a:rPr>
              <a:t>Fermilab</a:t>
            </a:r>
            <a:r>
              <a:rPr lang="en-US" dirty="0" smtClean="0">
                <a:solidFill>
                  <a:srgbClr val="000000"/>
                </a:solidFill>
              </a:rPr>
              <a:t> Collaboration Meeting, October, 2010</a:t>
            </a:r>
          </a:p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18D913-45BB-5B41-A5DB-03E7E446391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r>
              <a:rPr lang="en-US"/>
              <a:t>Nov. 2, 2005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r>
              <a:rPr lang="en-US"/>
              <a:t>University of Pennsylvania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5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54" indent="0">
              <a:buNone/>
              <a:defRPr sz="1800"/>
            </a:lvl2pPr>
            <a:lvl3pPr marL="914306" indent="0">
              <a:buNone/>
              <a:defRPr sz="1600"/>
            </a:lvl3pPr>
            <a:lvl4pPr marL="1371460" indent="0">
              <a:buNone/>
              <a:defRPr sz="1400"/>
            </a:lvl4pPr>
            <a:lvl5pPr marL="1828613" indent="0">
              <a:buNone/>
              <a:defRPr sz="1400"/>
            </a:lvl5pPr>
            <a:lvl6pPr marL="2285766" indent="0">
              <a:buNone/>
              <a:defRPr sz="1400"/>
            </a:lvl6pPr>
            <a:lvl7pPr marL="2742920" indent="0">
              <a:buNone/>
              <a:defRPr sz="1400"/>
            </a:lvl7pPr>
            <a:lvl8pPr marL="3200072" indent="0">
              <a:buNone/>
              <a:defRPr sz="1400"/>
            </a:lvl8pPr>
            <a:lvl9pPr marL="3657226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>
                <a:solidFill>
                  <a:srgbClr val="000000"/>
                </a:solidFill>
              </a:rPr>
              <a:t>Josh Frieman:  </a:t>
            </a:r>
            <a:r>
              <a:rPr lang="en-US" dirty="0" err="1" smtClean="0">
                <a:solidFill>
                  <a:srgbClr val="000000"/>
                </a:solidFill>
              </a:rPr>
              <a:t>Fermilab</a:t>
            </a:r>
            <a:r>
              <a:rPr lang="en-US" dirty="0" smtClean="0">
                <a:solidFill>
                  <a:srgbClr val="000000"/>
                </a:solidFill>
              </a:rPr>
              <a:t> Collaboration Meeting, October, 2010</a:t>
            </a:r>
          </a:p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B07E9A-7E8A-9948-9DF4-307B091CBC1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>
                <a:solidFill>
                  <a:srgbClr val="000000"/>
                </a:solidFill>
              </a:rPr>
              <a:t>Josh Frieman:  </a:t>
            </a:r>
            <a:r>
              <a:rPr lang="en-US" dirty="0" err="1" smtClean="0">
                <a:solidFill>
                  <a:srgbClr val="000000"/>
                </a:solidFill>
              </a:rPr>
              <a:t>Fermilab</a:t>
            </a:r>
            <a:r>
              <a:rPr lang="en-US" dirty="0" smtClean="0">
                <a:solidFill>
                  <a:srgbClr val="000000"/>
                </a:solidFill>
              </a:rPr>
              <a:t> Collaboration Meeting, October 2010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D7874E-C022-3040-9DF1-899EC517F31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6" indent="0">
              <a:buNone/>
              <a:defRPr sz="1800" b="1"/>
            </a:lvl3pPr>
            <a:lvl4pPr marL="1371460" indent="0">
              <a:buNone/>
              <a:defRPr sz="1600" b="1"/>
            </a:lvl4pPr>
            <a:lvl5pPr marL="1828613" indent="0">
              <a:buNone/>
              <a:defRPr sz="1600" b="1"/>
            </a:lvl5pPr>
            <a:lvl6pPr marL="2285766" indent="0">
              <a:buNone/>
              <a:defRPr sz="1600" b="1"/>
            </a:lvl6pPr>
            <a:lvl7pPr marL="2742920" indent="0">
              <a:buNone/>
              <a:defRPr sz="1600" b="1"/>
            </a:lvl7pPr>
            <a:lvl8pPr marL="3200072" indent="0">
              <a:buNone/>
              <a:defRPr sz="1600" b="1"/>
            </a:lvl8pPr>
            <a:lvl9pPr marL="3657226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6" indent="0">
              <a:buNone/>
              <a:defRPr sz="1800" b="1"/>
            </a:lvl3pPr>
            <a:lvl4pPr marL="1371460" indent="0">
              <a:buNone/>
              <a:defRPr sz="1600" b="1"/>
            </a:lvl4pPr>
            <a:lvl5pPr marL="1828613" indent="0">
              <a:buNone/>
              <a:defRPr sz="1600" b="1"/>
            </a:lvl5pPr>
            <a:lvl6pPr marL="2285766" indent="0">
              <a:buNone/>
              <a:defRPr sz="1600" b="1"/>
            </a:lvl6pPr>
            <a:lvl7pPr marL="2742920" indent="0">
              <a:buNone/>
              <a:defRPr sz="1600" b="1"/>
            </a:lvl7pPr>
            <a:lvl8pPr marL="3200072" indent="0">
              <a:buNone/>
              <a:defRPr sz="1600" b="1"/>
            </a:lvl8pPr>
            <a:lvl9pPr marL="3657226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>
                <a:solidFill>
                  <a:srgbClr val="000000"/>
                </a:solidFill>
              </a:rPr>
              <a:t>Josh Frieman:  </a:t>
            </a:r>
            <a:r>
              <a:rPr lang="en-US" dirty="0" err="1" smtClean="0">
                <a:solidFill>
                  <a:srgbClr val="000000"/>
                </a:solidFill>
              </a:rPr>
              <a:t>Fermilab</a:t>
            </a:r>
            <a:r>
              <a:rPr lang="en-US" dirty="0" smtClean="0">
                <a:solidFill>
                  <a:srgbClr val="000000"/>
                </a:solidFill>
              </a:rPr>
              <a:t> Collaboration Meeting, October, 2010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855F77-7F48-CE49-9C22-FDF39C7A764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>
                <a:solidFill>
                  <a:srgbClr val="000000"/>
                </a:solidFill>
              </a:rPr>
              <a:t>Josh Frieman: </a:t>
            </a:r>
            <a:r>
              <a:rPr lang="en-US" dirty="0" err="1" smtClean="0">
                <a:solidFill>
                  <a:srgbClr val="000000"/>
                </a:solidFill>
              </a:rPr>
              <a:t>Fermilab</a:t>
            </a:r>
            <a:r>
              <a:rPr lang="en-US" dirty="0" smtClean="0">
                <a:solidFill>
                  <a:srgbClr val="000000"/>
                </a:solidFill>
              </a:rPr>
              <a:t> Collaboration Meeting,  October, 2010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26B340-FFD0-4E4C-8671-8ED63173EEA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>
                <a:solidFill>
                  <a:srgbClr val="000000"/>
                </a:solidFill>
              </a:rPr>
              <a:t>Josh Frieman:  </a:t>
            </a:r>
            <a:r>
              <a:rPr lang="en-US" dirty="0" err="1" smtClean="0">
                <a:solidFill>
                  <a:srgbClr val="000000"/>
                </a:solidFill>
              </a:rPr>
              <a:t>Fermilab</a:t>
            </a:r>
            <a:r>
              <a:rPr lang="en-US" dirty="0" smtClean="0">
                <a:solidFill>
                  <a:srgbClr val="000000"/>
                </a:solidFill>
              </a:rPr>
              <a:t> Collaboration Meeting, October, 2010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55C9FA-1B0E-5041-A858-6F449DE5EF8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54" indent="0">
              <a:buNone/>
              <a:defRPr sz="1200"/>
            </a:lvl2pPr>
            <a:lvl3pPr marL="914306" indent="0">
              <a:buNone/>
              <a:defRPr sz="1000"/>
            </a:lvl3pPr>
            <a:lvl4pPr marL="1371460" indent="0">
              <a:buNone/>
              <a:defRPr sz="900"/>
            </a:lvl4pPr>
            <a:lvl5pPr marL="1828613" indent="0">
              <a:buNone/>
              <a:defRPr sz="900"/>
            </a:lvl5pPr>
            <a:lvl6pPr marL="2285766" indent="0">
              <a:buNone/>
              <a:defRPr sz="900"/>
            </a:lvl6pPr>
            <a:lvl7pPr marL="2742920" indent="0">
              <a:buNone/>
              <a:defRPr sz="900"/>
            </a:lvl7pPr>
            <a:lvl8pPr marL="3200072" indent="0">
              <a:buNone/>
              <a:defRPr sz="900"/>
            </a:lvl8pPr>
            <a:lvl9pPr marL="3657226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2AC94B-0A70-9643-9EB5-02EF5F1F7E4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1905001" y="6397825"/>
            <a:ext cx="6477000" cy="307768"/>
          </a:xfrm>
          <a:prstGeom prst="rect">
            <a:avLst/>
          </a:prstGeom>
        </p:spPr>
        <p:txBody>
          <a:bodyPr wrap="square" lIns="91430" tIns="45716" rIns="91430" bIns="45716">
            <a:spAutoFit/>
          </a:bodyPr>
          <a:lstStyle/>
          <a:p>
            <a:pPr>
              <a:defRPr/>
            </a:pPr>
            <a:r>
              <a:rPr lang="en-US" sz="1400" dirty="0" smtClean="0">
                <a:latin typeface="Arial" pitchFamily="-111" charset="0"/>
                <a:ea typeface="+mn-ea"/>
                <a:cs typeface="+mn-cs"/>
              </a:rPr>
              <a:t>Josh Frieman:  </a:t>
            </a:r>
            <a:r>
              <a:rPr lang="en-US" sz="1400" dirty="0" err="1" smtClean="0">
                <a:latin typeface="Arial" pitchFamily="-111" charset="0"/>
                <a:ea typeface="+mn-ea"/>
                <a:cs typeface="+mn-cs"/>
              </a:rPr>
              <a:t>Fermilab</a:t>
            </a:r>
            <a:r>
              <a:rPr lang="en-US" sz="1400" dirty="0" smtClean="0">
                <a:latin typeface="Arial" pitchFamily="-111" charset="0"/>
                <a:ea typeface="+mn-ea"/>
                <a:cs typeface="+mn-cs"/>
              </a:rPr>
              <a:t> Collaboration Meeting, October, 2010</a:t>
            </a:r>
            <a:endParaRPr lang="en-US" sz="1400" dirty="0">
              <a:latin typeface="Arial" pitchFamily="-111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54" indent="0">
              <a:buNone/>
              <a:defRPr sz="2800"/>
            </a:lvl2pPr>
            <a:lvl3pPr marL="914306" indent="0">
              <a:buNone/>
              <a:defRPr sz="2400"/>
            </a:lvl3pPr>
            <a:lvl4pPr marL="1371460" indent="0">
              <a:buNone/>
              <a:defRPr sz="2000"/>
            </a:lvl4pPr>
            <a:lvl5pPr marL="1828613" indent="0">
              <a:buNone/>
              <a:defRPr sz="2000"/>
            </a:lvl5pPr>
            <a:lvl6pPr marL="2285766" indent="0">
              <a:buNone/>
              <a:defRPr sz="2000"/>
            </a:lvl6pPr>
            <a:lvl7pPr marL="2742920" indent="0">
              <a:buNone/>
              <a:defRPr sz="2000"/>
            </a:lvl7pPr>
            <a:lvl8pPr marL="3200072" indent="0">
              <a:buNone/>
              <a:defRPr sz="2000"/>
            </a:lvl8pPr>
            <a:lvl9pPr marL="3657226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54" indent="0">
              <a:buNone/>
              <a:defRPr sz="1200"/>
            </a:lvl2pPr>
            <a:lvl3pPr marL="914306" indent="0">
              <a:buNone/>
              <a:defRPr sz="1000"/>
            </a:lvl3pPr>
            <a:lvl4pPr marL="1371460" indent="0">
              <a:buNone/>
              <a:defRPr sz="900"/>
            </a:lvl4pPr>
            <a:lvl5pPr marL="1828613" indent="0">
              <a:buNone/>
              <a:defRPr sz="900"/>
            </a:lvl5pPr>
            <a:lvl6pPr marL="2285766" indent="0">
              <a:buNone/>
              <a:defRPr sz="900"/>
            </a:lvl6pPr>
            <a:lvl7pPr marL="2742920" indent="0">
              <a:buNone/>
              <a:defRPr sz="900"/>
            </a:lvl7pPr>
            <a:lvl8pPr marL="3200072" indent="0">
              <a:buNone/>
              <a:defRPr sz="900"/>
            </a:lvl8pPr>
            <a:lvl9pPr marL="3657226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>
                <a:solidFill>
                  <a:srgbClr val="000000"/>
                </a:solidFill>
              </a:rPr>
              <a:t>Josh Frieman:  </a:t>
            </a:r>
            <a:r>
              <a:rPr lang="en-US" dirty="0" err="1" smtClean="0">
                <a:solidFill>
                  <a:srgbClr val="000000"/>
                </a:solidFill>
              </a:rPr>
              <a:t>Fermilab</a:t>
            </a:r>
            <a:r>
              <a:rPr lang="en-US" dirty="0" smtClean="0">
                <a:solidFill>
                  <a:srgbClr val="000000"/>
                </a:solidFill>
              </a:rPr>
              <a:t> Collaboration Meeting, October, 2010</a:t>
            </a:r>
          </a:p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9E85EE-C000-2948-8995-D45539F3D86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>
                <a:solidFill>
                  <a:srgbClr val="000000"/>
                </a:solidFill>
              </a:rPr>
              <a:t>Josh Frieman:  </a:t>
            </a:r>
            <a:r>
              <a:rPr lang="en-US" dirty="0" err="1" smtClean="0">
                <a:solidFill>
                  <a:srgbClr val="000000"/>
                </a:solidFill>
              </a:rPr>
              <a:t>Fermilab</a:t>
            </a:r>
            <a:r>
              <a:rPr lang="en-US" dirty="0" smtClean="0">
                <a:solidFill>
                  <a:srgbClr val="000000"/>
                </a:solidFill>
              </a:rPr>
              <a:t> Collaboration Meeting, October, 2010</a:t>
            </a:r>
          </a:p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AE492B-4BFD-CE44-B91E-F8A450545D9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76201"/>
            <a:ext cx="2057400" cy="60499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76201"/>
            <a:ext cx="6019800" cy="60499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>
                <a:solidFill>
                  <a:srgbClr val="000000"/>
                </a:solidFill>
              </a:rPr>
              <a:t>Josh Frieman:  </a:t>
            </a:r>
            <a:r>
              <a:rPr lang="en-US" dirty="0" err="1" smtClean="0">
                <a:solidFill>
                  <a:srgbClr val="000000"/>
                </a:solidFill>
              </a:rPr>
              <a:t>Fermilab</a:t>
            </a:r>
            <a:r>
              <a:rPr lang="en-US" dirty="0" smtClean="0">
                <a:solidFill>
                  <a:srgbClr val="000000"/>
                </a:solidFill>
              </a:rPr>
              <a:t> Collaboration Meeting, October, 2010</a:t>
            </a:r>
          </a:p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31C352-D51B-D846-8234-3AC2378D957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76200"/>
            <a:ext cx="5867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>
                <a:solidFill>
                  <a:srgbClr val="000000"/>
                </a:solidFill>
              </a:rPr>
              <a:t>Josh Frieman:  </a:t>
            </a:r>
            <a:r>
              <a:rPr lang="en-US" dirty="0" err="1" smtClean="0">
                <a:solidFill>
                  <a:srgbClr val="000000"/>
                </a:solidFill>
              </a:rPr>
              <a:t>Fermilab</a:t>
            </a:r>
            <a:r>
              <a:rPr lang="en-US" dirty="0" smtClean="0">
                <a:solidFill>
                  <a:srgbClr val="000000"/>
                </a:solidFill>
              </a:rPr>
              <a:t> Collaboration Meeting, October, 2010</a:t>
            </a:r>
          </a:p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AA88DA-31BC-804E-8872-8A8A5FD5355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r>
              <a:rPr lang="en-US"/>
              <a:t>Nov. 2, 2005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r>
              <a:rPr lang="en-US"/>
              <a:t>University of Pennsylvania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5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701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Box 23"/>
          <p:cNvSpPr txBox="1">
            <a:spLocks noChangeArrowheads="1"/>
          </p:cNvSpPr>
          <p:nvPr userDrawn="1"/>
        </p:nvSpPr>
        <p:spPr bwMode="auto">
          <a:xfrm>
            <a:off x="3505200" y="3048001"/>
            <a:ext cx="5410200" cy="369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30" tIns="45716" rIns="91430" bIns="45716">
            <a:spAutoFit/>
          </a:bodyPr>
          <a:lstStyle/>
          <a:p>
            <a:pPr>
              <a:defRPr/>
            </a:pPr>
            <a:endParaRPr lang="en-US">
              <a:latin typeface="Arial Narrow" pitchFamily="34" charset="0"/>
              <a:ea typeface="+mn-ea"/>
              <a:cs typeface="+mn-cs"/>
            </a:endParaRPr>
          </a:p>
        </p:txBody>
      </p:sp>
      <p:sp>
        <p:nvSpPr>
          <p:cNvPr id="537614" name="Rectangle 14"/>
          <p:cNvSpPr>
            <a:spLocks noGrp="1" noChangeArrowheads="1"/>
          </p:cNvSpPr>
          <p:nvPr>
            <p:ph type="ctrTitle"/>
          </p:nvPr>
        </p:nvSpPr>
        <p:spPr>
          <a:xfrm>
            <a:off x="685800" y="533400"/>
            <a:ext cx="7772400" cy="1143000"/>
          </a:xfrm>
        </p:spPr>
        <p:txBody>
          <a:bodyPr anchor="b"/>
          <a:lstStyle>
            <a:lvl1pPr algn="ctr">
              <a:defRPr sz="40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0"/>
          </p:nvPr>
        </p:nvSpPr>
        <p:spPr>
          <a:xfrm>
            <a:off x="1752600" y="2362200"/>
            <a:ext cx="5715000" cy="2895600"/>
          </a:xfrm>
        </p:spPr>
        <p:txBody>
          <a:bodyPr/>
          <a:lstStyle>
            <a:lvl1pPr>
              <a:defRPr>
                <a:latin typeface="Arial"/>
                <a:cs typeface="Arial"/>
              </a:defRPr>
            </a:lvl1pPr>
            <a:lvl2pPr>
              <a:defRPr>
                <a:latin typeface="Arial"/>
                <a:cs typeface="Arial"/>
              </a:defRPr>
            </a:lvl2pPr>
            <a:lvl3pPr>
              <a:defRPr>
                <a:latin typeface="Arial"/>
                <a:cs typeface="Arial"/>
              </a:defRPr>
            </a:lvl3pPr>
            <a:lvl4pPr>
              <a:defRPr>
                <a:latin typeface="Arial"/>
                <a:cs typeface="Arial"/>
              </a:defRPr>
            </a:lvl4pPr>
            <a:lvl5pPr>
              <a:defRPr>
                <a:latin typeface="Arial"/>
                <a:cs typeface="Arial"/>
              </a:defRPr>
            </a:lvl5pPr>
          </a:lstStyle>
          <a:p>
            <a:pPr lvl="0"/>
            <a:endParaRPr lang="en-US" dirty="0"/>
          </a:p>
        </p:txBody>
      </p:sp>
    </p:spTree>
  </p:cSld>
  <p:clrMapOvr>
    <a:masterClrMapping/>
  </p:clrMapOvr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54" indent="0" algn="ctr">
              <a:buNone/>
              <a:defRPr/>
            </a:lvl2pPr>
            <a:lvl3pPr marL="914306" indent="0" algn="ctr">
              <a:buNone/>
              <a:defRPr/>
            </a:lvl3pPr>
            <a:lvl4pPr marL="1371460" indent="0" algn="ctr">
              <a:buNone/>
              <a:defRPr/>
            </a:lvl4pPr>
            <a:lvl5pPr marL="1828613" indent="0" algn="ctr">
              <a:buNone/>
              <a:defRPr/>
            </a:lvl5pPr>
            <a:lvl6pPr marL="2285766" indent="0" algn="ctr">
              <a:buNone/>
              <a:defRPr/>
            </a:lvl6pPr>
            <a:lvl7pPr marL="2742920" indent="0" algn="ctr">
              <a:buNone/>
              <a:defRPr/>
            </a:lvl7pPr>
            <a:lvl8pPr marL="3200072" indent="0" algn="ctr">
              <a:buNone/>
              <a:defRPr/>
            </a:lvl8pPr>
            <a:lvl9pPr marL="3657226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-108" charset="0"/>
              </a:defRPr>
            </a:lvl1pPr>
          </a:lstStyle>
          <a:p>
            <a:pPr>
              <a:defRPr/>
            </a:pPr>
            <a:r>
              <a:rPr lang="en-US" dirty="0" smtClean="0">
                <a:solidFill>
                  <a:srgbClr val="000000"/>
                </a:solidFill>
              </a:rPr>
              <a:t>Josh Frieman:  </a:t>
            </a:r>
            <a:r>
              <a:rPr lang="en-US" dirty="0" err="1" smtClean="0">
                <a:solidFill>
                  <a:srgbClr val="000000"/>
                </a:solidFill>
              </a:rPr>
              <a:t>Fermilab</a:t>
            </a:r>
            <a:r>
              <a:rPr lang="en-US" dirty="0" smtClean="0">
                <a:solidFill>
                  <a:srgbClr val="000000"/>
                </a:solidFill>
              </a:rPr>
              <a:t> Collaboration Meeting, October, 2010</a:t>
            </a:r>
          </a:p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A9DF55-254D-7343-824A-B3DDEDE1CAC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>
                <a:solidFill>
                  <a:srgbClr val="000000"/>
                </a:solidFill>
              </a:rPr>
              <a:t>Josh Frieman:  </a:t>
            </a:r>
            <a:r>
              <a:rPr lang="en-US" dirty="0" err="1" smtClean="0">
                <a:solidFill>
                  <a:srgbClr val="000000"/>
                </a:solidFill>
              </a:rPr>
              <a:t>Fermilab</a:t>
            </a:r>
            <a:r>
              <a:rPr lang="en-US" dirty="0" smtClean="0">
                <a:solidFill>
                  <a:srgbClr val="000000"/>
                </a:solidFill>
              </a:rPr>
              <a:t> Collaboration Meeting, October, 2010</a:t>
            </a:r>
          </a:p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18D913-45BB-5B41-A5DB-03E7E446391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5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54" indent="0">
              <a:buNone/>
              <a:defRPr sz="1800"/>
            </a:lvl2pPr>
            <a:lvl3pPr marL="914306" indent="0">
              <a:buNone/>
              <a:defRPr sz="1600"/>
            </a:lvl3pPr>
            <a:lvl4pPr marL="1371460" indent="0">
              <a:buNone/>
              <a:defRPr sz="1400"/>
            </a:lvl4pPr>
            <a:lvl5pPr marL="1828613" indent="0">
              <a:buNone/>
              <a:defRPr sz="1400"/>
            </a:lvl5pPr>
            <a:lvl6pPr marL="2285766" indent="0">
              <a:buNone/>
              <a:defRPr sz="1400"/>
            </a:lvl6pPr>
            <a:lvl7pPr marL="2742920" indent="0">
              <a:buNone/>
              <a:defRPr sz="1400"/>
            </a:lvl7pPr>
            <a:lvl8pPr marL="3200072" indent="0">
              <a:buNone/>
              <a:defRPr sz="1400"/>
            </a:lvl8pPr>
            <a:lvl9pPr marL="3657226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>
                <a:solidFill>
                  <a:srgbClr val="000000"/>
                </a:solidFill>
              </a:rPr>
              <a:t>Josh Frieman:  </a:t>
            </a:r>
            <a:r>
              <a:rPr lang="en-US" dirty="0" err="1" smtClean="0">
                <a:solidFill>
                  <a:srgbClr val="000000"/>
                </a:solidFill>
              </a:rPr>
              <a:t>Fermilab</a:t>
            </a:r>
            <a:r>
              <a:rPr lang="en-US" dirty="0" smtClean="0">
                <a:solidFill>
                  <a:srgbClr val="000000"/>
                </a:solidFill>
              </a:rPr>
              <a:t> Collaboration Meeting, October, 2010</a:t>
            </a:r>
          </a:p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B07E9A-7E8A-9948-9DF4-307B091CBC1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>
                <a:solidFill>
                  <a:srgbClr val="000000"/>
                </a:solidFill>
              </a:rPr>
              <a:t>Josh Frieman:  </a:t>
            </a:r>
            <a:r>
              <a:rPr lang="en-US" dirty="0" err="1" smtClean="0">
                <a:solidFill>
                  <a:srgbClr val="000000"/>
                </a:solidFill>
              </a:rPr>
              <a:t>Fermilab</a:t>
            </a:r>
            <a:r>
              <a:rPr lang="en-US" dirty="0" smtClean="0">
                <a:solidFill>
                  <a:srgbClr val="000000"/>
                </a:solidFill>
              </a:rPr>
              <a:t> Collaboration Meeting, October 2010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D7874E-C022-3040-9DF1-899EC517F31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6" indent="0">
              <a:buNone/>
              <a:defRPr sz="1800" b="1"/>
            </a:lvl3pPr>
            <a:lvl4pPr marL="1371460" indent="0">
              <a:buNone/>
              <a:defRPr sz="1600" b="1"/>
            </a:lvl4pPr>
            <a:lvl5pPr marL="1828613" indent="0">
              <a:buNone/>
              <a:defRPr sz="1600" b="1"/>
            </a:lvl5pPr>
            <a:lvl6pPr marL="2285766" indent="0">
              <a:buNone/>
              <a:defRPr sz="1600" b="1"/>
            </a:lvl6pPr>
            <a:lvl7pPr marL="2742920" indent="0">
              <a:buNone/>
              <a:defRPr sz="1600" b="1"/>
            </a:lvl7pPr>
            <a:lvl8pPr marL="3200072" indent="0">
              <a:buNone/>
              <a:defRPr sz="1600" b="1"/>
            </a:lvl8pPr>
            <a:lvl9pPr marL="3657226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6" indent="0">
              <a:buNone/>
              <a:defRPr sz="1800" b="1"/>
            </a:lvl3pPr>
            <a:lvl4pPr marL="1371460" indent="0">
              <a:buNone/>
              <a:defRPr sz="1600" b="1"/>
            </a:lvl4pPr>
            <a:lvl5pPr marL="1828613" indent="0">
              <a:buNone/>
              <a:defRPr sz="1600" b="1"/>
            </a:lvl5pPr>
            <a:lvl6pPr marL="2285766" indent="0">
              <a:buNone/>
              <a:defRPr sz="1600" b="1"/>
            </a:lvl6pPr>
            <a:lvl7pPr marL="2742920" indent="0">
              <a:buNone/>
              <a:defRPr sz="1600" b="1"/>
            </a:lvl7pPr>
            <a:lvl8pPr marL="3200072" indent="0">
              <a:buNone/>
              <a:defRPr sz="1600" b="1"/>
            </a:lvl8pPr>
            <a:lvl9pPr marL="3657226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>
                <a:solidFill>
                  <a:srgbClr val="000000"/>
                </a:solidFill>
              </a:rPr>
              <a:t>Josh Frieman:  </a:t>
            </a:r>
            <a:r>
              <a:rPr lang="en-US" dirty="0" err="1" smtClean="0">
                <a:solidFill>
                  <a:srgbClr val="000000"/>
                </a:solidFill>
              </a:rPr>
              <a:t>Fermilab</a:t>
            </a:r>
            <a:r>
              <a:rPr lang="en-US" dirty="0" smtClean="0">
                <a:solidFill>
                  <a:srgbClr val="000000"/>
                </a:solidFill>
              </a:rPr>
              <a:t> Collaboration Meeting, October, 2010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855F77-7F48-CE49-9C22-FDF39C7A764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>
                <a:solidFill>
                  <a:srgbClr val="000000"/>
                </a:solidFill>
              </a:rPr>
              <a:t>Josh Frieman: </a:t>
            </a:r>
            <a:r>
              <a:rPr lang="en-US" dirty="0" err="1" smtClean="0">
                <a:solidFill>
                  <a:srgbClr val="000000"/>
                </a:solidFill>
              </a:rPr>
              <a:t>Fermilab</a:t>
            </a:r>
            <a:r>
              <a:rPr lang="en-US" dirty="0" smtClean="0">
                <a:solidFill>
                  <a:srgbClr val="000000"/>
                </a:solidFill>
              </a:rPr>
              <a:t> Collaboration Meeting,  October, 2010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26B340-FFD0-4E4C-8671-8ED63173EEA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>
                <a:solidFill>
                  <a:srgbClr val="000000"/>
                </a:solidFill>
              </a:rPr>
              <a:t>Josh Frieman:  </a:t>
            </a:r>
            <a:r>
              <a:rPr lang="en-US" dirty="0" err="1" smtClean="0">
                <a:solidFill>
                  <a:srgbClr val="000000"/>
                </a:solidFill>
              </a:rPr>
              <a:t>Fermilab</a:t>
            </a:r>
            <a:r>
              <a:rPr lang="en-US" dirty="0" smtClean="0">
                <a:solidFill>
                  <a:srgbClr val="000000"/>
                </a:solidFill>
              </a:rPr>
              <a:t> Collaboration Meeting, October, 2010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55C9FA-1B0E-5041-A858-6F449DE5EF8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54" indent="0">
              <a:buNone/>
              <a:defRPr sz="1200"/>
            </a:lvl2pPr>
            <a:lvl3pPr marL="914306" indent="0">
              <a:buNone/>
              <a:defRPr sz="1000"/>
            </a:lvl3pPr>
            <a:lvl4pPr marL="1371460" indent="0">
              <a:buNone/>
              <a:defRPr sz="900"/>
            </a:lvl4pPr>
            <a:lvl5pPr marL="1828613" indent="0">
              <a:buNone/>
              <a:defRPr sz="900"/>
            </a:lvl5pPr>
            <a:lvl6pPr marL="2285766" indent="0">
              <a:buNone/>
              <a:defRPr sz="900"/>
            </a:lvl6pPr>
            <a:lvl7pPr marL="2742920" indent="0">
              <a:buNone/>
              <a:defRPr sz="900"/>
            </a:lvl7pPr>
            <a:lvl8pPr marL="3200072" indent="0">
              <a:buNone/>
              <a:defRPr sz="900"/>
            </a:lvl8pPr>
            <a:lvl9pPr marL="3657226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2AC94B-0A70-9643-9EB5-02EF5F1F7E4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1905001" y="6397825"/>
            <a:ext cx="6477000" cy="307768"/>
          </a:xfrm>
          <a:prstGeom prst="rect">
            <a:avLst/>
          </a:prstGeom>
        </p:spPr>
        <p:txBody>
          <a:bodyPr wrap="square" lIns="91430" tIns="45716" rIns="91430" bIns="45716">
            <a:spAutoFit/>
          </a:bodyPr>
          <a:lstStyle/>
          <a:p>
            <a:pPr>
              <a:defRPr/>
            </a:pPr>
            <a:r>
              <a:rPr lang="en-US" sz="1400" dirty="0" smtClean="0">
                <a:latin typeface="Arial" pitchFamily="-111" charset="0"/>
                <a:ea typeface="+mn-ea"/>
                <a:cs typeface="+mn-cs"/>
              </a:rPr>
              <a:t>Josh Frieman:  </a:t>
            </a:r>
            <a:r>
              <a:rPr lang="en-US" sz="1400" dirty="0" err="1" smtClean="0">
                <a:latin typeface="Arial" pitchFamily="-111" charset="0"/>
                <a:ea typeface="+mn-ea"/>
                <a:cs typeface="+mn-cs"/>
              </a:rPr>
              <a:t>Fermilab</a:t>
            </a:r>
            <a:r>
              <a:rPr lang="en-US" sz="1400" dirty="0" smtClean="0">
                <a:latin typeface="Arial" pitchFamily="-111" charset="0"/>
                <a:ea typeface="+mn-ea"/>
                <a:cs typeface="+mn-cs"/>
              </a:rPr>
              <a:t> Collaboration Meeting, October, 2010</a:t>
            </a:r>
            <a:endParaRPr lang="en-US" sz="1400" dirty="0">
              <a:latin typeface="Arial" pitchFamily="-111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54" indent="0">
              <a:buNone/>
              <a:defRPr sz="2800"/>
            </a:lvl2pPr>
            <a:lvl3pPr marL="914306" indent="0">
              <a:buNone/>
              <a:defRPr sz="2400"/>
            </a:lvl3pPr>
            <a:lvl4pPr marL="1371460" indent="0">
              <a:buNone/>
              <a:defRPr sz="2000"/>
            </a:lvl4pPr>
            <a:lvl5pPr marL="1828613" indent="0">
              <a:buNone/>
              <a:defRPr sz="2000"/>
            </a:lvl5pPr>
            <a:lvl6pPr marL="2285766" indent="0">
              <a:buNone/>
              <a:defRPr sz="2000"/>
            </a:lvl6pPr>
            <a:lvl7pPr marL="2742920" indent="0">
              <a:buNone/>
              <a:defRPr sz="2000"/>
            </a:lvl7pPr>
            <a:lvl8pPr marL="3200072" indent="0">
              <a:buNone/>
              <a:defRPr sz="2000"/>
            </a:lvl8pPr>
            <a:lvl9pPr marL="3657226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54" indent="0">
              <a:buNone/>
              <a:defRPr sz="1200"/>
            </a:lvl2pPr>
            <a:lvl3pPr marL="914306" indent="0">
              <a:buNone/>
              <a:defRPr sz="1000"/>
            </a:lvl3pPr>
            <a:lvl4pPr marL="1371460" indent="0">
              <a:buNone/>
              <a:defRPr sz="900"/>
            </a:lvl4pPr>
            <a:lvl5pPr marL="1828613" indent="0">
              <a:buNone/>
              <a:defRPr sz="900"/>
            </a:lvl5pPr>
            <a:lvl6pPr marL="2285766" indent="0">
              <a:buNone/>
              <a:defRPr sz="900"/>
            </a:lvl6pPr>
            <a:lvl7pPr marL="2742920" indent="0">
              <a:buNone/>
              <a:defRPr sz="900"/>
            </a:lvl7pPr>
            <a:lvl8pPr marL="3200072" indent="0">
              <a:buNone/>
              <a:defRPr sz="900"/>
            </a:lvl8pPr>
            <a:lvl9pPr marL="3657226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>
                <a:solidFill>
                  <a:srgbClr val="000000"/>
                </a:solidFill>
              </a:rPr>
              <a:t>Josh Frieman:  </a:t>
            </a:r>
            <a:r>
              <a:rPr lang="en-US" dirty="0" err="1" smtClean="0">
                <a:solidFill>
                  <a:srgbClr val="000000"/>
                </a:solidFill>
              </a:rPr>
              <a:t>Fermilab</a:t>
            </a:r>
            <a:r>
              <a:rPr lang="en-US" dirty="0" smtClean="0">
                <a:solidFill>
                  <a:srgbClr val="000000"/>
                </a:solidFill>
              </a:rPr>
              <a:t> Collaboration Meeting, October, 2010</a:t>
            </a:r>
          </a:p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9E85EE-C000-2948-8995-D45539F3D86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7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20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35" indent="0">
              <a:buNone/>
              <a:defRPr sz="1800"/>
            </a:lvl2pPr>
            <a:lvl3pPr marL="914071" indent="0">
              <a:buNone/>
              <a:defRPr sz="1600"/>
            </a:lvl3pPr>
            <a:lvl4pPr marL="1371110" indent="0">
              <a:buNone/>
              <a:defRPr sz="1400"/>
            </a:lvl4pPr>
            <a:lvl5pPr marL="1828146" indent="0">
              <a:buNone/>
              <a:defRPr sz="1400"/>
            </a:lvl5pPr>
            <a:lvl6pPr marL="2285181" indent="0">
              <a:buNone/>
              <a:defRPr sz="1400"/>
            </a:lvl6pPr>
            <a:lvl7pPr marL="2742219" indent="0">
              <a:buNone/>
              <a:defRPr sz="1400"/>
            </a:lvl7pPr>
            <a:lvl8pPr marL="3199252" indent="0">
              <a:buNone/>
              <a:defRPr sz="1400"/>
            </a:lvl8pPr>
            <a:lvl9pPr marL="3656291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Your Name, Fermilab  -  DOE Proton Accelerator-Based Physics Review, June 8-11, 2009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b="0"/>
            </a:lvl1pPr>
          </a:lstStyle>
          <a:p>
            <a:fld id="{8465EA62-8D80-F648-A2CF-03941FEEEF40}" type="slidenum">
              <a:rPr lang="en-US"/>
              <a:pPr/>
              <a:t>‹#›</a:t>
            </a:fld>
            <a:endParaRPr lang="en-US"/>
          </a:p>
          <a:p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2" y="273059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940" indent="0">
              <a:buNone/>
              <a:defRPr sz="1200"/>
            </a:lvl2pPr>
            <a:lvl3pPr marL="913881" indent="0">
              <a:buNone/>
              <a:defRPr sz="1000"/>
            </a:lvl3pPr>
            <a:lvl4pPr marL="1370826" indent="0">
              <a:buNone/>
              <a:defRPr sz="900"/>
            </a:lvl4pPr>
            <a:lvl5pPr marL="1827766" indent="0">
              <a:buNone/>
              <a:defRPr sz="900"/>
            </a:lvl5pPr>
            <a:lvl6pPr marL="2284707" indent="0">
              <a:buNone/>
              <a:defRPr sz="900"/>
            </a:lvl6pPr>
            <a:lvl7pPr marL="2741648" indent="0">
              <a:buNone/>
              <a:defRPr sz="900"/>
            </a:lvl7pPr>
            <a:lvl8pPr marL="3198590" indent="0">
              <a:buNone/>
              <a:defRPr sz="900"/>
            </a:lvl8pPr>
            <a:lvl9pPr marL="3655532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r>
              <a:rPr lang="en-US"/>
              <a:t>Nov. 2, 2005</a:t>
            </a:r>
          </a:p>
        </p:txBody>
      </p:sp>
      <p:sp>
        <p:nvSpPr>
          <p:cNvPr id="7" name="Rectangle 8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r>
              <a:rPr lang="en-US"/>
              <a:t>University of Pennsylvania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>
                <a:solidFill>
                  <a:srgbClr val="000000"/>
                </a:solidFill>
              </a:rPr>
              <a:t>Josh Frieman:  </a:t>
            </a:r>
            <a:r>
              <a:rPr lang="en-US" dirty="0" err="1" smtClean="0">
                <a:solidFill>
                  <a:srgbClr val="000000"/>
                </a:solidFill>
              </a:rPr>
              <a:t>Fermilab</a:t>
            </a:r>
            <a:r>
              <a:rPr lang="en-US" dirty="0" smtClean="0">
                <a:solidFill>
                  <a:srgbClr val="000000"/>
                </a:solidFill>
              </a:rPr>
              <a:t> Collaboration Meeting, October, 2010</a:t>
            </a:r>
          </a:p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AE492B-4BFD-CE44-B91E-F8A450545D9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76201"/>
            <a:ext cx="2057400" cy="60499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76201"/>
            <a:ext cx="6019800" cy="60499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>
                <a:solidFill>
                  <a:srgbClr val="000000"/>
                </a:solidFill>
              </a:rPr>
              <a:t>Josh Frieman:  </a:t>
            </a:r>
            <a:r>
              <a:rPr lang="en-US" dirty="0" err="1" smtClean="0">
                <a:solidFill>
                  <a:srgbClr val="000000"/>
                </a:solidFill>
              </a:rPr>
              <a:t>Fermilab</a:t>
            </a:r>
            <a:r>
              <a:rPr lang="en-US" dirty="0" smtClean="0">
                <a:solidFill>
                  <a:srgbClr val="000000"/>
                </a:solidFill>
              </a:rPr>
              <a:t> Collaboration Meeting, October, 2010</a:t>
            </a:r>
          </a:p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31C352-D51B-D846-8234-3AC2378D957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76200"/>
            <a:ext cx="5867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>
                <a:solidFill>
                  <a:srgbClr val="000000"/>
                </a:solidFill>
              </a:rPr>
              <a:t>Josh Frieman:  </a:t>
            </a:r>
            <a:r>
              <a:rPr lang="en-US" dirty="0" err="1" smtClean="0">
                <a:solidFill>
                  <a:srgbClr val="000000"/>
                </a:solidFill>
              </a:rPr>
              <a:t>Fermilab</a:t>
            </a:r>
            <a:r>
              <a:rPr lang="en-US" dirty="0" smtClean="0">
                <a:solidFill>
                  <a:srgbClr val="000000"/>
                </a:solidFill>
              </a:rPr>
              <a:t> Collaboration Meeting, October, 2010</a:t>
            </a:r>
          </a:p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AA88DA-31BC-804E-8872-8A8A5FD5355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5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701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Box 23"/>
          <p:cNvSpPr txBox="1">
            <a:spLocks noChangeArrowheads="1"/>
          </p:cNvSpPr>
          <p:nvPr userDrawn="1"/>
        </p:nvSpPr>
        <p:spPr bwMode="auto">
          <a:xfrm>
            <a:off x="3505200" y="3048001"/>
            <a:ext cx="5410200" cy="369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30" tIns="45716" rIns="91430" bIns="45716">
            <a:spAutoFit/>
          </a:bodyPr>
          <a:lstStyle/>
          <a:p>
            <a:pPr>
              <a:defRPr/>
            </a:pPr>
            <a:endParaRPr lang="en-US">
              <a:latin typeface="Arial Narrow" pitchFamily="34" charset="0"/>
              <a:ea typeface="+mn-ea"/>
              <a:cs typeface="+mn-cs"/>
            </a:endParaRPr>
          </a:p>
        </p:txBody>
      </p:sp>
      <p:sp>
        <p:nvSpPr>
          <p:cNvPr id="537614" name="Rectangle 14"/>
          <p:cNvSpPr>
            <a:spLocks noGrp="1" noChangeArrowheads="1"/>
          </p:cNvSpPr>
          <p:nvPr>
            <p:ph type="ctrTitle"/>
          </p:nvPr>
        </p:nvSpPr>
        <p:spPr>
          <a:xfrm>
            <a:off x="685800" y="533400"/>
            <a:ext cx="7772400" cy="1143000"/>
          </a:xfrm>
        </p:spPr>
        <p:txBody>
          <a:bodyPr anchor="b"/>
          <a:lstStyle>
            <a:lvl1pPr algn="ctr">
              <a:defRPr sz="40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0"/>
          </p:nvPr>
        </p:nvSpPr>
        <p:spPr>
          <a:xfrm>
            <a:off x="1752600" y="2362200"/>
            <a:ext cx="5715000" cy="2895600"/>
          </a:xfrm>
        </p:spPr>
        <p:txBody>
          <a:bodyPr/>
          <a:lstStyle>
            <a:lvl1pPr>
              <a:defRPr>
                <a:latin typeface="Arial"/>
                <a:cs typeface="Arial"/>
              </a:defRPr>
            </a:lvl1pPr>
            <a:lvl2pPr>
              <a:defRPr>
                <a:latin typeface="Arial"/>
                <a:cs typeface="Arial"/>
              </a:defRPr>
            </a:lvl2pPr>
            <a:lvl3pPr>
              <a:defRPr>
                <a:latin typeface="Arial"/>
                <a:cs typeface="Arial"/>
              </a:defRPr>
            </a:lvl3pPr>
            <a:lvl4pPr>
              <a:defRPr>
                <a:latin typeface="Arial"/>
                <a:cs typeface="Arial"/>
              </a:defRPr>
            </a:lvl4pPr>
            <a:lvl5pPr>
              <a:defRPr>
                <a:latin typeface="Arial"/>
                <a:cs typeface="Arial"/>
              </a:defRPr>
            </a:lvl5pPr>
          </a:lstStyle>
          <a:p>
            <a:pPr lvl="0"/>
            <a:endParaRPr lang="en-US" dirty="0"/>
          </a:p>
        </p:txBody>
      </p:sp>
    </p:spTree>
  </p:cSld>
  <p:clrMapOvr>
    <a:masterClrMapping/>
  </p:clrMapOvr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86C55-5DD1-084B-87EA-A53DF187156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9/8/13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C9573-70CE-B64C-AAA8-22C2AFB8736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86C55-5DD1-084B-87EA-A53DF187156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9/8/13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C9573-70CE-B64C-AAA8-22C2AFB8736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86C55-5DD1-084B-87EA-A53DF187156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9/8/13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C9573-70CE-B64C-AAA8-22C2AFB8736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86C55-5DD1-084B-87EA-A53DF187156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9/8/13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C9573-70CE-B64C-AAA8-22C2AFB8736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86C55-5DD1-084B-87EA-A53DF187156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9/8/13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C9573-70CE-B64C-AAA8-22C2AFB8736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86C55-5DD1-084B-87EA-A53DF187156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9/8/13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C9573-70CE-B64C-AAA8-22C2AFB8736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940" indent="0">
              <a:buNone/>
              <a:defRPr sz="2800"/>
            </a:lvl2pPr>
            <a:lvl3pPr marL="913881" indent="0">
              <a:buNone/>
              <a:defRPr sz="2400"/>
            </a:lvl3pPr>
            <a:lvl4pPr marL="1370826" indent="0">
              <a:buNone/>
              <a:defRPr sz="2000"/>
            </a:lvl4pPr>
            <a:lvl5pPr marL="1827766" indent="0">
              <a:buNone/>
              <a:defRPr sz="2000"/>
            </a:lvl5pPr>
            <a:lvl6pPr marL="2284707" indent="0">
              <a:buNone/>
              <a:defRPr sz="2000"/>
            </a:lvl6pPr>
            <a:lvl7pPr marL="2741648" indent="0">
              <a:buNone/>
              <a:defRPr sz="2000"/>
            </a:lvl7pPr>
            <a:lvl8pPr marL="3198590" indent="0">
              <a:buNone/>
              <a:defRPr sz="2000"/>
            </a:lvl8pPr>
            <a:lvl9pPr marL="3655532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940" indent="0">
              <a:buNone/>
              <a:defRPr sz="1200"/>
            </a:lvl2pPr>
            <a:lvl3pPr marL="913881" indent="0">
              <a:buNone/>
              <a:defRPr sz="1000"/>
            </a:lvl3pPr>
            <a:lvl4pPr marL="1370826" indent="0">
              <a:buNone/>
              <a:defRPr sz="900"/>
            </a:lvl4pPr>
            <a:lvl5pPr marL="1827766" indent="0">
              <a:buNone/>
              <a:defRPr sz="900"/>
            </a:lvl5pPr>
            <a:lvl6pPr marL="2284707" indent="0">
              <a:buNone/>
              <a:defRPr sz="900"/>
            </a:lvl6pPr>
            <a:lvl7pPr marL="2741648" indent="0">
              <a:buNone/>
              <a:defRPr sz="900"/>
            </a:lvl7pPr>
            <a:lvl8pPr marL="3198590" indent="0">
              <a:buNone/>
              <a:defRPr sz="900"/>
            </a:lvl8pPr>
            <a:lvl9pPr marL="3655532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r>
              <a:rPr lang="en-US"/>
              <a:t>Nov. 2, 2005</a:t>
            </a:r>
          </a:p>
        </p:txBody>
      </p:sp>
      <p:sp>
        <p:nvSpPr>
          <p:cNvPr id="7" name="Rectangle 8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r>
              <a:rPr lang="en-US"/>
              <a:t>University of Pennsylvania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86C55-5DD1-084B-87EA-A53DF187156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9/8/13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C9573-70CE-B64C-AAA8-22C2AFB8736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86C55-5DD1-084B-87EA-A53DF187156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9/8/13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C9573-70CE-B64C-AAA8-22C2AFB8736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86C55-5DD1-084B-87EA-A53DF187156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9/8/13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C9573-70CE-B64C-AAA8-22C2AFB8736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86C55-5DD1-084B-87EA-A53DF187156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9/8/13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C9573-70CE-B64C-AAA8-22C2AFB8736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86C55-5DD1-084B-87EA-A53DF187156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9/8/13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C9573-70CE-B64C-AAA8-22C2AFB8736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54" indent="0" algn="ctr">
              <a:buNone/>
              <a:defRPr/>
            </a:lvl2pPr>
            <a:lvl3pPr marL="914306" indent="0" algn="ctr">
              <a:buNone/>
              <a:defRPr/>
            </a:lvl3pPr>
            <a:lvl4pPr marL="1371460" indent="0" algn="ctr">
              <a:buNone/>
              <a:defRPr/>
            </a:lvl4pPr>
            <a:lvl5pPr marL="1828613" indent="0" algn="ctr">
              <a:buNone/>
              <a:defRPr/>
            </a:lvl5pPr>
            <a:lvl6pPr marL="2285766" indent="0" algn="ctr">
              <a:buNone/>
              <a:defRPr/>
            </a:lvl6pPr>
            <a:lvl7pPr marL="2742920" indent="0" algn="ctr">
              <a:buNone/>
              <a:defRPr/>
            </a:lvl7pPr>
            <a:lvl8pPr marL="3200072" indent="0" algn="ctr">
              <a:buNone/>
              <a:defRPr/>
            </a:lvl8pPr>
            <a:lvl9pPr marL="3657226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-108" charset="0"/>
              </a:defRPr>
            </a:lvl1pPr>
          </a:lstStyle>
          <a:p>
            <a:pPr>
              <a:defRPr/>
            </a:pPr>
            <a:r>
              <a:rPr lang="en-US" dirty="0" smtClean="0">
                <a:solidFill>
                  <a:srgbClr val="000000"/>
                </a:solidFill>
              </a:rPr>
              <a:t>Josh Frieman:  </a:t>
            </a:r>
            <a:r>
              <a:rPr lang="en-US" dirty="0" err="1" smtClean="0">
                <a:solidFill>
                  <a:srgbClr val="000000"/>
                </a:solidFill>
              </a:rPr>
              <a:t>Fermilab</a:t>
            </a:r>
            <a:r>
              <a:rPr lang="en-US" dirty="0" smtClean="0">
                <a:solidFill>
                  <a:srgbClr val="000000"/>
                </a:solidFill>
              </a:rPr>
              <a:t> Collaboration Meeting, October, 2010</a:t>
            </a:r>
          </a:p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A9DF55-254D-7343-824A-B3DDEDE1CAC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>
                <a:solidFill>
                  <a:srgbClr val="000000"/>
                </a:solidFill>
              </a:rPr>
              <a:t>Josh Frieman:  </a:t>
            </a:r>
            <a:r>
              <a:rPr lang="en-US" dirty="0" err="1" smtClean="0">
                <a:solidFill>
                  <a:srgbClr val="000000"/>
                </a:solidFill>
              </a:rPr>
              <a:t>Fermilab</a:t>
            </a:r>
            <a:r>
              <a:rPr lang="en-US" dirty="0" smtClean="0">
                <a:solidFill>
                  <a:srgbClr val="000000"/>
                </a:solidFill>
              </a:rPr>
              <a:t> Collaboration Meeting, October, 2010</a:t>
            </a:r>
          </a:p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18D913-45BB-5B41-A5DB-03E7E446391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5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54" indent="0">
              <a:buNone/>
              <a:defRPr sz="1800"/>
            </a:lvl2pPr>
            <a:lvl3pPr marL="914306" indent="0">
              <a:buNone/>
              <a:defRPr sz="1600"/>
            </a:lvl3pPr>
            <a:lvl4pPr marL="1371460" indent="0">
              <a:buNone/>
              <a:defRPr sz="1400"/>
            </a:lvl4pPr>
            <a:lvl5pPr marL="1828613" indent="0">
              <a:buNone/>
              <a:defRPr sz="1400"/>
            </a:lvl5pPr>
            <a:lvl6pPr marL="2285766" indent="0">
              <a:buNone/>
              <a:defRPr sz="1400"/>
            </a:lvl6pPr>
            <a:lvl7pPr marL="2742920" indent="0">
              <a:buNone/>
              <a:defRPr sz="1400"/>
            </a:lvl7pPr>
            <a:lvl8pPr marL="3200072" indent="0">
              <a:buNone/>
              <a:defRPr sz="1400"/>
            </a:lvl8pPr>
            <a:lvl9pPr marL="3657226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>
                <a:solidFill>
                  <a:srgbClr val="000000"/>
                </a:solidFill>
              </a:rPr>
              <a:t>Josh Frieman:  </a:t>
            </a:r>
            <a:r>
              <a:rPr lang="en-US" dirty="0" err="1" smtClean="0">
                <a:solidFill>
                  <a:srgbClr val="000000"/>
                </a:solidFill>
              </a:rPr>
              <a:t>Fermilab</a:t>
            </a:r>
            <a:r>
              <a:rPr lang="en-US" dirty="0" smtClean="0">
                <a:solidFill>
                  <a:srgbClr val="000000"/>
                </a:solidFill>
              </a:rPr>
              <a:t> Collaboration Meeting, October, 2010</a:t>
            </a:r>
          </a:p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B07E9A-7E8A-9948-9DF4-307B091CBC1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>
                <a:solidFill>
                  <a:srgbClr val="000000"/>
                </a:solidFill>
              </a:rPr>
              <a:t>Josh Frieman:  </a:t>
            </a:r>
            <a:r>
              <a:rPr lang="en-US" dirty="0" err="1" smtClean="0">
                <a:solidFill>
                  <a:srgbClr val="000000"/>
                </a:solidFill>
              </a:rPr>
              <a:t>Fermilab</a:t>
            </a:r>
            <a:r>
              <a:rPr lang="en-US" dirty="0" smtClean="0">
                <a:solidFill>
                  <a:srgbClr val="000000"/>
                </a:solidFill>
              </a:rPr>
              <a:t> Collaboration Meeting, October 2010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D7874E-C022-3040-9DF1-899EC517F31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6" indent="0">
              <a:buNone/>
              <a:defRPr sz="1800" b="1"/>
            </a:lvl3pPr>
            <a:lvl4pPr marL="1371460" indent="0">
              <a:buNone/>
              <a:defRPr sz="1600" b="1"/>
            </a:lvl4pPr>
            <a:lvl5pPr marL="1828613" indent="0">
              <a:buNone/>
              <a:defRPr sz="1600" b="1"/>
            </a:lvl5pPr>
            <a:lvl6pPr marL="2285766" indent="0">
              <a:buNone/>
              <a:defRPr sz="1600" b="1"/>
            </a:lvl6pPr>
            <a:lvl7pPr marL="2742920" indent="0">
              <a:buNone/>
              <a:defRPr sz="1600" b="1"/>
            </a:lvl7pPr>
            <a:lvl8pPr marL="3200072" indent="0">
              <a:buNone/>
              <a:defRPr sz="1600" b="1"/>
            </a:lvl8pPr>
            <a:lvl9pPr marL="3657226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6" indent="0">
              <a:buNone/>
              <a:defRPr sz="1800" b="1"/>
            </a:lvl3pPr>
            <a:lvl4pPr marL="1371460" indent="0">
              <a:buNone/>
              <a:defRPr sz="1600" b="1"/>
            </a:lvl4pPr>
            <a:lvl5pPr marL="1828613" indent="0">
              <a:buNone/>
              <a:defRPr sz="1600" b="1"/>
            </a:lvl5pPr>
            <a:lvl6pPr marL="2285766" indent="0">
              <a:buNone/>
              <a:defRPr sz="1600" b="1"/>
            </a:lvl6pPr>
            <a:lvl7pPr marL="2742920" indent="0">
              <a:buNone/>
              <a:defRPr sz="1600" b="1"/>
            </a:lvl7pPr>
            <a:lvl8pPr marL="3200072" indent="0">
              <a:buNone/>
              <a:defRPr sz="1600" b="1"/>
            </a:lvl8pPr>
            <a:lvl9pPr marL="3657226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>
                <a:solidFill>
                  <a:srgbClr val="000000"/>
                </a:solidFill>
              </a:rPr>
              <a:t>Josh Frieman:  </a:t>
            </a:r>
            <a:r>
              <a:rPr lang="en-US" dirty="0" err="1" smtClean="0">
                <a:solidFill>
                  <a:srgbClr val="000000"/>
                </a:solidFill>
              </a:rPr>
              <a:t>Fermilab</a:t>
            </a:r>
            <a:r>
              <a:rPr lang="en-US" dirty="0" smtClean="0">
                <a:solidFill>
                  <a:srgbClr val="000000"/>
                </a:solidFill>
              </a:rPr>
              <a:t> Collaboration Meeting, October, 2010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855F77-7F48-CE49-9C22-FDF39C7A764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r>
              <a:rPr lang="en-US"/>
              <a:t>Nov. 2, 2005</a:t>
            </a:r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r>
              <a:rPr lang="en-US"/>
              <a:t>University of Pennsylvania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>
                <a:solidFill>
                  <a:srgbClr val="000000"/>
                </a:solidFill>
              </a:rPr>
              <a:t>Josh Frieman: </a:t>
            </a:r>
            <a:r>
              <a:rPr lang="en-US" dirty="0" err="1" smtClean="0">
                <a:solidFill>
                  <a:srgbClr val="000000"/>
                </a:solidFill>
              </a:rPr>
              <a:t>Fermilab</a:t>
            </a:r>
            <a:r>
              <a:rPr lang="en-US" dirty="0" smtClean="0">
                <a:solidFill>
                  <a:srgbClr val="000000"/>
                </a:solidFill>
              </a:rPr>
              <a:t> Collaboration Meeting,  October, 2010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26B340-FFD0-4E4C-8671-8ED63173EEA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>
                <a:solidFill>
                  <a:srgbClr val="000000"/>
                </a:solidFill>
              </a:rPr>
              <a:t>Josh Frieman:  </a:t>
            </a:r>
            <a:r>
              <a:rPr lang="en-US" dirty="0" err="1" smtClean="0">
                <a:solidFill>
                  <a:srgbClr val="000000"/>
                </a:solidFill>
              </a:rPr>
              <a:t>Fermilab</a:t>
            </a:r>
            <a:r>
              <a:rPr lang="en-US" dirty="0" smtClean="0">
                <a:solidFill>
                  <a:srgbClr val="000000"/>
                </a:solidFill>
              </a:rPr>
              <a:t> Collaboration Meeting, October, 2010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55C9FA-1B0E-5041-A858-6F449DE5EF8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54" indent="0">
              <a:buNone/>
              <a:defRPr sz="1200"/>
            </a:lvl2pPr>
            <a:lvl3pPr marL="914306" indent="0">
              <a:buNone/>
              <a:defRPr sz="1000"/>
            </a:lvl3pPr>
            <a:lvl4pPr marL="1371460" indent="0">
              <a:buNone/>
              <a:defRPr sz="900"/>
            </a:lvl4pPr>
            <a:lvl5pPr marL="1828613" indent="0">
              <a:buNone/>
              <a:defRPr sz="900"/>
            </a:lvl5pPr>
            <a:lvl6pPr marL="2285766" indent="0">
              <a:buNone/>
              <a:defRPr sz="900"/>
            </a:lvl6pPr>
            <a:lvl7pPr marL="2742920" indent="0">
              <a:buNone/>
              <a:defRPr sz="900"/>
            </a:lvl7pPr>
            <a:lvl8pPr marL="3200072" indent="0">
              <a:buNone/>
              <a:defRPr sz="900"/>
            </a:lvl8pPr>
            <a:lvl9pPr marL="3657226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2AC94B-0A70-9643-9EB5-02EF5F1F7E4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1905001" y="6397825"/>
            <a:ext cx="6477000" cy="307768"/>
          </a:xfrm>
          <a:prstGeom prst="rect">
            <a:avLst/>
          </a:prstGeom>
        </p:spPr>
        <p:txBody>
          <a:bodyPr wrap="square" lIns="91430" tIns="45716" rIns="91430" bIns="45716">
            <a:spAutoFit/>
          </a:bodyPr>
          <a:lstStyle/>
          <a:p>
            <a:pPr>
              <a:defRPr/>
            </a:pPr>
            <a:r>
              <a:rPr lang="en-US" sz="1400" dirty="0" smtClean="0">
                <a:latin typeface="Arial" pitchFamily="-111" charset="0"/>
                <a:ea typeface="+mn-ea"/>
                <a:cs typeface="+mn-cs"/>
              </a:rPr>
              <a:t>Josh Frieman:  </a:t>
            </a:r>
            <a:r>
              <a:rPr lang="en-US" sz="1400" dirty="0" err="1" smtClean="0">
                <a:latin typeface="Arial" pitchFamily="-111" charset="0"/>
                <a:ea typeface="+mn-ea"/>
                <a:cs typeface="+mn-cs"/>
              </a:rPr>
              <a:t>Fermilab</a:t>
            </a:r>
            <a:r>
              <a:rPr lang="en-US" sz="1400" dirty="0" smtClean="0">
                <a:latin typeface="Arial" pitchFamily="-111" charset="0"/>
                <a:ea typeface="+mn-ea"/>
                <a:cs typeface="+mn-cs"/>
              </a:rPr>
              <a:t> Collaboration Meeting, October, 2010</a:t>
            </a:r>
            <a:endParaRPr lang="en-US" sz="1400" dirty="0">
              <a:latin typeface="Arial" pitchFamily="-111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54" indent="0">
              <a:buNone/>
              <a:defRPr sz="2800"/>
            </a:lvl2pPr>
            <a:lvl3pPr marL="914306" indent="0">
              <a:buNone/>
              <a:defRPr sz="2400"/>
            </a:lvl3pPr>
            <a:lvl4pPr marL="1371460" indent="0">
              <a:buNone/>
              <a:defRPr sz="2000"/>
            </a:lvl4pPr>
            <a:lvl5pPr marL="1828613" indent="0">
              <a:buNone/>
              <a:defRPr sz="2000"/>
            </a:lvl5pPr>
            <a:lvl6pPr marL="2285766" indent="0">
              <a:buNone/>
              <a:defRPr sz="2000"/>
            </a:lvl6pPr>
            <a:lvl7pPr marL="2742920" indent="0">
              <a:buNone/>
              <a:defRPr sz="2000"/>
            </a:lvl7pPr>
            <a:lvl8pPr marL="3200072" indent="0">
              <a:buNone/>
              <a:defRPr sz="2000"/>
            </a:lvl8pPr>
            <a:lvl9pPr marL="3657226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54" indent="0">
              <a:buNone/>
              <a:defRPr sz="1200"/>
            </a:lvl2pPr>
            <a:lvl3pPr marL="914306" indent="0">
              <a:buNone/>
              <a:defRPr sz="1000"/>
            </a:lvl3pPr>
            <a:lvl4pPr marL="1371460" indent="0">
              <a:buNone/>
              <a:defRPr sz="900"/>
            </a:lvl4pPr>
            <a:lvl5pPr marL="1828613" indent="0">
              <a:buNone/>
              <a:defRPr sz="900"/>
            </a:lvl5pPr>
            <a:lvl6pPr marL="2285766" indent="0">
              <a:buNone/>
              <a:defRPr sz="900"/>
            </a:lvl6pPr>
            <a:lvl7pPr marL="2742920" indent="0">
              <a:buNone/>
              <a:defRPr sz="900"/>
            </a:lvl7pPr>
            <a:lvl8pPr marL="3200072" indent="0">
              <a:buNone/>
              <a:defRPr sz="900"/>
            </a:lvl8pPr>
            <a:lvl9pPr marL="3657226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>
                <a:solidFill>
                  <a:srgbClr val="000000"/>
                </a:solidFill>
              </a:rPr>
              <a:t>Josh Frieman:  </a:t>
            </a:r>
            <a:r>
              <a:rPr lang="en-US" dirty="0" err="1" smtClean="0">
                <a:solidFill>
                  <a:srgbClr val="000000"/>
                </a:solidFill>
              </a:rPr>
              <a:t>Fermilab</a:t>
            </a:r>
            <a:r>
              <a:rPr lang="en-US" dirty="0" smtClean="0">
                <a:solidFill>
                  <a:srgbClr val="000000"/>
                </a:solidFill>
              </a:rPr>
              <a:t> Collaboration Meeting, October, 2010</a:t>
            </a:r>
          </a:p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9E85EE-C000-2948-8995-D45539F3D86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>
                <a:solidFill>
                  <a:srgbClr val="000000"/>
                </a:solidFill>
              </a:rPr>
              <a:t>Josh Frieman:  </a:t>
            </a:r>
            <a:r>
              <a:rPr lang="en-US" dirty="0" err="1" smtClean="0">
                <a:solidFill>
                  <a:srgbClr val="000000"/>
                </a:solidFill>
              </a:rPr>
              <a:t>Fermilab</a:t>
            </a:r>
            <a:r>
              <a:rPr lang="en-US" dirty="0" smtClean="0">
                <a:solidFill>
                  <a:srgbClr val="000000"/>
                </a:solidFill>
              </a:rPr>
              <a:t> Collaboration Meeting, October, 2010</a:t>
            </a:r>
          </a:p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AE492B-4BFD-CE44-B91E-F8A450545D9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76201"/>
            <a:ext cx="2057400" cy="60499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76201"/>
            <a:ext cx="6019800" cy="60499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>
                <a:solidFill>
                  <a:srgbClr val="000000"/>
                </a:solidFill>
              </a:rPr>
              <a:t>Josh Frieman:  </a:t>
            </a:r>
            <a:r>
              <a:rPr lang="en-US" dirty="0" err="1" smtClean="0">
                <a:solidFill>
                  <a:srgbClr val="000000"/>
                </a:solidFill>
              </a:rPr>
              <a:t>Fermilab</a:t>
            </a:r>
            <a:r>
              <a:rPr lang="en-US" dirty="0" smtClean="0">
                <a:solidFill>
                  <a:srgbClr val="000000"/>
                </a:solidFill>
              </a:rPr>
              <a:t> Collaboration Meeting, October, 2010</a:t>
            </a:r>
          </a:p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31C352-D51B-D846-8234-3AC2378D957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76200"/>
            <a:ext cx="5867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>
                <a:solidFill>
                  <a:srgbClr val="000000"/>
                </a:solidFill>
              </a:rPr>
              <a:t>Josh Frieman:  </a:t>
            </a:r>
            <a:r>
              <a:rPr lang="en-US" dirty="0" err="1" smtClean="0">
                <a:solidFill>
                  <a:srgbClr val="000000"/>
                </a:solidFill>
              </a:rPr>
              <a:t>Fermilab</a:t>
            </a:r>
            <a:r>
              <a:rPr lang="en-US" dirty="0" smtClean="0">
                <a:solidFill>
                  <a:srgbClr val="000000"/>
                </a:solidFill>
              </a:rPr>
              <a:t> Collaboration Meeting, October, 2010</a:t>
            </a:r>
          </a:p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AA88DA-31BC-804E-8872-8A8A5FD5355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5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701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Box 23"/>
          <p:cNvSpPr txBox="1">
            <a:spLocks noChangeArrowheads="1"/>
          </p:cNvSpPr>
          <p:nvPr userDrawn="1"/>
        </p:nvSpPr>
        <p:spPr bwMode="auto">
          <a:xfrm>
            <a:off x="3505200" y="3048001"/>
            <a:ext cx="5410200" cy="369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30" tIns="45716" rIns="91430" bIns="45716">
            <a:spAutoFit/>
          </a:bodyPr>
          <a:lstStyle/>
          <a:p>
            <a:pPr>
              <a:defRPr/>
            </a:pPr>
            <a:endParaRPr lang="en-US">
              <a:latin typeface="Arial Narrow" pitchFamily="34" charset="0"/>
              <a:ea typeface="+mn-ea"/>
              <a:cs typeface="+mn-cs"/>
            </a:endParaRPr>
          </a:p>
        </p:txBody>
      </p:sp>
      <p:sp>
        <p:nvSpPr>
          <p:cNvPr id="537614" name="Rectangle 14"/>
          <p:cNvSpPr>
            <a:spLocks noGrp="1" noChangeArrowheads="1"/>
          </p:cNvSpPr>
          <p:nvPr>
            <p:ph type="ctrTitle"/>
          </p:nvPr>
        </p:nvSpPr>
        <p:spPr>
          <a:xfrm>
            <a:off x="685800" y="533400"/>
            <a:ext cx="7772400" cy="1143000"/>
          </a:xfrm>
        </p:spPr>
        <p:txBody>
          <a:bodyPr anchor="b"/>
          <a:lstStyle>
            <a:lvl1pPr algn="ctr">
              <a:defRPr sz="40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0"/>
          </p:nvPr>
        </p:nvSpPr>
        <p:spPr>
          <a:xfrm>
            <a:off x="1752600" y="2362200"/>
            <a:ext cx="5715000" cy="2895600"/>
          </a:xfrm>
        </p:spPr>
        <p:txBody>
          <a:bodyPr/>
          <a:lstStyle>
            <a:lvl1pPr>
              <a:defRPr>
                <a:latin typeface="Arial"/>
                <a:cs typeface="Arial"/>
              </a:defRPr>
            </a:lvl1pPr>
            <a:lvl2pPr>
              <a:defRPr>
                <a:latin typeface="Arial"/>
                <a:cs typeface="Arial"/>
              </a:defRPr>
            </a:lvl2pPr>
            <a:lvl3pPr>
              <a:defRPr>
                <a:latin typeface="Arial"/>
                <a:cs typeface="Arial"/>
              </a:defRPr>
            </a:lvl3pPr>
            <a:lvl4pPr>
              <a:defRPr>
                <a:latin typeface="Arial"/>
                <a:cs typeface="Arial"/>
              </a:defRPr>
            </a:lvl4pPr>
            <a:lvl5pPr>
              <a:defRPr>
                <a:latin typeface="Arial"/>
                <a:cs typeface="Arial"/>
              </a:defRPr>
            </a:lvl5pPr>
          </a:lstStyle>
          <a:p>
            <a:pPr lvl="0"/>
            <a:endParaRPr lang="en-US" dirty="0"/>
          </a:p>
        </p:txBody>
      </p:sp>
    </p:spTree>
  </p:cSld>
  <p:clrMapOvr>
    <a:masterClrMapping/>
  </p:clrMapOvr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54" indent="0" algn="ctr">
              <a:buNone/>
              <a:defRPr/>
            </a:lvl2pPr>
            <a:lvl3pPr marL="914306" indent="0" algn="ctr">
              <a:buNone/>
              <a:defRPr/>
            </a:lvl3pPr>
            <a:lvl4pPr marL="1371460" indent="0" algn="ctr">
              <a:buNone/>
              <a:defRPr/>
            </a:lvl4pPr>
            <a:lvl5pPr marL="1828613" indent="0" algn="ctr">
              <a:buNone/>
              <a:defRPr/>
            </a:lvl5pPr>
            <a:lvl6pPr marL="2285766" indent="0" algn="ctr">
              <a:buNone/>
              <a:defRPr/>
            </a:lvl6pPr>
            <a:lvl7pPr marL="2742920" indent="0" algn="ctr">
              <a:buNone/>
              <a:defRPr/>
            </a:lvl7pPr>
            <a:lvl8pPr marL="3200072" indent="0" algn="ctr">
              <a:buNone/>
              <a:defRPr/>
            </a:lvl8pPr>
            <a:lvl9pPr marL="3657226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-108" charset="0"/>
              </a:defRPr>
            </a:lvl1pPr>
          </a:lstStyle>
          <a:p>
            <a:pPr>
              <a:defRPr/>
            </a:pPr>
            <a:r>
              <a:rPr lang="en-US" dirty="0" smtClean="0">
                <a:solidFill>
                  <a:srgbClr val="000000"/>
                </a:solidFill>
              </a:rPr>
              <a:t>Josh Frieman:  </a:t>
            </a:r>
            <a:r>
              <a:rPr lang="en-US" dirty="0" err="1" smtClean="0">
                <a:solidFill>
                  <a:srgbClr val="000000"/>
                </a:solidFill>
              </a:rPr>
              <a:t>Fermilab</a:t>
            </a:r>
            <a:r>
              <a:rPr lang="en-US" dirty="0" smtClean="0">
                <a:solidFill>
                  <a:srgbClr val="000000"/>
                </a:solidFill>
              </a:rPr>
              <a:t> Collaboration Meeting, October, 2010</a:t>
            </a:r>
          </a:p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A9DF55-254D-7343-824A-B3DDEDE1CAC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>
                <a:solidFill>
                  <a:srgbClr val="000000"/>
                </a:solidFill>
              </a:rPr>
              <a:t>Josh Frieman:  </a:t>
            </a:r>
            <a:r>
              <a:rPr lang="en-US" dirty="0" err="1" smtClean="0">
                <a:solidFill>
                  <a:srgbClr val="000000"/>
                </a:solidFill>
              </a:rPr>
              <a:t>Fermilab</a:t>
            </a:r>
            <a:r>
              <a:rPr lang="en-US" dirty="0" smtClean="0">
                <a:solidFill>
                  <a:srgbClr val="000000"/>
                </a:solidFill>
              </a:rPr>
              <a:t> Collaboration Meeting, October, 2010</a:t>
            </a:r>
          </a:p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18D913-45BB-5B41-A5DB-03E7E446391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21534" y="52389"/>
            <a:ext cx="2009775" cy="66405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92207" y="52389"/>
            <a:ext cx="5876925" cy="66405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r>
              <a:rPr lang="en-US"/>
              <a:t>Nov. 2, 2005</a:t>
            </a:r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r>
              <a:rPr lang="en-US"/>
              <a:t>University of Pennsylvania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5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54" indent="0">
              <a:buNone/>
              <a:defRPr sz="1800"/>
            </a:lvl2pPr>
            <a:lvl3pPr marL="914306" indent="0">
              <a:buNone/>
              <a:defRPr sz="1600"/>
            </a:lvl3pPr>
            <a:lvl4pPr marL="1371460" indent="0">
              <a:buNone/>
              <a:defRPr sz="1400"/>
            </a:lvl4pPr>
            <a:lvl5pPr marL="1828613" indent="0">
              <a:buNone/>
              <a:defRPr sz="1400"/>
            </a:lvl5pPr>
            <a:lvl6pPr marL="2285766" indent="0">
              <a:buNone/>
              <a:defRPr sz="1400"/>
            </a:lvl6pPr>
            <a:lvl7pPr marL="2742920" indent="0">
              <a:buNone/>
              <a:defRPr sz="1400"/>
            </a:lvl7pPr>
            <a:lvl8pPr marL="3200072" indent="0">
              <a:buNone/>
              <a:defRPr sz="1400"/>
            </a:lvl8pPr>
            <a:lvl9pPr marL="3657226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>
                <a:solidFill>
                  <a:srgbClr val="000000"/>
                </a:solidFill>
              </a:rPr>
              <a:t>Josh Frieman:  </a:t>
            </a:r>
            <a:r>
              <a:rPr lang="en-US" dirty="0" err="1" smtClean="0">
                <a:solidFill>
                  <a:srgbClr val="000000"/>
                </a:solidFill>
              </a:rPr>
              <a:t>Fermilab</a:t>
            </a:r>
            <a:r>
              <a:rPr lang="en-US" dirty="0" smtClean="0">
                <a:solidFill>
                  <a:srgbClr val="000000"/>
                </a:solidFill>
              </a:rPr>
              <a:t> Collaboration Meeting, October, 2010</a:t>
            </a:r>
          </a:p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B07E9A-7E8A-9948-9DF4-307B091CBC1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>
                <a:solidFill>
                  <a:srgbClr val="000000"/>
                </a:solidFill>
              </a:rPr>
              <a:t>Josh Frieman:  </a:t>
            </a:r>
            <a:r>
              <a:rPr lang="en-US" dirty="0" err="1" smtClean="0">
                <a:solidFill>
                  <a:srgbClr val="000000"/>
                </a:solidFill>
              </a:rPr>
              <a:t>Fermilab</a:t>
            </a:r>
            <a:r>
              <a:rPr lang="en-US" dirty="0" smtClean="0">
                <a:solidFill>
                  <a:srgbClr val="000000"/>
                </a:solidFill>
              </a:rPr>
              <a:t> Collaboration Meeting, October 2010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D7874E-C022-3040-9DF1-899EC517F31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6" indent="0">
              <a:buNone/>
              <a:defRPr sz="1800" b="1"/>
            </a:lvl3pPr>
            <a:lvl4pPr marL="1371460" indent="0">
              <a:buNone/>
              <a:defRPr sz="1600" b="1"/>
            </a:lvl4pPr>
            <a:lvl5pPr marL="1828613" indent="0">
              <a:buNone/>
              <a:defRPr sz="1600" b="1"/>
            </a:lvl5pPr>
            <a:lvl6pPr marL="2285766" indent="0">
              <a:buNone/>
              <a:defRPr sz="1600" b="1"/>
            </a:lvl6pPr>
            <a:lvl7pPr marL="2742920" indent="0">
              <a:buNone/>
              <a:defRPr sz="1600" b="1"/>
            </a:lvl7pPr>
            <a:lvl8pPr marL="3200072" indent="0">
              <a:buNone/>
              <a:defRPr sz="1600" b="1"/>
            </a:lvl8pPr>
            <a:lvl9pPr marL="3657226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6" indent="0">
              <a:buNone/>
              <a:defRPr sz="1800" b="1"/>
            </a:lvl3pPr>
            <a:lvl4pPr marL="1371460" indent="0">
              <a:buNone/>
              <a:defRPr sz="1600" b="1"/>
            </a:lvl4pPr>
            <a:lvl5pPr marL="1828613" indent="0">
              <a:buNone/>
              <a:defRPr sz="1600" b="1"/>
            </a:lvl5pPr>
            <a:lvl6pPr marL="2285766" indent="0">
              <a:buNone/>
              <a:defRPr sz="1600" b="1"/>
            </a:lvl6pPr>
            <a:lvl7pPr marL="2742920" indent="0">
              <a:buNone/>
              <a:defRPr sz="1600" b="1"/>
            </a:lvl7pPr>
            <a:lvl8pPr marL="3200072" indent="0">
              <a:buNone/>
              <a:defRPr sz="1600" b="1"/>
            </a:lvl8pPr>
            <a:lvl9pPr marL="3657226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>
                <a:solidFill>
                  <a:srgbClr val="000000"/>
                </a:solidFill>
              </a:rPr>
              <a:t>Josh Frieman:  </a:t>
            </a:r>
            <a:r>
              <a:rPr lang="en-US" dirty="0" err="1" smtClean="0">
                <a:solidFill>
                  <a:srgbClr val="000000"/>
                </a:solidFill>
              </a:rPr>
              <a:t>Fermilab</a:t>
            </a:r>
            <a:r>
              <a:rPr lang="en-US" dirty="0" smtClean="0">
                <a:solidFill>
                  <a:srgbClr val="000000"/>
                </a:solidFill>
              </a:rPr>
              <a:t> Collaboration Meeting, October, 2010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855F77-7F48-CE49-9C22-FDF39C7A764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>
                <a:solidFill>
                  <a:srgbClr val="000000"/>
                </a:solidFill>
              </a:rPr>
              <a:t>Josh Frieman: </a:t>
            </a:r>
            <a:r>
              <a:rPr lang="en-US" dirty="0" err="1" smtClean="0">
                <a:solidFill>
                  <a:srgbClr val="000000"/>
                </a:solidFill>
              </a:rPr>
              <a:t>Fermilab</a:t>
            </a:r>
            <a:r>
              <a:rPr lang="en-US" dirty="0" smtClean="0">
                <a:solidFill>
                  <a:srgbClr val="000000"/>
                </a:solidFill>
              </a:rPr>
              <a:t> Collaboration Meeting,  October, 2010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26B340-FFD0-4E4C-8671-8ED63173EEA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>
                <a:solidFill>
                  <a:srgbClr val="000000"/>
                </a:solidFill>
              </a:rPr>
              <a:t>Josh Frieman:  </a:t>
            </a:r>
            <a:r>
              <a:rPr lang="en-US" dirty="0" err="1" smtClean="0">
                <a:solidFill>
                  <a:srgbClr val="000000"/>
                </a:solidFill>
              </a:rPr>
              <a:t>Fermilab</a:t>
            </a:r>
            <a:r>
              <a:rPr lang="en-US" dirty="0" smtClean="0">
                <a:solidFill>
                  <a:srgbClr val="000000"/>
                </a:solidFill>
              </a:rPr>
              <a:t> Collaboration Meeting, October, 2010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55C9FA-1B0E-5041-A858-6F449DE5EF8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54" indent="0">
              <a:buNone/>
              <a:defRPr sz="1200"/>
            </a:lvl2pPr>
            <a:lvl3pPr marL="914306" indent="0">
              <a:buNone/>
              <a:defRPr sz="1000"/>
            </a:lvl3pPr>
            <a:lvl4pPr marL="1371460" indent="0">
              <a:buNone/>
              <a:defRPr sz="900"/>
            </a:lvl4pPr>
            <a:lvl5pPr marL="1828613" indent="0">
              <a:buNone/>
              <a:defRPr sz="900"/>
            </a:lvl5pPr>
            <a:lvl6pPr marL="2285766" indent="0">
              <a:buNone/>
              <a:defRPr sz="900"/>
            </a:lvl6pPr>
            <a:lvl7pPr marL="2742920" indent="0">
              <a:buNone/>
              <a:defRPr sz="900"/>
            </a:lvl7pPr>
            <a:lvl8pPr marL="3200072" indent="0">
              <a:buNone/>
              <a:defRPr sz="900"/>
            </a:lvl8pPr>
            <a:lvl9pPr marL="3657226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2AC94B-0A70-9643-9EB5-02EF5F1F7E4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1905001" y="6397825"/>
            <a:ext cx="6477000" cy="307768"/>
          </a:xfrm>
          <a:prstGeom prst="rect">
            <a:avLst/>
          </a:prstGeom>
        </p:spPr>
        <p:txBody>
          <a:bodyPr wrap="square" lIns="91430" tIns="45716" rIns="91430" bIns="45716">
            <a:spAutoFit/>
          </a:bodyPr>
          <a:lstStyle/>
          <a:p>
            <a:pPr>
              <a:defRPr/>
            </a:pPr>
            <a:r>
              <a:rPr lang="en-US" sz="1400" dirty="0" smtClean="0">
                <a:latin typeface="Arial" pitchFamily="-111" charset="0"/>
                <a:ea typeface="+mn-ea"/>
                <a:cs typeface="+mn-cs"/>
              </a:rPr>
              <a:t>Josh Frieman:  </a:t>
            </a:r>
            <a:r>
              <a:rPr lang="en-US" sz="1400" dirty="0" err="1" smtClean="0">
                <a:latin typeface="Arial" pitchFamily="-111" charset="0"/>
                <a:ea typeface="+mn-ea"/>
                <a:cs typeface="+mn-cs"/>
              </a:rPr>
              <a:t>Fermilab</a:t>
            </a:r>
            <a:r>
              <a:rPr lang="en-US" sz="1400" dirty="0" smtClean="0">
                <a:latin typeface="Arial" pitchFamily="-111" charset="0"/>
                <a:ea typeface="+mn-ea"/>
                <a:cs typeface="+mn-cs"/>
              </a:rPr>
              <a:t> Collaboration Meeting, October, 2010</a:t>
            </a:r>
            <a:endParaRPr lang="en-US" sz="1400" dirty="0">
              <a:latin typeface="Arial" pitchFamily="-111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54" indent="0">
              <a:buNone/>
              <a:defRPr sz="2800"/>
            </a:lvl2pPr>
            <a:lvl3pPr marL="914306" indent="0">
              <a:buNone/>
              <a:defRPr sz="2400"/>
            </a:lvl3pPr>
            <a:lvl4pPr marL="1371460" indent="0">
              <a:buNone/>
              <a:defRPr sz="2000"/>
            </a:lvl4pPr>
            <a:lvl5pPr marL="1828613" indent="0">
              <a:buNone/>
              <a:defRPr sz="2000"/>
            </a:lvl5pPr>
            <a:lvl6pPr marL="2285766" indent="0">
              <a:buNone/>
              <a:defRPr sz="2000"/>
            </a:lvl6pPr>
            <a:lvl7pPr marL="2742920" indent="0">
              <a:buNone/>
              <a:defRPr sz="2000"/>
            </a:lvl7pPr>
            <a:lvl8pPr marL="3200072" indent="0">
              <a:buNone/>
              <a:defRPr sz="2000"/>
            </a:lvl8pPr>
            <a:lvl9pPr marL="3657226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54" indent="0">
              <a:buNone/>
              <a:defRPr sz="1200"/>
            </a:lvl2pPr>
            <a:lvl3pPr marL="914306" indent="0">
              <a:buNone/>
              <a:defRPr sz="1000"/>
            </a:lvl3pPr>
            <a:lvl4pPr marL="1371460" indent="0">
              <a:buNone/>
              <a:defRPr sz="900"/>
            </a:lvl4pPr>
            <a:lvl5pPr marL="1828613" indent="0">
              <a:buNone/>
              <a:defRPr sz="900"/>
            </a:lvl5pPr>
            <a:lvl6pPr marL="2285766" indent="0">
              <a:buNone/>
              <a:defRPr sz="900"/>
            </a:lvl6pPr>
            <a:lvl7pPr marL="2742920" indent="0">
              <a:buNone/>
              <a:defRPr sz="900"/>
            </a:lvl7pPr>
            <a:lvl8pPr marL="3200072" indent="0">
              <a:buNone/>
              <a:defRPr sz="900"/>
            </a:lvl8pPr>
            <a:lvl9pPr marL="3657226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>
                <a:solidFill>
                  <a:srgbClr val="000000"/>
                </a:solidFill>
              </a:rPr>
              <a:t>Josh Frieman:  </a:t>
            </a:r>
            <a:r>
              <a:rPr lang="en-US" dirty="0" err="1" smtClean="0">
                <a:solidFill>
                  <a:srgbClr val="000000"/>
                </a:solidFill>
              </a:rPr>
              <a:t>Fermilab</a:t>
            </a:r>
            <a:r>
              <a:rPr lang="en-US" dirty="0" smtClean="0">
                <a:solidFill>
                  <a:srgbClr val="000000"/>
                </a:solidFill>
              </a:rPr>
              <a:t> Collaboration Meeting, October, 2010</a:t>
            </a:r>
          </a:p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9E85EE-C000-2948-8995-D45539F3D86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>
                <a:solidFill>
                  <a:srgbClr val="000000"/>
                </a:solidFill>
              </a:rPr>
              <a:t>Josh Frieman:  </a:t>
            </a:r>
            <a:r>
              <a:rPr lang="en-US" dirty="0" err="1" smtClean="0">
                <a:solidFill>
                  <a:srgbClr val="000000"/>
                </a:solidFill>
              </a:rPr>
              <a:t>Fermilab</a:t>
            </a:r>
            <a:r>
              <a:rPr lang="en-US" dirty="0" smtClean="0">
                <a:solidFill>
                  <a:srgbClr val="000000"/>
                </a:solidFill>
              </a:rPr>
              <a:t> Collaboration Meeting, October, 2010</a:t>
            </a:r>
          </a:p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AE492B-4BFD-CE44-B91E-F8A450545D9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76201"/>
            <a:ext cx="2057400" cy="60499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76201"/>
            <a:ext cx="6019800" cy="60499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>
                <a:solidFill>
                  <a:srgbClr val="000000"/>
                </a:solidFill>
              </a:rPr>
              <a:t>Josh Frieman:  </a:t>
            </a:r>
            <a:r>
              <a:rPr lang="en-US" dirty="0" err="1" smtClean="0">
                <a:solidFill>
                  <a:srgbClr val="000000"/>
                </a:solidFill>
              </a:rPr>
              <a:t>Fermilab</a:t>
            </a:r>
            <a:r>
              <a:rPr lang="en-US" dirty="0" smtClean="0">
                <a:solidFill>
                  <a:srgbClr val="000000"/>
                </a:solidFill>
              </a:rPr>
              <a:t> Collaboration Meeting, October, 2010</a:t>
            </a:r>
          </a:p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31C352-D51B-D846-8234-3AC2378D957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76200"/>
            <a:ext cx="5867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>
                <a:solidFill>
                  <a:srgbClr val="000000"/>
                </a:solidFill>
              </a:rPr>
              <a:t>Josh Frieman:  </a:t>
            </a:r>
            <a:r>
              <a:rPr lang="en-US" dirty="0" err="1" smtClean="0">
                <a:solidFill>
                  <a:srgbClr val="000000"/>
                </a:solidFill>
              </a:rPr>
              <a:t>Fermilab</a:t>
            </a:r>
            <a:r>
              <a:rPr lang="en-US" dirty="0" smtClean="0">
                <a:solidFill>
                  <a:srgbClr val="000000"/>
                </a:solidFill>
              </a:rPr>
              <a:t> Collaboration Meeting, October, 2010</a:t>
            </a:r>
          </a:p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AA88DA-31BC-804E-8872-8A8A5FD5355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3"/>
            <a:ext cx="6400800" cy="1752600"/>
          </a:xfrm>
          <a:prstGeom prst="rect">
            <a:avLst/>
          </a:prstGeom>
        </p:spPr>
        <p:txBody>
          <a:bodyPr vert="horz" lIns="91388" tIns="45694" rIns="91388" bIns="45694"/>
          <a:lstStyle>
            <a:lvl1pPr marL="0" indent="0" algn="ctr">
              <a:buNone/>
              <a:defRPr/>
            </a:lvl1pPr>
            <a:lvl2pPr marL="456940" indent="0" algn="ctr">
              <a:buNone/>
              <a:defRPr/>
            </a:lvl2pPr>
            <a:lvl3pPr marL="913881" indent="0" algn="ctr">
              <a:buNone/>
              <a:defRPr/>
            </a:lvl3pPr>
            <a:lvl4pPr marL="1370826" indent="0" algn="ctr">
              <a:buNone/>
              <a:defRPr/>
            </a:lvl4pPr>
            <a:lvl5pPr marL="1827766" indent="0" algn="ctr">
              <a:buNone/>
              <a:defRPr/>
            </a:lvl5pPr>
            <a:lvl6pPr marL="2284707" indent="0" algn="ctr">
              <a:buNone/>
              <a:defRPr/>
            </a:lvl6pPr>
            <a:lvl7pPr marL="2741648" indent="0" algn="ctr">
              <a:buNone/>
              <a:defRPr/>
            </a:lvl7pPr>
            <a:lvl8pPr marL="3198590" indent="0" algn="ctr">
              <a:buNone/>
              <a:defRPr/>
            </a:lvl8pPr>
            <a:lvl9pPr marL="3655532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fld id="{E6EDEFC7-55FA-C24D-9D9C-3C680E134A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5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701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Box 23"/>
          <p:cNvSpPr txBox="1">
            <a:spLocks noChangeArrowheads="1"/>
          </p:cNvSpPr>
          <p:nvPr userDrawn="1"/>
        </p:nvSpPr>
        <p:spPr bwMode="auto">
          <a:xfrm>
            <a:off x="3505200" y="3048001"/>
            <a:ext cx="5410200" cy="369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30" tIns="45716" rIns="91430" bIns="45716">
            <a:spAutoFit/>
          </a:bodyPr>
          <a:lstStyle/>
          <a:p>
            <a:pPr>
              <a:defRPr/>
            </a:pPr>
            <a:endParaRPr lang="en-US">
              <a:latin typeface="Arial Narrow" pitchFamily="34" charset="0"/>
              <a:ea typeface="+mn-ea"/>
              <a:cs typeface="+mn-cs"/>
            </a:endParaRPr>
          </a:p>
        </p:txBody>
      </p:sp>
      <p:sp>
        <p:nvSpPr>
          <p:cNvPr id="537614" name="Rectangle 14"/>
          <p:cNvSpPr>
            <a:spLocks noGrp="1" noChangeArrowheads="1"/>
          </p:cNvSpPr>
          <p:nvPr>
            <p:ph type="ctrTitle"/>
          </p:nvPr>
        </p:nvSpPr>
        <p:spPr>
          <a:xfrm>
            <a:off x="685800" y="533400"/>
            <a:ext cx="7772400" cy="1143000"/>
          </a:xfrm>
        </p:spPr>
        <p:txBody>
          <a:bodyPr anchor="b"/>
          <a:lstStyle>
            <a:lvl1pPr algn="ctr">
              <a:defRPr sz="40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0"/>
          </p:nvPr>
        </p:nvSpPr>
        <p:spPr>
          <a:xfrm>
            <a:off x="1752600" y="2362200"/>
            <a:ext cx="5715000" cy="2895600"/>
          </a:xfrm>
        </p:spPr>
        <p:txBody>
          <a:bodyPr/>
          <a:lstStyle>
            <a:lvl1pPr>
              <a:defRPr>
                <a:latin typeface="Arial"/>
                <a:cs typeface="Arial"/>
              </a:defRPr>
            </a:lvl1pPr>
            <a:lvl2pPr>
              <a:defRPr>
                <a:latin typeface="Arial"/>
                <a:cs typeface="Arial"/>
              </a:defRPr>
            </a:lvl2pPr>
            <a:lvl3pPr>
              <a:defRPr>
                <a:latin typeface="Arial"/>
                <a:cs typeface="Arial"/>
              </a:defRPr>
            </a:lvl3pPr>
            <a:lvl4pPr>
              <a:defRPr>
                <a:latin typeface="Arial"/>
                <a:cs typeface="Arial"/>
              </a:defRPr>
            </a:lvl4pPr>
            <a:lvl5pPr>
              <a:defRPr>
                <a:latin typeface="Arial"/>
                <a:cs typeface="Arial"/>
              </a:defRPr>
            </a:lvl5pPr>
          </a:lstStyle>
          <a:p>
            <a:pPr lvl="0"/>
            <a:endParaRPr lang="en-US" dirty="0"/>
          </a:p>
        </p:txBody>
      </p:sp>
    </p:spTree>
  </p:cSld>
  <p:clrMapOvr>
    <a:masterClrMapping/>
  </p:clrMapOvr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035" indent="0" algn="ctr">
              <a:buNone/>
              <a:defRPr/>
            </a:lvl2pPr>
            <a:lvl3pPr marL="914071" indent="0" algn="ctr">
              <a:buNone/>
              <a:defRPr/>
            </a:lvl3pPr>
            <a:lvl4pPr marL="1371110" indent="0" algn="ctr">
              <a:buNone/>
              <a:defRPr/>
            </a:lvl4pPr>
            <a:lvl5pPr marL="1828146" indent="0" algn="ctr">
              <a:buNone/>
              <a:defRPr/>
            </a:lvl5pPr>
            <a:lvl6pPr marL="2285181" indent="0" algn="ctr">
              <a:buNone/>
              <a:defRPr/>
            </a:lvl6pPr>
            <a:lvl7pPr marL="2742219" indent="0" algn="ctr">
              <a:buNone/>
              <a:defRPr/>
            </a:lvl7pPr>
            <a:lvl8pPr marL="3199252" indent="0" algn="ctr">
              <a:buNone/>
              <a:defRPr/>
            </a:lvl8pPr>
            <a:lvl9pPr marL="3656291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527755" y="6328135"/>
            <a:ext cx="2133600" cy="365125"/>
          </a:xfrm>
          <a:prstGeom prst="rect">
            <a:avLst/>
          </a:prstGeom>
        </p:spPr>
        <p:txBody>
          <a:bodyPr vert="horz" lIns="91407" tIns="45704" rIns="91407" bIns="4570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D59F11-F73B-5846-AC0D-BB3B66F6B639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553200" y="6356357"/>
            <a:ext cx="2133600" cy="365125"/>
          </a:xfrm>
          <a:prstGeom prst="rect">
            <a:avLst/>
          </a:prstGeom>
        </p:spPr>
        <p:txBody>
          <a:bodyPr vert="horz" lIns="91407" tIns="45704" rIns="91407" bIns="4570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D59F11-F73B-5846-AC0D-BB3B66F6B639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7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20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35" indent="0">
              <a:buNone/>
              <a:defRPr sz="1800"/>
            </a:lvl2pPr>
            <a:lvl3pPr marL="914071" indent="0">
              <a:buNone/>
              <a:defRPr sz="1600"/>
            </a:lvl3pPr>
            <a:lvl4pPr marL="1371110" indent="0">
              <a:buNone/>
              <a:defRPr sz="1400"/>
            </a:lvl4pPr>
            <a:lvl5pPr marL="1828146" indent="0">
              <a:buNone/>
              <a:defRPr sz="1400"/>
            </a:lvl5pPr>
            <a:lvl6pPr marL="2285181" indent="0">
              <a:buNone/>
              <a:defRPr sz="1400"/>
            </a:lvl6pPr>
            <a:lvl7pPr marL="2742219" indent="0">
              <a:buNone/>
              <a:defRPr sz="1400"/>
            </a:lvl7pPr>
            <a:lvl8pPr marL="3199252" indent="0">
              <a:buNone/>
              <a:defRPr sz="1400"/>
            </a:lvl8pPr>
            <a:lvl9pPr marL="3656291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553200" y="6356357"/>
            <a:ext cx="2133600" cy="365125"/>
          </a:xfrm>
          <a:prstGeom prst="rect">
            <a:avLst/>
          </a:prstGeom>
        </p:spPr>
        <p:txBody>
          <a:bodyPr vert="horz" lIns="91407" tIns="45704" rIns="91407" bIns="4570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D59F11-F73B-5846-AC0D-BB3B66F6B639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524001"/>
            <a:ext cx="38862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24001"/>
            <a:ext cx="38862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553200" y="6356357"/>
            <a:ext cx="2133600" cy="365125"/>
          </a:xfrm>
          <a:prstGeom prst="rect">
            <a:avLst/>
          </a:prstGeom>
        </p:spPr>
        <p:txBody>
          <a:bodyPr vert="horz" lIns="91407" tIns="45704" rIns="91407" bIns="4570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D59F11-F73B-5846-AC0D-BB3B66F6B639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35" indent="0">
              <a:buNone/>
              <a:defRPr sz="2000" b="1"/>
            </a:lvl2pPr>
            <a:lvl3pPr marL="914071" indent="0">
              <a:buNone/>
              <a:defRPr sz="1800" b="1"/>
            </a:lvl3pPr>
            <a:lvl4pPr marL="1371110" indent="0">
              <a:buNone/>
              <a:defRPr sz="1600" b="1"/>
            </a:lvl4pPr>
            <a:lvl5pPr marL="1828146" indent="0">
              <a:buNone/>
              <a:defRPr sz="1600" b="1"/>
            </a:lvl5pPr>
            <a:lvl6pPr marL="2285181" indent="0">
              <a:buNone/>
              <a:defRPr sz="1600" b="1"/>
            </a:lvl6pPr>
            <a:lvl7pPr marL="2742219" indent="0">
              <a:buNone/>
              <a:defRPr sz="1600" b="1"/>
            </a:lvl7pPr>
            <a:lvl8pPr marL="3199252" indent="0">
              <a:buNone/>
              <a:defRPr sz="1600" b="1"/>
            </a:lvl8pPr>
            <a:lvl9pPr marL="365629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35" indent="0">
              <a:buNone/>
              <a:defRPr sz="2000" b="1"/>
            </a:lvl2pPr>
            <a:lvl3pPr marL="914071" indent="0">
              <a:buNone/>
              <a:defRPr sz="1800" b="1"/>
            </a:lvl3pPr>
            <a:lvl4pPr marL="1371110" indent="0">
              <a:buNone/>
              <a:defRPr sz="1600" b="1"/>
            </a:lvl4pPr>
            <a:lvl5pPr marL="1828146" indent="0">
              <a:buNone/>
              <a:defRPr sz="1600" b="1"/>
            </a:lvl5pPr>
            <a:lvl6pPr marL="2285181" indent="0">
              <a:buNone/>
              <a:defRPr sz="1600" b="1"/>
            </a:lvl6pPr>
            <a:lvl7pPr marL="2742219" indent="0">
              <a:buNone/>
              <a:defRPr sz="1600" b="1"/>
            </a:lvl7pPr>
            <a:lvl8pPr marL="3199252" indent="0">
              <a:buNone/>
              <a:defRPr sz="1600" b="1"/>
            </a:lvl8pPr>
            <a:lvl9pPr marL="365629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6553200" y="6356357"/>
            <a:ext cx="2133600" cy="365125"/>
          </a:xfrm>
          <a:prstGeom prst="rect">
            <a:avLst/>
          </a:prstGeom>
        </p:spPr>
        <p:txBody>
          <a:bodyPr vert="horz" lIns="91407" tIns="45704" rIns="91407" bIns="4570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D59F11-F73B-5846-AC0D-BB3B66F6B639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553200" y="6356357"/>
            <a:ext cx="2133600" cy="365125"/>
          </a:xfrm>
          <a:prstGeom prst="rect">
            <a:avLst/>
          </a:prstGeom>
        </p:spPr>
        <p:txBody>
          <a:bodyPr vert="horz" lIns="91407" tIns="45704" rIns="91407" bIns="4570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D59F11-F73B-5846-AC0D-BB3B66F6B639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553200" y="6356357"/>
            <a:ext cx="2133600" cy="365125"/>
          </a:xfrm>
          <a:prstGeom prst="rect">
            <a:avLst/>
          </a:prstGeom>
        </p:spPr>
        <p:txBody>
          <a:bodyPr vert="horz" lIns="91407" tIns="45704" rIns="91407" bIns="4570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D59F11-F73B-5846-AC0D-BB3B66F6B639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7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35" indent="0">
              <a:buNone/>
              <a:defRPr sz="1200"/>
            </a:lvl2pPr>
            <a:lvl3pPr marL="914071" indent="0">
              <a:buNone/>
              <a:defRPr sz="1000"/>
            </a:lvl3pPr>
            <a:lvl4pPr marL="1371110" indent="0">
              <a:buNone/>
              <a:defRPr sz="900"/>
            </a:lvl4pPr>
            <a:lvl5pPr marL="1828146" indent="0">
              <a:buNone/>
              <a:defRPr sz="900"/>
            </a:lvl5pPr>
            <a:lvl6pPr marL="2285181" indent="0">
              <a:buNone/>
              <a:defRPr sz="900"/>
            </a:lvl6pPr>
            <a:lvl7pPr marL="2742219" indent="0">
              <a:buNone/>
              <a:defRPr sz="900"/>
            </a:lvl7pPr>
            <a:lvl8pPr marL="3199252" indent="0">
              <a:buNone/>
              <a:defRPr sz="900"/>
            </a:lvl8pPr>
            <a:lvl9pPr marL="365629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553200" y="6356357"/>
            <a:ext cx="2133600" cy="365125"/>
          </a:xfrm>
          <a:prstGeom prst="rect">
            <a:avLst/>
          </a:prstGeom>
        </p:spPr>
        <p:txBody>
          <a:bodyPr vert="horz" lIns="91407" tIns="45704" rIns="91407" bIns="4570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D59F11-F73B-5846-AC0D-BB3B66F6B639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35" indent="0">
              <a:buNone/>
              <a:defRPr sz="2800"/>
            </a:lvl2pPr>
            <a:lvl3pPr marL="914071" indent="0">
              <a:buNone/>
              <a:defRPr sz="2400"/>
            </a:lvl3pPr>
            <a:lvl4pPr marL="1371110" indent="0">
              <a:buNone/>
              <a:defRPr sz="2000"/>
            </a:lvl4pPr>
            <a:lvl5pPr marL="1828146" indent="0">
              <a:buNone/>
              <a:defRPr sz="2000"/>
            </a:lvl5pPr>
            <a:lvl6pPr marL="2285181" indent="0">
              <a:buNone/>
              <a:defRPr sz="2000"/>
            </a:lvl6pPr>
            <a:lvl7pPr marL="2742219" indent="0">
              <a:buNone/>
              <a:defRPr sz="2000"/>
            </a:lvl7pPr>
            <a:lvl8pPr marL="3199252" indent="0">
              <a:buNone/>
              <a:defRPr sz="2000"/>
            </a:lvl8pPr>
            <a:lvl9pPr marL="3656291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35" indent="0">
              <a:buNone/>
              <a:defRPr sz="1200"/>
            </a:lvl2pPr>
            <a:lvl3pPr marL="914071" indent="0">
              <a:buNone/>
              <a:defRPr sz="1000"/>
            </a:lvl3pPr>
            <a:lvl4pPr marL="1371110" indent="0">
              <a:buNone/>
              <a:defRPr sz="900"/>
            </a:lvl4pPr>
            <a:lvl5pPr marL="1828146" indent="0">
              <a:buNone/>
              <a:defRPr sz="900"/>
            </a:lvl5pPr>
            <a:lvl6pPr marL="2285181" indent="0">
              <a:buNone/>
              <a:defRPr sz="900"/>
            </a:lvl6pPr>
            <a:lvl7pPr marL="2742219" indent="0">
              <a:buNone/>
              <a:defRPr sz="900"/>
            </a:lvl7pPr>
            <a:lvl8pPr marL="3199252" indent="0">
              <a:buNone/>
              <a:defRPr sz="900"/>
            </a:lvl8pPr>
            <a:lvl9pPr marL="365629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553200" y="6356357"/>
            <a:ext cx="2133600" cy="365125"/>
          </a:xfrm>
          <a:prstGeom prst="rect">
            <a:avLst/>
          </a:prstGeom>
        </p:spPr>
        <p:txBody>
          <a:bodyPr vert="horz" lIns="91407" tIns="45704" rIns="91407" bIns="4570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D59F11-F73B-5846-AC0D-BB3B66F6B639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9"/>
            <a:ext cx="8229600" cy="4525963"/>
          </a:xfrm>
          <a:prstGeom prst="rect">
            <a:avLst/>
          </a:prstGeom>
        </p:spPr>
        <p:txBody>
          <a:bodyPr vert="horz" lIns="91388" tIns="45694" rIns="91388" bIns="45694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fld id="{8EB24068-22D9-C048-B874-0C373A4887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553200" y="6356357"/>
            <a:ext cx="2133600" cy="365125"/>
          </a:xfrm>
          <a:prstGeom prst="rect">
            <a:avLst/>
          </a:prstGeom>
        </p:spPr>
        <p:txBody>
          <a:bodyPr vert="horz" lIns="91407" tIns="45704" rIns="91407" bIns="4570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D59F11-F73B-5846-AC0D-BB3B66F6B639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1" y="457200"/>
            <a:ext cx="1981200" cy="5334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457200"/>
            <a:ext cx="5791200" cy="5334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553200" y="6356357"/>
            <a:ext cx="2133600" cy="365125"/>
          </a:xfrm>
          <a:prstGeom prst="rect">
            <a:avLst/>
          </a:prstGeom>
        </p:spPr>
        <p:txBody>
          <a:bodyPr vert="horz" lIns="91407" tIns="45704" rIns="91407" bIns="4570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D59F11-F73B-5846-AC0D-BB3B66F6B639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457200"/>
            <a:ext cx="79248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1" y="1524001"/>
            <a:ext cx="7924800" cy="42672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553200" y="6356357"/>
            <a:ext cx="2133600" cy="365125"/>
          </a:xfrm>
          <a:prstGeom prst="rect">
            <a:avLst/>
          </a:prstGeom>
        </p:spPr>
        <p:txBody>
          <a:bodyPr vert="horz" lIns="91407" tIns="45704" rIns="91407" bIns="4570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D59F11-F73B-5846-AC0D-BB3B66F6B639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35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457200"/>
            <a:ext cx="79248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524001"/>
            <a:ext cx="3886200" cy="4267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24001"/>
            <a:ext cx="3886200" cy="4267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553200" y="6356357"/>
            <a:ext cx="2133600" cy="365125"/>
          </a:xfrm>
          <a:prstGeom prst="rect">
            <a:avLst/>
          </a:prstGeom>
        </p:spPr>
        <p:txBody>
          <a:bodyPr vert="horz" lIns="91407" tIns="45704" rIns="91407" bIns="4570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D59F11-F73B-5846-AC0D-BB3B66F6B639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3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035" indent="0" algn="ctr">
              <a:buNone/>
              <a:defRPr/>
            </a:lvl2pPr>
            <a:lvl3pPr marL="914071" indent="0" algn="ctr">
              <a:buNone/>
              <a:defRPr/>
            </a:lvl3pPr>
            <a:lvl4pPr marL="1371110" indent="0" algn="ctr">
              <a:buNone/>
              <a:defRPr/>
            </a:lvl4pPr>
            <a:lvl5pPr marL="1828146" indent="0" algn="ctr">
              <a:buNone/>
              <a:defRPr/>
            </a:lvl5pPr>
            <a:lvl6pPr marL="2285181" indent="0" algn="ctr">
              <a:buNone/>
              <a:defRPr/>
            </a:lvl6pPr>
            <a:lvl7pPr marL="2742219" indent="0" algn="ctr">
              <a:buNone/>
              <a:defRPr/>
            </a:lvl7pPr>
            <a:lvl8pPr marL="3199252" indent="0" algn="ctr">
              <a:buNone/>
              <a:defRPr/>
            </a:lvl8pPr>
            <a:lvl9pPr marL="3656291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527755" y="6328135"/>
            <a:ext cx="2133600" cy="365125"/>
          </a:xfrm>
          <a:prstGeom prst="rect">
            <a:avLst/>
          </a:prstGeom>
        </p:spPr>
        <p:txBody>
          <a:bodyPr vert="horz" lIns="91407" tIns="45704" rIns="91407" bIns="4570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D59F11-F73B-5846-AC0D-BB3B66F6B639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3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553200" y="6356357"/>
            <a:ext cx="2133600" cy="365125"/>
          </a:xfrm>
          <a:prstGeom prst="rect">
            <a:avLst/>
          </a:prstGeom>
        </p:spPr>
        <p:txBody>
          <a:bodyPr vert="horz" lIns="91407" tIns="45704" rIns="91407" bIns="4570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D59F11-F73B-5846-AC0D-BB3B66F6B639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3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7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20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35" indent="0">
              <a:buNone/>
              <a:defRPr sz="1800"/>
            </a:lvl2pPr>
            <a:lvl3pPr marL="914071" indent="0">
              <a:buNone/>
              <a:defRPr sz="1600"/>
            </a:lvl3pPr>
            <a:lvl4pPr marL="1371110" indent="0">
              <a:buNone/>
              <a:defRPr sz="1400"/>
            </a:lvl4pPr>
            <a:lvl5pPr marL="1828146" indent="0">
              <a:buNone/>
              <a:defRPr sz="1400"/>
            </a:lvl5pPr>
            <a:lvl6pPr marL="2285181" indent="0">
              <a:buNone/>
              <a:defRPr sz="1400"/>
            </a:lvl6pPr>
            <a:lvl7pPr marL="2742219" indent="0">
              <a:buNone/>
              <a:defRPr sz="1400"/>
            </a:lvl7pPr>
            <a:lvl8pPr marL="3199252" indent="0">
              <a:buNone/>
              <a:defRPr sz="1400"/>
            </a:lvl8pPr>
            <a:lvl9pPr marL="3656291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553200" y="6356357"/>
            <a:ext cx="2133600" cy="365125"/>
          </a:xfrm>
          <a:prstGeom prst="rect">
            <a:avLst/>
          </a:prstGeom>
        </p:spPr>
        <p:txBody>
          <a:bodyPr vert="horz" lIns="91407" tIns="45704" rIns="91407" bIns="4570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D59F11-F73B-5846-AC0D-BB3B66F6B639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3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524001"/>
            <a:ext cx="38862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24001"/>
            <a:ext cx="38862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553200" y="6356357"/>
            <a:ext cx="2133600" cy="365125"/>
          </a:xfrm>
          <a:prstGeom prst="rect">
            <a:avLst/>
          </a:prstGeom>
        </p:spPr>
        <p:txBody>
          <a:bodyPr vert="horz" lIns="91407" tIns="45704" rIns="91407" bIns="4570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D59F11-F73B-5846-AC0D-BB3B66F6B639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3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35" indent="0">
              <a:buNone/>
              <a:defRPr sz="2000" b="1"/>
            </a:lvl2pPr>
            <a:lvl3pPr marL="914071" indent="0">
              <a:buNone/>
              <a:defRPr sz="1800" b="1"/>
            </a:lvl3pPr>
            <a:lvl4pPr marL="1371110" indent="0">
              <a:buNone/>
              <a:defRPr sz="1600" b="1"/>
            </a:lvl4pPr>
            <a:lvl5pPr marL="1828146" indent="0">
              <a:buNone/>
              <a:defRPr sz="1600" b="1"/>
            </a:lvl5pPr>
            <a:lvl6pPr marL="2285181" indent="0">
              <a:buNone/>
              <a:defRPr sz="1600" b="1"/>
            </a:lvl6pPr>
            <a:lvl7pPr marL="2742219" indent="0">
              <a:buNone/>
              <a:defRPr sz="1600" b="1"/>
            </a:lvl7pPr>
            <a:lvl8pPr marL="3199252" indent="0">
              <a:buNone/>
              <a:defRPr sz="1600" b="1"/>
            </a:lvl8pPr>
            <a:lvl9pPr marL="365629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35" indent="0">
              <a:buNone/>
              <a:defRPr sz="2000" b="1"/>
            </a:lvl2pPr>
            <a:lvl3pPr marL="914071" indent="0">
              <a:buNone/>
              <a:defRPr sz="1800" b="1"/>
            </a:lvl3pPr>
            <a:lvl4pPr marL="1371110" indent="0">
              <a:buNone/>
              <a:defRPr sz="1600" b="1"/>
            </a:lvl4pPr>
            <a:lvl5pPr marL="1828146" indent="0">
              <a:buNone/>
              <a:defRPr sz="1600" b="1"/>
            </a:lvl5pPr>
            <a:lvl6pPr marL="2285181" indent="0">
              <a:buNone/>
              <a:defRPr sz="1600" b="1"/>
            </a:lvl6pPr>
            <a:lvl7pPr marL="2742219" indent="0">
              <a:buNone/>
              <a:defRPr sz="1600" b="1"/>
            </a:lvl7pPr>
            <a:lvl8pPr marL="3199252" indent="0">
              <a:buNone/>
              <a:defRPr sz="1600" b="1"/>
            </a:lvl8pPr>
            <a:lvl9pPr marL="365629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6553200" y="6356357"/>
            <a:ext cx="2133600" cy="365125"/>
          </a:xfrm>
          <a:prstGeom prst="rect">
            <a:avLst/>
          </a:prstGeom>
        </p:spPr>
        <p:txBody>
          <a:bodyPr vert="horz" lIns="91407" tIns="45704" rIns="91407" bIns="4570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D59F11-F73B-5846-AC0D-BB3B66F6B639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3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553200" y="6356357"/>
            <a:ext cx="2133600" cy="365125"/>
          </a:xfrm>
          <a:prstGeom prst="rect">
            <a:avLst/>
          </a:prstGeom>
        </p:spPr>
        <p:txBody>
          <a:bodyPr vert="horz" lIns="91407" tIns="45704" rIns="91407" bIns="4570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D59F11-F73B-5846-AC0D-BB3B66F6B639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9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22"/>
            <a:ext cx="7772400" cy="1500187"/>
          </a:xfrm>
          <a:prstGeom prst="rect">
            <a:avLst/>
          </a:prstGeom>
        </p:spPr>
        <p:txBody>
          <a:bodyPr vert="horz" lIns="91388" tIns="45694" rIns="91388" bIns="45694" anchor="b"/>
          <a:lstStyle>
            <a:lvl1pPr marL="0" indent="0">
              <a:buNone/>
              <a:defRPr sz="2000"/>
            </a:lvl1pPr>
            <a:lvl2pPr marL="456940" indent="0">
              <a:buNone/>
              <a:defRPr sz="1800"/>
            </a:lvl2pPr>
            <a:lvl3pPr marL="913881" indent="0">
              <a:buNone/>
              <a:defRPr sz="1600"/>
            </a:lvl3pPr>
            <a:lvl4pPr marL="1370826" indent="0">
              <a:buNone/>
              <a:defRPr sz="1400"/>
            </a:lvl4pPr>
            <a:lvl5pPr marL="1827766" indent="0">
              <a:buNone/>
              <a:defRPr sz="1400"/>
            </a:lvl5pPr>
            <a:lvl6pPr marL="2284707" indent="0">
              <a:buNone/>
              <a:defRPr sz="1400"/>
            </a:lvl6pPr>
            <a:lvl7pPr marL="2741648" indent="0">
              <a:buNone/>
              <a:defRPr sz="1400"/>
            </a:lvl7pPr>
            <a:lvl8pPr marL="3198590" indent="0">
              <a:buNone/>
              <a:defRPr sz="1400"/>
            </a:lvl8pPr>
            <a:lvl9pPr marL="3655532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fld id="{681A5DFA-3B2B-DC48-9633-B39B2A2B88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3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553200" y="6356357"/>
            <a:ext cx="2133600" cy="365125"/>
          </a:xfrm>
          <a:prstGeom prst="rect">
            <a:avLst/>
          </a:prstGeom>
        </p:spPr>
        <p:txBody>
          <a:bodyPr vert="horz" lIns="91407" tIns="45704" rIns="91407" bIns="4570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D59F11-F73B-5846-AC0D-BB3B66F6B639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3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7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35" indent="0">
              <a:buNone/>
              <a:defRPr sz="1200"/>
            </a:lvl2pPr>
            <a:lvl3pPr marL="914071" indent="0">
              <a:buNone/>
              <a:defRPr sz="1000"/>
            </a:lvl3pPr>
            <a:lvl4pPr marL="1371110" indent="0">
              <a:buNone/>
              <a:defRPr sz="900"/>
            </a:lvl4pPr>
            <a:lvl5pPr marL="1828146" indent="0">
              <a:buNone/>
              <a:defRPr sz="900"/>
            </a:lvl5pPr>
            <a:lvl6pPr marL="2285181" indent="0">
              <a:buNone/>
              <a:defRPr sz="900"/>
            </a:lvl6pPr>
            <a:lvl7pPr marL="2742219" indent="0">
              <a:buNone/>
              <a:defRPr sz="900"/>
            </a:lvl7pPr>
            <a:lvl8pPr marL="3199252" indent="0">
              <a:buNone/>
              <a:defRPr sz="900"/>
            </a:lvl8pPr>
            <a:lvl9pPr marL="365629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553200" y="6356357"/>
            <a:ext cx="2133600" cy="365125"/>
          </a:xfrm>
          <a:prstGeom prst="rect">
            <a:avLst/>
          </a:prstGeom>
        </p:spPr>
        <p:txBody>
          <a:bodyPr vert="horz" lIns="91407" tIns="45704" rIns="91407" bIns="4570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D59F11-F73B-5846-AC0D-BB3B66F6B639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3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35" indent="0">
              <a:buNone/>
              <a:defRPr sz="2800"/>
            </a:lvl2pPr>
            <a:lvl3pPr marL="914071" indent="0">
              <a:buNone/>
              <a:defRPr sz="2400"/>
            </a:lvl3pPr>
            <a:lvl4pPr marL="1371110" indent="0">
              <a:buNone/>
              <a:defRPr sz="2000"/>
            </a:lvl4pPr>
            <a:lvl5pPr marL="1828146" indent="0">
              <a:buNone/>
              <a:defRPr sz="2000"/>
            </a:lvl5pPr>
            <a:lvl6pPr marL="2285181" indent="0">
              <a:buNone/>
              <a:defRPr sz="2000"/>
            </a:lvl6pPr>
            <a:lvl7pPr marL="2742219" indent="0">
              <a:buNone/>
              <a:defRPr sz="2000"/>
            </a:lvl7pPr>
            <a:lvl8pPr marL="3199252" indent="0">
              <a:buNone/>
              <a:defRPr sz="2000"/>
            </a:lvl8pPr>
            <a:lvl9pPr marL="3656291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35" indent="0">
              <a:buNone/>
              <a:defRPr sz="1200"/>
            </a:lvl2pPr>
            <a:lvl3pPr marL="914071" indent="0">
              <a:buNone/>
              <a:defRPr sz="1000"/>
            </a:lvl3pPr>
            <a:lvl4pPr marL="1371110" indent="0">
              <a:buNone/>
              <a:defRPr sz="900"/>
            </a:lvl4pPr>
            <a:lvl5pPr marL="1828146" indent="0">
              <a:buNone/>
              <a:defRPr sz="900"/>
            </a:lvl5pPr>
            <a:lvl6pPr marL="2285181" indent="0">
              <a:buNone/>
              <a:defRPr sz="900"/>
            </a:lvl6pPr>
            <a:lvl7pPr marL="2742219" indent="0">
              <a:buNone/>
              <a:defRPr sz="900"/>
            </a:lvl7pPr>
            <a:lvl8pPr marL="3199252" indent="0">
              <a:buNone/>
              <a:defRPr sz="900"/>
            </a:lvl8pPr>
            <a:lvl9pPr marL="365629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553200" y="6356357"/>
            <a:ext cx="2133600" cy="365125"/>
          </a:xfrm>
          <a:prstGeom prst="rect">
            <a:avLst/>
          </a:prstGeom>
        </p:spPr>
        <p:txBody>
          <a:bodyPr vert="horz" lIns="91407" tIns="45704" rIns="91407" bIns="4570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D59F11-F73B-5846-AC0D-BB3B66F6B639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3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553200" y="6356357"/>
            <a:ext cx="2133600" cy="365125"/>
          </a:xfrm>
          <a:prstGeom prst="rect">
            <a:avLst/>
          </a:prstGeom>
        </p:spPr>
        <p:txBody>
          <a:bodyPr vert="horz" lIns="91407" tIns="45704" rIns="91407" bIns="4570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D59F11-F73B-5846-AC0D-BB3B66F6B639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3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1" y="457200"/>
            <a:ext cx="1981200" cy="5334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457200"/>
            <a:ext cx="5791200" cy="5334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553200" y="6356357"/>
            <a:ext cx="2133600" cy="365125"/>
          </a:xfrm>
          <a:prstGeom prst="rect">
            <a:avLst/>
          </a:prstGeom>
        </p:spPr>
        <p:txBody>
          <a:bodyPr vert="horz" lIns="91407" tIns="45704" rIns="91407" bIns="4570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D59F11-F73B-5846-AC0D-BB3B66F6B639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365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457200"/>
            <a:ext cx="79248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1" y="1524001"/>
            <a:ext cx="7924800" cy="42672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553200" y="6356357"/>
            <a:ext cx="2133600" cy="365125"/>
          </a:xfrm>
          <a:prstGeom prst="rect">
            <a:avLst/>
          </a:prstGeom>
        </p:spPr>
        <p:txBody>
          <a:bodyPr vert="horz" lIns="91407" tIns="45704" rIns="91407" bIns="4570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D59F11-F73B-5846-AC0D-BB3B66F6B639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36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457200"/>
            <a:ext cx="79248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524001"/>
            <a:ext cx="3886200" cy="4267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24001"/>
            <a:ext cx="3886200" cy="4267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553200" y="6356357"/>
            <a:ext cx="2133600" cy="365125"/>
          </a:xfrm>
          <a:prstGeom prst="rect">
            <a:avLst/>
          </a:prstGeom>
        </p:spPr>
        <p:txBody>
          <a:bodyPr vert="horz" lIns="91407" tIns="45704" rIns="91407" bIns="4570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D59F11-F73B-5846-AC0D-BB3B66F6B639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9"/>
            <a:ext cx="4038600" cy="4525963"/>
          </a:xfrm>
          <a:prstGeom prst="rect">
            <a:avLst/>
          </a:prstGeom>
        </p:spPr>
        <p:txBody>
          <a:bodyPr vert="horz" lIns="91388" tIns="45694" rIns="91388" bIns="45694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9"/>
            <a:ext cx="4038600" cy="4525963"/>
          </a:xfrm>
          <a:prstGeom prst="rect">
            <a:avLst/>
          </a:prstGeom>
        </p:spPr>
        <p:txBody>
          <a:bodyPr vert="horz" lIns="91388" tIns="45694" rIns="91388" bIns="45694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fld id="{5FD80321-91CB-5148-AFA5-0FA6A4A07B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  <a:prstGeom prst="rect">
            <a:avLst/>
          </a:prstGeom>
        </p:spPr>
        <p:txBody>
          <a:bodyPr vert="horz" lIns="91388" tIns="45694" rIns="91388" bIns="45694" anchor="b"/>
          <a:lstStyle>
            <a:lvl1pPr marL="0" indent="0">
              <a:buNone/>
              <a:defRPr sz="2400" b="1"/>
            </a:lvl1pPr>
            <a:lvl2pPr marL="456940" indent="0">
              <a:buNone/>
              <a:defRPr sz="2000" b="1"/>
            </a:lvl2pPr>
            <a:lvl3pPr marL="913881" indent="0">
              <a:buNone/>
              <a:defRPr sz="1800" b="1"/>
            </a:lvl3pPr>
            <a:lvl4pPr marL="1370826" indent="0">
              <a:buNone/>
              <a:defRPr sz="1600" b="1"/>
            </a:lvl4pPr>
            <a:lvl5pPr marL="1827766" indent="0">
              <a:buNone/>
              <a:defRPr sz="1600" b="1"/>
            </a:lvl5pPr>
            <a:lvl6pPr marL="2284707" indent="0">
              <a:buNone/>
              <a:defRPr sz="1600" b="1"/>
            </a:lvl6pPr>
            <a:lvl7pPr marL="2741648" indent="0">
              <a:buNone/>
              <a:defRPr sz="1600" b="1"/>
            </a:lvl7pPr>
            <a:lvl8pPr marL="3198590" indent="0">
              <a:buNone/>
              <a:defRPr sz="1600" b="1"/>
            </a:lvl8pPr>
            <a:lvl9pPr marL="3655532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 lIns="91388" tIns="45694" rIns="91388" bIns="45694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4"/>
            <a:ext cx="4041775" cy="639762"/>
          </a:xfrm>
          <a:prstGeom prst="rect">
            <a:avLst/>
          </a:prstGeom>
        </p:spPr>
        <p:txBody>
          <a:bodyPr vert="horz" lIns="91388" tIns="45694" rIns="91388" bIns="45694" anchor="b"/>
          <a:lstStyle>
            <a:lvl1pPr marL="0" indent="0">
              <a:buNone/>
              <a:defRPr sz="2400" b="1"/>
            </a:lvl1pPr>
            <a:lvl2pPr marL="456940" indent="0">
              <a:buNone/>
              <a:defRPr sz="2000" b="1"/>
            </a:lvl2pPr>
            <a:lvl3pPr marL="913881" indent="0">
              <a:buNone/>
              <a:defRPr sz="1800" b="1"/>
            </a:lvl3pPr>
            <a:lvl4pPr marL="1370826" indent="0">
              <a:buNone/>
              <a:defRPr sz="1600" b="1"/>
            </a:lvl4pPr>
            <a:lvl5pPr marL="1827766" indent="0">
              <a:buNone/>
              <a:defRPr sz="1600" b="1"/>
            </a:lvl5pPr>
            <a:lvl6pPr marL="2284707" indent="0">
              <a:buNone/>
              <a:defRPr sz="1600" b="1"/>
            </a:lvl6pPr>
            <a:lvl7pPr marL="2741648" indent="0">
              <a:buNone/>
              <a:defRPr sz="1600" b="1"/>
            </a:lvl7pPr>
            <a:lvl8pPr marL="3198590" indent="0">
              <a:buNone/>
              <a:defRPr sz="1600" b="1"/>
            </a:lvl8pPr>
            <a:lvl9pPr marL="3655532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  <a:prstGeom prst="rect">
            <a:avLst/>
          </a:prstGeom>
        </p:spPr>
        <p:txBody>
          <a:bodyPr vert="horz" lIns="91388" tIns="45694" rIns="91388" bIns="45694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fld id="{782EBB13-330D-7E4E-954B-949458A086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fld id="{A784FB3E-8072-1442-8457-BC3B344F1B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00200" y="1981200"/>
            <a:ext cx="33528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05400" y="1981200"/>
            <a:ext cx="33528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Your Name, Fermilab  -  DOE Proton Accelerator-Based Physics Review, June 8-11, 2009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b="0"/>
            </a:lvl1pPr>
          </a:lstStyle>
          <a:p>
            <a:fld id="{CF7A74A8-B30E-B84B-8290-586C12EC7B8A}" type="slidenum">
              <a:rPr lang="en-US"/>
              <a:pPr/>
              <a:t>‹#›</a:t>
            </a:fld>
            <a:endParaRPr lang="en-US"/>
          </a:p>
          <a:p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fld id="{4D9223E5-C18F-534F-BD0F-9CD480BAC4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2" y="273059"/>
            <a:ext cx="5111750" cy="5853113"/>
          </a:xfrm>
          <a:prstGeom prst="rect">
            <a:avLst/>
          </a:prstGeom>
        </p:spPr>
        <p:txBody>
          <a:bodyPr vert="horz" lIns="91388" tIns="45694" rIns="91388" bIns="45694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  <a:prstGeom prst="rect">
            <a:avLst/>
          </a:prstGeom>
        </p:spPr>
        <p:txBody>
          <a:bodyPr vert="horz" lIns="91388" tIns="45694" rIns="91388" bIns="45694"/>
          <a:lstStyle>
            <a:lvl1pPr marL="0" indent="0">
              <a:buNone/>
              <a:defRPr sz="1400"/>
            </a:lvl1pPr>
            <a:lvl2pPr marL="456940" indent="0">
              <a:buNone/>
              <a:defRPr sz="1200"/>
            </a:lvl2pPr>
            <a:lvl3pPr marL="913881" indent="0">
              <a:buNone/>
              <a:defRPr sz="1000"/>
            </a:lvl3pPr>
            <a:lvl4pPr marL="1370826" indent="0">
              <a:buNone/>
              <a:defRPr sz="900"/>
            </a:lvl4pPr>
            <a:lvl5pPr marL="1827766" indent="0">
              <a:buNone/>
              <a:defRPr sz="900"/>
            </a:lvl5pPr>
            <a:lvl6pPr marL="2284707" indent="0">
              <a:buNone/>
              <a:defRPr sz="900"/>
            </a:lvl6pPr>
            <a:lvl7pPr marL="2741648" indent="0">
              <a:buNone/>
              <a:defRPr sz="900"/>
            </a:lvl7pPr>
            <a:lvl8pPr marL="3198590" indent="0">
              <a:buNone/>
              <a:defRPr sz="900"/>
            </a:lvl8pPr>
            <a:lvl9pPr marL="3655532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fld id="{BB6933E1-3950-9946-94F1-30AF0074CC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 lIns="91388" tIns="45694" rIns="91388" bIns="45694"/>
          <a:lstStyle>
            <a:lvl1pPr marL="0" indent="0">
              <a:buNone/>
              <a:defRPr sz="3200"/>
            </a:lvl1pPr>
            <a:lvl2pPr marL="456940" indent="0">
              <a:buNone/>
              <a:defRPr sz="2800"/>
            </a:lvl2pPr>
            <a:lvl3pPr marL="913881" indent="0">
              <a:buNone/>
              <a:defRPr sz="2400"/>
            </a:lvl3pPr>
            <a:lvl4pPr marL="1370826" indent="0">
              <a:buNone/>
              <a:defRPr sz="2000"/>
            </a:lvl4pPr>
            <a:lvl5pPr marL="1827766" indent="0">
              <a:buNone/>
              <a:defRPr sz="2000"/>
            </a:lvl5pPr>
            <a:lvl6pPr marL="2284707" indent="0">
              <a:buNone/>
              <a:defRPr sz="2000"/>
            </a:lvl6pPr>
            <a:lvl7pPr marL="2741648" indent="0">
              <a:buNone/>
              <a:defRPr sz="2000"/>
            </a:lvl7pPr>
            <a:lvl8pPr marL="3198590" indent="0">
              <a:buNone/>
              <a:defRPr sz="2000"/>
            </a:lvl8pPr>
            <a:lvl9pPr marL="3655532" indent="0">
              <a:buNone/>
              <a:defRPr sz="2000"/>
            </a:lvl9pPr>
          </a:lstStyle>
          <a:p>
            <a:pPr lvl="0"/>
            <a:endParaRPr lang="en-US" noProof="0" smtClean="0">
              <a:sym typeface="Times New Roman" pitchFamily="30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 lIns="91388" tIns="45694" rIns="91388" bIns="45694"/>
          <a:lstStyle>
            <a:lvl1pPr marL="0" indent="0">
              <a:buNone/>
              <a:defRPr sz="1400"/>
            </a:lvl1pPr>
            <a:lvl2pPr marL="456940" indent="0">
              <a:buNone/>
              <a:defRPr sz="1200"/>
            </a:lvl2pPr>
            <a:lvl3pPr marL="913881" indent="0">
              <a:buNone/>
              <a:defRPr sz="1000"/>
            </a:lvl3pPr>
            <a:lvl4pPr marL="1370826" indent="0">
              <a:buNone/>
              <a:defRPr sz="900"/>
            </a:lvl4pPr>
            <a:lvl5pPr marL="1827766" indent="0">
              <a:buNone/>
              <a:defRPr sz="900"/>
            </a:lvl5pPr>
            <a:lvl6pPr marL="2284707" indent="0">
              <a:buNone/>
              <a:defRPr sz="900"/>
            </a:lvl6pPr>
            <a:lvl7pPr marL="2741648" indent="0">
              <a:buNone/>
              <a:defRPr sz="900"/>
            </a:lvl7pPr>
            <a:lvl8pPr marL="3198590" indent="0">
              <a:buNone/>
              <a:defRPr sz="900"/>
            </a:lvl8pPr>
            <a:lvl9pPr marL="3655532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fld id="{DD0889AF-A11F-6D45-B6BB-660B9BF6B5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9"/>
            <a:ext cx="8229600" cy="4525963"/>
          </a:xfrm>
          <a:prstGeom prst="rect">
            <a:avLst/>
          </a:prstGeom>
        </p:spPr>
        <p:txBody>
          <a:bodyPr vert="eaVert" lIns="91388" tIns="45694" rIns="91388" bIns="45694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fld id="{8AC37E26-2E37-8341-A573-D9AC23C768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568325"/>
            <a:ext cx="2057400" cy="5557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68325"/>
            <a:ext cx="6019800" cy="5557838"/>
          </a:xfrm>
          <a:prstGeom prst="rect">
            <a:avLst/>
          </a:prstGeom>
        </p:spPr>
        <p:txBody>
          <a:bodyPr vert="eaVert" lIns="91388" tIns="45694" rIns="91388" bIns="45694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fld id="{0E02225A-802E-0645-A1EA-373BC05DDF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1522" y="568325"/>
            <a:ext cx="7805737" cy="114458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229600" cy="2185988"/>
          </a:xfrm>
          <a:prstGeom prst="rect">
            <a:avLst/>
          </a:prstGeom>
        </p:spPr>
        <p:txBody>
          <a:bodyPr vert="horz" lIns="91388" tIns="45694" rIns="91388" bIns="45694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3938591"/>
            <a:ext cx="8229600" cy="2187575"/>
          </a:xfrm>
          <a:prstGeom prst="rect">
            <a:avLst/>
          </a:prstGeom>
        </p:spPr>
        <p:txBody>
          <a:bodyPr vert="horz" lIns="91388" tIns="45694" rIns="91388" bIns="45694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fld id="{6D13B46F-8A28-C145-A75A-AC091E9719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035" indent="0" algn="ctr">
              <a:buNone/>
              <a:defRPr/>
            </a:lvl2pPr>
            <a:lvl3pPr marL="914071" indent="0" algn="ctr">
              <a:buNone/>
              <a:defRPr/>
            </a:lvl3pPr>
            <a:lvl4pPr marL="1371110" indent="0" algn="ctr">
              <a:buNone/>
              <a:defRPr/>
            </a:lvl4pPr>
            <a:lvl5pPr marL="1828146" indent="0" algn="ctr">
              <a:buNone/>
              <a:defRPr/>
            </a:lvl5pPr>
            <a:lvl6pPr marL="2285181" indent="0" algn="ctr">
              <a:buNone/>
              <a:defRPr/>
            </a:lvl6pPr>
            <a:lvl7pPr marL="2742219" indent="0" algn="ctr">
              <a:buNone/>
              <a:defRPr/>
            </a:lvl7pPr>
            <a:lvl8pPr marL="3199252" indent="0" algn="ctr">
              <a:buNone/>
              <a:defRPr/>
            </a:lvl8pPr>
            <a:lvl9pPr marL="3656291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fld id="{6E2E3B36-07E3-7041-867C-B505C3D487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fld id="{BA51B9DE-96B3-1F47-B720-D8A79A5200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7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20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35" indent="0">
              <a:buNone/>
              <a:defRPr sz="1800"/>
            </a:lvl2pPr>
            <a:lvl3pPr marL="914071" indent="0">
              <a:buNone/>
              <a:defRPr sz="1600"/>
            </a:lvl3pPr>
            <a:lvl4pPr marL="1371110" indent="0">
              <a:buNone/>
              <a:defRPr sz="1400"/>
            </a:lvl4pPr>
            <a:lvl5pPr marL="1828146" indent="0">
              <a:buNone/>
              <a:defRPr sz="1400"/>
            </a:lvl5pPr>
            <a:lvl6pPr marL="2285181" indent="0">
              <a:buNone/>
              <a:defRPr sz="1400"/>
            </a:lvl6pPr>
            <a:lvl7pPr marL="2742219" indent="0">
              <a:buNone/>
              <a:defRPr sz="1400"/>
            </a:lvl7pPr>
            <a:lvl8pPr marL="3199252" indent="0">
              <a:buNone/>
              <a:defRPr sz="1400"/>
            </a:lvl8pPr>
            <a:lvl9pPr marL="3656291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fld id="{CFAABB9F-3D0D-6F4D-A542-AF8C01A51A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fld id="{A2F97879-8720-2B45-B328-88D9E9B10F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35" indent="0">
              <a:buNone/>
              <a:defRPr sz="2000" b="1"/>
            </a:lvl2pPr>
            <a:lvl3pPr marL="914071" indent="0">
              <a:buNone/>
              <a:defRPr sz="1800" b="1"/>
            </a:lvl3pPr>
            <a:lvl4pPr marL="1371110" indent="0">
              <a:buNone/>
              <a:defRPr sz="1600" b="1"/>
            </a:lvl4pPr>
            <a:lvl5pPr marL="1828146" indent="0">
              <a:buNone/>
              <a:defRPr sz="1600" b="1"/>
            </a:lvl5pPr>
            <a:lvl6pPr marL="2285181" indent="0">
              <a:buNone/>
              <a:defRPr sz="1600" b="1"/>
            </a:lvl6pPr>
            <a:lvl7pPr marL="2742219" indent="0">
              <a:buNone/>
              <a:defRPr sz="1600" b="1"/>
            </a:lvl7pPr>
            <a:lvl8pPr marL="3199252" indent="0">
              <a:buNone/>
              <a:defRPr sz="1600" b="1"/>
            </a:lvl8pPr>
            <a:lvl9pPr marL="365629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35" indent="0">
              <a:buNone/>
              <a:defRPr sz="2000" b="1"/>
            </a:lvl2pPr>
            <a:lvl3pPr marL="914071" indent="0">
              <a:buNone/>
              <a:defRPr sz="1800" b="1"/>
            </a:lvl3pPr>
            <a:lvl4pPr marL="1371110" indent="0">
              <a:buNone/>
              <a:defRPr sz="1600" b="1"/>
            </a:lvl4pPr>
            <a:lvl5pPr marL="1828146" indent="0">
              <a:buNone/>
              <a:defRPr sz="1600" b="1"/>
            </a:lvl5pPr>
            <a:lvl6pPr marL="2285181" indent="0">
              <a:buNone/>
              <a:defRPr sz="1600" b="1"/>
            </a:lvl6pPr>
            <a:lvl7pPr marL="2742219" indent="0">
              <a:buNone/>
              <a:defRPr sz="1600" b="1"/>
            </a:lvl7pPr>
            <a:lvl8pPr marL="3199252" indent="0">
              <a:buNone/>
              <a:defRPr sz="1600" b="1"/>
            </a:lvl8pPr>
            <a:lvl9pPr marL="365629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Your Name, Fermilab  -  DOE Proton Accelerator-Based Physics Review, June 8-11, 2009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b="0"/>
            </a:lvl1pPr>
          </a:lstStyle>
          <a:p>
            <a:fld id="{CAB5731F-1611-5849-9639-D34521C4BB6D}" type="slidenum">
              <a:rPr lang="en-US"/>
              <a:pPr/>
              <a:t>‹#›</a:t>
            </a:fld>
            <a:endParaRPr lang="en-US"/>
          </a:p>
          <a:p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35" indent="0">
              <a:buNone/>
              <a:defRPr sz="2000" b="1"/>
            </a:lvl2pPr>
            <a:lvl3pPr marL="914071" indent="0">
              <a:buNone/>
              <a:defRPr sz="1800" b="1"/>
            </a:lvl3pPr>
            <a:lvl4pPr marL="1371110" indent="0">
              <a:buNone/>
              <a:defRPr sz="1600" b="1"/>
            </a:lvl4pPr>
            <a:lvl5pPr marL="1828146" indent="0">
              <a:buNone/>
              <a:defRPr sz="1600" b="1"/>
            </a:lvl5pPr>
            <a:lvl6pPr marL="2285181" indent="0">
              <a:buNone/>
              <a:defRPr sz="1600" b="1"/>
            </a:lvl6pPr>
            <a:lvl7pPr marL="2742219" indent="0">
              <a:buNone/>
              <a:defRPr sz="1600" b="1"/>
            </a:lvl7pPr>
            <a:lvl8pPr marL="3199252" indent="0">
              <a:buNone/>
              <a:defRPr sz="1600" b="1"/>
            </a:lvl8pPr>
            <a:lvl9pPr marL="365629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35" indent="0">
              <a:buNone/>
              <a:defRPr sz="2000" b="1"/>
            </a:lvl2pPr>
            <a:lvl3pPr marL="914071" indent="0">
              <a:buNone/>
              <a:defRPr sz="1800" b="1"/>
            </a:lvl3pPr>
            <a:lvl4pPr marL="1371110" indent="0">
              <a:buNone/>
              <a:defRPr sz="1600" b="1"/>
            </a:lvl4pPr>
            <a:lvl5pPr marL="1828146" indent="0">
              <a:buNone/>
              <a:defRPr sz="1600" b="1"/>
            </a:lvl5pPr>
            <a:lvl6pPr marL="2285181" indent="0">
              <a:buNone/>
              <a:defRPr sz="1600" b="1"/>
            </a:lvl6pPr>
            <a:lvl7pPr marL="2742219" indent="0">
              <a:buNone/>
              <a:defRPr sz="1600" b="1"/>
            </a:lvl7pPr>
            <a:lvl8pPr marL="3199252" indent="0">
              <a:buNone/>
              <a:defRPr sz="1600" b="1"/>
            </a:lvl8pPr>
            <a:lvl9pPr marL="365629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fld id="{5C7380C8-B17D-D04B-B47D-3498C8FA5C7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fld id="{19D5A766-7078-FA41-88A3-431D9C67C9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fld id="{7B38850D-CB60-314B-B9FB-17FF0E8313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7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35" indent="0">
              <a:buNone/>
              <a:defRPr sz="1200"/>
            </a:lvl2pPr>
            <a:lvl3pPr marL="914071" indent="0">
              <a:buNone/>
              <a:defRPr sz="1000"/>
            </a:lvl3pPr>
            <a:lvl4pPr marL="1371110" indent="0">
              <a:buNone/>
              <a:defRPr sz="900"/>
            </a:lvl4pPr>
            <a:lvl5pPr marL="1828146" indent="0">
              <a:buNone/>
              <a:defRPr sz="900"/>
            </a:lvl5pPr>
            <a:lvl6pPr marL="2285181" indent="0">
              <a:buNone/>
              <a:defRPr sz="900"/>
            </a:lvl6pPr>
            <a:lvl7pPr marL="2742219" indent="0">
              <a:buNone/>
              <a:defRPr sz="900"/>
            </a:lvl7pPr>
            <a:lvl8pPr marL="3199252" indent="0">
              <a:buNone/>
              <a:defRPr sz="900"/>
            </a:lvl8pPr>
            <a:lvl9pPr marL="365629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fld id="{8F230013-DFC3-F641-9A90-B33076CF2D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35" indent="0">
              <a:buNone/>
              <a:defRPr sz="2800"/>
            </a:lvl2pPr>
            <a:lvl3pPr marL="914071" indent="0">
              <a:buNone/>
              <a:defRPr sz="2400"/>
            </a:lvl3pPr>
            <a:lvl4pPr marL="1371110" indent="0">
              <a:buNone/>
              <a:defRPr sz="2000"/>
            </a:lvl4pPr>
            <a:lvl5pPr marL="1828146" indent="0">
              <a:buNone/>
              <a:defRPr sz="2000"/>
            </a:lvl5pPr>
            <a:lvl6pPr marL="2285181" indent="0">
              <a:buNone/>
              <a:defRPr sz="2000"/>
            </a:lvl6pPr>
            <a:lvl7pPr marL="2742219" indent="0">
              <a:buNone/>
              <a:defRPr sz="2000"/>
            </a:lvl7pPr>
            <a:lvl8pPr marL="3199252" indent="0">
              <a:buNone/>
              <a:defRPr sz="2000"/>
            </a:lvl8pPr>
            <a:lvl9pPr marL="3656291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35" indent="0">
              <a:buNone/>
              <a:defRPr sz="1200"/>
            </a:lvl2pPr>
            <a:lvl3pPr marL="914071" indent="0">
              <a:buNone/>
              <a:defRPr sz="1000"/>
            </a:lvl3pPr>
            <a:lvl4pPr marL="1371110" indent="0">
              <a:buNone/>
              <a:defRPr sz="900"/>
            </a:lvl4pPr>
            <a:lvl5pPr marL="1828146" indent="0">
              <a:buNone/>
              <a:defRPr sz="900"/>
            </a:lvl5pPr>
            <a:lvl6pPr marL="2285181" indent="0">
              <a:buNone/>
              <a:defRPr sz="900"/>
            </a:lvl6pPr>
            <a:lvl7pPr marL="2742219" indent="0">
              <a:buNone/>
              <a:defRPr sz="900"/>
            </a:lvl7pPr>
            <a:lvl8pPr marL="3199252" indent="0">
              <a:buNone/>
              <a:defRPr sz="900"/>
            </a:lvl8pPr>
            <a:lvl9pPr marL="365629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fld id="{23A9FF77-DFDC-DA43-83A6-3B0C261F36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fld id="{94771A90-D48B-274C-9AF3-EDBA39A7F0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fld id="{E85CFF53-2861-CB46-A4AB-3E29284A2F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fld id="{086BCFD0-2FED-B342-8865-659A676368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035" indent="0" algn="ctr">
              <a:buNone/>
              <a:defRPr/>
            </a:lvl2pPr>
            <a:lvl3pPr marL="914071" indent="0" algn="ctr">
              <a:buNone/>
              <a:defRPr/>
            </a:lvl3pPr>
            <a:lvl4pPr marL="1371110" indent="0" algn="ctr">
              <a:buNone/>
              <a:defRPr/>
            </a:lvl4pPr>
            <a:lvl5pPr marL="1828146" indent="0" algn="ctr">
              <a:buNone/>
              <a:defRPr/>
            </a:lvl5pPr>
            <a:lvl6pPr marL="2285181" indent="0" algn="ctr">
              <a:buNone/>
              <a:defRPr/>
            </a:lvl6pPr>
            <a:lvl7pPr marL="2742219" indent="0" algn="ctr">
              <a:buNone/>
              <a:defRPr/>
            </a:lvl7pPr>
            <a:lvl8pPr marL="3199252" indent="0" algn="ctr">
              <a:buNone/>
              <a:defRPr/>
            </a:lvl8pPr>
            <a:lvl9pPr marL="3656291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8990B8-B491-2244-B6F3-BF97CAD8E3AB}" type="datetime1">
              <a:rPr lang="en-US"/>
              <a:pPr>
                <a:defRPr/>
              </a:pPr>
              <a:t>9/8/13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fld id="{22198952-F85F-6F4C-B0B9-5C4180C284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13B5A0-AD6A-3D47-88CC-C0A25D597F04}" type="datetime1">
              <a:rPr lang="en-US"/>
              <a:pPr>
                <a:defRPr/>
              </a:pPr>
              <a:t>9/8/13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fld id="{33E60A86-AF01-D142-826B-1A4BF579E5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Your Name, Fermilab  -  DOE Proton Accelerator-Based Physics Review, June 8-11, 2009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b="0"/>
            </a:lvl1pPr>
          </a:lstStyle>
          <a:p>
            <a:fld id="{3C8E7300-1118-134C-A850-139FA5955810}" type="slidenum">
              <a:rPr lang="en-US"/>
              <a:pPr/>
              <a:t>‹#›</a:t>
            </a:fld>
            <a:endParaRPr lang="en-US"/>
          </a:p>
          <a:p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7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20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35" indent="0">
              <a:buNone/>
              <a:defRPr sz="1800"/>
            </a:lvl2pPr>
            <a:lvl3pPr marL="914071" indent="0">
              <a:buNone/>
              <a:defRPr sz="1600"/>
            </a:lvl3pPr>
            <a:lvl4pPr marL="1371110" indent="0">
              <a:buNone/>
              <a:defRPr sz="1400"/>
            </a:lvl4pPr>
            <a:lvl5pPr marL="1828146" indent="0">
              <a:buNone/>
              <a:defRPr sz="1400"/>
            </a:lvl5pPr>
            <a:lvl6pPr marL="2285181" indent="0">
              <a:buNone/>
              <a:defRPr sz="1400"/>
            </a:lvl6pPr>
            <a:lvl7pPr marL="2742219" indent="0">
              <a:buNone/>
              <a:defRPr sz="1400"/>
            </a:lvl7pPr>
            <a:lvl8pPr marL="3199252" indent="0">
              <a:buNone/>
              <a:defRPr sz="1400"/>
            </a:lvl8pPr>
            <a:lvl9pPr marL="3656291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6730D1-261A-BD4C-8BBB-EB29FB8E3E2E}" type="datetime1">
              <a:rPr lang="en-US"/>
              <a:pPr>
                <a:defRPr/>
              </a:pPr>
              <a:t>9/8/13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fld id="{FD5975CA-C949-7241-8DEC-7C5195BEA9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7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7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43DFAB-6EDD-EA46-A64F-9E694AA2B8E4}" type="datetime1">
              <a:rPr lang="en-US"/>
              <a:pPr>
                <a:defRPr/>
              </a:pPr>
              <a:t>9/8/13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fld id="{748F4439-D74D-3147-B2DF-907149BC14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35" indent="0">
              <a:buNone/>
              <a:defRPr sz="2000" b="1"/>
            </a:lvl2pPr>
            <a:lvl3pPr marL="914071" indent="0">
              <a:buNone/>
              <a:defRPr sz="1800" b="1"/>
            </a:lvl3pPr>
            <a:lvl4pPr marL="1371110" indent="0">
              <a:buNone/>
              <a:defRPr sz="1600" b="1"/>
            </a:lvl4pPr>
            <a:lvl5pPr marL="1828146" indent="0">
              <a:buNone/>
              <a:defRPr sz="1600" b="1"/>
            </a:lvl5pPr>
            <a:lvl6pPr marL="2285181" indent="0">
              <a:buNone/>
              <a:defRPr sz="1600" b="1"/>
            </a:lvl6pPr>
            <a:lvl7pPr marL="2742219" indent="0">
              <a:buNone/>
              <a:defRPr sz="1600" b="1"/>
            </a:lvl7pPr>
            <a:lvl8pPr marL="3199252" indent="0">
              <a:buNone/>
              <a:defRPr sz="1600" b="1"/>
            </a:lvl8pPr>
            <a:lvl9pPr marL="365629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35" indent="0">
              <a:buNone/>
              <a:defRPr sz="2000" b="1"/>
            </a:lvl2pPr>
            <a:lvl3pPr marL="914071" indent="0">
              <a:buNone/>
              <a:defRPr sz="1800" b="1"/>
            </a:lvl3pPr>
            <a:lvl4pPr marL="1371110" indent="0">
              <a:buNone/>
              <a:defRPr sz="1600" b="1"/>
            </a:lvl4pPr>
            <a:lvl5pPr marL="1828146" indent="0">
              <a:buNone/>
              <a:defRPr sz="1600" b="1"/>
            </a:lvl5pPr>
            <a:lvl6pPr marL="2285181" indent="0">
              <a:buNone/>
              <a:defRPr sz="1600" b="1"/>
            </a:lvl6pPr>
            <a:lvl7pPr marL="2742219" indent="0">
              <a:buNone/>
              <a:defRPr sz="1600" b="1"/>
            </a:lvl7pPr>
            <a:lvl8pPr marL="3199252" indent="0">
              <a:buNone/>
              <a:defRPr sz="1600" b="1"/>
            </a:lvl8pPr>
            <a:lvl9pPr marL="365629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C77709-417D-1E49-A226-6B017A9FC10C}" type="datetime1">
              <a:rPr lang="en-US"/>
              <a:pPr>
                <a:defRPr/>
              </a:pPr>
              <a:t>9/8/13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fld id="{5383594E-C277-6A45-B816-39FC072DAE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F385E7-28ED-AC49-9F46-16EA1C4F86DB}" type="datetime1">
              <a:rPr lang="en-US"/>
              <a:pPr>
                <a:defRPr/>
              </a:pPr>
              <a:t>9/8/13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fld id="{4730186D-BF57-E348-9DF6-AEC636DA31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25DD8D-7C0F-EC41-B070-3EFAD99861AB}" type="datetime1">
              <a:rPr lang="en-US"/>
              <a:pPr>
                <a:defRPr/>
              </a:pPr>
              <a:t>9/8/13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fld id="{98864B17-0AEA-7849-984A-98CB4871E8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7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35" indent="0">
              <a:buNone/>
              <a:defRPr sz="1200"/>
            </a:lvl2pPr>
            <a:lvl3pPr marL="914071" indent="0">
              <a:buNone/>
              <a:defRPr sz="1000"/>
            </a:lvl3pPr>
            <a:lvl4pPr marL="1371110" indent="0">
              <a:buNone/>
              <a:defRPr sz="900"/>
            </a:lvl4pPr>
            <a:lvl5pPr marL="1828146" indent="0">
              <a:buNone/>
              <a:defRPr sz="900"/>
            </a:lvl5pPr>
            <a:lvl6pPr marL="2285181" indent="0">
              <a:buNone/>
              <a:defRPr sz="900"/>
            </a:lvl6pPr>
            <a:lvl7pPr marL="2742219" indent="0">
              <a:buNone/>
              <a:defRPr sz="900"/>
            </a:lvl7pPr>
            <a:lvl8pPr marL="3199252" indent="0">
              <a:buNone/>
              <a:defRPr sz="900"/>
            </a:lvl8pPr>
            <a:lvl9pPr marL="365629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199915-7AE2-304F-AE0E-6E5ED2E95C30}" type="datetime1">
              <a:rPr lang="en-US"/>
              <a:pPr>
                <a:defRPr/>
              </a:pPr>
              <a:t>9/8/13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fld id="{6C024BFF-29F4-C342-86C6-AF2EF9E077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35" indent="0">
              <a:buNone/>
              <a:defRPr sz="2800"/>
            </a:lvl2pPr>
            <a:lvl3pPr marL="914071" indent="0">
              <a:buNone/>
              <a:defRPr sz="2400"/>
            </a:lvl3pPr>
            <a:lvl4pPr marL="1371110" indent="0">
              <a:buNone/>
              <a:defRPr sz="2000"/>
            </a:lvl4pPr>
            <a:lvl5pPr marL="1828146" indent="0">
              <a:buNone/>
              <a:defRPr sz="2000"/>
            </a:lvl5pPr>
            <a:lvl6pPr marL="2285181" indent="0">
              <a:buNone/>
              <a:defRPr sz="2000"/>
            </a:lvl6pPr>
            <a:lvl7pPr marL="2742219" indent="0">
              <a:buNone/>
              <a:defRPr sz="2000"/>
            </a:lvl7pPr>
            <a:lvl8pPr marL="3199252" indent="0">
              <a:buNone/>
              <a:defRPr sz="2000"/>
            </a:lvl8pPr>
            <a:lvl9pPr marL="3656291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35" indent="0">
              <a:buNone/>
              <a:defRPr sz="1200"/>
            </a:lvl2pPr>
            <a:lvl3pPr marL="914071" indent="0">
              <a:buNone/>
              <a:defRPr sz="1000"/>
            </a:lvl3pPr>
            <a:lvl4pPr marL="1371110" indent="0">
              <a:buNone/>
              <a:defRPr sz="900"/>
            </a:lvl4pPr>
            <a:lvl5pPr marL="1828146" indent="0">
              <a:buNone/>
              <a:defRPr sz="900"/>
            </a:lvl5pPr>
            <a:lvl6pPr marL="2285181" indent="0">
              <a:buNone/>
              <a:defRPr sz="900"/>
            </a:lvl6pPr>
            <a:lvl7pPr marL="2742219" indent="0">
              <a:buNone/>
              <a:defRPr sz="900"/>
            </a:lvl7pPr>
            <a:lvl8pPr marL="3199252" indent="0">
              <a:buNone/>
              <a:defRPr sz="900"/>
            </a:lvl8pPr>
            <a:lvl9pPr marL="365629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201E53-BACF-454E-9DBC-A4488D1040A8}" type="datetime1">
              <a:rPr lang="en-US"/>
              <a:pPr>
                <a:defRPr/>
              </a:pPr>
              <a:t>9/8/13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fld id="{2F26AFA1-0710-2649-8313-75E1D204DC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C50A1C-93D8-F547-A26F-55D2A683D820}" type="datetime1">
              <a:rPr lang="en-US"/>
              <a:pPr>
                <a:defRPr/>
              </a:pPr>
              <a:t>9/8/13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fld id="{D1FE8720-5A65-9A47-AD33-FE6CA2382C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76201"/>
            <a:ext cx="2057400" cy="60499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76201"/>
            <a:ext cx="6019800" cy="60499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96B2E0-5708-6242-90D9-13D19FE01353}" type="datetime1">
              <a:rPr lang="en-US"/>
              <a:pPr>
                <a:defRPr/>
              </a:pPr>
              <a:t>9/8/13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fld id="{44CF6148-FC86-DE4E-8CD3-0FBB2DCCC44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76200"/>
            <a:ext cx="5867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7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C7DD48-C216-924C-A760-FD491A30708A}" type="datetime1">
              <a:rPr lang="en-US"/>
              <a:pPr>
                <a:defRPr/>
              </a:pPr>
              <a:t>9/8/13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fld id="{7060B7CB-7E3F-334B-906A-EEB78A8582E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Your Name, Fermilab  -  DOE Proton Accelerator-Based Physics Review, June 8-11, 2009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b="0"/>
            </a:lvl1pPr>
          </a:lstStyle>
          <a:p>
            <a:fld id="{0FCAF22D-5A70-3846-AF40-7BCCC6C3E692}" type="slidenum">
              <a:rPr lang="en-US"/>
              <a:pPr/>
              <a:t>‹#›</a:t>
            </a:fld>
            <a:endParaRPr lang="en-US"/>
          </a:p>
          <a:p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88913"/>
            <a:ext cx="91440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23850" y="1557338"/>
            <a:ext cx="4171950" cy="50403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557338"/>
            <a:ext cx="4171950" cy="2443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52900"/>
            <a:ext cx="4171950" cy="24447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035" indent="0" algn="ctr">
              <a:buNone/>
              <a:defRPr/>
            </a:lvl2pPr>
            <a:lvl3pPr marL="914071" indent="0" algn="ctr">
              <a:buNone/>
              <a:defRPr/>
            </a:lvl3pPr>
            <a:lvl4pPr marL="1371110" indent="0" algn="ctr">
              <a:buNone/>
              <a:defRPr/>
            </a:lvl4pPr>
            <a:lvl5pPr marL="1828146" indent="0" algn="ctr">
              <a:buNone/>
              <a:defRPr/>
            </a:lvl5pPr>
            <a:lvl6pPr marL="2285181" indent="0" algn="ctr">
              <a:buNone/>
              <a:defRPr/>
            </a:lvl6pPr>
            <a:lvl7pPr marL="2742219" indent="0" algn="ctr">
              <a:buNone/>
              <a:defRPr/>
            </a:lvl7pPr>
            <a:lvl8pPr marL="3199252" indent="0" algn="ctr">
              <a:buNone/>
              <a:defRPr/>
            </a:lvl8pPr>
            <a:lvl9pPr marL="3656291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-10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2778CE-85B7-BA4A-B88D-14C4B55CFF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70716C-C22C-444B-AC41-0E96528581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7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20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35" indent="0">
              <a:buNone/>
              <a:defRPr sz="1800"/>
            </a:lvl2pPr>
            <a:lvl3pPr marL="914071" indent="0">
              <a:buNone/>
              <a:defRPr sz="1600"/>
            </a:lvl3pPr>
            <a:lvl4pPr marL="1371110" indent="0">
              <a:buNone/>
              <a:defRPr sz="1400"/>
            </a:lvl4pPr>
            <a:lvl5pPr marL="1828146" indent="0">
              <a:buNone/>
              <a:defRPr sz="1400"/>
            </a:lvl5pPr>
            <a:lvl6pPr marL="2285181" indent="0">
              <a:buNone/>
              <a:defRPr sz="1400"/>
            </a:lvl6pPr>
            <a:lvl7pPr marL="2742219" indent="0">
              <a:buNone/>
              <a:defRPr sz="1400"/>
            </a:lvl7pPr>
            <a:lvl8pPr marL="3199252" indent="0">
              <a:buNone/>
              <a:defRPr sz="1400"/>
            </a:lvl8pPr>
            <a:lvl9pPr marL="3656291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1ADBCA-EA56-3341-A46E-FCD540F8AF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7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7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John Peoples:  DOE-NSF Review 9 September, 2008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A9F2DA-EF46-C445-BA95-277B406396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35" indent="0">
              <a:buNone/>
              <a:defRPr sz="2000" b="1"/>
            </a:lvl2pPr>
            <a:lvl3pPr marL="914071" indent="0">
              <a:buNone/>
              <a:defRPr sz="1800" b="1"/>
            </a:lvl3pPr>
            <a:lvl4pPr marL="1371110" indent="0">
              <a:buNone/>
              <a:defRPr sz="1600" b="1"/>
            </a:lvl4pPr>
            <a:lvl5pPr marL="1828146" indent="0">
              <a:buNone/>
              <a:defRPr sz="1600" b="1"/>
            </a:lvl5pPr>
            <a:lvl6pPr marL="2285181" indent="0">
              <a:buNone/>
              <a:defRPr sz="1600" b="1"/>
            </a:lvl6pPr>
            <a:lvl7pPr marL="2742219" indent="0">
              <a:buNone/>
              <a:defRPr sz="1600" b="1"/>
            </a:lvl7pPr>
            <a:lvl8pPr marL="3199252" indent="0">
              <a:buNone/>
              <a:defRPr sz="1600" b="1"/>
            </a:lvl8pPr>
            <a:lvl9pPr marL="365629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35" indent="0">
              <a:buNone/>
              <a:defRPr sz="2000" b="1"/>
            </a:lvl2pPr>
            <a:lvl3pPr marL="914071" indent="0">
              <a:buNone/>
              <a:defRPr sz="1800" b="1"/>
            </a:lvl3pPr>
            <a:lvl4pPr marL="1371110" indent="0">
              <a:buNone/>
              <a:defRPr sz="1600" b="1"/>
            </a:lvl4pPr>
            <a:lvl5pPr marL="1828146" indent="0">
              <a:buNone/>
              <a:defRPr sz="1600" b="1"/>
            </a:lvl5pPr>
            <a:lvl6pPr marL="2285181" indent="0">
              <a:buNone/>
              <a:defRPr sz="1600" b="1"/>
            </a:lvl6pPr>
            <a:lvl7pPr marL="2742219" indent="0">
              <a:buNone/>
              <a:defRPr sz="1600" b="1"/>
            </a:lvl7pPr>
            <a:lvl8pPr marL="3199252" indent="0">
              <a:buNone/>
              <a:defRPr sz="1600" b="1"/>
            </a:lvl8pPr>
            <a:lvl9pPr marL="365629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John Peoples:  DOE-NSF Review 9 September, 2008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3787CD-D036-A340-AD77-9ABAF1CA2B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John Peoples:  DOE-NSF Review 9 September, 2008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BB3CE7-D3D1-7D40-A655-67947D6987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John Peoples:  DOE-NSF Review 9 September, 2008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FF4CA0-10BE-144F-A628-1AA1C6A219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7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35" indent="0">
              <a:buNone/>
              <a:defRPr sz="1200"/>
            </a:lvl2pPr>
            <a:lvl3pPr marL="914071" indent="0">
              <a:buNone/>
              <a:defRPr sz="1000"/>
            </a:lvl3pPr>
            <a:lvl4pPr marL="1371110" indent="0">
              <a:buNone/>
              <a:defRPr sz="900"/>
            </a:lvl4pPr>
            <a:lvl5pPr marL="1828146" indent="0">
              <a:buNone/>
              <a:defRPr sz="900"/>
            </a:lvl5pPr>
            <a:lvl6pPr marL="2285181" indent="0">
              <a:buNone/>
              <a:defRPr sz="900"/>
            </a:lvl6pPr>
            <a:lvl7pPr marL="2742219" indent="0">
              <a:buNone/>
              <a:defRPr sz="900"/>
            </a:lvl7pPr>
            <a:lvl8pPr marL="3199252" indent="0">
              <a:buNone/>
              <a:defRPr sz="900"/>
            </a:lvl8pPr>
            <a:lvl9pPr marL="365629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John Peoples:  DOE-NSF Review 9 September, 2008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849079-59E2-A844-9EB4-15C5425D43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35" indent="0">
              <a:buNone/>
              <a:defRPr sz="2800"/>
            </a:lvl2pPr>
            <a:lvl3pPr marL="914071" indent="0">
              <a:buNone/>
              <a:defRPr sz="2400"/>
            </a:lvl3pPr>
            <a:lvl4pPr marL="1371110" indent="0">
              <a:buNone/>
              <a:defRPr sz="2000"/>
            </a:lvl4pPr>
            <a:lvl5pPr marL="1828146" indent="0">
              <a:buNone/>
              <a:defRPr sz="2000"/>
            </a:lvl5pPr>
            <a:lvl6pPr marL="2285181" indent="0">
              <a:buNone/>
              <a:defRPr sz="2000"/>
            </a:lvl6pPr>
            <a:lvl7pPr marL="2742219" indent="0">
              <a:buNone/>
              <a:defRPr sz="2000"/>
            </a:lvl7pPr>
            <a:lvl8pPr marL="3199252" indent="0">
              <a:buNone/>
              <a:defRPr sz="2000"/>
            </a:lvl8pPr>
            <a:lvl9pPr marL="3656291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35" indent="0">
              <a:buNone/>
              <a:defRPr sz="1200"/>
            </a:lvl2pPr>
            <a:lvl3pPr marL="914071" indent="0">
              <a:buNone/>
              <a:defRPr sz="1000"/>
            </a:lvl3pPr>
            <a:lvl4pPr marL="1371110" indent="0">
              <a:buNone/>
              <a:defRPr sz="900"/>
            </a:lvl4pPr>
            <a:lvl5pPr marL="1828146" indent="0">
              <a:buNone/>
              <a:defRPr sz="900"/>
            </a:lvl5pPr>
            <a:lvl6pPr marL="2285181" indent="0">
              <a:buNone/>
              <a:defRPr sz="900"/>
            </a:lvl6pPr>
            <a:lvl7pPr marL="2742219" indent="0">
              <a:buNone/>
              <a:defRPr sz="900"/>
            </a:lvl7pPr>
            <a:lvl8pPr marL="3199252" indent="0">
              <a:buNone/>
              <a:defRPr sz="900"/>
            </a:lvl8pPr>
            <a:lvl9pPr marL="365629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John Peoples:  DOE-NSF Review 9 September, 2008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D305EB-C3CF-6B47-B542-237698BD40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7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35" indent="0">
              <a:buNone/>
              <a:defRPr sz="1200"/>
            </a:lvl2pPr>
            <a:lvl3pPr marL="914071" indent="0">
              <a:buNone/>
              <a:defRPr sz="1000"/>
            </a:lvl3pPr>
            <a:lvl4pPr marL="1371110" indent="0">
              <a:buNone/>
              <a:defRPr sz="900"/>
            </a:lvl4pPr>
            <a:lvl5pPr marL="1828146" indent="0">
              <a:buNone/>
              <a:defRPr sz="900"/>
            </a:lvl5pPr>
            <a:lvl6pPr marL="2285181" indent="0">
              <a:buNone/>
              <a:defRPr sz="900"/>
            </a:lvl6pPr>
            <a:lvl7pPr marL="2742219" indent="0">
              <a:buNone/>
              <a:defRPr sz="900"/>
            </a:lvl7pPr>
            <a:lvl8pPr marL="3199252" indent="0">
              <a:buNone/>
              <a:defRPr sz="900"/>
            </a:lvl8pPr>
            <a:lvl9pPr marL="365629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Your Name, Fermilab  -  DOE Proton Accelerator-Based Physics Review, June 8-11, 2009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b="0"/>
            </a:lvl1pPr>
          </a:lstStyle>
          <a:p>
            <a:fld id="{B2E36529-05ED-4248-9B60-BDE8C134EE96}" type="slidenum">
              <a:rPr lang="en-US"/>
              <a:pPr/>
              <a:t>‹#›</a:t>
            </a:fld>
            <a:endParaRPr lang="en-US"/>
          </a:p>
          <a:p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John Peoples:  DOE-NSF Review 9 September, 2008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444D09-FBCE-A949-B25A-307BBC1574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76201"/>
            <a:ext cx="2057400" cy="60499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76201"/>
            <a:ext cx="6019800" cy="60499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John Peoples:  DOE-NSF Review 9 September, 2008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157953-A66E-5A40-A6B1-4F6A8A9926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76200"/>
            <a:ext cx="5867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7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7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John Peoples:  DOE-NSF Review 9 September, 2008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2DA71F-1FCC-CE49-B1DD-37145DB149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035" indent="0" algn="ctr">
              <a:buNone/>
              <a:defRPr/>
            </a:lvl2pPr>
            <a:lvl3pPr marL="914071" indent="0" algn="ctr">
              <a:buNone/>
              <a:defRPr/>
            </a:lvl3pPr>
            <a:lvl4pPr marL="1371110" indent="0" algn="ctr">
              <a:buNone/>
              <a:defRPr/>
            </a:lvl4pPr>
            <a:lvl5pPr marL="1828146" indent="0" algn="ctr">
              <a:buNone/>
              <a:defRPr/>
            </a:lvl5pPr>
            <a:lvl6pPr marL="2285181" indent="0" algn="ctr">
              <a:buNone/>
              <a:defRPr/>
            </a:lvl6pPr>
            <a:lvl7pPr marL="2742219" indent="0" algn="ctr">
              <a:buNone/>
              <a:defRPr/>
            </a:lvl7pPr>
            <a:lvl8pPr marL="3199252" indent="0" algn="ctr">
              <a:buNone/>
              <a:defRPr/>
            </a:lvl8pPr>
            <a:lvl9pPr marL="3656291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7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20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35" indent="0">
              <a:buNone/>
              <a:defRPr sz="1800"/>
            </a:lvl2pPr>
            <a:lvl3pPr marL="914071" indent="0">
              <a:buNone/>
              <a:defRPr sz="1600"/>
            </a:lvl3pPr>
            <a:lvl4pPr marL="1371110" indent="0">
              <a:buNone/>
              <a:defRPr sz="1400"/>
            </a:lvl4pPr>
            <a:lvl5pPr marL="1828146" indent="0">
              <a:buNone/>
              <a:defRPr sz="1400"/>
            </a:lvl5pPr>
            <a:lvl6pPr marL="2285181" indent="0">
              <a:buNone/>
              <a:defRPr sz="1400"/>
            </a:lvl6pPr>
            <a:lvl7pPr marL="2742219" indent="0">
              <a:buNone/>
              <a:defRPr sz="1400"/>
            </a:lvl7pPr>
            <a:lvl8pPr marL="3199252" indent="0">
              <a:buNone/>
              <a:defRPr sz="1400"/>
            </a:lvl8pPr>
            <a:lvl9pPr marL="3656291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767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6300" y="1600200"/>
            <a:ext cx="40767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35" indent="0">
              <a:buNone/>
              <a:defRPr sz="2000" b="1"/>
            </a:lvl2pPr>
            <a:lvl3pPr marL="914071" indent="0">
              <a:buNone/>
              <a:defRPr sz="1800" b="1"/>
            </a:lvl3pPr>
            <a:lvl4pPr marL="1371110" indent="0">
              <a:buNone/>
              <a:defRPr sz="1600" b="1"/>
            </a:lvl4pPr>
            <a:lvl5pPr marL="1828146" indent="0">
              <a:buNone/>
              <a:defRPr sz="1600" b="1"/>
            </a:lvl5pPr>
            <a:lvl6pPr marL="2285181" indent="0">
              <a:buNone/>
              <a:defRPr sz="1600" b="1"/>
            </a:lvl6pPr>
            <a:lvl7pPr marL="2742219" indent="0">
              <a:buNone/>
              <a:defRPr sz="1600" b="1"/>
            </a:lvl7pPr>
            <a:lvl8pPr marL="3199252" indent="0">
              <a:buNone/>
              <a:defRPr sz="1600" b="1"/>
            </a:lvl8pPr>
            <a:lvl9pPr marL="365629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35" indent="0">
              <a:buNone/>
              <a:defRPr sz="2000" b="1"/>
            </a:lvl2pPr>
            <a:lvl3pPr marL="914071" indent="0">
              <a:buNone/>
              <a:defRPr sz="1800" b="1"/>
            </a:lvl3pPr>
            <a:lvl4pPr marL="1371110" indent="0">
              <a:buNone/>
              <a:defRPr sz="1600" b="1"/>
            </a:lvl4pPr>
            <a:lvl5pPr marL="1828146" indent="0">
              <a:buNone/>
              <a:defRPr sz="1600" b="1"/>
            </a:lvl5pPr>
            <a:lvl6pPr marL="2285181" indent="0">
              <a:buNone/>
              <a:defRPr sz="1600" b="1"/>
            </a:lvl6pPr>
            <a:lvl7pPr marL="2742219" indent="0">
              <a:buNone/>
              <a:defRPr sz="1600" b="1"/>
            </a:lvl7pPr>
            <a:lvl8pPr marL="3199252" indent="0">
              <a:buNone/>
              <a:defRPr sz="1600" b="1"/>
            </a:lvl8pPr>
            <a:lvl9pPr marL="365629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35" indent="0">
              <a:buNone/>
              <a:defRPr sz="2800"/>
            </a:lvl2pPr>
            <a:lvl3pPr marL="914071" indent="0">
              <a:buNone/>
              <a:defRPr sz="2400"/>
            </a:lvl3pPr>
            <a:lvl4pPr marL="1371110" indent="0">
              <a:buNone/>
              <a:defRPr sz="2000"/>
            </a:lvl4pPr>
            <a:lvl5pPr marL="1828146" indent="0">
              <a:buNone/>
              <a:defRPr sz="2000"/>
            </a:lvl5pPr>
            <a:lvl6pPr marL="2285181" indent="0">
              <a:buNone/>
              <a:defRPr sz="2000"/>
            </a:lvl6pPr>
            <a:lvl7pPr marL="2742219" indent="0">
              <a:buNone/>
              <a:defRPr sz="2000"/>
            </a:lvl7pPr>
            <a:lvl8pPr marL="3199252" indent="0">
              <a:buNone/>
              <a:defRPr sz="2000"/>
            </a:lvl8pPr>
            <a:lvl9pPr marL="3656291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35" indent="0">
              <a:buNone/>
              <a:defRPr sz="1200"/>
            </a:lvl2pPr>
            <a:lvl3pPr marL="914071" indent="0">
              <a:buNone/>
              <a:defRPr sz="1000"/>
            </a:lvl3pPr>
            <a:lvl4pPr marL="1371110" indent="0">
              <a:buNone/>
              <a:defRPr sz="900"/>
            </a:lvl4pPr>
            <a:lvl5pPr marL="1828146" indent="0">
              <a:buNone/>
              <a:defRPr sz="900"/>
            </a:lvl5pPr>
            <a:lvl6pPr marL="2285181" indent="0">
              <a:buNone/>
              <a:defRPr sz="900"/>
            </a:lvl6pPr>
            <a:lvl7pPr marL="2742219" indent="0">
              <a:buNone/>
              <a:defRPr sz="900"/>
            </a:lvl7pPr>
            <a:lvl8pPr marL="3199252" indent="0">
              <a:buNone/>
              <a:defRPr sz="900"/>
            </a:lvl8pPr>
            <a:lvl9pPr marL="365629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Your Name, Fermilab  -  DOE Proton Accelerator-Based Physics Review, June 8-11, 2009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b="0"/>
            </a:lvl1pPr>
          </a:lstStyle>
          <a:p>
            <a:fld id="{145C7414-24DC-DC4E-8524-038C13A367A0}" type="slidenum">
              <a:rPr lang="en-US"/>
              <a:pPr/>
              <a:t>‹#›</a:t>
            </a:fld>
            <a:endParaRPr lang="en-US"/>
          </a:p>
          <a:p>
            <a:endParaRPr 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7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35" indent="0">
              <a:buNone/>
              <a:defRPr sz="1200"/>
            </a:lvl2pPr>
            <a:lvl3pPr marL="914071" indent="0">
              <a:buNone/>
              <a:defRPr sz="1000"/>
            </a:lvl3pPr>
            <a:lvl4pPr marL="1371110" indent="0">
              <a:buNone/>
              <a:defRPr sz="900"/>
            </a:lvl4pPr>
            <a:lvl5pPr marL="1828146" indent="0">
              <a:buNone/>
              <a:defRPr sz="900"/>
            </a:lvl5pPr>
            <a:lvl6pPr marL="2285181" indent="0">
              <a:buNone/>
              <a:defRPr sz="900"/>
            </a:lvl6pPr>
            <a:lvl7pPr marL="2742219" indent="0">
              <a:buNone/>
              <a:defRPr sz="900"/>
            </a:lvl7pPr>
            <a:lvl8pPr marL="3199252" indent="0">
              <a:buNone/>
              <a:defRPr sz="900"/>
            </a:lvl8pPr>
            <a:lvl9pPr marL="365629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35" indent="0">
              <a:buNone/>
              <a:defRPr sz="2800"/>
            </a:lvl2pPr>
            <a:lvl3pPr marL="914071" indent="0">
              <a:buNone/>
              <a:defRPr sz="2400"/>
            </a:lvl3pPr>
            <a:lvl4pPr marL="1371110" indent="0">
              <a:buNone/>
              <a:defRPr sz="2000"/>
            </a:lvl4pPr>
            <a:lvl5pPr marL="1828146" indent="0">
              <a:buNone/>
              <a:defRPr sz="2000"/>
            </a:lvl5pPr>
            <a:lvl6pPr marL="2285181" indent="0">
              <a:buNone/>
              <a:defRPr sz="2000"/>
            </a:lvl6pPr>
            <a:lvl7pPr marL="2742219" indent="0">
              <a:buNone/>
              <a:defRPr sz="2000"/>
            </a:lvl7pPr>
            <a:lvl8pPr marL="3199252" indent="0">
              <a:buNone/>
              <a:defRPr sz="2000"/>
            </a:lvl8pPr>
            <a:lvl9pPr marL="3656291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35" indent="0">
              <a:buNone/>
              <a:defRPr sz="1200"/>
            </a:lvl2pPr>
            <a:lvl3pPr marL="914071" indent="0">
              <a:buNone/>
              <a:defRPr sz="1000"/>
            </a:lvl3pPr>
            <a:lvl4pPr marL="1371110" indent="0">
              <a:buNone/>
              <a:defRPr sz="900"/>
            </a:lvl4pPr>
            <a:lvl5pPr marL="1828146" indent="0">
              <a:buNone/>
              <a:defRPr sz="900"/>
            </a:lvl5pPr>
            <a:lvl6pPr marL="2285181" indent="0">
              <a:buNone/>
              <a:defRPr sz="900"/>
            </a:lvl6pPr>
            <a:lvl7pPr marL="2742219" indent="0">
              <a:buNone/>
              <a:defRPr sz="900"/>
            </a:lvl7pPr>
            <a:lvl8pPr marL="3199252" indent="0">
              <a:buNone/>
              <a:defRPr sz="900"/>
            </a:lvl8pPr>
            <a:lvl9pPr marL="365629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274638"/>
            <a:ext cx="2076450" cy="62023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76950" cy="62023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035" indent="0" algn="ctr">
              <a:buNone/>
              <a:defRPr/>
            </a:lvl2pPr>
            <a:lvl3pPr marL="914071" indent="0" algn="ctr">
              <a:buNone/>
              <a:defRPr/>
            </a:lvl3pPr>
            <a:lvl4pPr marL="1371110" indent="0" algn="ctr">
              <a:buNone/>
              <a:defRPr/>
            </a:lvl4pPr>
            <a:lvl5pPr marL="1828146" indent="0" algn="ctr">
              <a:buNone/>
              <a:defRPr/>
            </a:lvl5pPr>
            <a:lvl6pPr marL="2285181" indent="0" algn="ctr">
              <a:buNone/>
              <a:defRPr/>
            </a:lvl6pPr>
            <a:lvl7pPr marL="2742219" indent="0" algn="ctr">
              <a:buNone/>
              <a:defRPr/>
            </a:lvl7pPr>
            <a:lvl8pPr marL="3199252" indent="0" algn="ctr">
              <a:buNone/>
              <a:defRPr/>
            </a:lvl8pPr>
            <a:lvl9pPr marL="3656291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fld id="{D1D96898-768A-2B49-AC51-8E0791A710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7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20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35" indent="0">
              <a:buNone/>
              <a:defRPr sz="1800"/>
            </a:lvl2pPr>
            <a:lvl3pPr marL="914071" indent="0">
              <a:buNone/>
              <a:defRPr sz="1600"/>
            </a:lvl3pPr>
            <a:lvl4pPr marL="1371110" indent="0">
              <a:buNone/>
              <a:defRPr sz="1400"/>
            </a:lvl4pPr>
            <a:lvl5pPr marL="1828146" indent="0">
              <a:buNone/>
              <a:defRPr sz="1400"/>
            </a:lvl5pPr>
            <a:lvl6pPr marL="2285181" indent="0">
              <a:buNone/>
              <a:defRPr sz="1400"/>
            </a:lvl6pPr>
            <a:lvl7pPr marL="2742219" indent="0">
              <a:buNone/>
              <a:defRPr sz="1400"/>
            </a:lvl7pPr>
            <a:lvl8pPr marL="3199252" indent="0">
              <a:buNone/>
              <a:defRPr sz="1400"/>
            </a:lvl8pPr>
            <a:lvl9pPr marL="3656291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fld id="{3A631798-BA41-D841-B2F0-D17367147F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7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7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fld id="{D41C834C-11CF-034B-A3A9-1489D62EB8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35" indent="0">
              <a:buNone/>
              <a:defRPr sz="2000" b="1"/>
            </a:lvl2pPr>
            <a:lvl3pPr marL="914071" indent="0">
              <a:buNone/>
              <a:defRPr sz="1800" b="1"/>
            </a:lvl3pPr>
            <a:lvl4pPr marL="1371110" indent="0">
              <a:buNone/>
              <a:defRPr sz="1600" b="1"/>
            </a:lvl4pPr>
            <a:lvl5pPr marL="1828146" indent="0">
              <a:buNone/>
              <a:defRPr sz="1600" b="1"/>
            </a:lvl5pPr>
            <a:lvl6pPr marL="2285181" indent="0">
              <a:buNone/>
              <a:defRPr sz="1600" b="1"/>
            </a:lvl6pPr>
            <a:lvl7pPr marL="2742219" indent="0">
              <a:buNone/>
              <a:defRPr sz="1600" b="1"/>
            </a:lvl7pPr>
            <a:lvl8pPr marL="3199252" indent="0">
              <a:buNone/>
              <a:defRPr sz="1600" b="1"/>
            </a:lvl8pPr>
            <a:lvl9pPr marL="365629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35" indent="0">
              <a:buNone/>
              <a:defRPr sz="2000" b="1"/>
            </a:lvl2pPr>
            <a:lvl3pPr marL="914071" indent="0">
              <a:buNone/>
              <a:defRPr sz="1800" b="1"/>
            </a:lvl3pPr>
            <a:lvl4pPr marL="1371110" indent="0">
              <a:buNone/>
              <a:defRPr sz="1600" b="1"/>
            </a:lvl4pPr>
            <a:lvl5pPr marL="1828146" indent="0">
              <a:buNone/>
              <a:defRPr sz="1600" b="1"/>
            </a:lvl5pPr>
            <a:lvl6pPr marL="2285181" indent="0">
              <a:buNone/>
              <a:defRPr sz="1600" b="1"/>
            </a:lvl6pPr>
            <a:lvl7pPr marL="2742219" indent="0">
              <a:buNone/>
              <a:defRPr sz="1600" b="1"/>
            </a:lvl7pPr>
            <a:lvl8pPr marL="3199252" indent="0">
              <a:buNone/>
              <a:defRPr sz="1600" b="1"/>
            </a:lvl8pPr>
            <a:lvl9pPr marL="365629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fld id="{C1537209-FE3D-8F47-B52D-26F99BC38E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fld id="{4000C9AE-6A7A-9C46-95B7-2314597D5E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10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20.xml"/><Relationship Id="rId12" Type="http://schemas.openxmlformats.org/officeDocument/2006/relationships/slideLayout" Target="../slideLayouts/slideLayout121.xml"/><Relationship Id="rId13" Type="http://schemas.openxmlformats.org/officeDocument/2006/relationships/theme" Target="../theme/theme10.xml"/><Relationship Id="rId14" Type="http://schemas.openxmlformats.org/officeDocument/2006/relationships/image" Target="../media/image3.jpeg"/><Relationship Id="rId1" Type="http://schemas.openxmlformats.org/officeDocument/2006/relationships/slideLayout" Target="../slideLayouts/slideLayout110.xml"/><Relationship Id="rId2" Type="http://schemas.openxmlformats.org/officeDocument/2006/relationships/slideLayout" Target="../slideLayouts/slideLayout111.xml"/><Relationship Id="rId3" Type="http://schemas.openxmlformats.org/officeDocument/2006/relationships/slideLayout" Target="../slideLayouts/slideLayout112.xml"/><Relationship Id="rId4" Type="http://schemas.openxmlformats.org/officeDocument/2006/relationships/slideLayout" Target="../slideLayouts/slideLayout113.xml"/><Relationship Id="rId5" Type="http://schemas.openxmlformats.org/officeDocument/2006/relationships/slideLayout" Target="../slideLayouts/slideLayout114.xml"/><Relationship Id="rId6" Type="http://schemas.openxmlformats.org/officeDocument/2006/relationships/slideLayout" Target="../slideLayouts/slideLayout115.xml"/><Relationship Id="rId7" Type="http://schemas.openxmlformats.org/officeDocument/2006/relationships/slideLayout" Target="../slideLayouts/slideLayout116.xml"/><Relationship Id="rId8" Type="http://schemas.openxmlformats.org/officeDocument/2006/relationships/slideLayout" Target="../slideLayouts/slideLayout117.xml"/><Relationship Id="rId9" Type="http://schemas.openxmlformats.org/officeDocument/2006/relationships/slideLayout" Target="../slideLayouts/slideLayout118.xml"/><Relationship Id="rId10" Type="http://schemas.openxmlformats.org/officeDocument/2006/relationships/slideLayout" Target="../slideLayouts/slideLayout119.xml"/></Relationships>
</file>

<file path=ppt/slideMasters/_rels/slideMaster1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32.xml"/><Relationship Id="rId12" Type="http://schemas.openxmlformats.org/officeDocument/2006/relationships/slideLayout" Target="../slideLayouts/slideLayout133.xml"/><Relationship Id="rId13" Type="http://schemas.openxmlformats.org/officeDocument/2006/relationships/slideLayout" Target="../slideLayouts/slideLayout134.xml"/><Relationship Id="rId14" Type="http://schemas.openxmlformats.org/officeDocument/2006/relationships/theme" Target="../theme/theme11.xml"/><Relationship Id="rId1" Type="http://schemas.openxmlformats.org/officeDocument/2006/relationships/slideLayout" Target="../slideLayouts/slideLayout122.xml"/><Relationship Id="rId2" Type="http://schemas.openxmlformats.org/officeDocument/2006/relationships/slideLayout" Target="../slideLayouts/slideLayout123.xml"/><Relationship Id="rId3" Type="http://schemas.openxmlformats.org/officeDocument/2006/relationships/slideLayout" Target="../slideLayouts/slideLayout124.xml"/><Relationship Id="rId4" Type="http://schemas.openxmlformats.org/officeDocument/2006/relationships/slideLayout" Target="../slideLayouts/slideLayout125.xml"/><Relationship Id="rId5" Type="http://schemas.openxmlformats.org/officeDocument/2006/relationships/slideLayout" Target="../slideLayouts/slideLayout126.xml"/><Relationship Id="rId6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28.xml"/><Relationship Id="rId8" Type="http://schemas.openxmlformats.org/officeDocument/2006/relationships/slideLayout" Target="../slideLayouts/slideLayout129.xml"/><Relationship Id="rId9" Type="http://schemas.openxmlformats.org/officeDocument/2006/relationships/slideLayout" Target="../slideLayouts/slideLayout130.xml"/><Relationship Id="rId10" Type="http://schemas.openxmlformats.org/officeDocument/2006/relationships/slideLayout" Target="../slideLayouts/slideLayout131.xml"/></Relationships>
</file>

<file path=ppt/slideMasters/_rels/slideMaster1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45.xml"/><Relationship Id="rId12" Type="http://schemas.openxmlformats.org/officeDocument/2006/relationships/slideLayout" Target="../slideLayouts/slideLayout146.xml"/><Relationship Id="rId13" Type="http://schemas.openxmlformats.org/officeDocument/2006/relationships/slideLayout" Target="../slideLayouts/slideLayout147.xml"/><Relationship Id="rId14" Type="http://schemas.openxmlformats.org/officeDocument/2006/relationships/theme" Target="../theme/theme12.xml"/><Relationship Id="rId1" Type="http://schemas.openxmlformats.org/officeDocument/2006/relationships/slideLayout" Target="../slideLayouts/slideLayout135.xml"/><Relationship Id="rId2" Type="http://schemas.openxmlformats.org/officeDocument/2006/relationships/slideLayout" Target="../slideLayouts/slideLayout136.xml"/><Relationship Id="rId3" Type="http://schemas.openxmlformats.org/officeDocument/2006/relationships/slideLayout" Target="../slideLayouts/slideLayout137.xml"/><Relationship Id="rId4" Type="http://schemas.openxmlformats.org/officeDocument/2006/relationships/slideLayout" Target="../slideLayouts/slideLayout138.xml"/><Relationship Id="rId5" Type="http://schemas.openxmlformats.org/officeDocument/2006/relationships/slideLayout" Target="../slideLayouts/slideLayout139.xml"/><Relationship Id="rId6" Type="http://schemas.openxmlformats.org/officeDocument/2006/relationships/slideLayout" Target="../slideLayouts/slideLayout140.xml"/><Relationship Id="rId7" Type="http://schemas.openxmlformats.org/officeDocument/2006/relationships/slideLayout" Target="../slideLayouts/slideLayout141.xml"/><Relationship Id="rId8" Type="http://schemas.openxmlformats.org/officeDocument/2006/relationships/slideLayout" Target="../slideLayouts/slideLayout142.xml"/><Relationship Id="rId9" Type="http://schemas.openxmlformats.org/officeDocument/2006/relationships/slideLayout" Target="../slideLayouts/slideLayout143.xml"/><Relationship Id="rId10" Type="http://schemas.openxmlformats.org/officeDocument/2006/relationships/slideLayout" Target="../slideLayouts/slideLayout144.xml"/></Relationships>
</file>

<file path=ppt/slideMasters/_rels/slideMaster1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58.xml"/><Relationship Id="rId12" Type="http://schemas.openxmlformats.org/officeDocument/2006/relationships/slideLayout" Target="../slideLayouts/slideLayout159.xml"/><Relationship Id="rId13" Type="http://schemas.openxmlformats.org/officeDocument/2006/relationships/slideLayout" Target="../slideLayouts/slideLayout160.xml"/><Relationship Id="rId14" Type="http://schemas.openxmlformats.org/officeDocument/2006/relationships/theme" Target="../theme/theme13.xml"/><Relationship Id="rId1" Type="http://schemas.openxmlformats.org/officeDocument/2006/relationships/slideLayout" Target="../slideLayouts/slideLayout148.xml"/><Relationship Id="rId2" Type="http://schemas.openxmlformats.org/officeDocument/2006/relationships/slideLayout" Target="../slideLayouts/slideLayout149.xml"/><Relationship Id="rId3" Type="http://schemas.openxmlformats.org/officeDocument/2006/relationships/slideLayout" Target="../slideLayouts/slideLayout150.xml"/><Relationship Id="rId4" Type="http://schemas.openxmlformats.org/officeDocument/2006/relationships/slideLayout" Target="../slideLayouts/slideLayout151.xml"/><Relationship Id="rId5" Type="http://schemas.openxmlformats.org/officeDocument/2006/relationships/slideLayout" Target="../slideLayouts/slideLayout152.xml"/><Relationship Id="rId6" Type="http://schemas.openxmlformats.org/officeDocument/2006/relationships/slideLayout" Target="../slideLayouts/slideLayout153.xml"/><Relationship Id="rId7" Type="http://schemas.openxmlformats.org/officeDocument/2006/relationships/slideLayout" Target="../slideLayouts/slideLayout154.xml"/><Relationship Id="rId8" Type="http://schemas.openxmlformats.org/officeDocument/2006/relationships/slideLayout" Target="../slideLayouts/slideLayout155.xml"/><Relationship Id="rId9" Type="http://schemas.openxmlformats.org/officeDocument/2006/relationships/slideLayout" Target="../slideLayouts/slideLayout156.xml"/><Relationship Id="rId10" Type="http://schemas.openxmlformats.org/officeDocument/2006/relationships/slideLayout" Target="../slideLayouts/slideLayout157.xml"/></Relationships>
</file>

<file path=ppt/slideMasters/_rels/slideMaster1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71.xml"/><Relationship Id="rId12" Type="http://schemas.openxmlformats.org/officeDocument/2006/relationships/slideLayout" Target="../slideLayouts/slideLayout172.xml"/><Relationship Id="rId13" Type="http://schemas.openxmlformats.org/officeDocument/2006/relationships/theme" Target="../theme/theme14.xml"/><Relationship Id="rId14" Type="http://schemas.openxmlformats.org/officeDocument/2006/relationships/image" Target="../media/image3.jpeg"/><Relationship Id="rId1" Type="http://schemas.openxmlformats.org/officeDocument/2006/relationships/slideLayout" Target="../slideLayouts/slideLayout161.xml"/><Relationship Id="rId2" Type="http://schemas.openxmlformats.org/officeDocument/2006/relationships/slideLayout" Target="../slideLayouts/slideLayout162.xml"/><Relationship Id="rId3" Type="http://schemas.openxmlformats.org/officeDocument/2006/relationships/slideLayout" Target="../slideLayouts/slideLayout163.xml"/><Relationship Id="rId4" Type="http://schemas.openxmlformats.org/officeDocument/2006/relationships/slideLayout" Target="../slideLayouts/slideLayout164.xml"/><Relationship Id="rId5" Type="http://schemas.openxmlformats.org/officeDocument/2006/relationships/slideLayout" Target="../slideLayouts/slideLayout165.xml"/><Relationship Id="rId6" Type="http://schemas.openxmlformats.org/officeDocument/2006/relationships/slideLayout" Target="../slideLayouts/slideLayout166.xml"/><Relationship Id="rId7" Type="http://schemas.openxmlformats.org/officeDocument/2006/relationships/slideLayout" Target="../slideLayouts/slideLayout167.xml"/><Relationship Id="rId8" Type="http://schemas.openxmlformats.org/officeDocument/2006/relationships/slideLayout" Target="../slideLayouts/slideLayout168.xml"/><Relationship Id="rId9" Type="http://schemas.openxmlformats.org/officeDocument/2006/relationships/slideLayout" Target="../slideLayouts/slideLayout169.xml"/><Relationship Id="rId10" Type="http://schemas.openxmlformats.org/officeDocument/2006/relationships/slideLayout" Target="../slideLayouts/slideLayout170.xml"/></Relationships>
</file>

<file path=ppt/slideMasters/_rels/slideMaster1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83.xml"/><Relationship Id="rId12" Type="http://schemas.openxmlformats.org/officeDocument/2006/relationships/slideLayout" Target="../slideLayouts/slideLayout184.xml"/><Relationship Id="rId13" Type="http://schemas.openxmlformats.org/officeDocument/2006/relationships/theme" Target="../theme/theme15.xml"/><Relationship Id="rId14" Type="http://schemas.openxmlformats.org/officeDocument/2006/relationships/image" Target="../media/image3.jpeg"/><Relationship Id="rId1" Type="http://schemas.openxmlformats.org/officeDocument/2006/relationships/slideLayout" Target="../slideLayouts/slideLayout173.xml"/><Relationship Id="rId2" Type="http://schemas.openxmlformats.org/officeDocument/2006/relationships/slideLayout" Target="../slideLayouts/slideLayout174.xml"/><Relationship Id="rId3" Type="http://schemas.openxmlformats.org/officeDocument/2006/relationships/slideLayout" Target="../slideLayouts/slideLayout175.xml"/><Relationship Id="rId4" Type="http://schemas.openxmlformats.org/officeDocument/2006/relationships/slideLayout" Target="../slideLayouts/slideLayout176.xml"/><Relationship Id="rId5" Type="http://schemas.openxmlformats.org/officeDocument/2006/relationships/slideLayout" Target="../slideLayouts/slideLayout177.xml"/><Relationship Id="rId6" Type="http://schemas.openxmlformats.org/officeDocument/2006/relationships/slideLayout" Target="../slideLayouts/slideLayout178.xml"/><Relationship Id="rId7" Type="http://schemas.openxmlformats.org/officeDocument/2006/relationships/slideLayout" Target="../slideLayouts/slideLayout179.xml"/><Relationship Id="rId8" Type="http://schemas.openxmlformats.org/officeDocument/2006/relationships/slideLayout" Target="../slideLayouts/slideLayout180.xml"/><Relationship Id="rId9" Type="http://schemas.openxmlformats.org/officeDocument/2006/relationships/slideLayout" Target="../slideLayouts/slideLayout181.xml"/><Relationship Id="rId10" Type="http://schemas.openxmlformats.org/officeDocument/2006/relationships/slideLayout" Target="../slideLayouts/slideLayout182.xml"/></Relationships>
</file>

<file path=ppt/slideMasters/_rels/slideMaster1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95.xml"/><Relationship Id="rId12" Type="http://schemas.openxmlformats.org/officeDocument/2006/relationships/theme" Target="../theme/theme16.xml"/><Relationship Id="rId13" Type="http://schemas.openxmlformats.org/officeDocument/2006/relationships/image" Target="../media/image3.jpeg"/><Relationship Id="rId1" Type="http://schemas.openxmlformats.org/officeDocument/2006/relationships/slideLayout" Target="../slideLayouts/slideLayout185.xml"/><Relationship Id="rId2" Type="http://schemas.openxmlformats.org/officeDocument/2006/relationships/slideLayout" Target="../slideLayouts/slideLayout186.xml"/><Relationship Id="rId3" Type="http://schemas.openxmlformats.org/officeDocument/2006/relationships/slideLayout" Target="../slideLayouts/slideLayout187.xml"/><Relationship Id="rId4" Type="http://schemas.openxmlformats.org/officeDocument/2006/relationships/slideLayout" Target="../slideLayouts/slideLayout188.xml"/><Relationship Id="rId5" Type="http://schemas.openxmlformats.org/officeDocument/2006/relationships/slideLayout" Target="../slideLayouts/slideLayout189.xml"/><Relationship Id="rId6" Type="http://schemas.openxmlformats.org/officeDocument/2006/relationships/slideLayout" Target="../slideLayouts/slideLayout190.xml"/><Relationship Id="rId7" Type="http://schemas.openxmlformats.org/officeDocument/2006/relationships/slideLayout" Target="../slideLayouts/slideLayout191.xml"/><Relationship Id="rId8" Type="http://schemas.openxmlformats.org/officeDocument/2006/relationships/slideLayout" Target="../slideLayouts/slideLayout192.xml"/><Relationship Id="rId9" Type="http://schemas.openxmlformats.org/officeDocument/2006/relationships/slideLayout" Target="../slideLayouts/slideLayout193.xml"/><Relationship Id="rId10" Type="http://schemas.openxmlformats.org/officeDocument/2006/relationships/slideLayout" Target="../slideLayouts/slideLayout194.xml"/></Relationships>
</file>

<file path=ppt/slideMasters/_rels/slideMaster1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06.xml"/><Relationship Id="rId12" Type="http://schemas.openxmlformats.org/officeDocument/2006/relationships/theme" Target="../theme/theme17.xml"/><Relationship Id="rId1" Type="http://schemas.openxmlformats.org/officeDocument/2006/relationships/slideLayout" Target="../slideLayouts/slideLayout196.xml"/><Relationship Id="rId2" Type="http://schemas.openxmlformats.org/officeDocument/2006/relationships/slideLayout" Target="../slideLayouts/slideLayout197.xml"/><Relationship Id="rId3" Type="http://schemas.openxmlformats.org/officeDocument/2006/relationships/slideLayout" Target="../slideLayouts/slideLayout198.xml"/><Relationship Id="rId4" Type="http://schemas.openxmlformats.org/officeDocument/2006/relationships/slideLayout" Target="../slideLayouts/slideLayout199.xml"/><Relationship Id="rId5" Type="http://schemas.openxmlformats.org/officeDocument/2006/relationships/slideLayout" Target="../slideLayouts/slideLayout200.xml"/><Relationship Id="rId6" Type="http://schemas.openxmlformats.org/officeDocument/2006/relationships/slideLayout" Target="../slideLayouts/slideLayout201.xml"/><Relationship Id="rId7" Type="http://schemas.openxmlformats.org/officeDocument/2006/relationships/slideLayout" Target="../slideLayouts/slideLayout202.xml"/><Relationship Id="rId8" Type="http://schemas.openxmlformats.org/officeDocument/2006/relationships/slideLayout" Target="../slideLayouts/slideLayout203.xml"/><Relationship Id="rId9" Type="http://schemas.openxmlformats.org/officeDocument/2006/relationships/slideLayout" Target="../slideLayouts/slideLayout204.xml"/><Relationship Id="rId10" Type="http://schemas.openxmlformats.org/officeDocument/2006/relationships/slideLayout" Target="../slideLayouts/slideLayout205.xml"/></Relationships>
</file>

<file path=ppt/slideMasters/_rels/slideMaster1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17.xml"/><Relationship Id="rId12" Type="http://schemas.openxmlformats.org/officeDocument/2006/relationships/slideLayout" Target="../slideLayouts/slideLayout218.xml"/><Relationship Id="rId13" Type="http://schemas.openxmlformats.org/officeDocument/2006/relationships/theme" Target="../theme/theme18.xml"/><Relationship Id="rId14" Type="http://schemas.openxmlformats.org/officeDocument/2006/relationships/image" Target="../media/image3.jpeg"/><Relationship Id="rId1" Type="http://schemas.openxmlformats.org/officeDocument/2006/relationships/slideLayout" Target="../slideLayouts/slideLayout207.xml"/><Relationship Id="rId2" Type="http://schemas.openxmlformats.org/officeDocument/2006/relationships/slideLayout" Target="../slideLayouts/slideLayout208.xml"/><Relationship Id="rId3" Type="http://schemas.openxmlformats.org/officeDocument/2006/relationships/slideLayout" Target="../slideLayouts/slideLayout209.xml"/><Relationship Id="rId4" Type="http://schemas.openxmlformats.org/officeDocument/2006/relationships/slideLayout" Target="../slideLayouts/slideLayout210.xml"/><Relationship Id="rId5" Type="http://schemas.openxmlformats.org/officeDocument/2006/relationships/slideLayout" Target="../slideLayouts/slideLayout211.xml"/><Relationship Id="rId6" Type="http://schemas.openxmlformats.org/officeDocument/2006/relationships/slideLayout" Target="../slideLayouts/slideLayout212.xml"/><Relationship Id="rId7" Type="http://schemas.openxmlformats.org/officeDocument/2006/relationships/slideLayout" Target="../slideLayouts/slideLayout213.xml"/><Relationship Id="rId8" Type="http://schemas.openxmlformats.org/officeDocument/2006/relationships/slideLayout" Target="../slideLayouts/slideLayout214.xml"/><Relationship Id="rId9" Type="http://schemas.openxmlformats.org/officeDocument/2006/relationships/slideLayout" Target="../slideLayouts/slideLayout215.xml"/><Relationship Id="rId10" Type="http://schemas.openxmlformats.org/officeDocument/2006/relationships/slideLayout" Target="../slideLayouts/slideLayout216.xml"/></Relationships>
</file>

<file path=ppt/slideMasters/_rels/slideMaster19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9.xml"/><Relationship Id="rId12" Type="http://schemas.openxmlformats.org/officeDocument/2006/relationships/theme" Target="../theme/theme19.xml"/><Relationship Id="rId1" Type="http://schemas.openxmlformats.org/officeDocument/2006/relationships/slideLayout" Target="../slideLayouts/slideLayout219.xml"/><Relationship Id="rId2" Type="http://schemas.openxmlformats.org/officeDocument/2006/relationships/slideLayout" Target="../slideLayouts/slideLayout220.xml"/><Relationship Id="rId3" Type="http://schemas.openxmlformats.org/officeDocument/2006/relationships/slideLayout" Target="../slideLayouts/slideLayout221.xml"/><Relationship Id="rId4" Type="http://schemas.openxmlformats.org/officeDocument/2006/relationships/slideLayout" Target="../slideLayouts/slideLayout222.xml"/><Relationship Id="rId5" Type="http://schemas.openxmlformats.org/officeDocument/2006/relationships/slideLayout" Target="../slideLayouts/slideLayout223.xml"/><Relationship Id="rId6" Type="http://schemas.openxmlformats.org/officeDocument/2006/relationships/slideLayout" Target="../slideLayouts/slideLayout224.xml"/><Relationship Id="rId7" Type="http://schemas.openxmlformats.org/officeDocument/2006/relationships/slideLayout" Target="../slideLayouts/slideLayout225.xml"/><Relationship Id="rId8" Type="http://schemas.openxmlformats.org/officeDocument/2006/relationships/slideLayout" Target="../slideLayouts/slideLayout226.xml"/><Relationship Id="rId9" Type="http://schemas.openxmlformats.org/officeDocument/2006/relationships/slideLayout" Target="../slideLayouts/slideLayout227.xml"/><Relationship Id="rId10" Type="http://schemas.openxmlformats.org/officeDocument/2006/relationships/slideLayout" Target="../slideLayouts/slideLayout228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20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40.xml"/><Relationship Id="rId12" Type="http://schemas.openxmlformats.org/officeDocument/2006/relationships/theme" Target="../theme/theme20.xml"/><Relationship Id="rId1" Type="http://schemas.openxmlformats.org/officeDocument/2006/relationships/slideLayout" Target="../slideLayouts/slideLayout230.xml"/><Relationship Id="rId2" Type="http://schemas.openxmlformats.org/officeDocument/2006/relationships/slideLayout" Target="../slideLayouts/slideLayout231.xml"/><Relationship Id="rId3" Type="http://schemas.openxmlformats.org/officeDocument/2006/relationships/slideLayout" Target="../slideLayouts/slideLayout232.xml"/><Relationship Id="rId4" Type="http://schemas.openxmlformats.org/officeDocument/2006/relationships/slideLayout" Target="../slideLayouts/slideLayout233.xml"/><Relationship Id="rId5" Type="http://schemas.openxmlformats.org/officeDocument/2006/relationships/slideLayout" Target="../slideLayouts/slideLayout234.xml"/><Relationship Id="rId6" Type="http://schemas.openxmlformats.org/officeDocument/2006/relationships/slideLayout" Target="../slideLayouts/slideLayout235.xml"/><Relationship Id="rId7" Type="http://schemas.openxmlformats.org/officeDocument/2006/relationships/slideLayout" Target="../slideLayouts/slideLayout236.xml"/><Relationship Id="rId8" Type="http://schemas.openxmlformats.org/officeDocument/2006/relationships/slideLayout" Target="../slideLayouts/slideLayout237.xml"/><Relationship Id="rId9" Type="http://schemas.openxmlformats.org/officeDocument/2006/relationships/slideLayout" Target="../slideLayouts/slideLayout238.xml"/><Relationship Id="rId10" Type="http://schemas.openxmlformats.org/officeDocument/2006/relationships/slideLayout" Target="../slideLayouts/slideLayout239.xml"/></Relationships>
</file>

<file path=ppt/slideMasters/_rels/slideMaster2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51.xml"/><Relationship Id="rId12" Type="http://schemas.openxmlformats.org/officeDocument/2006/relationships/theme" Target="../theme/theme21.xml"/><Relationship Id="rId1" Type="http://schemas.openxmlformats.org/officeDocument/2006/relationships/slideLayout" Target="../slideLayouts/slideLayout241.xml"/><Relationship Id="rId2" Type="http://schemas.openxmlformats.org/officeDocument/2006/relationships/slideLayout" Target="../slideLayouts/slideLayout242.xml"/><Relationship Id="rId3" Type="http://schemas.openxmlformats.org/officeDocument/2006/relationships/slideLayout" Target="../slideLayouts/slideLayout243.xml"/><Relationship Id="rId4" Type="http://schemas.openxmlformats.org/officeDocument/2006/relationships/slideLayout" Target="../slideLayouts/slideLayout244.xml"/><Relationship Id="rId5" Type="http://schemas.openxmlformats.org/officeDocument/2006/relationships/slideLayout" Target="../slideLayouts/slideLayout245.xml"/><Relationship Id="rId6" Type="http://schemas.openxmlformats.org/officeDocument/2006/relationships/slideLayout" Target="../slideLayouts/slideLayout246.xml"/><Relationship Id="rId7" Type="http://schemas.openxmlformats.org/officeDocument/2006/relationships/slideLayout" Target="../slideLayouts/slideLayout247.xml"/><Relationship Id="rId8" Type="http://schemas.openxmlformats.org/officeDocument/2006/relationships/slideLayout" Target="../slideLayouts/slideLayout248.xml"/><Relationship Id="rId9" Type="http://schemas.openxmlformats.org/officeDocument/2006/relationships/slideLayout" Target="../slideLayouts/slideLayout249.xml"/><Relationship Id="rId10" Type="http://schemas.openxmlformats.org/officeDocument/2006/relationships/slideLayout" Target="../slideLayouts/slideLayout250.xml"/></Relationships>
</file>

<file path=ppt/slideMasters/_rels/slideMaster2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62.xml"/><Relationship Id="rId12" Type="http://schemas.openxmlformats.org/officeDocument/2006/relationships/theme" Target="../theme/theme22.xml"/><Relationship Id="rId1" Type="http://schemas.openxmlformats.org/officeDocument/2006/relationships/slideLayout" Target="../slideLayouts/slideLayout252.xml"/><Relationship Id="rId2" Type="http://schemas.openxmlformats.org/officeDocument/2006/relationships/slideLayout" Target="../slideLayouts/slideLayout253.xml"/><Relationship Id="rId3" Type="http://schemas.openxmlformats.org/officeDocument/2006/relationships/slideLayout" Target="../slideLayouts/slideLayout254.xml"/><Relationship Id="rId4" Type="http://schemas.openxmlformats.org/officeDocument/2006/relationships/slideLayout" Target="../slideLayouts/slideLayout255.xml"/><Relationship Id="rId5" Type="http://schemas.openxmlformats.org/officeDocument/2006/relationships/slideLayout" Target="../slideLayouts/slideLayout256.xml"/><Relationship Id="rId6" Type="http://schemas.openxmlformats.org/officeDocument/2006/relationships/slideLayout" Target="../slideLayouts/slideLayout257.xml"/><Relationship Id="rId7" Type="http://schemas.openxmlformats.org/officeDocument/2006/relationships/slideLayout" Target="../slideLayouts/slideLayout258.xml"/><Relationship Id="rId8" Type="http://schemas.openxmlformats.org/officeDocument/2006/relationships/slideLayout" Target="../slideLayouts/slideLayout259.xml"/><Relationship Id="rId9" Type="http://schemas.openxmlformats.org/officeDocument/2006/relationships/slideLayout" Target="../slideLayouts/slideLayout260.xml"/><Relationship Id="rId10" Type="http://schemas.openxmlformats.org/officeDocument/2006/relationships/slideLayout" Target="../slideLayouts/slideLayout261.xml"/></Relationships>
</file>

<file path=ppt/slideMasters/_rels/slideMaster2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73.xml"/><Relationship Id="rId12" Type="http://schemas.openxmlformats.org/officeDocument/2006/relationships/slideLayout" Target="../slideLayouts/slideLayout274.xml"/><Relationship Id="rId13" Type="http://schemas.openxmlformats.org/officeDocument/2006/relationships/slideLayout" Target="../slideLayouts/slideLayout275.xml"/><Relationship Id="rId14" Type="http://schemas.openxmlformats.org/officeDocument/2006/relationships/slideLayout" Target="../slideLayouts/slideLayout276.xml"/><Relationship Id="rId15" Type="http://schemas.openxmlformats.org/officeDocument/2006/relationships/slideLayout" Target="../slideLayouts/slideLayout277.xml"/><Relationship Id="rId16" Type="http://schemas.openxmlformats.org/officeDocument/2006/relationships/theme" Target="../theme/theme23.xml"/><Relationship Id="rId1" Type="http://schemas.openxmlformats.org/officeDocument/2006/relationships/slideLayout" Target="../slideLayouts/slideLayout263.xml"/><Relationship Id="rId2" Type="http://schemas.openxmlformats.org/officeDocument/2006/relationships/slideLayout" Target="../slideLayouts/slideLayout264.xml"/><Relationship Id="rId3" Type="http://schemas.openxmlformats.org/officeDocument/2006/relationships/slideLayout" Target="../slideLayouts/slideLayout265.xml"/><Relationship Id="rId4" Type="http://schemas.openxmlformats.org/officeDocument/2006/relationships/slideLayout" Target="../slideLayouts/slideLayout266.xml"/><Relationship Id="rId5" Type="http://schemas.openxmlformats.org/officeDocument/2006/relationships/slideLayout" Target="../slideLayouts/slideLayout267.xml"/><Relationship Id="rId6" Type="http://schemas.openxmlformats.org/officeDocument/2006/relationships/slideLayout" Target="../slideLayouts/slideLayout268.xml"/><Relationship Id="rId7" Type="http://schemas.openxmlformats.org/officeDocument/2006/relationships/slideLayout" Target="../slideLayouts/slideLayout269.xml"/><Relationship Id="rId8" Type="http://schemas.openxmlformats.org/officeDocument/2006/relationships/slideLayout" Target="../slideLayouts/slideLayout270.xml"/><Relationship Id="rId9" Type="http://schemas.openxmlformats.org/officeDocument/2006/relationships/slideLayout" Target="../slideLayouts/slideLayout271.xml"/><Relationship Id="rId10" Type="http://schemas.openxmlformats.org/officeDocument/2006/relationships/slideLayout" Target="../slideLayouts/slideLayout272.xml"/></Relationships>
</file>

<file path=ppt/slideMasters/_rels/slideMaster2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88.xml"/><Relationship Id="rId12" Type="http://schemas.openxmlformats.org/officeDocument/2006/relationships/slideLayout" Target="../slideLayouts/slideLayout289.xml"/><Relationship Id="rId13" Type="http://schemas.openxmlformats.org/officeDocument/2006/relationships/slideLayout" Target="../slideLayouts/slideLayout290.xml"/><Relationship Id="rId14" Type="http://schemas.openxmlformats.org/officeDocument/2006/relationships/theme" Target="../theme/theme24.xml"/><Relationship Id="rId15" Type="http://schemas.openxmlformats.org/officeDocument/2006/relationships/image" Target="../media/image3.jpeg"/><Relationship Id="rId1" Type="http://schemas.openxmlformats.org/officeDocument/2006/relationships/slideLayout" Target="../slideLayouts/slideLayout278.xml"/><Relationship Id="rId2" Type="http://schemas.openxmlformats.org/officeDocument/2006/relationships/slideLayout" Target="../slideLayouts/slideLayout279.xml"/><Relationship Id="rId3" Type="http://schemas.openxmlformats.org/officeDocument/2006/relationships/slideLayout" Target="../slideLayouts/slideLayout280.xml"/><Relationship Id="rId4" Type="http://schemas.openxmlformats.org/officeDocument/2006/relationships/slideLayout" Target="../slideLayouts/slideLayout281.xml"/><Relationship Id="rId5" Type="http://schemas.openxmlformats.org/officeDocument/2006/relationships/slideLayout" Target="../slideLayouts/slideLayout282.xml"/><Relationship Id="rId6" Type="http://schemas.openxmlformats.org/officeDocument/2006/relationships/slideLayout" Target="../slideLayouts/slideLayout283.xml"/><Relationship Id="rId7" Type="http://schemas.openxmlformats.org/officeDocument/2006/relationships/slideLayout" Target="../slideLayouts/slideLayout284.xml"/><Relationship Id="rId8" Type="http://schemas.openxmlformats.org/officeDocument/2006/relationships/slideLayout" Target="../slideLayouts/slideLayout285.xml"/><Relationship Id="rId9" Type="http://schemas.openxmlformats.org/officeDocument/2006/relationships/slideLayout" Target="../slideLayouts/slideLayout286.xml"/><Relationship Id="rId10" Type="http://schemas.openxmlformats.org/officeDocument/2006/relationships/slideLayout" Target="../slideLayouts/slideLayout287.xml"/></Relationships>
</file>

<file path=ppt/slideMasters/_rels/slideMaster2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01.xml"/><Relationship Id="rId12" Type="http://schemas.openxmlformats.org/officeDocument/2006/relationships/slideLayout" Target="../slideLayouts/slideLayout302.xml"/><Relationship Id="rId13" Type="http://schemas.openxmlformats.org/officeDocument/2006/relationships/slideLayout" Target="../slideLayouts/slideLayout303.xml"/><Relationship Id="rId14" Type="http://schemas.openxmlformats.org/officeDocument/2006/relationships/theme" Target="../theme/theme25.xml"/><Relationship Id="rId15" Type="http://schemas.openxmlformats.org/officeDocument/2006/relationships/image" Target="../media/image3.jpeg"/><Relationship Id="rId1" Type="http://schemas.openxmlformats.org/officeDocument/2006/relationships/slideLayout" Target="../slideLayouts/slideLayout291.xml"/><Relationship Id="rId2" Type="http://schemas.openxmlformats.org/officeDocument/2006/relationships/slideLayout" Target="../slideLayouts/slideLayout292.xml"/><Relationship Id="rId3" Type="http://schemas.openxmlformats.org/officeDocument/2006/relationships/slideLayout" Target="../slideLayouts/slideLayout293.xml"/><Relationship Id="rId4" Type="http://schemas.openxmlformats.org/officeDocument/2006/relationships/slideLayout" Target="../slideLayouts/slideLayout294.xml"/><Relationship Id="rId5" Type="http://schemas.openxmlformats.org/officeDocument/2006/relationships/slideLayout" Target="../slideLayouts/slideLayout295.xml"/><Relationship Id="rId6" Type="http://schemas.openxmlformats.org/officeDocument/2006/relationships/slideLayout" Target="../slideLayouts/slideLayout296.xml"/><Relationship Id="rId7" Type="http://schemas.openxmlformats.org/officeDocument/2006/relationships/slideLayout" Target="../slideLayouts/slideLayout297.xml"/><Relationship Id="rId8" Type="http://schemas.openxmlformats.org/officeDocument/2006/relationships/slideLayout" Target="../slideLayouts/slideLayout298.xml"/><Relationship Id="rId9" Type="http://schemas.openxmlformats.org/officeDocument/2006/relationships/slideLayout" Target="../slideLayouts/slideLayout299.xml"/><Relationship Id="rId10" Type="http://schemas.openxmlformats.org/officeDocument/2006/relationships/slideLayout" Target="../slideLayouts/slideLayout300.xml"/></Relationships>
</file>

<file path=ppt/slideMasters/_rels/slideMaster2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14.xml"/><Relationship Id="rId12" Type="http://schemas.openxmlformats.org/officeDocument/2006/relationships/theme" Target="../theme/theme26.xml"/><Relationship Id="rId1" Type="http://schemas.openxmlformats.org/officeDocument/2006/relationships/slideLayout" Target="../slideLayouts/slideLayout304.xml"/><Relationship Id="rId2" Type="http://schemas.openxmlformats.org/officeDocument/2006/relationships/slideLayout" Target="../slideLayouts/slideLayout305.xml"/><Relationship Id="rId3" Type="http://schemas.openxmlformats.org/officeDocument/2006/relationships/slideLayout" Target="../slideLayouts/slideLayout306.xml"/><Relationship Id="rId4" Type="http://schemas.openxmlformats.org/officeDocument/2006/relationships/slideLayout" Target="../slideLayouts/slideLayout307.xml"/><Relationship Id="rId5" Type="http://schemas.openxmlformats.org/officeDocument/2006/relationships/slideLayout" Target="../slideLayouts/slideLayout308.xml"/><Relationship Id="rId6" Type="http://schemas.openxmlformats.org/officeDocument/2006/relationships/slideLayout" Target="../slideLayouts/slideLayout309.xml"/><Relationship Id="rId7" Type="http://schemas.openxmlformats.org/officeDocument/2006/relationships/slideLayout" Target="../slideLayouts/slideLayout310.xml"/><Relationship Id="rId8" Type="http://schemas.openxmlformats.org/officeDocument/2006/relationships/slideLayout" Target="../slideLayouts/slideLayout311.xml"/><Relationship Id="rId9" Type="http://schemas.openxmlformats.org/officeDocument/2006/relationships/slideLayout" Target="../slideLayouts/slideLayout312.xml"/><Relationship Id="rId10" Type="http://schemas.openxmlformats.org/officeDocument/2006/relationships/slideLayout" Target="../slideLayouts/slideLayout313.xml"/></Relationships>
</file>

<file path=ppt/slideMasters/_rels/slideMaster2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25.xml"/><Relationship Id="rId12" Type="http://schemas.openxmlformats.org/officeDocument/2006/relationships/slideLayout" Target="../slideLayouts/slideLayout326.xml"/><Relationship Id="rId13" Type="http://schemas.openxmlformats.org/officeDocument/2006/relationships/slideLayout" Target="../slideLayouts/slideLayout327.xml"/><Relationship Id="rId14" Type="http://schemas.openxmlformats.org/officeDocument/2006/relationships/theme" Target="../theme/theme27.xml"/><Relationship Id="rId15" Type="http://schemas.openxmlformats.org/officeDocument/2006/relationships/image" Target="../media/image3.jpeg"/><Relationship Id="rId1" Type="http://schemas.openxmlformats.org/officeDocument/2006/relationships/slideLayout" Target="../slideLayouts/slideLayout315.xml"/><Relationship Id="rId2" Type="http://schemas.openxmlformats.org/officeDocument/2006/relationships/slideLayout" Target="../slideLayouts/slideLayout316.xml"/><Relationship Id="rId3" Type="http://schemas.openxmlformats.org/officeDocument/2006/relationships/slideLayout" Target="../slideLayouts/slideLayout317.xml"/><Relationship Id="rId4" Type="http://schemas.openxmlformats.org/officeDocument/2006/relationships/slideLayout" Target="../slideLayouts/slideLayout318.xml"/><Relationship Id="rId5" Type="http://schemas.openxmlformats.org/officeDocument/2006/relationships/slideLayout" Target="../slideLayouts/slideLayout319.xml"/><Relationship Id="rId6" Type="http://schemas.openxmlformats.org/officeDocument/2006/relationships/slideLayout" Target="../slideLayouts/slideLayout320.xml"/><Relationship Id="rId7" Type="http://schemas.openxmlformats.org/officeDocument/2006/relationships/slideLayout" Target="../slideLayouts/slideLayout321.xml"/><Relationship Id="rId8" Type="http://schemas.openxmlformats.org/officeDocument/2006/relationships/slideLayout" Target="../slideLayouts/slideLayout322.xml"/><Relationship Id="rId9" Type="http://schemas.openxmlformats.org/officeDocument/2006/relationships/slideLayout" Target="../slideLayouts/slideLayout323.xml"/><Relationship Id="rId10" Type="http://schemas.openxmlformats.org/officeDocument/2006/relationships/slideLayout" Target="../slideLayouts/slideLayout324.xml"/></Relationships>
</file>

<file path=ppt/slideMasters/_rels/slideMaster2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8.xml"/><Relationship Id="rId12" Type="http://schemas.openxmlformats.org/officeDocument/2006/relationships/slideLayout" Target="../slideLayouts/slideLayout339.xml"/><Relationship Id="rId13" Type="http://schemas.openxmlformats.org/officeDocument/2006/relationships/slideLayout" Target="../slideLayouts/slideLayout340.xml"/><Relationship Id="rId14" Type="http://schemas.openxmlformats.org/officeDocument/2006/relationships/theme" Target="../theme/theme28.xml"/><Relationship Id="rId15" Type="http://schemas.openxmlformats.org/officeDocument/2006/relationships/image" Target="../media/image3.jpeg"/><Relationship Id="rId1" Type="http://schemas.openxmlformats.org/officeDocument/2006/relationships/slideLayout" Target="../slideLayouts/slideLayout328.xml"/><Relationship Id="rId2" Type="http://schemas.openxmlformats.org/officeDocument/2006/relationships/slideLayout" Target="../slideLayouts/slideLayout329.xml"/><Relationship Id="rId3" Type="http://schemas.openxmlformats.org/officeDocument/2006/relationships/slideLayout" Target="../slideLayouts/slideLayout330.xml"/><Relationship Id="rId4" Type="http://schemas.openxmlformats.org/officeDocument/2006/relationships/slideLayout" Target="../slideLayouts/slideLayout331.xml"/><Relationship Id="rId5" Type="http://schemas.openxmlformats.org/officeDocument/2006/relationships/slideLayout" Target="../slideLayouts/slideLayout332.xml"/><Relationship Id="rId6" Type="http://schemas.openxmlformats.org/officeDocument/2006/relationships/slideLayout" Target="../slideLayouts/slideLayout333.xml"/><Relationship Id="rId7" Type="http://schemas.openxmlformats.org/officeDocument/2006/relationships/slideLayout" Target="../slideLayouts/slideLayout334.xml"/><Relationship Id="rId8" Type="http://schemas.openxmlformats.org/officeDocument/2006/relationships/slideLayout" Target="../slideLayouts/slideLayout335.xml"/><Relationship Id="rId9" Type="http://schemas.openxmlformats.org/officeDocument/2006/relationships/slideLayout" Target="../slideLayouts/slideLayout336.xml"/><Relationship Id="rId10" Type="http://schemas.openxmlformats.org/officeDocument/2006/relationships/slideLayout" Target="../slideLayouts/slideLayout337.xml"/></Relationships>
</file>

<file path=ppt/slideMasters/_rels/slideMaster29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51.xml"/><Relationship Id="rId12" Type="http://schemas.openxmlformats.org/officeDocument/2006/relationships/slideLayout" Target="../slideLayouts/slideLayout352.xml"/><Relationship Id="rId13" Type="http://schemas.openxmlformats.org/officeDocument/2006/relationships/slideLayout" Target="../slideLayouts/slideLayout353.xml"/><Relationship Id="rId14" Type="http://schemas.openxmlformats.org/officeDocument/2006/relationships/theme" Target="../theme/theme29.xml"/><Relationship Id="rId15" Type="http://schemas.openxmlformats.org/officeDocument/2006/relationships/image" Target="../media/image5.png"/><Relationship Id="rId1" Type="http://schemas.openxmlformats.org/officeDocument/2006/relationships/slideLayout" Target="../slideLayouts/slideLayout341.xml"/><Relationship Id="rId2" Type="http://schemas.openxmlformats.org/officeDocument/2006/relationships/slideLayout" Target="../slideLayouts/slideLayout342.xml"/><Relationship Id="rId3" Type="http://schemas.openxmlformats.org/officeDocument/2006/relationships/slideLayout" Target="../slideLayouts/slideLayout343.xml"/><Relationship Id="rId4" Type="http://schemas.openxmlformats.org/officeDocument/2006/relationships/slideLayout" Target="../slideLayouts/slideLayout344.xml"/><Relationship Id="rId5" Type="http://schemas.openxmlformats.org/officeDocument/2006/relationships/slideLayout" Target="../slideLayouts/slideLayout345.xml"/><Relationship Id="rId6" Type="http://schemas.openxmlformats.org/officeDocument/2006/relationships/slideLayout" Target="../slideLayouts/slideLayout346.xml"/><Relationship Id="rId7" Type="http://schemas.openxmlformats.org/officeDocument/2006/relationships/slideLayout" Target="../slideLayouts/slideLayout347.xml"/><Relationship Id="rId8" Type="http://schemas.openxmlformats.org/officeDocument/2006/relationships/slideLayout" Target="../slideLayouts/slideLayout348.xml"/><Relationship Id="rId9" Type="http://schemas.openxmlformats.org/officeDocument/2006/relationships/slideLayout" Target="../slideLayouts/slideLayout349.xml"/><Relationship Id="rId10" Type="http://schemas.openxmlformats.org/officeDocument/2006/relationships/slideLayout" Target="../slideLayouts/slideLayout350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13" Type="http://schemas.openxmlformats.org/officeDocument/2006/relationships/image" Target="../media/image3.jpeg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_rels/slideMaster30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64.xml"/><Relationship Id="rId12" Type="http://schemas.openxmlformats.org/officeDocument/2006/relationships/slideLayout" Target="../slideLayouts/slideLayout365.xml"/><Relationship Id="rId13" Type="http://schemas.openxmlformats.org/officeDocument/2006/relationships/slideLayout" Target="../slideLayouts/slideLayout366.xml"/><Relationship Id="rId14" Type="http://schemas.openxmlformats.org/officeDocument/2006/relationships/theme" Target="../theme/theme30.xml"/><Relationship Id="rId15" Type="http://schemas.openxmlformats.org/officeDocument/2006/relationships/image" Target="../media/image5.png"/><Relationship Id="rId1" Type="http://schemas.openxmlformats.org/officeDocument/2006/relationships/slideLayout" Target="../slideLayouts/slideLayout354.xml"/><Relationship Id="rId2" Type="http://schemas.openxmlformats.org/officeDocument/2006/relationships/slideLayout" Target="../slideLayouts/slideLayout355.xml"/><Relationship Id="rId3" Type="http://schemas.openxmlformats.org/officeDocument/2006/relationships/slideLayout" Target="../slideLayouts/slideLayout356.xml"/><Relationship Id="rId4" Type="http://schemas.openxmlformats.org/officeDocument/2006/relationships/slideLayout" Target="../slideLayouts/slideLayout357.xml"/><Relationship Id="rId5" Type="http://schemas.openxmlformats.org/officeDocument/2006/relationships/slideLayout" Target="../slideLayouts/slideLayout358.xml"/><Relationship Id="rId6" Type="http://schemas.openxmlformats.org/officeDocument/2006/relationships/slideLayout" Target="../slideLayouts/slideLayout359.xml"/><Relationship Id="rId7" Type="http://schemas.openxmlformats.org/officeDocument/2006/relationships/slideLayout" Target="../slideLayouts/slideLayout360.xml"/><Relationship Id="rId8" Type="http://schemas.openxmlformats.org/officeDocument/2006/relationships/slideLayout" Target="../slideLayouts/slideLayout361.xml"/><Relationship Id="rId9" Type="http://schemas.openxmlformats.org/officeDocument/2006/relationships/slideLayout" Target="../slideLayouts/slideLayout362.xml"/><Relationship Id="rId10" Type="http://schemas.openxmlformats.org/officeDocument/2006/relationships/slideLayout" Target="../slideLayouts/slideLayout363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5.xml"/><Relationship Id="rId13" Type="http://schemas.openxmlformats.org/officeDocument/2006/relationships/theme" Target="../theme/theme4.xml"/><Relationship Id="rId1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8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57.xml"/><Relationship Id="rId13" Type="http://schemas.openxmlformats.org/officeDocument/2006/relationships/theme" Target="../theme/theme5.xml"/><Relationship Id="rId14" Type="http://schemas.openxmlformats.org/officeDocument/2006/relationships/image" Target="../media/image3.jpeg"/><Relationship Id="rId1" Type="http://schemas.openxmlformats.org/officeDocument/2006/relationships/slideLayout" Target="../slideLayouts/slideLayout46.xml"/><Relationship Id="rId2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9.xml"/><Relationship Id="rId5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2.xml"/><Relationship Id="rId8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68.xml"/><Relationship Id="rId12" Type="http://schemas.openxmlformats.org/officeDocument/2006/relationships/slideLayout" Target="../slideLayouts/slideLayout69.xml"/><Relationship Id="rId13" Type="http://schemas.openxmlformats.org/officeDocument/2006/relationships/slideLayout" Target="../slideLayouts/slideLayout70.xml"/><Relationship Id="rId14" Type="http://schemas.openxmlformats.org/officeDocument/2006/relationships/theme" Target="../theme/theme6.xml"/><Relationship Id="rId15" Type="http://schemas.openxmlformats.org/officeDocument/2006/relationships/image" Target="../media/image3.jpeg"/><Relationship Id="rId1" Type="http://schemas.openxmlformats.org/officeDocument/2006/relationships/slideLayout" Target="../slideLayouts/slideLayout58.xml"/><Relationship Id="rId2" Type="http://schemas.openxmlformats.org/officeDocument/2006/relationships/slideLayout" Target="../slideLayouts/slideLayout59.xml"/><Relationship Id="rId3" Type="http://schemas.openxmlformats.org/officeDocument/2006/relationships/slideLayout" Target="../slideLayouts/slideLayout60.xml"/><Relationship Id="rId4" Type="http://schemas.openxmlformats.org/officeDocument/2006/relationships/slideLayout" Target="../slideLayouts/slideLayout61.xml"/><Relationship Id="rId5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4.xml"/><Relationship Id="rId8" Type="http://schemas.openxmlformats.org/officeDocument/2006/relationships/slideLayout" Target="../slideLayouts/slideLayout65.xml"/><Relationship Id="rId9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67.xml"/></Relationships>
</file>

<file path=ppt/slideMasters/_rels/slideMaster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81.xml"/><Relationship Id="rId12" Type="http://schemas.openxmlformats.org/officeDocument/2006/relationships/slideLayout" Target="../slideLayouts/slideLayout82.xml"/><Relationship Id="rId13" Type="http://schemas.openxmlformats.org/officeDocument/2006/relationships/theme" Target="../theme/theme7.xml"/><Relationship Id="rId14" Type="http://schemas.openxmlformats.org/officeDocument/2006/relationships/image" Target="../media/image3.jpeg"/><Relationship Id="rId1" Type="http://schemas.openxmlformats.org/officeDocument/2006/relationships/slideLayout" Target="../slideLayouts/slideLayout71.xml"/><Relationship Id="rId2" Type="http://schemas.openxmlformats.org/officeDocument/2006/relationships/slideLayout" Target="../slideLayouts/slideLayout72.xml"/><Relationship Id="rId3" Type="http://schemas.openxmlformats.org/officeDocument/2006/relationships/slideLayout" Target="../slideLayouts/slideLayout73.xml"/><Relationship Id="rId4" Type="http://schemas.openxmlformats.org/officeDocument/2006/relationships/slideLayout" Target="../slideLayouts/slideLayout74.xml"/><Relationship Id="rId5" Type="http://schemas.openxmlformats.org/officeDocument/2006/relationships/slideLayout" Target="../slideLayouts/slideLayout75.xml"/><Relationship Id="rId6" Type="http://schemas.openxmlformats.org/officeDocument/2006/relationships/slideLayout" Target="../slideLayouts/slideLayout76.xml"/><Relationship Id="rId7" Type="http://schemas.openxmlformats.org/officeDocument/2006/relationships/slideLayout" Target="../slideLayouts/slideLayout77.xml"/><Relationship Id="rId8" Type="http://schemas.openxmlformats.org/officeDocument/2006/relationships/slideLayout" Target="../slideLayouts/slideLayout78.xml"/><Relationship Id="rId9" Type="http://schemas.openxmlformats.org/officeDocument/2006/relationships/slideLayout" Target="../slideLayouts/slideLayout79.xml"/><Relationship Id="rId10" Type="http://schemas.openxmlformats.org/officeDocument/2006/relationships/slideLayout" Target="../slideLayouts/slideLayout80.xml"/></Relationships>
</file>

<file path=ppt/slideMasters/_rels/slideMaster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93.xml"/><Relationship Id="rId12" Type="http://schemas.openxmlformats.org/officeDocument/2006/relationships/theme" Target="../theme/theme8.xml"/><Relationship Id="rId13" Type="http://schemas.openxmlformats.org/officeDocument/2006/relationships/image" Target="../media/image4.jpeg"/><Relationship Id="rId1" Type="http://schemas.openxmlformats.org/officeDocument/2006/relationships/slideLayout" Target="../slideLayouts/slideLayout83.xml"/><Relationship Id="rId2" Type="http://schemas.openxmlformats.org/officeDocument/2006/relationships/slideLayout" Target="../slideLayouts/slideLayout84.xml"/><Relationship Id="rId3" Type="http://schemas.openxmlformats.org/officeDocument/2006/relationships/slideLayout" Target="../slideLayouts/slideLayout85.xml"/><Relationship Id="rId4" Type="http://schemas.openxmlformats.org/officeDocument/2006/relationships/slideLayout" Target="../slideLayouts/slideLayout86.xml"/><Relationship Id="rId5" Type="http://schemas.openxmlformats.org/officeDocument/2006/relationships/slideLayout" Target="../slideLayouts/slideLayout87.xml"/><Relationship Id="rId6" Type="http://schemas.openxmlformats.org/officeDocument/2006/relationships/slideLayout" Target="../slideLayouts/slideLayout88.xml"/><Relationship Id="rId7" Type="http://schemas.openxmlformats.org/officeDocument/2006/relationships/slideLayout" Target="../slideLayouts/slideLayout89.xml"/><Relationship Id="rId8" Type="http://schemas.openxmlformats.org/officeDocument/2006/relationships/slideLayout" Target="../slideLayouts/slideLayout90.xml"/><Relationship Id="rId9" Type="http://schemas.openxmlformats.org/officeDocument/2006/relationships/slideLayout" Target="../slideLayouts/slideLayout91.xml"/><Relationship Id="rId10" Type="http://schemas.openxmlformats.org/officeDocument/2006/relationships/slideLayout" Target="../slideLayouts/slideLayout92.xml"/></Relationships>
</file>

<file path=ppt/slideMasters/_rels/slideMaster9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04.xml"/><Relationship Id="rId12" Type="http://schemas.openxmlformats.org/officeDocument/2006/relationships/slideLayout" Target="../slideLayouts/slideLayout105.xml"/><Relationship Id="rId13" Type="http://schemas.openxmlformats.org/officeDocument/2006/relationships/slideLayout" Target="../slideLayouts/slideLayout106.xml"/><Relationship Id="rId14" Type="http://schemas.openxmlformats.org/officeDocument/2006/relationships/slideLayout" Target="../slideLayouts/slideLayout107.xml"/><Relationship Id="rId15" Type="http://schemas.openxmlformats.org/officeDocument/2006/relationships/slideLayout" Target="../slideLayouts/slideLayout108.xml"/><Relationship Id="rId16" Type="http://schemas.openxmlformats.org/officeDocument/2006/relationships/slideLayout" Target="../slideLayouts/slideLayout109.xml"/><Relationship Id="rId17" Type="http://schemas.openxmlformats.org/officeDocument/2006/relationships/theme" Target="../theme/theme9.xml"/><Relationship Id="rId18" Type="http://schemas.openxmlformats.org/officeDocument/2006/relationships/image" Target="../media/image3.jpeg"/><Relationship Id="rId1" Type="http://schemas.openxmlformats.org/officeDocument/2006/relationships/slideLayout" Target="../slideLayouts/slideLayout94.xml"/><Relationship Id="rId2" Type="http://schemas.openxmlformats.org/officeDocument/2006/relationships/slideLayout" Target="../slideLayouts/slideLayout95.xml"/><Relationship Id="rId3" Type="http://schemas.openxmlformats.org/officeDocument/2006/relationships/slideLayout" Target="../slideLayouts/slideLayout96.xml"/><Relationship Id="rId4" Type="http://schemas.openxmlformats.org/officeDocument/2006/relationships/slideLayout" Target="../slideLayouts/slideLayout97.xml"/><Relationship Id="rId5" Type="http://schemas.openxmlformats.org/officeDocument/2006/relationships/slideLayout" Target="../slideLayouts/slideLayout98.xml"/><Relationship Id="rId6" Type="http://schemas.openxmlformats.org/officeDocument/2006/relationships/slideLayout" Target="../slideLayouts/slideLayout99.xml"/><Relationship Id="rId7" Type="http://schemas.openxmlformats.org/officeDocument/2006/relationships/slideLayout" Target="../slideLayouts/slideLayout100.xml"/><Relationship Id="rId8" Type="http://schemas.openxmlformats.org/officeDocument/2006/relationships/slideLayout" Target="../slideLayouts/slideLayout101.xml"/><Relationship Id="rId9" Type="http://schemas.openxmlformats.org/officeDocument/2006/relationships/slideLayout" Target="../slideLayouts/slideLayout102.xml"/><Relationship Id="rId10" Type="http://schemas.openxmlformats.org/officeDocument/2006/relationships/slideLayout" Target="../slideLayouts/slideLayout10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31" descr="Fermi_white_subpage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0" y="0"/>
            <a:ext cx="8991600" cy="674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6592" name="Rectangle 1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676400" y="6172200"/>
            <a:ext cx="5867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07" tIns="45704" rIns="91407" bIns="45704" numCol="1" anchor="b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buClrTx/>
              <a:buSzTx/>
              <a:buFontTx/>
              <a:buNone/>
              <a:defRPr sz="1200" b="1" smtClean="0"/>
            </a:lvl1pPr>
          </a:lstStyle>
          <a:p>
            <a:pPr>
              <a:defRPr/>
            </a:pPr>
            <a:r>
              <a:rPr lang="en-US" dirty="0" smtClean="0"/>
              <a:t>Josh Frieman, </a:t>
            </a:r>
            <a:r>
              <a:rPr lang="en-US" dirty="0" err="1" smtClean="0"/>
              <a:t>Fermilab</a:t>
            </a:r>
            <a:r>
              <a:rPr lang="en-US" dirty="0" smtClean="0"/>
              <a:t>, DOE Cosmic Frontier Program Review, Sep 27, 2013</a:t>
            </a:r>
            <a:endParaRPr lang="en-US" dirty="0"/>
          </a:p>
        </p:txBody>
      </p:sp>
      <p:sp>
        <p:nvSpPr>
          <p:cNvPr id="536593" name="Rectangle 1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81000" y="630555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07" tIns="45704" rIns="91407" bIns="45704" numCol="1" anchor="b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buClrTx/>
              <a:buSzTx/>
              <a:buFontTx/>
              <a:buNone/>
              <a:defRPr sz="1200" b="1">
                <a:solidFill>
                  <a:srgbClr val="111111"/>
                </a:solidFill>
              </a:defRPr>
            </a:lvl1pPr>
          </a:lstStyle>
          <a:p>
            <a:fld id="{64707A48-094C-FA4D-ADB6-D0B6249CDE4D}" type="slidenum">
              <a:rPr lang="en-US"/>
              <a:pPr/>
              <a:t>‹#›</a:t>
            </a:fld>
            <a:endParaRPr lang="en-US"/>
          </a:p>
          <a:p>
            <a:endParaRPr lang="en-US"/>
          </a:p>
        </p:txBody>
      </p:sp>
      <p:sp>
        <p:nvSpPr>
          <p:cNvPr id="1029" name="Rectangle 25"/>
          <p:cNvSpPr>
            <a:spLocks noGrp="1" noChangeArrowheads="1"/>
          </p:cNvSpPr>
          <p:nvPr>
            <p:ph type="title"/>
          </p:nvPr>
        </p:nvSpPr>
        <p:spPr bwMode="auto">
          <a:xfrm>
            <a:off x="1600200" y="609600"/>
            <a:ext cx="6858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07" tIns="45704" rIns="91407" bIns="4570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30" name="Rectangle 26"/>
          <p:cNvSpPr>
            <a:spLocks noGrp="1" noChangeArrowheads="1"/>
          </p:cNvSpPr>
          <p:nvPr>
            <p:ph type="body" idx="1"/>
          </p:nvPr>
        </p:nvSpPr>
        <p:spPr bwMode="auto">
          <a:xfrm>
            <a:off x="1600200" y="1981200"/>
            <a:ext cx="68580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07" tIns="45704" rIns="91407" bIns="4570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Laksdjfalkjfds</a:t>
            </a:r>
          </a:p>
          <a:p>
            <a:pPr lvl="1"/>
            <a:r>
              <a:rPr lang="en-US"/>
              <a:t>;slkjfda;slkjfd</a:t>
            </a:r>
          </a:p>
          <a:p>
            <a:pPr lvl="3"/>
            <a:r>
              <a:rPr lang="en-US"/>
              <a:t>A;slkjfda;slkjfd</a:t>
            </a:r>
          </a:p>
          <a:p>
            <a:pPr lvl="3"/>
            <a:r>
              <a:rPr lang="en-US"/>
              <a:t>	a;lksdjf;lsakjfd</a:t>
            </a:r>
          </a:p>
          <a:p>
            <a:pPr lvl="4"/>
            <a:r>
              <a:rPr lang="en-US"/>
              <a:t>slkdflsdkjflsdkjflsdkjf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232" r:id="rId1"/>
    <p:sldLayoutId id="2147487233" r:id="rId2"/>
    <p:sldLayoutId id="2147487234" r:id="rId3"/>
    <p:sldLayoutId id="2147487235" r:id="rId4"/>
    <p:sldLayoutId id="2147487236" r:id="rId5"/>
    <p:sldLayoutId id="2147487237" r:id="rId6"/>
    <p:sldLayoutId id="2147487238" r:id="rId7"/>
    <p:sldLayoutId id="2147487239" r:id="rId8"/>
    <p:sldLayoutId id="2147487240" r:id="rId9"/>
    <p:sldLayoutId id="2147487241" r:id="rId10"/>
    <p:sldLayoutId id="2147487242" r:id="rId11"/>
  </p:sldLayoutIdLst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3399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3399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3399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3399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3399"/>
          </a:solidFill>
          <a:latin typeface="Arial" charset="0"/>
        </a:defRPr>
      </a:lvl5pPr>
      <a:lvl6pPr marL="457035" algn="l" rtl="0" fontAlgn="base">
        <a:spcBef>
          <a:spcPct val="0"/>
        </a:spcBef>
        <a:spcAft>
          <a:spcPct val="0"/>
        </a:spcAft>
        <a:defRPr sz="2800">
          <a:solidFill>
            <a:srgbClr val="003399"/>
          </a:solidFill>
          <a:latin typeface="Arial" charset="0"/>
        </a:defRPr>
      </a:lvl6pPr>
      <a:lvl7pPr marL="914071" algn="l" rtl="0" fontAlgn="base">
        <a:spcBef>
          <a:spcPct val="0"/>
        </a:spcBef>
        <a:spcAft>
          <a:spcPct val="0"/>
        </a:spcAft>
        <a:defRPr sz="2800">
          <a:solidFill>
            <a:srgbClr val="003399"/>
          </a:solidFill>
          <a:latin typeface="Arial" charset="0"/>
        </a:defRPr>
      </a:lvl7pPr>
      <a:lvl8pPr marL="1371110" algn="l" rtl="0" fontAlgn="base">
        <a:spcBef>
          <a:spcPct val="0"/>
        </a:spcBef>
        <a:spcAft>
          <a:spcPct val="0"/>
        </a:spcAft>
        <a:defRPr sz="2800">
          <a:solidFill>
            <a:srgbClr val="003399"/>
          </a:solidFill>
          <a:latin typeface="Arial" charset="0"/>
        </a:defRPr>
      </a:lvl8pPr>
      <a:lvl9pPr marL="1828146" algn="l" rtl="0" fontAlgn="base">
        <a:spcBef>
          <a:spcPct val="0"/>
        </a:spcBef>
        <a:spcAft>
          <a:spcPct val="0"/>
        </a:spcAft>
        <a:defRPr sz="2800">
          <a:solidFill>
            <a:srgbClr val="003399"/>
          </a:solidFill>
          <a:latin typeface="Arial" charset="0"/>
        </a:defRPr>
      </a:lvl9pPr>
    </p:titleStyle>
    <p:bodyStyle>
      <a:lvl1pPr marL="342778" indent="-342778" algn="l" rtl="0" eaLnBrk="0" fontAlgn="base" hangingPunct="0">
        <a:spcBef>
          <a:spcPct val="20000"/>
        </a:spcBef>
        <a:spcAft>
          <a:spcPct val="0"/>
        </a:spcAft>
        <a:buClr>
          <a:srgbClr val="0033CC"/>
        </a:buClr>
        <a:buSzPct val="80000"/>
        <a:buChar char="•"/>
        <a:defRPr sz="2400">
          <a:solidFill>
            <a:srgbClr val="111111"/>
          </a:solidFill>
          <a:latin typeface="+mn-lt"/>
          <a:ea typeface="+mn-ea"/>
          <a:cs typeface="+mn-cs"/>
        </a:defRPr>
      </a:lvl1pPr>
      <a:lvl2pPr marL="742684" indent="-285647" algn="l" rtl="0" eaLnBrk="0" fontAlgn="base" hangingPunct="0">
        <a:spcBef>
          <a:spcPct val="20000"/>
        </a:spcBef>
        <a:spcAft>
          <a:spcPct val="0"/>
        </a:spcAft>
        <a:buClr>
          <a:srgbClr val="6666FF"/>
        </a:buClr>
        <a:buSzPct val="70000"/>
        <a:buFont typeface="Wingdings" charset="2"/>
        <a:buChar char="§"/>
        <a:defRPr sz="2000">
          <a:solidFill>
            <a:srgbClr val="111111"/>
          </a:solidFill>
          <a:latin typeface="+mn-lt"/>
          <a:ea typeface="ＭＳ Ｐゴシック" charset="-128"/>
        </a:defRPr>
      </a:lvl2pPr>
      <a:lvl3pPr marL="1142589" indent="-228517" algn="l" rtl="0" eaLnBrk="0" fontAlgn="base" hangingPunct="0">
        <a:spcBef>
          <a:spcPct val="20000"/>
        </a:spcBef>
        <a:spcAft>
          <a:spcPct val="0"/>
        </a:spcAft>
        <a:buClr>
          <a:srgbClr val="009900"/>
        </a:buClr>
        <a:buSzPct val="60000"/>
        <a:buFont typeface="Wingdings" charset="2"/>
        <a:buChar char="®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599626" indent="-228517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35000"/>
        <a:buFont typeface="Wingdings" charset="2"/>
        <a:buChar char="q"/>
        <a:defRPr sz="2000">
          <a:solidFill>
            <a:srgbClr val="111111"/>
          </a:solidFill>
          <a:latin typeface="+mn-lt"/>
          <a:ea typeface="ＭＳ Ｐゴシック" charset="-128"/>
        </a:defRPr>
      </a:lvl4pPr>
      <a:lvl5pPr marL="2056665" indent="-228517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40000"/>
        <a:buFont typeface="Wingdings" charset="2"/>
        <a:buChar char="l"/>
        <a:defRPr sz="2000">
          <a:solidFill>
            <a:srgbClr val="111111"/>
          </a:solidFill>
          <a:latin typeface="+mn-lt"/>
          <a:ea typeface="ＭＳ Ｐゴシック" charset="-128"/>
        </a:defRPr>
      </a:lvl5pPr>
      <a:lvl6pPr marL="2513701" indent="-228517" algn="l" rtl="0" fontAlgn="base">
        <a:spcBef>
          <a:spcPct val="20000"/>
        </a:spcBef>
        <a:spcAft>
          <a:spcPct val="0"/>
        </a:spcAft>
        <a:buClr>
          <a:schemeClr val="bg2"/>
        </a:buClr>
        <a:buSzPct val="40000"/>
        <a:buFont typeface="Wingdings" pitchFamily="2" charset="2"/>
        <a:buChar char="l"/>
        <a:defRPr sz="2000">
          <a:solidFill>
            <a:srgbClr val="111111"/>
          </a:solidFill>
          <a:latin typeface="+mn-lt"/>
        </a:defRPr>
      </a:lvl6pPr>
      <a:lvl7pPr marL="2970736" indent="-228517" algn="l" rtl="0" fontAlgn="base">
        <a:spcBef>
          <a:spcPct val="20000"/>
        </a:spcBef>
        <a:spcAft>
          <a:spcPct val="0"/>
        </a:spcAft>
        <a:buClr>
          <a:schemeClr val="bg2"/>
        </a:buClr>
        <a:buSzPct val="40000"/>
        <a:buFont typeface="Wingdings" pitchFamily="2" charset="2"/>
        <a:buChar char="l"/>
        <a:defRPr sz="2000">
          <a:solidFill>
            <a:srgbClr val="111111"/>
          </a:solidFill>
          <a:latin typeface="+mn-lt"/>
        </a:defRPr>
      </a:lvl7pPr>
      <a:lvl8pPr marL="3427774" indent="-228517" algn="l" rtl="0" fontAlgn="base">
        <a:spcBef>
          <a:spcPct val="20000"/>
        </a:spcBef>
        <a:spcAft>
          <a:spcPct val="0"/>
        </a:spcAft>
        <a:buClr>
          <a:schemeClr val="bg2"/>
        </a:buClr>
        <a:buSzPct val="40000"/>
        <a:buFont typeface="Wingdings" pitchFamily="2" charset="2"/>
        <a:buChar char="l"/>
        <a:defRPr sz="2000">
          <a:solidFill>
            <a:srgbClr val="111111"/>
          </a:solidFill>
          <a:latin typeface="+mn-lt"/>
        </a:defRPr>
      </a:lvl8pPr>
      <a:lvl9pPr marL="3884807" indent="-228517" algn="l" rtl="0" fontAlgn="base">
        <a:spcBef>
          <a:spcPct val="20000"/>
        </a:spcBef>
        <a:spcAft>
          <a:spcPct val="0"/>
        </a:spcAft>
        <a:buClr>
          <a:schemeClr val="bg2"/>
        </a:buClr>
        <a:buSzPct val="40000"/>
        <a:buFont typeface="Wingdings" pitchFamily="2" charset="2"/>
        <a:buChar char="l"/>
        <a:defRPr sz="2000">
          <a:solidFill>
            <a:srgbClr val="111111"/>
          </a:solidFill>
          <a:latin typeface="+mn-lt"/>
        </a:defRPr>
      </a:lvl9pPr>
    </p:bodyStyle>
    <p:otherStyle>
      <a:defPPr>
        <a:defRPr lang="en-US"/>
      </a:defPPr>
      <a:lvl1pPr marL="0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35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71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10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46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181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219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252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291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219200" y="76200"/>
            <a:ext cx="5867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98" tIns="45649" rIns="91298" bIns="4564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529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7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98" tIns="45649" rIns="91298" bIns="4564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98" tIns="45649" rIns="91298" bIns="45649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ea typeface="Arial" pitchFamily="-110" charset="0"/>
                <a:cs typeface="Arial" pitchFamily="-110" charset="0"/>
                <a:sym typeface="Arial" pitchFamily="-110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33401" y="6381750"/>
            <a:ext cx="80772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98" tIns="45649" rIns="91298" bIns="45649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ea typeface="Arial" pitchFamily="-110" charset="0"/>
                <a:cs typeface="Arial" pitchFamily="-110" charset="0"/>
                <a:sym typeface="Arial" pitchFamily="-110" charset="0"/>
              </a:defRPr>
            </a:lvl1pPr>
          </a:lstStyle>
          <a:p>
            <a:pPr>
              <a:defRPr/>
            </a:pPr>
            <a:r>
              <a:rPr lang="en-US"/>
              <a:t>Josh Frieman:  Madrid Collaboration Meeting, May 2010</a:t>
            </a:r>
          </a:p>
        </p:txBody>
      </p:sp>
      <p:sp>
        <p:nvSpPr>
          <p:cNvPr id="1032" name="Line 8"/>
          <p:cNvSpPr>
            <a:spLocks noChangeShapeType="1"/>
          </p:cNvSpPr>
          <p:nvPr userDrawn="1"/>
        </p:nvSpPr>
        <p:spPr bwMode="auto">
          <a:xfrm>
            <a:off x="533401" y="1295400"/>
            <a:ext cx="80772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lIns="91407" tIns="45704" rIns="91407" bIns="45704"/>
          <a:lstStyle/>
          <a:p>
            <a:pPr>
              <a:defRPr/>
            </a:pPr>
            <a:endParaRPr lang="en-US" dirty="0">
              <a:latin typeface="Arial" charset="0"/>
              <a:ea typeface="Arial" pitchFamily="-110" charset="0"/>
              <a:cs typeface="Arial" pitchFamily="-110" charset="0"/>
              <a:sym typeface="Arial" pitchFamily="-110" charset="0"/>
            </a:endParaRPr>
          </a:p>
        </p:txBody>
      </p:sp>
      <p:sp>
        <p:nvSpPr>
          <p:cNvPr id="1033" name="Line 9"/>
          <p:cNvSpPr>
            <a:spLocks noChangeShapeType="1"/>
          </p:cNvSpPr>
          <p:nvPr userDrawn="1"/>
        </p:nvSpPr>
        <p:spPr bwMode="auto">
          <a:xfrm>
            <a:off x="533401" y="1371600"/>
            <a:ext cx="80772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lIns="91407" tIns="45704" rIns="91407" bIns="45704"/>
          <a:lstStyle/>
          <a:p>
            <a:pPr>
              <a:defRPr/>
            </a:pPr>
            <a:endParaRPr lang="en-US" dirty="0">
              <a:latin typeface="Arial" charset="0"/>
              <a:ea typeface="Arial" pitchFamily="-110" charset="0"/>
              <a:cs typeface="Arial" pitchFamily="-110" charset="0"/>
              <a:sym typeface="Arial" pitchFamily="-110" charset="0"/>
            </a:endParaRPr>
          </a:p>
        </p:txBody>
      </p:sp>
      <p:sp>
        <p:nvSpPr>
          <p:cNvPr id="1034" name="Line 10"/>
          <p:cNvSpPr>
            <a:spLocks noChangeShapeType="1"/>
          </p:cNvSpPr>
          <p:nvPr userDrawn="1"/>
        </p:nvSpPr>
        <p:spPr bwMode="auto">
          <a:xfrm>
            <a:off x="533401" y="1219200"/>
            <a:ext cx="80772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lIns="91407" tIns="45704" rIns="91407" bIns="45704"/>
          <a:lstStyle/>
          <a:p>
            <a:pPr>
              <a:defRPr/>
            </a:pPr>
            <a:endParaRPr lang="en-US" dirty="0">
              <a:latin typeface="Arial" charset="0"/>
              <a:ea typeface="Arial" pitchFamily="-110" charset="0"/>
              <a:cs typeface="Arial" pitchFamily="-110" charset="0"/>
              <a:sym typeface="Arial" pitchFamily="-110" charset="0"/>
            </a:endParaRPr>
          </a:p>
        </p:txBody>
      </p:sp>
      <p:pic>
        <p:nvPicPr>
          <p:cNvPr id="252937" name="Picture 12" descr="DES-Logo-cropped"/>
          <p:cNvPicPr>
            <a:picLocks noChangeAspect="1" noChangeArrowheads="1"/>
          </p:cNvPicPr>
          <p:nvPr userDrawn="1"/>
        </p:nvPicPr>
        <p:blipFill>
          <a:blip r:embed="rId14"/>
          <a:srcRect/>
          <a:stretch>
            <a:fillRect/>
          </a:stretch>
        </p:blipFill>
        <p:spPr bwMode="auto">
          <a:xfrm>
            <a:off x="0" y="0"/>
            <a:ext cx="120015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6"/>
          <p:cNvSpPr txBox="1">
            <a:spLocks noChangeArrowheads="1"/>
          </p:cNvSpPr>
          <p:nvPr userDrawn="1"/>
        </p:nvSpPr>
        <p:spPr bwMode="auto">
          <a:xfrm>
            <a:off x="6705601" y="6397626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298" tIns="45649" rIns="91298" bIns="45649">
            <a:prstTxWarp prst="textNoShape">
              <a:avLst/>
            </a:prstTxWarp>
          </a:bodyPr>
          <a:lstStyle>
            <a:lvl1pPr algn="r">
              <a:defRPr sz="1400">
                <a:latin typeface="Arial" pitchFamily="-108" charset="0"/>
              </a:defRPr>
            </a:lvl1pPr>
          </a:lstStyle>
          <a:p>
            <a:pPr>
              <a:defRPr/>
            </a:pPr>
            <a:endParaRPr lang="en-US" dirty="0">
              <a:ea typeface="Arial" pitchFamily="-110" charset="0"/>
              <a:cs typeface="Arial" pitchFamily="-110" charset="0"/>
              <a:sym typeface="Arial" pitchFamily="-110" charset="0"/>
            </a:endParaRPr>
          </a:p>
        </p:txBody>
      </p:sp>
      <p:sp>
        <p:nvSpPr>
          <p:cNvPr id="12" name="Rectangle 6"/>
          <p:cNvSpPr txBox="1">
            <a:spLocks noChangeArrowheads="1"/>
          </p:cNvSpPr>
          <p:nvPr userDrawn="1"/>
        </p:nvSpPr>
        <p:spPr bwMode="auto">
          <a:xfrm>
            <a:off x="6858000" y="65500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298" tIns="45649" rIns="91298" bIns="45649">
            <a:prstTxWarp prst="textNoShape">
              <a:avLst/>
            </a:prstTxWarp>
          </a:bodyPr>
          <a:lstStyle>
            <a:lvl1pPr algn="r">
              <a:defRPr sz="1400">
                <a:latin typeface="Arial" pitchFamily="-108" charset="0"/>
              </a:defRPr>
            </a:lvl1pPr>
          </a:lstStyle>
          <a:p>
            <a:pPr>
              <a:defRPr/>
            </a:pPr>
            <a:endParaRPr lang="en-US" dirty="0">
              <a:ea typeface="Arial" pitchFamily="-110" charset="0"/>
              <a:cs typeface="Arial" pitchFamily="-110" charset="0"/>
              <a:sym typeface="Arial" pitchFamily="-110" charset="0"/>
            </a:endParaRPr>
          </a:p>
        </p:txBody>
      </p:sp>
      <p:sp>
        <p:nvSpPr>
          <p:cNvPr id="13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98" tIns="45649" rIns="91298" bIns="45649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pitchFamily="-108" charset="0"/>
                <a:ea typeface="Arial" pitchFamily="-110" charset="0"/>
                <a:cs typeface="Arial" pitchFamily="-110" charset="0"/>
                <a:sym typeface="Arial" pitchFamily="-110" charset="0"/>
              </a:defRPr>
            </a:lvl1pPr>
          </a:lstStyle>
          <a:p>
            <a:pPr>
              <a:defRPr/>
            </a:pPr>
            <a:fld id="{47371A17-AA9A-E04C-8FEE-FBDF28FC16A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010" r:id="rId1"/>
    <p:sldLayoutId id="2147487011" r:id="rId2"/>
    <p:sldLayoutId id="2147487012" r:id="rId3"/>
    <p:sldLayoutId id="2147487013" r:id="rId4"/>
    <p:sldLayoutId id="2147487014" r:id="rId5"/>
    <p:sldLayoutId id="2147487015" r:id="rId6"/>
    <p:sldLayoutId id="2147487016" r:id="rId7"/>
    <p:sldLayoutId id="2147487017" r:id="rId8"/>
    <p:sldLayoutId id="2147487018" r:id="rId9"/>
    <p:sldLayoutId id="2147487019" r:id="rId10"/>
    <p:sldLayoutId id="2147487020" r:id="rId11"/>
    <p:sldLayoutId id="2147487021" r:id="rId12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+mj-lt"/>
          <a:ea typeface="ＭＳ Ｐゴシック" pitchFamily="-110" charset="-128"/>
          <a:cs typeface="ＭＳ Ｐゴシック" pitchFamily="-110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pitchFamily="-110" charset="-128"/>
          <a:cs typeface="ＭＳ Ｐゴシック" pitchFamily="-11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pitchFamily="-110" charset="-128"/>
          <a:cs typeface="ＭＳ Ｐゴシック" pitchFamily="-11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pitchFamily="-110" charset="-128"/>
          <a:cs typeface="ＭＳ Ｐゴシック" pitchFamily="-11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pitchFamily="-110" charset="-128"/>
          <a:cs typeface="ＭＳ Ｐゴシック" pitchFamily="-110" charset="-128"/>
        </a:defRPr>
      </a:lvl5pPr>
      <a:lvl6pPr marL="457035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6pPr>
      <a:lvl7pPr marL="914071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7pPr>
      <a:lvl8pPr marL="137111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8pPr>
      <a:lvl9pPr marL="1828146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9pPr>
    </p:titleStyle>
    <p:bodyStyle>
      <a:lvl1pPr marL="342778" indent="-342778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10" charset="-128"/>
          <a:cs typeface="ＭＳ Ｐゴシック" pitchFamily="-110" charset="-128"/>
        </a:defRPr>
      </a:lvl1pPr>
      <a:lvl2pPr marL="742684" indent="-285647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08" charset="-128"/>
        </a:defRPr>
      </a:lvl2pPr>
      <a:lvl3pPr marL="1142589" indent="-228517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ea typeface="ＭＳ Ｐゴシック" pitchFamily="-108" charset="-128"/>
        </a:defRPr>
      </a:lvl3pPr>
      <a:lvl4pPr marL="1599626" indent="-228517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  <a:ea typeface="ＭＳ Ｐゴシック" pitchFamily="-108" charset="-128"/>
        </a:defRPr>
      </a:lvl4pPr>
      <a:lvl5pPr marL="2056665" indent="-228517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ＭＳ Ｐゴシック" pitchFamily="-108" charset="-128"/>
        </a:defRPr>
      </a:lvl5pPr>
      <a:lvl6pPr marL="2513701" indent="-228517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0736" indent="-228517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7774" indent="-228517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4807" indent="-228517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35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71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10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46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181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219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252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291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3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17500" y="722313"/>
            <a:ext cx="8637588" cy="77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88" tIns="45694" rIns="91388" bIns="45694" numCol="1" anchor="b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662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28613" y="1941513"/>
            <a:ext cx="8208962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88" tIns="45694" rIns="91388" bIns="4569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969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4290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88" tIns="45694" rIns="91388" bIns="45694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chemeClr val="tx1"/>
                </a:solidFill>
                <a:latin typeface="+mn-lt"/>
                <a:ea typeface="Arial" pitchFamily="-110" charset="0"/>
                <a:cs typeface="Arial" pitchFamily="-110" charset="0"/>
                <a:sym typeface="Arial" pitchFamily="-110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969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943600" y="64008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88" tIns="45694" rIns="91388" bIns="45694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bg1"/>
                </a:solidFill>
                <a:latin typeface="+mn-lt"/>
                <a:ea typeface="Arial" pitchFamily="-110" charset="0"/>
                <a:cs typeface="Arial" pitchFamily="-110" charset="0"/>
                <a:sym typeface="Arial" pitchFamily="-110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969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810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88" tIns="45694" rIns="91388" bIns="45694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+mn-lt"/>
                <a:ea typeface="Arial" pitchFamily="-110" charset="0"/>
                <a:cs typeface="Arial" pitchFamily="-110" charset="0"/>
                <a:sym typeface="Arial" pitchFamily="-110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7022" r:id="rId1"/>
    <p:sldLayoutId id="2147486849" r:id="rId2"/>
    <p:sldLayoutId id="2147486850" r:id="rId3"/>
    <p:sldLayoutId id="2147486851" r:id="rId4"/>
    <p:sldLayoutId id="2147486852" r:id="rId5"/>
    <p:sldLayoutId id="2147486853" r:id="rId6"/>
    <p:sldLayoutId id="2147486854" r:id="rId7"/>
    <p:sldLayoutId id="2147486855" r:id="rId8"/>
    <p:sldLayoutId id="2147486856" r:id="rId9"/>
    <p:sldLayoutId id="2147486857" r:id="rId10"/>
    <p:sldLayoutId id="2147486858" r:id="rId11"/>
    <p:sldLayoutId id="2147486859" r:id="rId12"/>
    <p:sldLayoutId id="2147486860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+mj-lt"/>
          <a:ea typeface="ＭＳ Ｐゴシック" pitchFamily="-110" charset="-128"/>
          <a:cs typeface="ＭＳ Ｐゴシック" pitchFamily="-110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pitchFamily="-106" charset="0"/>
          <a:ea typeface="ＭＳ Ｐゴシック" pitchFamily="-110" charset="-128"/>
          <a:cs typeface="ＭＳ Ｐゴシック" pitchFamily="-11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pitchFamily="-106" charset="0"/>
          <a:ea typeface="ＭＳ Ｐゴシック" pitchFamily="-110" charset="-128"/>
          <a:cs typeface="ＭＳ Ｐゴシック" pitchFamily="-11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pitchFamily="-106" charset="0"/>
          <a:ea typeface="ＭＳ Ｐゴシック" pitchFamily="-110" charset="-128"/>
          <a:cs typeface="ＭＳ Ｐゴシック" pitchFamily="-11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pitchFamily="-106" charset="0"/>
          <a:ea typeface="ＭＳ Ｐゴシック" pitchFamily="-110" charset="-128"/>
          <a:cs typeface="ＭＳ Ｐゴシック" pitchFamily="-110" charset="-128"/>
        </a:defRPr>
      </a:lvl5pPr>
      <a:lvl6pPr marL="456940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pitchFamily="-106" charset="0"/>
        </a:defRPr>
      </a:lvl6pPr>
      <a:lvl7pPr marL="913883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pitchFamily="-106" charset="0"/>
        </a:defRPr>
      </a:lvl7pPr>
      <a:lvl8pPr marL="1370830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pitchFamily="-106" charset="0"/>
        </a:defRPr>
      </a:lvl8pPr>
      <a:lvl9pPr marL="1827772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pitchFamily="-106" charset="0"/>
        </a:defRPr>
      </a:lvl9pPr>
    </p:titleStyle>
    <p:bodyStyle>
      <a:lvl1pPr marL="341191" indent="-341191" algn="l" rtl="0" eaLnBrk="0" fontAlgn="base" hangingPunct="0">
        <a:spcBef>
          <a:spcPct val="20000"/>
        </a:spcBef>
        <a:spcAft>
          <a:spcPct val="0"/>
        </a:spcAft>
        <a:buClr>
          <a:srgbClr val="CCFF33"/>
        </a:buClr>
        <a:buSzPct val="70000"/>
        <a:buFont typeface="Wingdings" pitchFamily="27" charset="2"/>
        <a:buChar char="n"/>
        <a:defRPr sz="3200">
          <a:solidFill>
            <a:schemeClr val="tx1"/>
          </a:solidFill>
          <a:latin typeface="+mn-lt"/>
          <a:ea typeface="ＭＳ Ｐゴシック" pitchFamily="-110" charset="-128"/>
          <a:cs typeface="ＭＳ Ｐゴシック" pitchFamily="-110" charset="-128"/>
        </a:defRPr>
      </a:lvl1pPr>
      <a:lvl2pPr marL="741097" indent="-284064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5000"/>
        <a:buFont typeface="Wingdings" pitchFamily="27" charset="2"/>
        <a:buChar char="n"/>
        <a:defRPr sz="2800">
          <a:solidFill>
            <a:schemeClr val="tx1"/>
          </a:solidFill>
          <a:latin typeface="+mn-lt"/>
          <a:ea typeface="ＭＳ Ｐゴシック" pitchFamily="-106" charset="-128"/>
        </a:defRPr>
      </a:lvl2pPr>
      <a:lvl3pPr marL="1141007" indent="-226930" algn="l" rtl="0" eaLnBrk="0" fontAlgn="base" hangingPunct="0">
        <a:spcBef>
          <a:spcPct val="20000"/>
        </a:spcBef>
        <a:spcAft>
          <a:spcPct val="0"/>
        </a:spcAft>
        <a:buClr>
          <a:srgbClr val="0099CC"/>
        </a:buClr>
        <a:buSzPct val="65000"/>
        <a:buFont typeface="Wingdings" pitchFamily="27" charset="2"/>
        <a:buChar char="n"/>
        <a:defRPr sz="2400">
          <a:solidFill>
            <a:schemeClr val="tx1"/>
          </a:solidFill>
          <a:latin typeface="+mn-lt"/>
          <a:ea typeface="ＭＳ Ｐゴシック" pitchFamily="-106" charset="-128"/>
        </a:defRPr>
      </a:lvl3pPr>
      <a:lvl4pPr marL="1598040" indent="-22693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itchFamily="27" charset="2"/>
        <a:buChar char="n"/>
        <a:defRPr sz="2000">
          <a:solidFill>
            <a:schemeClr val="tx1"/>
          </a:solidFill>
          <a:latin typeface="+mn-lt"/>
          <a:ea typeface="ＭＳ Ｐゴシック" pitchFamily="-106" charset="-128"/>
        </a:defRPr>
      </a:lvl4pPr>
      <a:lvl5pPr marL="2055078" indent="-22693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7" charset="2"/>
        <a:buChar char="n"/>
        <a:defRPr sz="2000">
          <a:solidFill>
            <a:schemeClr val="tx1"/>
          </a:solidFill>
          <a:latin typeface="+mn-lt"/>
          <a:ea typeface="ＭＳ Ｐゴシック" pitchFamily="-106" charset="-128"/>
        </a:defRPr>
      </a:lvl5pPr>
      <a:lvl6pPr marL="2513187" indent="-22847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-106" charset="2"/>
        <a:buChar char="n"/>
        <a:defRPr sz="2000">
          <a:solidFill>
            <a:schemeClr val="tx1"/>
          </a:solidFill>
          <a:latin typeface="+mn-lt"/>
          <a:ea typeface="ＭＳ Ｐゴシック" pitchFamily="-106" charset="-128"/>
        </a:defRPr>
      </a:lvl6pPr>
      <a:lvl7pPr marL="2970128" indent="-22847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-106" charset="2"/>
        <a:buChar char="n"/>
        <a:defRPr sz="2000">
          <a:solidFill>
            <a:schemeClr val="tx1"/>
          </a:solidFill>
          <a:latin typeface="+mn-lt"/>
          <a:ea typeface="ＭＳ Ｐゴシック" pitchFamily="-106" charset="-128"/>
        </a:defRPr>
      </a:lvl7pPr>
      <a:lvl8pPr marL="3427073" indent="-22847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-106" charset="2"/>
        <a:buChar char="n"/>
        <a:defRPr sz="2000">
          <a:solidFill>
            <a:schemeClr val="tx1"/>
          </a:solidFill>
          <a:latin typeface="+mn-lt"/>
          <a:ea typeface="ＭＳ Ｐゴシック" pitchFamily="-106" charset="-128"/>
        </a:defRPr>
      </a:lvl8pPr>
      <a:lvl9pPr marL="3884012" indent="-22847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-106" charset="2"/>
        <a:buChar char="n"/>
        <a:defRPr sz="2000">
          <a:solidFill>
            <a:schemeClr val="tx1"/>
          </a:solidFill>
          <a:latin typeface="+mn-lt"/>
          <a:ea typeface="ＭＳ Ｐゴシック" pitchFamily="-106" charset="-128"/>
        </a:defRPr>
      </a:lvl9pPr>
    </p:bodyStyle>
    <p:otherStyle>
      <a:defPPr>
        <a:defRPr lang="en-US"/>
      </a:defPPr>
      <a:lvl1pPr marL="0" algn="l" defTabSz="4569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40" algn="l" defTabSz="4569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883" algn="l" defTabSz="4569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830" algn="l" defTabSz="4569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772" algn="l" defTabSz="4569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713" algn="l" defTabSz="4569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659" algn="l" defTabSz="4569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596" algn="l" defTabSz="4569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543" algn="l" defTabSz="4569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3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56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17500" y="722313"/>
            <a:ext cx="8637588" cy="77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88" tIns="45694" rIns="91388" bIns="45694" numCol="1" anchor="b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225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28613" y="1941513"/>
            <a:ext cx="8208962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88" tIns="45694" rIns="91388" bIns="4569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969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4290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88" tIns="45694" rIns="91388" bIns="45694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chemeClr val="tx1"/>
                </a:solidFill>
                <a:latin typeface="+mn-lt"/>
                <a:ea typeface="Arial" pitchFamily="-111" charset="0"/>
                <a:cs typeface="Arial" pitchFamily="-111" charset="0"/>
                <a:sym typeface="Arial" pitchFamily="-111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969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943600" y="64008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88" tIns="45694" rIns="91388" bIns="45694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bg1"/>
                </a:solidFill>
                <a:latin typeface="+mn-lt"/>
                <a:ea typeface="Arial" pitchFamily="-111" charset="0"/>
                <a:cs typeface="Arial" pitchFamily="-111" charset="0"/>
                <a:sym typeface="Arial" pitchFamily="-111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969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810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88" tIns="45694" rIns="91388" bIns="45694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+mn-lt"/>
                <a:ea typeface="Arial" pitchFamily="-111" charset="0"/>
                <a:cs typeface="Arial" pitchFamily="-111" charset="0"/>
                <a:sym typeface="Arial" pitchFamily="-111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7036" r:id="rId1"/>
    <p:sldLayoutId id="2147486886" r:id="rId2"/>
    <p:sldLayoutId id="2147486887" r:id="rId3"/>
    <p:sldLayoutId id="2147486888" r:id="rId4"/>
    <p:sldLayoutId id="2147486889" r:id="rId5"/>
    <p:sldLayoutId id="2147486890" r:id="rId6"/>
    <p:sldLayoutId id="2147486891" r:id="rId7"/>
    <p:sldLayoutId id="2147486892" r:id="rId8"/>
    <p:sldLayoutId id="2147486893" r:id="rId9"/>
    <p:sldLayoutId id="2147486894" r:id="rId10"/>
    <p:sldLayoutId id="2147486895" r:id="rId11"/>
    <p:sldLayoutId id="2147486896" r:id="rId12"/>
    <p:sldLayoutId id="2147486897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+mj-lt"/>
          <a:ea typeface="ＭＳ Ｐゴシック" pitchFamily="27" charset="-128"/>
          <a:cs typeface="ＭＳ Ｐゴシック" pitchFamily="27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pitchFamily="-106" charset="0"/>
          <a:ea typeface="ＭＳ Ｐゴシック" pitchFamily="27" charset="-128"/>
          <a:cs typeface="ＭＳ Ｐゴシック" pitchFamily="27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pitchFamily="-106" charset="0"/>
          <a:ea typeface="ＭＳ Ｐゴシック" pitchFamily="27" charset="-128"/>
          <a:cs typeface="ＭＳ Ｐゴシック" pitchFamily="27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pitchFamily="-106" charset="0"/>
          <a:ea typeface="ＭＳ Ｐゴシック" pitchFamily="27" charset="-128"/>
          <a:cs typeface="ＭＳ Ｐゴシック" pitchFamily="27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pitchFamily="-106" charset="0"/>
          <a:ea typeface="ＭＳ Ｐゴシック" pitchFamily="27" charset="-128"/>
          <a:cs typeface="ＭＳ Ｐゴシック" pitchFamily="27" charset="-128"/>
        </a:defRPr>
      </a:lvl5pPr>
      <a:lvl6pPr marL="456940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pitchFamily="-106" charset="0"/>
        </a:defRPr>
      </a:lvl6pPr>
      <a:lvl7pPr marL="913883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pitchFamily="-106" charset="0"/>
        </a:defRPr>
      </a:lvl7pPr>
      <a:lvl8pPr marL="1370830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pitchFamily="-106" charset="0"/>
        </a:defRPr>
      </a:lvl8pPr>
      <a:lvl9pPr marL="1827772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pitchFamily="-106" charset="0"/>
        </a:defRPr>
      </a:lvl9pPr>
    </p:titleStyle>
    <p:bodyStyle>
      <a:lvl1pPr marL="341191" indent="-341191" algn="l" rtl="0" eaLnBrk="0" fontAlgn="base" hangingPunct="0">
        <a:spcBef>
          <a:spcPct val="20000"/>
        </a:spcBef>
        <a:spcAft>
          <a:spcPct val="0"/>
        </a:spcAft>
        <a:buClr>
          <a:srgbClr val="CCFF33"/>
        </a:buClr>
        <a:buSzPct val="70000"/>
        <a:buFont typeface="Wingdings" pitchFamily="27" charset="2"/>
        <a:buChar char="n"/>
        <a:defRPr sz="3200">
          <a:solidFill>
            <a:schemeClr val="tx1"/>
          </a:solidFill>
          <a:latin typeface="+mn-lt"/>
          <a:ea typeface="ＭＳ Ｐゴシック" pitchFamily="27" charset="-128"/>
          <a:cs typeface="ＭＳ Ｐゴシック" pitchFamily="27" charset="-128"/>
        </a:defRPr>
      </a:lvl1pPr>
      <a:lvl2pPr marL="741097" indent="-284064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5000"/>
        <a:buFont typeface="Wingdings" pitchFamily="27" charset="2"/>
        <a:buChar char="n"/>
        <a:defRPr sz="2800">
          <a:solidFill>
            <a:schemeClr val="tx1"/>
          </a:solidFill>
          <a:latin typeface="+mn-lt"/>
          <a:ea typeface="ＭＳ Ｐゴシック" pitchFamily="-106" charset="-128"/>
        </a:defRPr>
      </a:lvl2pPr>
      <a:lvl3pPr marL="1141007" indent="-226930" algn="l" rtl="0" eaLnBrk="0" fontAlgn="base" hangingPunct="0">
        <a:spcBef>
          <a:spcPct val="20000"/>
        </a:spcBef>
        <a:spcAft>
          <a:spcPct val="0"/>
        </a:spcAft>
        <a:buClr>
          <a:srgbClr val="0099CC"/>
        </a:buClr>
        <a:buSzPct val="65000"/>
        <a:buFont typeface="Wingdings" pitchFamily="27" charset="2"/>
        <a:buChar char="n"/>
        <a:defRPr sz="2400">
          <a:solidFill>
            <a:schemeClr val="tx1"/>
          </a:solidFill>
          <a:latin typeface="+mn-lt"/>
          <a:ea typeface="ＭＳ Ｐゴシック" pitchFamily="-106" charset="-128"/>
        </a:defRPr>
      </a:lvl3pPr>
      <a:lvl4pPr marL="1598040" indent="-22693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itchFamily="27" charset="2"/>
        <a:buChar char="n"/>
        <a:defRPr sz="2000">
          <a:solidFill>
            <a:schemeClr val="tx1"/>
          </a:solidFill>
          <a:latin typeface="+mn-lt"/>
          <a:ea typeface="ＭＳ Ｐゴシック" pitchFamily="-106" charset="-128"/>
        </a:defRPr>
      </a:lvl4pPr>
      <a:lvl5pPr marL="2055078" indent="-22693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7" charset="2"/>
        <a:buChar char="n"/>
        <a:defRPr sz="2000">
          <a:solidFill>
            <a:schemeClr val="tx1"/>
          </a:solidFill>
          <a:latin typeface="+mn-lt"/>
          <a:ea typeface="ＭＳ Ｐゴシック" pitchFamily="-106" charset="-128"/>
        </a:defRPr>
      </a:lvl5pPr>
      <a:lvl6pPr marL="2513187" indent="-22847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-106" charset="2"/>
        <a:buChar char="n"/>
        <a:defRPr sz="2000">
          <a:solidFill>
            <a:schemeClr val="tx1"/>
          </a:solidFill>
          <a:latin typeface="+mn-lt"/>
          <a:ea typeface="ＭＳ Ｐゴシック" pitchFamily="-106" charset="-128"/>
        </a:defRPr>
      </a:lvl6pPr>
      <a:lvl7pPr marL="2970128" indent="-22847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-106" charset="2"/>
        <a:buChar char="n"/>
        <a:defRPr sz="2000">
          <a:solidFill>
            <a:schemeClr val="tx1"/>
          </a:solidFill>
          <a:latin typeface="+mn-lt"/>
          <a:ea typeface="ＭＳ Ｐゴシック" pitchFamily="-106" charset="-128"/>
        </a:defRPr>
      </a:lvl7pPr>
      <a:lvl8pPr marL="3427073" indent="-22847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-106" charset="2"/>
        <a:buChar char="n"/>
        <a:defRPr sz="2000">
          <a:solidFill>
            <a:schemeClr val="tx1"/>
          </a:solidFill>
          <a:latin typeface="+mn-lt"/>
          <a:ea typeface="ＭＳ Ｐゴシック" pitchFamily="-106" charset="-128"/>
        </a:defRPr>
      </a:lvl8pPr>
      <a:lvl9pPr marL="3884012" indent="-22847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-106" charset="2"/>
        <a:buChar char="n"/>
        <a:defRPr sz="2000">
          <a:solidFill>
            <a:schemeClr val="tx1"/>
          </a:solidFill>
          <a:latin typeface="+mn-lt"/>
          <a:ea typeface="ＭＳ Ｐゴシック" pitchFamily="-106" charset="-128"/>
        </a:defRPr>
      </a:lvl9pPr>
    </p:bodyStyle>
    <p:otherStyle>
      <a:defPPr>
        <a:defRPr lang="en-US"/>
      </a:defPPr>
      <a:lvl1pPr marL="0" algn="l" defTabSz="4569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40" algn="l" defTabSz="4569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883" algn="l" defTabSz="4569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830" algn="l" defTabSz="4569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772" algn="l" defTabSz="4569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713" algn="l" defTabSz="4569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659" algn="l" defTabSz="4569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596" algn="l" defTabSz="4569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543" algn="l" defTabSz="4569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3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03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17500" y="710306"/>
            <a:ext cx="8637588" cy="774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07" tIns="45704" rIns="91407" bIns="45704" numCol="1" anchor="b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280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28613" y="1941513"/>
            <a:ext cx="8208962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07" tIns="45704" rIns="91407" bIns="4570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969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4290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07" tIns="45704" rIns="91407" bIns="45704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chemeClr val="tx1"/>
                </a:solidFill>
                <a:latin typeface="+mn-lt"/>
                <a:ea typeface="Arial" pitchFamily="-111" charset="0"/>
                <a:cs typeface="Arial" pitchFamily="-111" charset="0"/>
                <a:sym typeface="Arial" pitchFamily="-111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969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943600" y="64008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07" tIns="45704" rIns="91407" bIns="45704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bg1"/>
                </a:solidFill>
                <a:latin typeface="+mn-lt"/>
                <a:ea typeface="Arial" pitchFamily="-111" charset="0"/>
                <a:cs typeface="Arial" pitchFamily="-111" charset="0"/>
                <a:sym typeface="Arial" pitchFamily="-111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969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810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07" tIns="45704" rIns="91407" bIns="45704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+mn-lt"/>
                <a:ea typeface="Arial" pitchFamily="-111" charset="0"/>
                <a:cs typeface="Arial" pitchFamily="-111" charset="0"/>
                <a:sym typeface="Arial" pitchFamily="-111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7072" r:id="rId1"/>
    <p:sldLayoutId id="2147486945" r:id="rId2"/>
    <p:sldLayoutId id="2147486946" r:id="rId3"/>
    <p:sldLayoutId id="2147486947" r:id="rId4"/>
    <p:sldLayoutId id="2147486948" r:id="rId5"/>
    <p:sldLayoutId id="2147486949" r:id="rId6"/>
    <p:sldLayoutId id="2147486950" r:id="rId7"/>
    <p:sldLayoutId id="2147486951" r:id="rId8"/>
    <p:sldLayoutId id="2147486952" r:id="rId9"/>
    <p:sldLayoutId id="2147486953" r:id="rId10"/>
    <p:sldLayoutId id="2147486954" r:id="rId11"/>
    <p:sldLayoutId id="2147486955" r:id="rId12"/>
    <p:sldLayoutId id="2147486956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+mj-lt"/>
          <a:ea typeface="ＭＳ Ｐゴシック" pitchFamily="27" charset="-128"/>
          <a:cs typeface="ＭＳ Ｐゴシック" pitchFamily="27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pitchFamily="-111" charset="0"/>
          <a:ea typeface="ＭＳ Ｐゴシック" pitchFamily="27" charset="-128"/>
          <a:cs typeface="ＭＳ Ｐゴシック" pitchFamily="27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pitchFamily="-111" charset="0"/>
          <a:ea typeface="ＭＳ Ｐゴシック" pitchFamily="27" charset="-128"/>
          <a:cs typeface="ＭＳ Ｐゴシック" pitchFamily="27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pitchFamily="-111" charset="0"/>
          <a:ea typeface="ＭＳ Ｐゴシック" pitchFamily="27" charset="-128"/>
          <a:cs typeface="ＭＳ Ｐゴシック" pitchFamily="27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pitchFamily="-111" charset="0"/>
          <a:ea typeface="ＭＳ Ｐゴシック" pitchFamily="27" charset="-128"/>
          <a:cs typeface="ＭＳ Ｐゴシック" pitchFamily="27" charset="-128"/>
        </a:defRPr>
      </a:lvl5pPr>
      <a:lvl6pPr marL="457035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pitchFamily="-111" charset="0"/>
        </a:defRPr>
      </a:lvl6pPr>
      <a:lvl7pPr marL="914071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pitchFamily="-111" charset="0"/>
        </a:defRPr>
      </a:lvl7pPr>
      <a:lvl8pPr marL="1371110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pitchFamily="-111" charset="0"/>
        </a:defRPr>
      </a:lvl8pPr>
      <a:lvl9pPr marL="1828146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pitchFamily="-111" charset="0"/>
        </a:defRPr>
      </a:lvl9pPr>
    </p:titleStyle>
    <p:bodyStyle>
      <a:lvl1pPr marL="342778" indent="-342778" algn="l" rtl="0" eaLnBrk="0" fontAlgn="base" hangingPunct="0">
        <a:spcBef>
          <a:spcPct val="20000"/>
        </a:spcBef>
        <a:spcAft>
          <a:spcPct val="0"/>
        </a:spcAft>
        <a:buClr>
          <a:srgbClr val="CCFF33"/>
        </a:buClr>
        <a:buSzPct val="70000"/>
        <a:buFont typeface="Wingdings" pitchFamily="27" charset="2"/>
        <a:buChar char="n"/>
        <a:defRPr sz="3200">
          <a:solidFill>
            <a:schemeClr val="tx1"/>
          </a:solidFill>
          <a:latin typeface="+mn-lt"/>
          <a:ea typeface="ＭＳ Ｐゴシック" pitchFamily="27" charset="-128"/>
          <a:cs typeface="ＭＳ Ｐゴシック" pitchFamily="27" charset="-128"/>
        </a:defRPr>
      </a:lvl1pPr>
      <a:lvl2pPr marL="742684" indent="-285647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5000"/>
        <a:buFont typeface="Wingdings" pitchFamily="27" charset="2"/>
        <a:buChar char="n"/>
        <a:defRPr sz="2800">
          <a:solidFill>
            <a:schemeClr val="tx1"/>
          </a:solidFill>
          <a:latin typeface="+mn-lt"/>
          <a:ea typeface="ＭＳ Ｐゴシック" pitchFamily="-111" charset="-128"/>
        </a:defRPr>
      </a:lvl2pPr>
      <a:lvl3pPr marL="1142589" indent="-228517" algn="l" rtl="0" eaLnBrk="0" fontAlgn="base" hangingPunct="0">
        <a:spcBef>
          <a:spcPct val="20000"/>
        </a:spcBef>
        <a:spcAft>
          <a:spcPct val="0"/>
        </a:spcAft>
        <a:buClr>
          <a:srgbClr val="0099CC"/>
        </a:buClr>
        <a:buSzPct val="65000"/>
        <a:buFont typeface="Wingdings" pitchFamily="27" charset="2"/>
        <a:buChar char="n"/>
        <a:defRPr sz="2400">
          <a:solidFill>
            <a:schemeClr val="tx1"/>
          </a:solidFill>
          <a:latin typeface="+mn-lt"/>
          <a:ea typeface="ＭＳ Ｐゴシック" pitchFamily="-111" charset="-128"/>
        </a:defRPr>
      </a:lvl3pPr>
      <a:lvl4pPr marL="1599626" indent="-228517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itchFamily="27" charset="2"/>
        <a:buChar char="n"/>
        <a:defRPr sz="2000">
          <a:solidFill>
            <a:schemeClr val="tx1"/>
          </a:solidFill>
          <a:latin typeface="+mn-lt"/>
          <a:ea typeface="ＭＳ Ｐゴシック" pitchFamily="-111" charset="-128"/>
        </a:defRPr>
      </a:lvl4pPr>
      <a:lvl5pPr marL="2056665" indent="-228517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7" charset="2"/>
        <a:buChar char="n"/>
        <a:defRPr sz="2000">
          <a:solidFill>
            <a:schemeClr val="tx1"/>
          </a:solidFill>
          <a:latin typeface="+mn-lt"/>
          <a:ea typeface="ＭＳ Ｐゴシック" pitchFamily="-111" charset="-128"/>
        </a:defRPr>
      </a:lvl5pPr>
      <a:lvl6pPr marL="2513701" indent="-228517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-111" charset="2"/>
        <a:buChar char="n"/>
        <a:defRPr sz="2000">
          <a:solidFill>
            <a:schemeClr val="tx1"/>
          </a:solidFill>
          <a:latin typeface="+mn-lt"/>
          <a:ea typeface="ＭＳ Ｐゴシック" pitchFamily="-111" charset="-128"/>
        </a:defRPr>
      </a:lvl6pPr>
      <a:lvl7pPr marL="2970736" indent="-228517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-111" charset="2"/>
        <a:buChar char="n"/>
        <a:defRPr sz="2000">
          <a:solidFill>
            <a:schemeClr val="tx1"/>
          </a:solidFill>
          <a:latin typeface="+mn-lt"/>
          <a:ea typeface="ＭＳ Ｐゴシック" pitchFamily="-111" charset="-128"/>
        </a:defRPr>
      </a:lvl7pPr>
      <a:lvl8pPr marL="3427774" indent="-228517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-111" charset="2"/>
        <a:buChar char="n"/>
        <a:defRPr sz="2000">
          <a:solidFill>
            <a:schemeClr val="tx1"/>
          </a:solidFill>
          <a:latin typeface="+mn-lt"/>
          <a:ea typeface="ＭＳ Ｐゴシック" pitchFamily="-111" charset="-128"/>
        </a:defRPr>
      </a:lvl8pPr>
      <a:lvl9pPr marL="3884807" indent="-228517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-111" charset="2"/>
        <a:buChar char="n"/>
        <a:defRPr sz="2000">
          <a:solidFill>
            <a:schemeClr val="tx1"/>
          </a:solidFill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03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35" algn="l" defTabSz="45703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71" algn="l" defTabSz="45703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10" algn="l" defTabSz="45703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46" algn="l" defTabSz="45703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181" algn="l" defTabSz="45703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219" algn="l" defTabSz="45703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252" algn="l" defTabSz="45703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291" algn="l" defTabSz="45703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219200" y="76200"/>
            <a:ext cx="5867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79" tIns="45640" rIns="91279" bIns="4564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7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79" tIns="45640" rIns="91279" bIns="4564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468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79" tIns="45640" rIns="91279" bIns="4564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  <a:latin typeface="Arial" pitchFamily="30" charset="0"/>
                <a:ea typeface="Arial" pitchFamily="30" charset="0"/>
                <a:cs typeface="Arial" pitchFamily="30" charset="0"/>
                <a:sym typeface="Arial" pitchFamily="30" charset="0"/>
              </a:defRPr>
            </a:lvl1pPr>
          </a:lstStyle>
          <a:p>
            <a:pPr>
              <a:defRPr/>
            </a:pPr>
            <a:fld id="{5112C34D-62C9-E642-8635-7A1DA3704583}" type="datetime1">
              <a:rPr lang="en-US"/>
              <a:pPr>
                <a:defRPr/>
              </a:pPr>
              <a:t>9/8/13</a:t>
            </a:fld>
            <a:endParaRPr lang="en-US"/>
          </a:p>
        </p:txBody>
      </p:sp>
      <p:sp>
        <p:nvSpPr>
          <p:cNvPr id="8468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33401" y="5638800"/>
            <a:ext cx="80772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79" tIns="45640" rIns="91279" bIns="4564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tx1"/>
                </a:solidFill>
                <a:latin typeface="Arial" pitchFamily="30" charset="0"/>
                <a:ea typeface="Arial" pitchFamily="30" charset="0"/>
                <a:cs typeface="Arial" pitchFamily="30" charset="0"/>
                <a:sym typeface="Arial" pitchFamily="30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468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05601" y="6305551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79" tIns="45640" rIns="91279" bIns="4564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  <a:latin typeface="Arial" pitchFamily="30" charset="0"/>
                <a:ea typeface="Arial" pitchFamily="30" charset="0"/>
                <a:cs typeface="Arial" pitchFamily="30" charset="0"/>
                <a:sym typeface="Arial" pitchFamily="30" charset="0"/>
              </a:defRPr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fld id="{427E618D-6F87-F34F-B4CD-D724DA06CF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846855" name="Line 7"/>
          <p:cNvSpPr>
            <a:spLocks noChangeShapeType="1"/>
          </p:cNvSpPr>
          <p:nvPr/>
        </p:nvSpPr>
        <p:spPr bwMode="auto">
          <a:xfrm>
            <a:off x="533401" y="1295400"/>
            <a:ext cx="80772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lIns="91388" tIns="45694" rIns="91388" bIns="45694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Arial" pitchFamily="30" charset="0"/>
              <a:ea typeface="Arial" pitchFamily="30" charset="0"/>
              <a:cs typeface="Arial" pitchFamily="30" charset="0"/>
              <a:sym typeface="Arial" pitchFamily="30" charset="0"/>
            </a:endParaRPr>
          </a:p>
        </p:txBody>
      </p:sp>
      <p:sp>
        <p:nvSpPr>
          <p:cNvPr id="846856" name="Line 8"/>
          <p:cNvSpPr>
            <a:spLocks noChangeShapeType="1"/>
          </p:cNvSpPr>
          <p:nvPr/>
        </p:nvSpPr>
        <p:spPr bwMode="auto">
          <a:xfrm>
            <a:off x="533401" y="1371600"/>
            <a:ext cx="80772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lIns="91388" tIns="45694" rIns="91388" bIns="45694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Arial" pitchFamily="30" charset="0"/>
              <a:ea typeface="Arial" pitchFamily="30" charset="0"/>
              <a:cs typeface="Arial" pitchFamily="30" charset="0"/>
              <a:sym typeface="Arial" pitchFamily="30" charset="0"/>
            </a:endParaRPr>
          </a:p>
        </p:txBody>
      </p:sp>
      <p:sp>
        <p:nvSpPr>
          <p:cNvPr id="846857" name="Line 9"/>
          <p:cNvSpPr>
            <a:spLocks noChangeShapeType="1"/>
          </p:cNvSpPr>
          <p:nvPr/>
        </p:nvSpPr>
        <p:spPr bwMode="auto">
          <a:xfrm>
            <a:off x="533401" y="1219200"/>
            <a:ext cx="80772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lIns="91388" tIns="45694" rIns="91388" bIns="45694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Arial" pitchFamily="30" charset="0"/>
              <a:ea typeface="Arial" pitchFamily="30" charset="0"/>
              <a:cs typeface="Arial" pitchFamily="30" charset="0"/>
              <a:sym typeface="Arial" pitchFamily="30" charset="0"/>
            </a:endParaRPr>
          </a:p>
        </p:txBody>
      </p:sp>
      <p:pic>
        <p:nvPicPr>
          <p:cNvPr id="26634" name="Picture 10" descr="DES-Logo-cropped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0" y="0"/>
            <a:ext cx="120015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46859" name="Text Box 11"/>
          <p:cNvSpPr txBox="1">
            <a:spLocks noChangeArrowheads="1"/>
          </p:cNvSpPr>
          <p:nvPr/>
        </p:nvSpPr>
        <p:spPr bwMode="auto">
          <a:xfrm>
            <a:off x="2879725" y="6500820"/>
            <a:ext cx="1841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388" tIns="45694" rIns="91388" bIns="45694">
            <a:prstTxWarp prst="textNoShape">
              <a:avLst/>
            </a:prstTxWarp>
            <a:spAutoFit/>
          </a:bodyPr>
          <a:lstStyle/>
          <a:p>
            <a:pPr>
              <a:defRPr/>
            </a:pPr>
            <a:endParaRPr lang="en-US" sz="1200" dirty="0">
              <a:solidFill>
                <a:schemeClr val="tx1"/>
              </a:solidFill>
              <a:latin typeface="Arial" pitchFamily="30" charset="0"/>
              <a:ea typeface="Arial" pitchFamily="30" charset="0"/>
              <a:cs typeface="Arial" pitchFamily="30" charset="0"/>
              <a:sym typeface="Arial" pitchFamily="30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100" r:id="rId1"/>
    <p:sldLayoutId id="2147487101" r:id="rId2"/>
    <p:sldLayoutId id="2147487102" r:id="rId3"/>
    <p:sldLayoutId id="2147487103" r:id="rId4"/>
    <p:sldLayoutId id="2147487104" r:id="rId5"/>
    <p:sldLayoutId id="2147487105" r:id="rId6"/>
    <p:sldLayoutId id="2147487106" r:id="rId7"/>
    <p:sldLayoutId id="2147487107" r:id="rId8"/>
    <p:sldLayoutId id="2147487108" r:id="rId9"/>
    <p:sldLayoutId id="2147487109" r:id="rId10"/>
    <p:sldLayoutId id="2147487110" r:id="rId11"/>
    <p:sldLayoutId id="2147487111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+mj-lt"/>
          <a:ea typeface="ＭＳ Ｐゴシック" pitchFamily="-110" charset="-128"/>
          <a:cs typeface="ＭＳ Ｐゴシック" pitchFamily="-110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itchFamily="30" charset="0"/>
          <a:ea typeface="ＭＳ Ｐゴシック" pitchFamily="-110" charset="-128"/>
          <a:cs typeface="ＭＳ Ｐゴシック" pitchFamily="-11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itchFamily="30" charset="0"/>
          <a:ea typeface="ＭＳ Ｐゴシック" pitchFamily="-110" charset="-128"/>
          <a:cs typeface="ＭＳ Ｐゴシック" pitchFamily="-11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itchFamily="30" charset="0"/>
          <a:ea typeface="ＭＳ Ｐゴシック" pitchFamily="-110" charset="-128"/>
          <a:cs typeface="ＭＳ Ｐゴシック" pitchFamily="-11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itchFamily="30" charset="0"/>
          <a:ea typeface="ＭＳ Ｐゴシック" pitchFamily="-110" charset="-128"/>
          <a:cs typeface="ＭＳ Ｐゴシック" pitchFamily="-110" charset="-128"/>
        </a:defRPr>
      </a:lvl5pPr>
      <a:lvl6pPr marL="45694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itchFamily="30" charset="0"/>
        </a:defRPr>
      </a:lvl6pPr>
      <a:lvl7pPr marL="913881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itchFamily="30" charset="0"/>
        </a:defRPr>
      </a:lvl7pPr>
      <a:lvl8pPr marL="1370826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itchFamily="30" charset="0"/>
        </a:defRPr>
      </a:lvl8pPr>
      <a:lvl9pPr marL="1827766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itchFamily="30" charset="0"/>
        </a:defRPr>
      </a:lvl9pPr>
    </p:titleStyle>
    <p:bodyStyle>
      <a:lvl1pPr marL="341191" indent="-341191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10" charset="-128"/>
          <a:cs typeface="ＭＳ Ｐゴシック" pitchFamily="-110" charset="-128"/>
        </a:defRPr>
      </a:lvl1pPr>
      <a:lvl2pPr marL="741097" indent="-284064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30" charset="-128"/>
        </a:defRPr>
      </a:lvl2pPr>
      <a:lvl3pPr marL="1141007" indent="-22693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ea typeface="ＭＳ Ｐゴシック" pitchFamily="30" charset="-128"/>
        </a:defRPr>
      </a:lvl3pPr>
      <a:lvl4pPr marL="1598040" indent="-22693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  <a:ea typeface="ＭＳ Ｐゴシック" pitchFamily="30" charset="-128"/>
        </a:defRPr>
      </a:lvl4pPr>
      <a:lvl5pPr marL="2055078" indent="-22693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ＭＳ Ｐゴシック" pitchFamily="30" charset="-128"/>
        </a:defRPr>
      </a:lvl5pPr>
      <a:lvl6pPr marL="2513181" indent="-22847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ＭＳ Ｐゴシック" pitchFamily="30" charset="-128"/>
        </a:defRPr>
      </a:lvl6pPr>
      <a:lvl7pPr marL="2970120" indent="-22847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ＭＳ Ｐゴシック" pitchFamily="30" charset="-128"/>
        </a:defRPr>
      </a:lvl7pPr>
      <a:lvl8pPr marL="3427063" indent="-22847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ＭＳ Ｐゴシック" pitchFamily="30" charset="-128"/>
        </a:defRPr>
      </a:lvl8pPr>
      <a:lvl9pPr marL="3884001" indent="-22847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ＭＳ Ｐゴシック" pitchFamily="30" charset="-128"/>
        </a:defRPr>
      </a:lvl9pPr>
    </p:bodyStyle>
    <p:otherStyle>
      <a:defPPr>
        <a:defRPr lang="en-US"/>
      </a:defPPr>
      <a:lvl1pPr marL="0" algn="l" defTabSz="4569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40" algn="l" defTabSz="4569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881" algn="l" defTabSz="4569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826" algn="l" defTabSz="4569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766" algn="l" defTabSz="4569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707" algn="l" defTabSz="4569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648" algn="l" defTabSz="4569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590" algn="l" defTabSz="4569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532" algn="l" defTabSz="4569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219200" y="76200"/>
            <a:ext cx="5867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98" tIns="45649" rIns="91298" bIns="4564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7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98" tIns="45649" rIns="91298" bIns="4564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98" tIns="45649" rIns="91298" bIns="45649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33401" y="6381750"/>
            <a:ext cx="80772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98" tIns="45649" rIns="91298" bIns="45649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r>
              <a:rPr lang="en-US"/>
              <a:t>John Peoples:  DOE-NSF Review 9 September, 2008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98" tIns="45649" rIns="91298" bIns="45649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pitchFamily="-110" charset="0"/>
              </a:defRPr>
            </a:lvl1pPr>
          </a:lstStyle>
          <a:p>
            <a:pPr>
              <a:defRPr/>
            </a:pPr>
            <a:fld id="{38857780-2546-FE4E-A16C-CB1E0A5301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32" name="Line 8"/>
          <p:cNvSpPr>
            <a:spLocks noChangeShapeType="1"/>
          </p:cNvSpPr>
          <p:nvPr userDrawn="1"/>
        </p:nvSpPr>
        <p:spPr bwMode="auto">
          <a:xfrm>
            <a:off x="533401" y="1295400"/>
            <a:ext cx="80772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lIns="91407" tIns="45704" rIns="91407" bIns="45704"/>
          <a:lstStyle/>
          <a:p>
            <a:pPr>
              <a:defRPr/>
            </a:pPr>
            <a:endParaRPr lang="en-US" dirty="0">
              <a:latin typeface="Arial" charset="0"/>
            </a:endParaRPr>
          </a:p>
        </p:txBody>
      </p:sp>
      <p:sp>
        <p:nvSpPr>
          <p:cNvPr id="1033" name="Line 9"/>
          <p:cNvSpPr>
            <a:spLocks noChangeShapeType="1"/>
          </p:cNvSpPr>
          <p:nvPr userDrawn="1"/>
        </p:nvSpPr>
        <p:spPr bwMode="auto">
          <a:xfrm>
            <a:off x="533401" y="1371600"/>
            <a:ext cx="80772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lIns="91407" tIns="45704" rIns="91407" bIns="45704"/>
          <a:lstStyle/>
          <a:p>
            <a:pPr>
              <a:defRPr/>
            </a:pPr>
            <a:endParaRPr lang="en-US" dirty="0">
              <a:latin typeface="Arial" charset="0"/>
            </a:endParaRPr>
          </a:p>
        </p:txBody>
      </p:sp>
      <p:sp>
        <p:nvSpPr>
          <p:cNvPr id="1034" name="Line 10"/>
          <p:cNvSpPr>
            <a:spLocks noChangeShapeType="1"/>
          </p:cNvSpPr>
          <p:nvPr userDrawn="1"/>
        </p:nvSpPr>
        <p:spPr bwMode="auto">
          <a:xfrm>
            <a:off x="533401" y="1219200"/>
            <a:ext cx="80772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lIns="91407" tIns="45704" rIns="91407" bIns="45704"/>
          <a:lstStyle/>
          <a:p>
            <a:pPr>
              <a:defRPr/>
            </a:pPr>
            <a:endParaRPr lang="en-US" dirty="0">
              <a:latin typeface="Arial" charset="0"/>
            </a:endParaRPr>
          </a:p>
        </p:txBody>
      </p:sp>
      <p:pic>
        <p:nvPicPr>
          <p:cNvPr id="14346" name="Picture 12" descr="DES-Logo-cropped"/>
          <p:cNvPicPr>
            <a:picLocks noChangeAspect="1" noChangeArrowheads="1"/>
          </p:cNvPicPr>
          <p:nvPr userDrawn="1"/>
        </p:nvPicPr>
        <p:blipFill>
          <a:blip r:embed="rId14"/>
          <a:srcRect/>
          <a:stretch>
            <a:fillRect/>
          </a:stretch>
        </p:blipFill>
        <p:spPr bwMode="auto">
          <a:xfrm>
            <a:off x="0" y="0"/>
            <a:ext cx="120015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7169" r:id="rId1"/>
    <p:sldLayoutId id="2147487170" r:id="rId2"/>
    <p:sldLayoutId id="2147487171" r:id="rId3"/>
    <p:sldLayoutId id="2147487172" r:id="rId4"/>
    <p:sldLayoutId id="2147487173" r:id="rId5"/>
    <p:sldLayoutId id="2147487174" r:id="rId6"/>
    <p:sldLayoutId id="2147487175" r:id="rId7"/>
    <p:sldLayoutId id="2147487176" r:id="rId8"/>
    <p:sldLayoutId id="2147487177" r:id="rId9"/>
    <p:sldLayoutId id="2147487178" r:id="rId10"/>
    <p:sldLayoutId id="2147487179" r:id="rId11"/>
    <p:sldLayoutId id="2147487180" r:id="rId12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+mj-lt"/>
          <a:ea typeface="ＭＳ Ｐゴシック" pitchFamily="-110" charset="-128"/>
          <a:cs typeface="ＭＳ Ｐゴシック" pitchFamily="-110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pitchFamily="-110" charset="-128"/>
          <a:cs typeface="ＭＳ Ｐゴシック" pitchFamily="-11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pitchFamily="-110" charset="-128"/>
          <a:cs typeface="ＭＳ Ｐゴシック" pitchFamily="-11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pitchFamily="-110" charset="-128"/>
          <a:cs typeface="ＭＳ Ｐゴシック" pitchFamily="-11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pitchFamily="-110" charset="-128"/>
          <a:cs typeface="ＭＳ Ｐゴシック" pitchFamily="-110" charset="-128"/>
        </a:defRPr>
      </a:lvl5pPr>
      <a:lvl6pPr marL="457035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6pPr>
      <a:lvl7pPr marL="914071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7pPr>
      <a:lvl8pPr marL="137111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8pPr>
      <a:lvl9pPr marL="1828146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9pPr>
    </p:titleStyle>
    <p:bodyStyle>
      <a:lvl1pPr marL="342778" indent="-342778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10" charset="-128"/>
          <a:cs typeface="ＭＳ Ｐゴシック" pitchFamily="-110" charset="-128"/>
        </a:defRPr>
      </a:lvl1pPr>
      <a:lvl2pPr marL="742684" indent="-285647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10" charset="-128"/>
        </a:defRPr>
      </a:lvl2pPr>
      <a:lvl3pPr marL="1142589" indent="-228517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ea typeface="ＭＳ Ｐゴシック" pitchFamily="-110" charset="-128"/>
        </a:defRPr>
      </a:lvl3pPr>
      <a:lvl4pPr marL="1599626" indent="-228517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  <a:ea typeface="ＭＳ Ｐゴシック" pitchFamily="-110" charset="-128"/>
        </a:defRPr>
      </a:lvl4pPr>
      <a:lvl5pPr marL="2056665" indent="-228517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ＭＳ Ｐゴシック" pitchFamily="-110" charset="-128"/>
        </a:defRPr>
      </a:lvl5pPr>
      <a:lvl6pPr marL="2513701" indent="-228517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0736" indent="-228517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7774" indent="-228517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4807" indent="-228517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35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71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10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46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181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219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252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291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219200" y="76200"/>
            <a:ext cx="5867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98" tIns="45649" rIns="91298" bIns="4564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7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98" tIns="45649" rIns="91298" bIns="4564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98" tIns="45649" rIns="91298" bIns="45649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33401" y="6381750"/>
            <a:ext cx="80772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98" tIns="45649" rIns="91298" bIns="45649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r>
              <a:rPr lang="en-US" dirty="0" err="1"/>
              <a:t>Huan</a:t>
            </a:r>
            <a:r>
              <a:rPr lang="en-US" dirty="0"/>
              <a:t> Lin, DOE/NSF Review of DES, </a:t>
            </a:r>
            <a:r>
              <a:rPr lang="en-US" dirty="0" err="1"/>
              <a:t>Fermilab</a:t>
            </a:r>
            <a:r>
              <a:rPr lang="en-US" dirty="0"/>
              <a:t>, Jun 22, 2010</a:t>
            </a:r>
            <a:r>
              <a:rPr lang="en-US" sz="1400" dirty="0"/>
              <a:t>                                   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351589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98" tIns="45649" rIns="91298" bIns="45649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19455028-CCE4-594B-9BE0-68F56E02DC7F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1032" name="Line 8"/>
          <p:cNvSpPr>
            <a:spLocks noChangeShapeType="1"/>
          </p:cNvSpPr>
          <p:nvPr userDrawn="1"/>
        </p:nvSpPr>
        <p:spPr bwMode="auto">
          <a:xfrm>
            <a:off x="533401" y="1295400"/>
            <a:ext cx="80772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lIns="91407" tIns="45704" rIns="91407" bIns="45704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3" name="Line 9"/>
          <p:cNvSpPr>
            <a:spLocks noChangeShapeType="1"/>
          </p:cNvSpPr>
          <p:nvPr userDrawn="1"/>
        </p:nvSpPr>
        <p:spPr bwMode="auto">
          <a:xfrm>
            <a:off x="533401" y="1371600"/>
            <a:ext cx="80772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lIns="91407" tIns="45704" rIns="91407" bIns="45704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4" name="Line 10"/>
          <p:cNvSpPr>
            <a:spLocks noChangeShapeType="1"/>
          </p:cNvSpPr>
          <p:nvPr userDrawn="1"/>
        </p:nvSpPr>
        <p:spPr bwMode="auto">
          <a:xfrm>
            <a:off x="533401" y="1219200"/>
            <a:ext cx="80772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lIns="91407" tIns="45704" rIns="91407" bIns="45704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6" name="Picture 12" descr="DES-Logo-cropped"/>
          <p:cNvPicPr>
            <a:picLocks noChangeAspect="1" noChangeArrowheads="1"/>
          </p:cNvPicPr>
          <p:nvPr userDrawn="1"/>
        </p:nvPicPr>
        <p:blipFill>
          <a:blip r:embed="rId13"/>
          <a:srcRect/>
          <a:stretch>
            <a:fillRect/>
          </a:stretch>
        </p:blipFill>
        <p:spPr bwMode="auto">
          <a:xfrm>
            <a:off x="0" y="0"/>
            <a:ext cx="1200150" cy="1524000"/>
          </a:xfrm>
          <a:prstGeom prst="rect">
            <a:avLst/>
          </a:prstGeom>
          <a:noFill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7207" r:id="rId1"/>
    <p:sldLayoutId id="2147487208" r:id="rId2"/>
    <p:sldLayoutId id="2147487209" r:id="rId3"/>
    <p:sldLayoutId id="2147487210" r:id="rId4"/>
    <p:sldLayoutId id="2147487211" r:id="rId5"/>
    <p:sldLayoutId id="2147487212" r:id="rId6"/>
    <p:sldLayoutId id="2147487213" r:id="rId7"/>
    <p:sldLayoutId id="2147487214" r:id="rId8"/>
    <p:sldLayoutId id="2147487215" r:id="rId9"/>
    <p:sldLayoutId id="2147487216" r:id="rId10"/>
    <p:sldLayoutId id="2147487217" r:id="rId11"/>
  </p:sldLayoutIdLst>
  <p:hf hdr="0" dt="0"/>
  <p:txStyles>
    <p:titleStyle>
      <a:lvl1pPr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itchFamily="27" charset="0"/>
        </a:defRPr>
      </a:lvl2pPr>
      <a:lvl3pPr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itchFamily="27" charset="0"/>
        </a:defRPr>
      </a:lvl3pPr>
      <a:lvl4pPr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itchFamily="27" charset="0"/>
        </a:defRPr>
      </a:lvl4pPr>
      <a:lvl5pPr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itchFamily="27" charset="0"/>
        </a:defRPr>
      </a:lvl5pPr>
      <a:lvl6pPr marL="457035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itchFamily="27" charset="0"/>
        </a:defRPr>
      </a:lvl6pPr>
      <a:lvl7pPr marL="914071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itchFamily="27" charset="0"/>
        </a:defRPr>
      </a:lvl7pPr>
      <a:lvl8pPr marL="137111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itchFamily="27" charset="0"/>
        </a:defRPr>
      </a:lvl8pPr>
      <a:lvl9pPr marL="1828146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itchFamily="27" charset="0"/>
        </a:defRPr>
      </a:lvl9pPr>
    </p:titleStyle>
    <p:bodyStyle>
      <a:lvl1pPr marL="342778" indent="-342778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684" indent="-285647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27" charset="-128"/>
        </a:defRPr>
      </a:lvl2pPr>
      <a:lvl3pPr marL="1142589" indent="-228517" algn="l" rtl="0" fontAlgn="base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ea typeface="ＭＳ Ｐゴシック" pitchFamily="27" charset="-128"/>
        </a:defRPr>
      </a:lvl3pPr>
      <a:lvl4pPr marL="1599626" indent="-228517" algn="l" rtl="0" fontAlgn="base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  <a:ea typeface="ＭＳ Ｐゴシック" pitchFamily="27" charset="-128"/>
        </a:defRPr>
      </a:lvl4pPr>
      <a:lvl5pPr marL="2056665" indent="-228517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ＭＳ Ｐゴシック" pitchFamily="27" charset="-128"/>
        </a:defRPr>
      </a:lvl5pPr>
      <a:lvl6pPr marL="2513701" indent="-228517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ＭＳ Ｐゴシック" pitchFamily="27" charset="-128"/>
        </a:defRPr>
      </a:lvl6pPr>
      <a:lvl7pPr marL="2970736" indent="-228517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ＭＳ Ｐゴシック" pitchFamily="27" charset="-128"/>
        </a:defRPr>
      </a:lvl7pPr>
      <a:lvl8pPr marL="3427774" indent="-228517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ＭＳ Ｐゴシック" pitchFamily="27" charset="-128"/>
        </a:defRPr>
      </a:lvl8pPr>
      <a:lvl9pPr marL="3884807" indent="-228517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ＭＳ Ｐゴシック" pitchFamily="27" charset="-128"/>
        </a:defRPr>
      </a:lvl9pPr>
    </p:bodyStyle>
    <p:otherStyle>
      <a:defPPr>
        <a:defRPr lang="en-US"/>
      </a:defPPr>
      <a:lvl1pPr marL="0" algn="l" defTabSz="45703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35" algn="l" defTabSz="45703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71" algn="l" defTabSz="45703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10" algn="l" defTabSz="45703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46" algn="l" defTabSz="45703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181" algn="l" defTabSz="45703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219" algn="l" defTabSz="45703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252" algn="l" defTabSz="45703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291" algn="l" defTabSz="45703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3F3B3D"/>
            </a:gs>
            <a:gs pos="100000">
              <a:srgbClr val="38343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78" tIns="45690" rIns="91378" bIns="4569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406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78" tIns="45690" rIns="91378" bIns="4569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29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324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78" tIns="45690" rIns="91378" bIns="4569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chemeClr val="tx1"/>
                </a:solidFill>
                <a:latin typeface="+mn-lt"/>
                <a:ea typeface="Arial" pitchFamily="-110" charset="0"/>
                <a:cs typeface="Arial" pitchFamily="-110" charset="0"/>
                <a:sym typeface="Arial" pitchFamily="-110" charset="0"/>
              </a:defRPr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fld id="{2B4340F6-FE95-7643-9C09-68EA725ADF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82959" name="Rectangle 15"/>
          <p:cNvSpPr>
            <a:spLocks/>
          </p:cNvSpPr>
          <p:nvPr userDrawn="1"/>
        </p:nvSpPr>
        <p:spPr bwMode="auto">
          <a:xfrm>
            <a:off x="3513138" y="6553207"/>
            <a:ext cx="184150" cy="3079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378" tIns="45690" rIns="91378" bIns="45690">
            <a:prstTxWarp prst="textNoShape">
              <a:avLst/>
            </a:prstTxWarp>
            <a:spAutoFit/>
          </a:bodyPr>
          <a:lstStyle/>
          <a:p>
            <a:pPr>
              <a:defRPr/>
            </a:pPr>
            <a:endParaRPr lang="en-US" sz="1400" dirty="0">
              <a:solidFill>
                <a:srgbClr val="09E60A"/>
              </a:solidFill>
              <a:latin typeface="Times New Roman" pitchFamily="-106" charset="0"/>
              <a:ea typeface="Arial" pitchFamily="-110" charset="0"/>
              <a:cs typeface="Arial" pitchFamily="-110" charset="0"/>
              <a:sym typeface="Arial" pitchFamily="-110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247" r:id="rId1"/>
    <p:sldLayoutId id="2147487248" r:id="rId2"/>
    <p:sldLayoutId id="2147487249" r:id="rId3"/>
    <p:sldLayoutId id="2147487250" r:id="rId4"/>
    <p:sldLayoutId id="2147487251" r:id="rId5"/>
    <p:sldLayoutId id="2147487252" r:id="rId6"/>
    <p:sldLayoutId id="2147487253" r:id="rId7"/>
    <p:sldLayoutId id="2147487254" r:id="rId8"/>
    <p:sldLayoutId id="2147487255" r:id="rId9"/>
    <p:sldLayoutId id="2147487256" r:id="rId10"/>
    <p:sldLayoutId id="2147487257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+mj-lt"/>
          <a:ea typeface="ＭＳ Ｐゴシック" pitchFamily="-111" charset="-128"/>
          <a:cs typeface="ＭＳ Ｐゴシック" pitchFamily="-111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pitchFamily="-106" charset="0"/>
          <a:ea typeface="ＭＳ Ｐゴシック" pitchFamily="-111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pitchFamily="-106" charset="0"/>
          <a:ea typeface="ＭＳ Ｐゴシック" pitchFamily="-111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pitchFamily="-106" charset="0"/>
          <a:ea typeface="ＭＳ Ｐゴシック" pitchFamily="-111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pitchFamily="-106" charset="0"/>
          <a:ea typeface="ＭＳ Ｐゴシック" pitchFamily="-111" charset="-128"/>
          <a:cs typeface="ＭＳ Ｐゴシック" pitchFamily="-111" charset="-128"/>
        </a:defRPr>
      </a:lvl5pPr>
      <a:lvl6pPr marL="456893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pitchFamily="-106" charset="0"/>
        </a:defRPr>
      </a:lvl6pPr>
      <a:lvl7pPr marL="913790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pitchFamily="-106" charset="0"/>
        </a:defRPr>
      </a:lvl7pPr>
      <a:lvl8pPr marL="1370688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pitchFamily="-106" charset="0"/>
        </a:defRPr>
      </a:lvl8pPr>
      <a:lvl9pPr marL="1827581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pitchFamily="-106" charset="0"/>
        </a:defRPr>
      </a:lvl9pPr>
    </p:titleStyle>
    <p:bodyStyle>
      <a:lvl1pPr marL="341191" indent="-341191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bg1"/>
          </a:solidFill>
          <a:latin typeface="+mn-lt"/>
          <a:ea typeface="ＭＳ Ｐゴシック" pitchFamily="-111" charset="-128"/>
          <a:cs typeface="ＭＳ Ｐゴシック" pitchFamily="-111" charset="-128"/>
        </a:defRPr>
      </a:lvl1pPr>
      <a:lvl2pPr marL="741097" indent="-284064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bg1"/>
          </a:solidFill>
          <a:latin typeface="+mn-lt"/>
          <a:ea typeface="ＭＳ Ｐゴシック" pitchFamily="-106" charset="-128"/>
        </a:defRPr>
      </a:lvl2pPr>
      <a:lvl3pPr marL="1141007" indent="-22693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  <a:ea typeface="ＭＳ Ｐゴシック" pitchFamily="-106" charset="-128"/>
        </a:defRPr>
      </a:lvl3pPr>
      <a:lvl4pPr marL="1598040" indent="-22693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+mn-lt"/>
          <a:ea typeface="ＭＳ Ｐゴシック" pitchFamily="-106" charset="-128"/>
        </a:defRPr>
      </a:lvl4pPr>
      <a:lvl5pPr marL="2055078" indent="-22693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ＭＳ Ｐゴシック" pitchFamily="-106" charset="-128"/>
        </a:defRPr>
      </a:lvl5pPr>
      <a:lvl6pPr marL="2512924" indent="-228446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ＭＳ Ｐゴシック" pitchFamily="-106" charset="-128"/>
        </a:defRPr>
      </a:lvl6pPr>
      <a:lvl7pPr marL="2969820" indent="-228446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ＭＳ Ｐゴシック" pitchFamily="-106" charset="-128"/>
        </a:defRPr>
      </a:lvl7pPr>
      <a:lvl8pPr marL="3426717" indent="-228446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ＭＳ Ｐゴシック" pitchFamily="-106" charset="-128"/>
        </a:defRPr>
      </a:lvl8pPr>
      <a:lvl9pPr marL="3883608" indent="-228446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ＭＳ Ｐゴシック" pitchFamily="-106" charset="-128"/>
        </a:defRPr>
      </a:lvl9pPr>
    </p:bodyStyle>
    <p:otherStyle>
      <a:defPPr>
        <a:defRPr lang="en-US"/>
      </a:defPPr>
      <a:lvl1pPr marL="0" algn="l" defTabSz="4568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893" algn="l" defTabSz="4568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790" algn="l" defTabSz="4568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688" algn="l" defTabSz="4568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581" algn="l" defTabSz="4568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476" algn="l" defTabSz="4568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375" algn="l" defTabSz="4568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265" algn="l" defTabSz="4568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164" algn="l" defTabSz="4568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295400" y="304800"/>
            <a:ext cx="70866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07" tIns="45704" rIns="91407" bIns="4570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6764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07" tIns="45704" rIns="91407" bIns="4570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52400" y="64008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07" tIns="45704" rIns="91407" bIns="45704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" pitchFamily="18" charset="0"/>
              </a:defRPr>
            </a:lvl1pPr>
          </a:lstStyle>
          <a:p>
            <a:pPr>
              <a:defRPr/>
            </a:pPr>
            <a:r>
              <a:rPr lang="en-US"/>
              <a:t>WBS 1.2  Sept. 9, 2008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64008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07" tIns="45704" rIns="91407" bIns="45704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" pitchFamily="18" charset="0"/>
              </a:defRPr>
            </a:lvl1pPr>
          </a:lstStyle>
          <a:p>
            <a:pPr>
              <a:defRPr/>
            </a:pPr>
            <a:r>
              <a:rPr lang="en-US"/>
              <a:t>Tom Diehl</a:t>
            </a:r>
          </a:p>
        </p:txBody>
      </p:sp>
      <p:pic>
        <p:nvPicPr>
          <p:cNvPr id="1030" name="Picture 7" descr="DES-Logo-cropped"/>
          <p:cNvPicPr>
            <a:picLocks noChangeAspect="1" noChangeArrowheads="1"/>
          </p:cNvPicPr>
          <p:nvPr userDrawn="1"/>
        </p:nvPicPr>
        <p:blipFill>
          <a:blip r:embed="rId14"/>
          <a:srcRect/>
          <a:stretch>
            <a:fillRect/>
          </a:stretch>
        </p:blipFill>
        <p:spPr bwMode="auto">
          <a:xfrm>
            <a:off x="0" y="0"/>
            <a:ext cx="120015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1"/>
          <p:cNvGrpSpPr>
            <a:grpSpLocks/>
          </p:cNvGrpSpPr>
          <p:nvPr userDrawn="1"/>
        </p:nvGrpSpPr>
        <p:grpSpPr bwMode="auto">
          <a:xfrm>
            <a:off x="1371600" y="1219200"/>
            <a:ext cx="7239000" cy="152400"/>
            <a:chOff x="768" y="768"/>
            <a:chExt cx="4656" cy="96"/>
          </a:xfrm>
        </p:grpSpPr>
        <p:sp>
          <p:nvSpPr>
            <p:cNvPr id="1032" name="Line 8"/>
            <p:cNvSpPr>
              <a:spLocks noChangeShapeType="1"/>
            </p:cNvSpPr>
            <p:nvPr userDrawn="1"/>
          </p:nvSpPr>
          <p:spPr bwMode="auto">
            <a:xfrm>
              <a:off x="768" y="816"/>
              <a:ext cx="4656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Times" pitchFamily="18" charset="0"/>
              </a:endParaRPr>
            </a:p>
          </p:txBody>
        </p:sp>
        <p:sp>
          <p:nvSpPr>
            <p:cNvPr id="1033" name="Line 9"/>
            <p:cNvSpPr>
              <a:spLocks noChangeShapeType="1"/>
            </p:cNvSpPr>
            <p:nvPr userDrawn="1"/>
          </p:nvSpPr>
          <p:spPr bwMode="auto">
            <a:xfrm>
              <a:off x="768" y="864"/>
              <a:ext cx="4656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Times" pitchFamily="18" charset="0"/>
              </a:endParaRPr>
            </a:p>
          </p:txBody>
        </p:sp>
        <p:sp>
          <p:nvSpPr>
            <p:cNvPr id="1034" name="Line 10"/>
            <p:cNvSpPr>
              <a:spLocks noChangeShapeType="1"/>
            </p:cNvSpPr>
            <p:nvPr userDrawn="1"/>
          </p:nvSpPr>
          <p:spPr bwMode="auto">
            <a:xfrm>
              <a:off x="768" y="768"/>
              <a:ext cx="4656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Times" pitchFamily="18" charset="0"/>
              </a:endParaRPr>
            </a:p>
          </p:txBody>
        </p:sp>
      </p:grpSp>
      <p:sp>
        <p:nvSpPr>
          <p:cNvPr id="1036" name="Rectangle 12"/>
          <p:cNvSpPr>
            <a:spLocks noChangeArrowheads="1"/>
          </p:cNvSpPr>
          <p:nvPr/>
        </p:nvSpPr>
        <p:spPr bwMode="auto">
          <a:xfrm>
            <a:off x="7010400" y="6477000"/>
            <a:ext cx="2133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07" tIns="45704" rIns="91407" bIns="45704">
            <a:prstTxWarp prst="textNoShape">
              <a:avLst/>
            </a:prstTxWarp>
          </a:bodyPr>
          <a:lstStyle/>
          <a:p>
            <a:pPr algn="r" eaLnBrk="1" hangingPunct="1">
              <a:defRPr/>
            </a:pPr>
            <a:fld id="{EC9EC1C3-77D1-8A40-BB24-E188BEE07831}" type="slidenum">
              <a:rPr lang="en-US" sz="1400">
                <a:latin typeface="Arial" charset="0"/>
              </a:rPr>
              <a:pPr algn="r" eaLnBrk="1" hangingPunct="1">
                <a:defRPr/>
              </a:pPr>
              <a:t>‹#›</a:t>
            </a:fld>
            <a:endParaRPr lang="en-US" sz="1400" dirty="0">
              <a:latin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259" r:id="rId1"/>
    <p:sldLayoutId id="2147487260" r:id="rId2"/>
    <p:sldLayoutId id="2147487261" r:id="rId3"/>
    <p:sldLayoutId id="2147487262" r:id="rId4"/>
    <p:sldLayoutId id="2147487263" r:id="rId5"/>
    <p:sldLayoutId id="2147487264" r:id="rId6"/>
    <p:sldLayoutId id="2147487265" r:id="rId7"/>
    <p:sldLayoutId id="2147487266" r:id="rId8"/>
    <p:sldLayoutId id="2147487267" r:id="rId9"/>
    <p:sldLayoutId id="2147487268" r:id="rId10"/>
    <p:sldLayoutId id="2147487269" r:id="rId11"/>
    <p:sldLayoutId id="2147487270" r:id="rId12"/>
  </p:sldLayoutIdLst>
  <p:hf sldNum="0"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035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071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11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146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778" indent="-342778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684" indent="-285647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2589" indent="-228517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599626" indent="-228517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6665" indent="-228517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3701" indent="-22851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0736" indent="-22851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7774" indent="-22851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4807" indent="-22851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35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71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10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46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181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219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252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291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-762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07" tIns="45704" rIns="91407" bIns="4570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7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07" tIns="45704" rIns="91407" bIns="4570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07" tIns="45704" rIns="91407" bIns="45704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09601" y="6245225"/>
            <a:ext cx="65532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07" tIns="45704" rIns="91407" bIns="45704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r>
              <a:rPr lang="en-US"/>
              <a:t>Brenna Flaugher Preliminary Director’s Review June 7 and 8, 2004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07" tIns="45704" rIns="91407" bIns="45704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D2084AED-A1E1-3E42-8BA5-9255DBD4F9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31" name="Line 7"/>
          <p:cNvSpPr>
            <a:spLocks noChangeShapeType="1"/>
          </p:cNvSpPr>
          <p:nvPr userDrawn="1"/>
        </p:nvSpPr>
        <p:spPr bwMode="auto">
          <a:xfrm>
            <a:off x="228600" y="762000"/>
            <a:ext cx="8763000" cy="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/>
        </p:spPr>
        <p:txBody>
          <a:bodyPr wrap="none" lIns="91407" tIns="45704" rIns="91407" bIns="45704"/>
          <a:lstStyle/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272" r:id="rId1"/>
    <p:sldLayoutId id="2147487273" r:id="rId2"/>
    <p:sldLayoutId id="2147487274" r:id="rId3"/>
    <p:sldLayoutId id="2147487275" r:id="rId4"/>
    <p:sldLayoutId id="2147487276" r:id="rId5"/>
    <p:sldLayoutId id="2147487277" r:id="rId6"/>
    <p:sldLayoutId id="2147487278" r:id="rId7"/>
    <p:sldLayoutId id="2147487279" r:id="rId8"/>
    <p:sldLayoutId id="2147487280" r:id="rId9"/>
    <p:sldLayoutId id="2147487281" r:id="rId10"/>
    <p:sldLayoutId id="2147487282" r:id="rId11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0066FF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0066FF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0066FF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0066FF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0066FF"/>
          </a:solidFill>
          <a:latin typeface="Arial" charset="0"/>
          <a:ea typeface="ＭＳ Ｐゴシック" charset="-128"/>
          <a:cs typeface="ＭＳ Ｐゴシック" charset="-128"/>
        </a:defRPr>
      </a:lvl5pPr>
      <a:lvl6pPr marL="457035" algn="ctr" rtl="0" fontAlgn="base">
        <a:spcBef>
          <a:spcPct val="0"/>
        </a:spcBef>
        <a:spcAft>
          <a:spcPct val="0"/>
        </a:spcAft>
        <a:defRPr sz="4000">
          <a:solidFill>
            <a:srgbClr val="0066FF"/>
          </a:solidFill>
          <a:latin typeface="Arial" charset="0"/>
        </a:defRPr>
      </a:lvl6pPr>
      <a:lvl7pPr marL="914071" algn="ctr" rtl="0" fontAlgn="base">
        <a:spcBef>
          <a:spcPct val="0"/>
        </a:spcBef>
        <a:spcAft>
          <a:spcPct val="0"/>
        </a:spcAft>
        <a:defRPr sz="4000">
          <a:solidFill>
            <a:srgbClr val="0066FF"/>
          </a:solidFill>
          <a:latin typeface="Arial" charset="0"/>
        </a:defRPr>
      </a:lvl7pPr>
      <a:lvl8pPr marL="1371110" algn="ctr" rtl="0" fontAlgn="base">
        <a:spcBef>
          <a:spcPct val="0"/>
        </a:spcBef>
        <a:spcAft>
          <a:spcPct val="0"/>
        </a:spcAft>
        <a:defRPr sz="4000">
          <a:solidFill>
            <a:srgbClr val="0066FF"/>
          </a:solidFill>
          <a:latin typeface="Arial" charset="0"/>
        </a:defRPr>
      </a:lvl8pPr>
      <a:lvl9pPr marL="1828146" algn="ctr" rtl="0" fontAlgn="base">
        <a:spcBef>
          <a:spcPct val="0"/>
        </a:spcBef>
        <a:spcAft>
          <a:spcPct val="0"/>
        </a:spcAft>
        <a:defRPr sz="4000">
          <a:solidFill>
            <a:srgbClr val="0066FF"/>
          </a:solidFill>
          <a:latin typeface="Arial" charset="0"/>
        </a:defRPr>
      </a:lvl9pPr>
    </p:titleStyle>
    <p:bodyStyle>
      <a:lvl1pPr marL="342778" indent="-342778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2"/>
          </a:solidFill>
          <a:latin typeface="+mn-lt"/>
          <a:ea typeface="ＭＳ Ｐゴシック" charset="-128"/>
          <a:cs typeface="ＭＳ Ｐゴシック" charset="-128"/>
        </a:defRPr>
      </a:lvl1pPr>
      <a:lvl2pPr marL="742684" indent="-285647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rgbClr val="FF0000"/>
          </a:solidFill>
          <a:latin typeface="+mn-lt"/>
          <a:ea typeface="ＭＳ Ｐゴシック" charset="-128"/>
        </a:defRPr>
      </a:lvl2pPr>
      <a:lvl3pPr marL="1142589" indent="-228517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599626" indent="-228517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6665" indent="-228517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3701" indent="-22851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0736" indent="-22851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7774" indent="-22851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4807" indent="-22851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35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71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10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46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181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219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252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291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31" descr="Fermi_white_subpage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0" y="0"/>
            <a:ext cx="8991600" cy="674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6592" name="Rectangle 1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438400" y="6267450"/>
            <a:ext cx="4876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07" tIns="45704" rIns="91407" bIns="45704" numCol="1" anchor="b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buClrTx/>
              <a:buSzTx/>
              <a:buFontTx/>
              <a:buNone/>
              <a:defRPr sz="1200" b="1" smtClean="0"/>
            </a:lvl1pPr>
          </a:lstStyle>
          <a:p>
            <a:pPr>
              <a:defRPr/>
            </a:pPr>
            <a:r>
              <a:rPr lang="en-US" dirty="0" smtClean="0"/>
              <a:t>Dan Bauer, Fermilab, DOE Non-Accelerator Review, Sep 29, 2010</a:t>
            </a:r>
            <a:endParaRPr lang="en-US" dirty="0"/>
          </a:p>
        </p:txBody>
      </p:sp>
      <p:sp>
        <p:nvSpPr>
          <p:cNvPr id="536593" name="Rectangle 1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81000" y="630555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07" tIns="45704" rIns="91407" bIns="45704" numCol="1" anchor="b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buClrTx/>
              <a:buSzTx/>
              <a:buFontTx/>
              <a:buNone/>
              <a:defRPr sz="1200" b="1">
                <a:solidFill>
                  <a:srgbClr val="111111"/>
                </a:solidFill>
              </a:defRPr>
            </a:lvl1pPr>
          </a:lstStyle>
          <a:p>
            <a:fld id="{64707A48-094C-FA4D-ADB6-D0B6249CDE4D}" type="slidenum">
              <a:rPr lang="en-US"/>
              <a:pPr/>
              <a:t>‹#›</a:t>
            </a:fld>
            <a:endParaRPr lang="en-US"/>
          </a:p>
          <a:p>
            <a:endParaRPr lang="en-US"/>
          </a:p>
        </p:txBody>
      </p:sp>
      <p:sp>
        <p:nvSpPr>
          <p:cNvPr id="1029" name="Rectangle 25"/>
          <p:cNvSpPr>
            <a:spLocks noGrp="1" noChangeArrowheads="1"/>
          </p:cNvSpPr>
          <p:nvPr>
            <p:ph type="title"/>
          </p:nvPr>
        </p:nvSpPr>
        <p:spPr bwMode="auto">
          <a:xfrm>
            <a:off x="1600200" y="609600"/>
            <a:ext cx="6858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07" tIns="45704" rIns="91407" bIns="4570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30" name="Rectangle 26"/>
          <p:cNvSpPr>
            <a:spLocks noGrp="1" noChangeArrowheads="1"/>
          </p:cNvSpPr>
          <p:nvPr>
            <p:ph type="body" idx="1"/>
          </p:nvPr>
        </p:nvSpPr>
        <p:spPr bwMode="auto">
          <a:xfrm>
            <a:off x="1600200" y="1981200"/>
            <a:ext cx="68580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07" tIns="45704" rIns="91407" bIns="4570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Laksdjfalkjfds</a:t>
            </a:r>
          </a:p>
          <a:p>
            <a:pPr lvl="1"/>
            <a:r>
              <a:rPr lang="en-US"/>
              <a:t>;slkjfda;slkjfd</a:t>
            </a:r>
          </a:p>
          <a:p>
            <a:pPr lvl="3"/>
            <a:r>
              <a:rPr lang="en-US"/>
              <a:t>A;slkjfda;slkjfd</a:t>
            </a:r>
          </a:p>
          <a:p>
            <a:pPr lvl="3"/>
            <a:r>
              <a:rPr lang="en-US"/>
              <a:t>	a;lksdjf;lsakjfd</a:t>
            </a:r>
          </a:p>
          <a:p>
            <a:pPr lvl="4"/>
            <a:r>
              <a:rPr lang="en-US"/>
              <a:t>slkdflsdkjflsdkjflsdkjf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220" r:id="rId1"/>
    <p:sldLayoutId id="2147487221" r:id="rId2"/>
    <p:sldLayoutId id="2147487222" r:id="rId3"/>
    <p:sldLayoutId id="2147487223" r:id="rId4"/>
    <p:sldLayoutId id="2147487224" r:id="rId5"/>
    <p:sldLayoutId id="2147487225" r:id="rId6"/>
    <p:sldLayoutId id="2147487226" r:id="rId7"/>
    <p:sldLayoutId id="2147487227" r:id="rId8"/>
    <p:sldLayoutId id="2147487228" r:id="rId9"/>
    <p:sldLayoutId id="2147487229" r:id="rId10"/>
    <p:sldLayoutId id="2147487230" r:id="rId11"/>
  </p:sldLayoutIdLst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3399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3399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3399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3399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3399"/>
          </a:solidFill>
          <a:latin typeface="Arial" charset="0"/>
        </a:defRPr>
      </a:lvl5pPr>
      <a:lvl6pPr marL="457035" algn="l" rtl="0" fontAlgn="base">
        <a:spcBef>
          <a:spcPct val="0"/>
        </a:spcBef>
        <a:spcAft>
          <a:spcPct val="0"/>
        </a:spcAft>
        <a:defRPr sz="2800">
          <a:solidFill>
            <a:srgbClr val="003399"/>
          </a:solidFill>
          <a:latin typeface="Arial" charset="0"/>
        </a:defRPr>
      </a:lvl6pPr>
      <a:lvl7pPr marL="914071" algn="l" rtl="0" fontAlgn="base">
        <a:spcBef>
          <a:spcPct val="0"/>
        </a:spcBef>
        <a:spcAft>
          <a:spcPct val="0"/>
        </a:spcAft>
        <a:defRPr sz="2800">
          <a:solidFill>
            <a:srgbClr val="003399"/>
          </a:solidFill>
          <a:latin typeface="Arial" charset="0"/>
        </a:defRPr>
      </a:lvl7pPr>
      <a:lvl8pPr marL="1371110" algn="l" rtl="0" fontAlgn="base">
        <a:spcBef>
          <a:spcPct val="0"/>
        </a:spcBef>
        <a:spcAft>
          <a:spcPct val="0"/>
        </a:spcAft>
        <a:defRPr sz="2800">
          <a:solidFill>
            <a:srgbClr val="003399"/>
          </a:solidFill>
          <a:latin typeface="Arial" charset="0"/>
        </a:defRPr>
      </a:lvl8pPr>
      <a:lvl9pPr marL="1828146" algn="l" rtl="0" fontAlgn="base">
        <a:spcBef>
          <a:spcPct val="0"/>
        </a:spcBef>
        <a:spcAft>
          <a:spcPct val="0"/>
        </a:spcAft>
        <a:defRPr sz="2800">
          <a:solidFill>
            <a:srgbClr val="003399"/>
          </a:solidFill>
          <a:latin typeface="Arial" charset="0"/>
        </a:defRPr>
      </a:lvl9pPr>
    </p:titleStyle>
    <p:bodyStyle>
      <a:lvl1pPr marL="342778" indent="-342778" algn="l" rtl="0" eaLnBrk="0" fontAlgn="base" hangingPunct="0">
        <a:spcBef>
          <a:spcPct val="20000"/>
        </a:spcBef>
        <a:spcAft>
          <a:spcPct val="0"/>
        </a:spcAft>
        <a:buClr>
          <a:srgbClr val="0033CC"/>
        </a:buClr>
        <a:buSzPct val="80000"/>
        <a:buChar char="•"/>
        <a:defRPr sz="2400">
          <a:solidFill>
            <a:srgbClr val="111111"/>
          </a:solidFill>
          <a:latin typeface="+mn-lt"/>
          <a:ea typeface="+mn-ea"/>
          <a:cs typeface="+mn-cs"/>
        </a:defRPr>
      </a:lvl1pPr>
      <a:lvl2pPr marL="742684" indent="-285647" algn="l" rtl="0" eaLnBrk="0" fontAlgn="base" hangingPunct="0">
        <a:spcBef>
          <a:spcPct val="20000"/>
        </a:spcBef>
        <a:spcAft>
          <a:spcPct val="0"/>
        </a:spcAft>
        <a:buClr>
          <a:srgbClr val="6666FF"/>
        </a:buClr>
        <a:buSzPct val="70000"/>
        <a:buFont typeface="Wingdings" charset="2"/>
        <a:buChar char="§"/>
        <a:defRPr sz="2000">
          <a:solidFill>
            <a:srgbClr val="111111"/>
          </a:solidFill>
          <a:latin typeface="+mn-lt"/>
          <a:ea typeface="ＭＳ Ｐゴシック" charset="-128"/>
        </a:defRPr>
      </a:lvl2pPr>
      <a:lvl3pPr marL="1142589" indent="-228517" algn="l" rtl="0" eaLnBrk="0" fontAlgn="base" hangingPunct="0">
        <a:spcBef>
          <a:spcPct val="20000"/>
        </a:spcBef>
        <a:spcAft>
          <a:spcPct val="0"/>
        </a:spcAft>
        <a:buClr>
          <a:srgbClr val="009900"/>
        </a:buClr>
        <a:buSzPct val="60000"/>
        <a:buFont typeface="Wingdings" charset="2"/>
        <a:buChar char="®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599626" indent="-228517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35000"/>
        <a:buFont typeface="Wingdings" charset="2"/>
        <a:buChar char="q"/>
        <a:defRPr sz="2000">
          <a:solidFill>
            <a:srgbClr val="111111"/>
          </a:solidFill>
          <a:latin typeface="+mn-lt"/>
          <a:ea typeface="ＭＳ Ｐゴシック" charset="-128"/>
        </a:defRPr>
      </a:lvl4pPr>
      <a:lvl5pPr marL="2056665" indent="-228517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40000"/>
        <a:buFont typeface="Wingdings" charset="2"/>
        <a:buChar char="l"/>
        <a:defRPr sz="2000">
          <a:solidFill>
            <a:srgbClr val="111111"/>
          </a:solidFill>
          <a:latin typeface="+mn-lt"/>
          <a:ea typeface="ＭＳ Ｐゴシック" charset="-128"/>
        </a:defRPr>
      </a:lvl5pPr>
      <a:lvl6pPr marL="2513701" indent="-228517" algn="l" rtl="0" fontAlgn="base">
        <a:spcBef>
          <a:spcPct val="20000"/>
        </a:spcBef>
        <a:spcAft>
          <a:spcPct val="0"/>
        </a:spcAft>
        <a:buClr>
          <a:schemeClr val="bg2"/>
        </a:buClr>
        <a:buSzPct val="40000"/>
        <a:buFont typeface="Wingdings" pitchFamily="2" charset="2"/>
        <a:buChar char="l"/>
        <a:defRPr sz="2000">
          <a:solidFill>
            <a:srgbClr val="111111"/>
          </a:solidFill>
          <a:latin typeface="+mn-lt"/>
        </a:defRPr>
      </a:lvl6pPr>
      <a:lvl7pPr marL="2970736" indent="-228517" algn="l" rtl="0" fontAlgn="base">
        <a:spcBef>
          <a:spcPct val="20000"/>
        </a:spcBef>
        <a:spcAft>
          <a:spcPct val="0"/>
        </a:spcAft>
        <a:buClr>
          <a:schemeClr val="bg2"/>
        </a:buClr>
        <a:buSzPct val="40000"/>
        <a:buFont typeface="Wingdings" pitchFamily="2" charset="2"/>
        <a:buChar char="l"/>
        <a:defRPr sz="2000">
          <a:solidFill>
            <a:srgbClr val="111111"/>
          </a:solidFill>
          <a:latin typeface="+mn-lt"/>
        </a:defRPr>
      </a:lvl7pPr>
      <a:lvl8pPr marL="3427774" indent="-228517" algn="l" rtl="0" fontAlgn="base">
        <a:spcBef>
          <a:spcPct val="20000"/>
        </a:spcBef>
        <a:spcAft>
          <a:spcPct val="0"/>
        </a:spcAft>
        <a:buClr>
          <a:schemeClr val="bg2"/>
        </a:buClr>
        <a:buSzPct val="40000"/>
        <a:buFont typeface="Wingdings" pitchFamily="2" charset="2"/>
        <a:buChar char="l"/>
        <a:defRPr sz="2000">
          <a:solidFill>
            <a:srgbClr val="111111"/>
          </a:solidFill>
          <a:latin typeface="+mn-lt"/>
        </a:defRPr>
      </a:lvl8pPr>
      <a:lvl9pPr marL="3884807" indent="-228517" algn="l" rtl="0" fontAlgn="base">
        <a:spcBef>
          <a:spcPct val="20000"/>
        </a:spcBef>
        <a:spcAft>
          <a:spcPct val="0"/>
        </a:spcAft>
        <a:buClr>
          <a:schemeClr val="bg2"/>
        </a:buClr>
        <a:buSzPct val="40000"/>
        <a:buFont typeface="Wingdings" pitchFamily="2" charset="2"/>
        <a:buChar char="l"/>
        <a:defRPr sz="2000">
          <a:solidFill>
            <a:srgbClr val="111111"/>
          </a:solidFill>
          <a:latin typeface="+mn-lt"/>
        </a:defRPr>
      </a:lvl9pPr>
    </p:bodyStyle>
    <p:otherStyle>
      <a:defPPr>
        <a:defRPr lang="en-US"/>
      </a:defPPr>
      <a:lvl1pPr marL="0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35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71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10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46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181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219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252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291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07" tIns="45704" rIns="91407" bIns="45704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7"/>
            <a:ext cx="8229600" cy="4525963"/>
          </a:xfrm>
          <a:prstGeom prst="rect">
            <a:avLst/>
          </a:prstGeom>
        </p:spPr>
        <p:txBody>
          <a:bodyPr vert="horz" lIns="91407" tIns="45704" rIns="91407" bIns="45704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7"/>
            <a:ext cx="2133600" cy="365125"/>
          </a:xfrm>
          <a:prstGeom prst="rect">
            <a:avLst/>
          </a:prstGeom>
        </p:spPr>
        <p:txBody>
          <a:bodyPr vert="horz" lIns="91407" tIns="45704" rIns="91407" bIns="45704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A96176-5666-437C-8E18-5C3C5F6421DF}" type="datetimeFigureOut">
              <a:rPr lang="en-US" smtClean="0"/>
              <a:pPr/>
              <a:t>9/8/13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1" y="6356357"/>
            <a:ext cx="2895600" cy="365125"/>
          </a:xfrm>
          <a:prstGeom prst="rect">
            <a:avLst/>
          </a:prstGeom>
        </p:spPr>
        <p:txBody>
          <a:bodyPr vert="horz" lIns="91407" tIns="45704" rIns="91407" bIns="45704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7"/>
            <a:ext cx="2133600" cy="365125"/>
          </a:xfrm>
          <a:prstGeom prst="rect">
            <a:avLst/>
          </a:prstGeom>
        </p:spPr>
        <p:txBody>
          <a:bodyPr vert="horz" lIns="91407" tIns="45704" rIns="91407" bIns="4570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7D04A7-D0A1-45C3-B437-4CC9B55434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296" r:id="rId1"/>
    <p:sldLayoutId id="2147487297" r:id="rId2"/>
    <p:sldLayoutId id="2147487298" r:id="rId3"/>
    <p:sldLayoutId id="2147487299" r:id="rId4"/>
    <p:sldLayoutId id="2147487300" r:id="rId5"/>
    <p:sldLayoutId id="2147487301" r:id="rId6"/>
    <p:sldLayoutId id="2147487302" r:id="rId7"/>
    <p:sldLayoutId id="2147487303" r:id="rId8"/>
    <p:sldLayoutId id="2147487304" r:id="rId9"/>
    <p:sldLayoutId id="2147487305" r:id="rId10"/>
    <p:sldLayoutId id="2147487306" r:id="rId11"/>
  </p:sldLayoutIdLst>
  <p:txStyles>
    <p:titleStyle>
      <a:lvl1pPr algn="ctr" defTabSz="914071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78" indent="-342778" algn="l" defTabSz="914071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684" indent="-285647" algn="l" defTabSz="914071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589" indent="-228517" algn="l" defTabSz="914071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626" indent="-228517" algn="l" defTabSz="914071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665" indent="-228517" algn="l" defTabSz="914071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701" indent="-228517" algn="l" defTabSz="91407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736" indent="-228517" algn="l" defTabSz="91407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774" indent="-228517" algn="l" defTabSz="91407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807" indent="-228517" algn="l" defTabSz="91407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35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71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10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46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181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219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252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291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07" tIns="45704" rIns="91407" bIns="45704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7"/>
            <a:ext cx="8229600" cy="4525963"/>
          </a:xfrm>
          <a:prstGeom prst="rect">
            <a:avLst/>
          </a:prstGeom>
        </p:spPr>
        <p:txBody>
          <a:bodyPr vert="horz" lIns="91407" tIns="45704" rIns="91407" bIns="45704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7"/>
            <a:ext cx="2133600" cy="365125"/>
          </a:xfrm>
          <a:prstGeom prst="rect">
            <a:avLst/>
          </a:prstGeom>
        </p:spPr>
        <p:txBody>
          <a:bodyPr vert="horz" lIns="91407" tIns="45704" rIns="91407" bIns="45704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B89CC6-6B57-4F12-A995-B34E2F1E8444}" type="datetimeFigureOut">
              <a:rPr lang="en-US" smtClean="0"/>
              <a:pPr/>
              <a:t>9/8/13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1" y="6356357"/>
            <a:ext cx="2895600" cy="365125"/>
          </a:xfrm>
          <a:prstGeom prst="rect">
            <a:avLst/>
          </a:prstGeom>
        </p:spPr>
        <p:txBody>
          <a:bodyPr vert="horz" lIns="91407" tIns="45704" rIns="91407" bIns="45704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7"/>
            <a:ext cx="2133600" cy="365125"/>
          </a:xfrm>
          <a:prstGeom prst="rect">
            <a:avLst/>
          </a:prstGeom>
        </p:spPr>
        <p:txBody>
          <a:bodyPr vert="horz" lIns="91407" tIns="45704" rIns="91407" bIns="4570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2D96EB-5A0D-4D2C-8084-11D15808BE8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6924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308" r:id="rId1"/>
    <p:sldLayoutId id="2147487309" r:id="rId2"/>
    <p:sldLayoutId id="2147487310" r:id="rId3"/>
    <p:sldLayoutId id="2147487311" r:id="rId4"/>
    <p:sldLayoutId id="2147487312" r:id="rId5"/>
    <p:sldLayoutId id="2147487313" r:id="rId6"/>
    <p:sldLayoutId id="2147487314" r:id="rId7"/>
    <p:sldLayoutId id="2147487315" r:id="rId8"/>
    <p:sldLayoutId id="2147487316" r:id="rId9"/>
    <p:sldLayoutId id="2147487317" r:id="rId10"/>
    <p:sldLayoutId id="2147487318" r:id="rId11"/>
  </p:sldLayoutIdLst>
  <p:txStyles>
    <p:titleStyle>
      <a:lvl1pPr algn="ctr" defTabSz="914071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78" indent="-342778" algn="l" defTabSz="914071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684" indent="-285647" algn="l" defTabSz="914071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589" indent="-228517" algn="l" defTabSz="914071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626" indent="-228517" algn="l" defTabSz="914071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665" indent="-228517" algn="l" defTabSz="914071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701" indent="-228517" algn="l" defTabSz="91407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736" indent="-228517" algn="l" defTabSz="91407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774" indent="-228517" algn="l" defTabSz="91407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807" indent="-228517" algn="l" defTabSz="91407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35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71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10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46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181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219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252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291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752600" y="228600"/>
            <a:ext cx="71628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69" tIns="45685" rIns="91369" bIns="4568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54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447800"/>
            <a:ext cx="77724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69" tIns="45685" rIns="91369" bIns="4568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21252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971800" y="6553200"/>
            <a:ext cx="33528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69" tIns="45685" rIns="91369" bIns="45685" numCol="1" anchor="t" anchorCtr="0" compatLnSpc="1">
            <a:prstTxWarp prst="textNoShape">
              <a:avLst/>
            </a:prstTxWarp>
          </a:bodyPr>
          <a:lstStyle>
            <a:lvl1pPr algn="ctr">
              <a:defRPr sz="1400" b="1">
                <a:solidFill>
                  <a:schemeClr val="accent2"/>
                </a:solidFill>
                <a:latin typeface="+mn-lt"/>
                <a:ea typeface="Arial" pitchFamily="-110" charset="0"/>
                <a:cs typeface="Arial" pitchFamily="-110" charset="0"/>
                <a:sym typeface="Arial" pitchFamily="-110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467" r:id="rId1"/>
    <p:sldLayoutId id="2147487468" r:id="rId2"/>
    <p:sldLayoutId id="2147487469" r:id="rId3"/>
    <p:sldLayoutId id="2147487470" r:id="rId4"/>
    <p:sldLayoutId id="2147487471" r:id="rId5"/>
    <p:sldLayoutId id="2147487472" r:id="rId6"/>
    <p:sldLayoutId id="2147487473" r:id="rId7"/>
    <p:sldLayoutId id="2147487474" r:id="rId8"/>
    <p:sldLayoutId id="2147487475" r:id="rId9"/>
    <p:sldLayoutId id="2147487476" r:id="rId10"/>
    <p:sldLayoutId id="214748747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800000"/>
          </a:solidFill>
          <a:latin typeface="+mj-lt"/>
          <a:ea typeface="ＭＳ Ｐゴシック" pitchFamily="-110" charset="-128"/>
          <a:cs typeface="ＭＳ Ｐゴシック" pitchFamily="-110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800000"/>
          </a:solidFill>
          <a:latin typeface="Times New Roman" pitchFamily="-106" charset="0"/>
          <a:ea typeface="ＭＳ Ｐゴシック" pitchFamily="-110" charset="-128"/>
          <a:cs typeface="ＭＳ Ｐゴシック" pitchFamily="-11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800000"/>
          </a:solidFill>
          <a:latin typeface="Times New Roman" pitchFamily="-106" charset="0"/>
          <a:ea typeface="ＭＳ Ｐゴシック" pitchFamily="-110" charset="-128"/>
          <a:cs typeface="ＭＳ Ｐゴシック" pitchFamily="-11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800000"/>
          </a:solidFill>
          <a:latin typeface="Times New Roman" pitchFamily="-106" charset="0"/>
          <a:ea typeface="ＭＳ Ｐゴシック" pitchFamily="-110" charset="-128"/>
          <a:cs typeface="ＭＳ Ｐゴシック" pitchFamily="-11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800000"/>
          </a:solidFill>
          <a:latin typeface="Times New Roman" pitchFamily="-106" charset="0"/>
          <a:ea typeface="ＭＳ Ｐゴシック" pitchFamily="-110" charset="-128"/>
          <a:cs typeface="ＭＳ Ｐゴシック" pitchFamily="-110" charset="-128"/>
        </a:defRPr>
      </a:lvl5pPr>
      <a:lvl6pPr marL="456846" algn="ctr" rtl="0" fontAlgn="base">
        <a:spcBef>
          <a:spcPct val="0"/>
        </a:spcBef>
        <a:spcAft>
          <a:spcPct val="0"/>
        </a:spcAft>
        <a:defRPr sz="4400">
          <a:solidFill>
            <a:srgbClr val="800000"/>
          </a:solidFill>
          <a:latin typeface="Times New Roman" pitchFamily="-106" charset="0"/>
        </a:defRPr>
      </a:lvl6pPr>
      <a:lvl7pPr marL="913694" algn="ctr" rtl="0" fontAlgn="base">
        <a:spcBef>
          <a:spcPct val="0"/>
        </a:spcBef>
        <a:spcAft>
          <a:spcPct val="0"/>
        </a:spcAft>
        <a:defRPr sz="4400">
          <a:solidFill>
            <a:srgbClr val="800000"/>
          </a:solidFill>
          <a:latin typeface="Times New Roman" pitchFamily="-106" charset="0"/>
        </a:defRPr>
      </a:lvl7pPr>
      <a:lvl8pPr marL="1370546" algn="ctr" rtl="0" fontAlgn="base">
        <a:spcBef>
          <a:spcPct val="0"/>
        </a:spcBef>
        <a:spcAft>
          <a:spcPct val="0"/>
        </a:spcAft>
        <a:defRPr sz="4400">
          <a:solidFill>
            <a:srgbClr val="800000"/>
          </a:solidFill>
          <a:latin typeface="Times New Roman" pitchFamily="-106" charset="0"/>
        </a:defRPr>
      </a:lvl8pPr>
      <a:lvl9pPr marL="1827393" algn="ctr" rtl="0" fontAlgn="base">
        <a:spcBef>
          <a:spcPct val="0"/>
        </a:spcBef>
        <a:spcAft>
          <a:spcPct val="0"/>
        </a:spcAft>
        <a:defRPr sz="4400">
          <a:solidFill>
            <a:srgbClr val="800000"/>
          </a:solidFill>
          <a:latin typeface="Times New Roman" pitchFamily="-106" charset="0"/>
        </a:defRPr>
      </a:lvl9pPr>
    </p:titleStyle>
    <p:bodyStyle>
      <a:lvl1pPr marL="341191" indent="-341191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accent2"/>
          </a:solidFill>
          <a:latin typeface="+mn-lt"/>
          <a:ea typeface="ＭＳ Ｐゴシック" pitchFamily="-110" charset="-128"/>
          <a:cs typeface="ＭＳ Ｐゴシック" pitchFamily="-110" charset="-128"/>
        </a:defRPr>
      </a:lvl1pPr>
      <a:lvl2pPr marL="741097" indent="-284064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106" charset="-128"/>
        </a:defRPr>
      </a:lvl2pPr>
      <a:lvl3pPr marL="1141007" indent="-22693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06" charset="-128"/>
        </a:defRPr>
      </a:lvl3pPr>
      <a:lvl4pPr marL="1598040" indent="-22693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06" charset="-128"/>
        </a:defRPr>
      </a:lvl4pPr>
      <a:lvl5pPr marL="2055078" indent="-22693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6" charset="-128"/>
        </a:defRPr>
      </a:lvl5pPr>
      <a:lvl6pPr marL="2512667" indent="-22842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6" charset="-128"/>
        </a:defRPr>
      </a:lvl6pPr>
      <a:lvl7pPr marL="2969512" indent="-22842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6" charset="-128"/>
        </a:defRPr>
      </a:lvl7pPr>
      <a:lvl8pPr marL="3426362" indent="-22842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6" charset="-128"/>
        </a:defRPr>
      </a:lvl8pPr>
      <a:lvl9pPr marL="3883207" indent="-22842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6" charset="-128"/>
        </a:defRPr>
      </a:lvl9pPr>
    </p:bodyStyle>
    <p:otherStyle>
      <a:defPPr>
        <a:defRPr lang="en-US"/>
      </a:defPPr>
      <a:lvl1pPr marL="0" algn="l" defTabSz="4568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846" algn="l" defTabSz="4568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694" algn="l" defTabSz="4568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546" algn="l" defTabSz="4568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393" algn="l" defTabSz="4568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239" algn="l" defTabSz="4568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091" algn="l" defTabSz="4568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936" algn="l" defTabSz="4568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785" algn="l" defTabSz="4568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3F3B3D"/>
            </a:gs>
            <a:gs pos="100000">
              <a:srgbClr val="38343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88" tIns="45694" rIns="91388" bIns="4569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88" tIns="45694" rIns="91388" bIns="4569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29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324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88" tIns="45694" rIns="91388" bIns="45694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chemeClr val="tx1"/>
                </a:solidFill>
                <a:latin typeface="+mn-lt"/>
                <a:ea typeface="Arial" pitchFamily="30" charset="0"/>
                <a:cs typeface="Arial" pitchFamily="30" charset="0"/>
                <a:sym typeface="Arial" pitchFamily="30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"/>
            </a:endParaRPr>
          </a:p>
          <a:p>
            <a:pPr>
              <a:defRPr/>
            </a:pPr>
            <a:fld id="{2FE08142-D342-6242-84FD-BF387ABC54B5}" type="slidenum">
              <a:rPr lang="en-US">
                <a:solidFill>
                  <a:srgbClr val="000000"/>
                </a:solidFill>
                <a:latin typeface="Times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"/>
            </a:endParaRPr>
          </a:p>
        </p:txBody>
      </p:sp>
      <p:sp>
        <p:nvSpPr>
          <p:cNvPr id="82959" name="Rectangle 15"/>
          <p:cNvSpPr>
            <a:spLocks/>
          </p:cNvSpPr>
          <p:nvPr userDrawn="1"/>
        </p:nvSpPr>
        <p:spPr bwMode="auto">
          <a:xfrm>
            <a:off x="3513144" y="6553200"/>
            <a:ext cx="184623" cy="30871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388" tIns="45694" rIns="91388" bIns="45694">
            <a:prstTxWarp prst="textNoShape">
              <a:avLst/>
            </a:prstTxWarp>
            <a:spAutoFit/>
          </a:bodyPr>
          <a:lstStyle/>
          <a:p>
            <a:pPr>
              <a:defRPr/>
            </a:pPr>
            <a:endParaRPr lang="en-US" sz="1400" dirty="0">
              <a:solidFill>
                <a:srgbClr val="09E60A"/>
              </a:solidFill>
              <a:latin typeface="Times New Roman" pitchFamily="30" charset="0"/>
              <a:ea typeface="Arial" pitchFamily="30" charset="0"/>
              <a:cs typeface="Arial" pitchFamily="30" charset="0"/>
              <a:sym typeface="Arial" pitchFamily="30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767" r:id="rId1"/>
    <p:sldLayoutId id="2147487768" r:id="rId2"/>
    <p:sldLayoutId id="2147487769" r:id="rId3"/>
    <p:sldLayoutId id="2147487770" r:id="rId4"/>
    <p:sldLayoutId id="2147487771" r:id="rId5"/>
    <p:sldLayoutId id="2147487772" r:id="rId6"/>
    <p:sldLayoutId id="2147487773" r:id="rId7"/>
    <p:sldLayoutId id="2147487774" r:id="rId8"/>
    <p:sldLayoutId id="2147487775" r:id="rId9"/>
    <p:sldLayoutId id="2147487776" r:id="rId10"/>
    <p:sldLayoutId id="2147487777" r:id="rId11"/>
    <p:sldLayoutId id="2147487778" r:id="rId12"/>
    <p:sldLayoutId id="2147487779" r:id="rId13"/>
    <p:sldLayoutId id="2147487780" r:id="rId14"/>
    <p:sldLayoutId id="2147487781" r:id="rId15"/>
  </p:sldLayoutIdLst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+mj-lt"/>
          <a:ea typeface="ＭＳ Ｐゴシック" pitchFamily="-110" charset="-128"/>
          <a:cs typeface="ＭＳ Ｐゴシック" pitchFamily="-110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pitchFamily="30" charset="0"/>
          <a:ea typeface="ＭＳ Ｐゴシック" pitchFamily="-110" charset="-128"/>
          <a:cs typeface="ＭＳ Ｐゴシック" pitchFamily="-11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pitchFamily="30" charset="0"/>
          <a:ea typeface="ＭＳ Ｐゴシック" pitchFamily="-110" charset="-128"/>
          <a:cs typeface="ＭＳ Ｐゴシック" pitchFamily="-11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pitchFamily="30" charset="0"/>
          <a:ea typeface="ＭＳ Ｐゴシック" pitchFamily="-110" charset="-128"/>
          <a:cs typeface="ＭＳ Ｐゴシック" pitchFamily="-11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pitchFamily="30" charset="0"/>
          <a:ea typeface="ＭＳ Ｐゴシック" pitchFamily="-110" charset="-128"/>
          <a:cs typeface="ＭＳ Ｐゴシック" pitchFamily="-110" charset="-128"/>
        </a:defRPr>
      </a:lvl5pPr>
      <a:lvl6pPr marL="456940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pitchFamily="30" charset="0"/>
        </a:defRPr>
      </a:lvl6pPr>
      <a:lvl7pPr marL="913881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pitchFamily="30" charset="0"/>
        </a:defRPr>
      </a:lvl7pPr>
      <a:lvl8pPr marL="1370826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pitchFamily="30" charset="0"/>
        </a:defRPr>
      </a:lvl8pPr>
      <a:lvl9pPr marL="1827766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pitchFamily="30" charset="0"/>
        </a:defRPr>
      </a:lvl9pPr>
    </p:titleStyle>
    <p:bodyStyle>
      <a:lvl1pPr marL="341191" indent="-341191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bg1"/>
          </a:solidFill>
          <a:latin typeface="+mn-lt"/>
          <a:ea typeface="ＭＳ Ｐゴシック" pitchFamily="-110" charset="-128"/>
          <a:cs typeface="ＭＳ Ｐゴシック" pitchFamily="-110" charset="-128"/>
        </a:defRPr>
      </a:lvl1pPr>
      <a:lvl2pPr marL="741097" indent="-284064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bg1"/>
          </a:solidFill>
          <a:latin typeface="+mn-lt"/>
          <a:ea typeface="ＭＳ Ｐゴシック" pitchFamily="30" charset="-128"/>
        </a:defRPr>
      </a:lvl2pPr>
      <a:lvl3pPr marL="1141007" indent="-22693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  <a:ea typeface="ＭＳ Ｐゴシック" pitchFamily="30" charset="-128"/>
        </a:defRPr>
      </a:lvl3pPr>
      <a:lvl4pPr marL="1598040" indent="-22693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+mn-lt"/>
          <a:ea typeface="ＭＳ Ｐゴシック" pitchFamily="30" charset="-128"/>
        </a:defRPr>
      </a:lvl4pPr>
      <a:lvl5pPr marL="2055078" indent="-22693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ＭＳ Ｐゴシック" pitchFamily="30" charset="-128"/>
        </a:defRPr>
      </a:lvl5pPr>
      <a:lvl6pPr marL="2513181" indent="-22847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ＭＳ Ｐゴシック" pitchFamily="30" charset="-128"/>
        </a:defRPr>
      </a:lvl6pPr>
      <a:lvl7pPr marL="2970120" indent="-22847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ＭＳ Ｐゴシック" pitchFamily="30" charset="-128"/>
        </a:defRPr>
      </a:lvl7pPr>
      <a:lvl8pPr marL="3427063" indent="-22847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ＭＳ Ｐゴシック" pitchFamily="30" charset="-128"/>
        </a:defRPr>
      </a:lvl8pPr>
      <a:lvl9pPr marL="3884001" indent="-22847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ＭＳ Ｐゴシック" pitchFamily="30" charset="-128"/>
        </a:defRPr>
      </a:lvl9pPr>
    </p:bodyStyle>
    <p:otherStyle>
      <a:defPPr>
        <a:defRPr lang="en-US"/>
      </a:defPPr>
      <a:lvl1pPr marL="0" algn="l" defTabSz="4569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40" algn="l" defTabSz="4569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881" algn="l" defTabSz="4569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826" algn="l" defTabSz="4569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766" algn="l" defTabSz="4569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707" algn="l" defTabSz="4569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648" algn="l" defTabSz="4569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590" algn="l" defTabSz="4569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532" algn="l" defTabSz="4569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219200" y="76200"/>
            <a:ext cx="5867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22" tIns="45661" rIns="91322" bIns="4566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2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22" tIns="45661" rIns="91322" bIns="4566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22" tIns="45661" rIns="91322" bIns="45661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33401" y="6381750"/>
            <a:ext cx="80772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22" tIns="45661" rIns="91322" bIns="45661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r>
              <a:rPr lang="en-US" dirty="0">
                <a:ea typeface="+mn-ea"/>
                <a:cs typeface="+mn-cs"/>
              </a:rPr>
              <a:t>Josh Frieman: </a:t>
            </a:r>
            <a:r>
              <a:rPr lang="en-US" dirty="0" smtClean="0">
                <a:ea typeface="+mn-ea"/>
                <a:cs typeface="+mn-cs"/>
              </a:rPr>
              <a:t> </a:t>
            </a:r>
            <a:r>
              <a:rPr lang="en-US" dirty="0" err="1" smtClean="0">
                <a:ea typeface="+mn-ea"/>
                <a:cs typeface="+mn-cs"/>
              </a:rPr>
              <a:t>Fermilab</a:t>
            </a:r>
            <a:r>
              <a:rPr lang="en-US" dirty="0" smtClean="0">
                <a:ea typeface="+mn-ea"/>
                <a:cs typeface="+mn-cs"/>
              </a:rPr>
              <a:t> </a:t>
            </a:r>
            <a:r>
              <a:rPr lang="en-US" dirty="0">
                <a:ea typeface="+mn-ea"/>
                <a:cs typeface="+mn-cs"/>
              </a:rPr>
              <a:t>Collaboration Meeting,</a:t>
            </a:r>
            <a:r>
              <a:rPr lang="en-US" dirty="0" smtClean="0">
                <a:ea typeface="+mn-ea"/>
                <a:cs typeface="+mn-cs"/>
              </a:rPr>
              <a:t> October </a:t>
            </a:r>
            <a:r>
              <a:rPr lang="en-US" dirty="0">
                <a:ea typeface="+mn-ea"/>
                <a:cs typeface="+mn-cs"/>
              </a:rPr>
              <a:t>2010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22" tIns="45661" rIns="91322" bIns="45661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pitchFamily="-108" charset="0"/>
              </a:defRPr>
            </a:lvl1pPr>
          </a:lstStyle>
          <a:p>
            <a:pPr>
              <a:defRPr/>
            </a:pPr>
            <a:fld id="{15766306-11F7-2849-A283-12628D51C247}" type="slidenum">
              <a:rPr lang="en-US">
                <a:ea typeface="+mn-ea"/>
                <a:cs typeface="+mn-cs"/>
              </a:rPr>
              <a:pPr>
                <a:defRPr/>
              </a:pPr>
              <a:t>‹#›</a:t>
            </a:fld>
            <a:endParaRPr lang="en-US" dirty="0">
              <a:ea typeface="+mn-ea"/>
              <a:cs typeface="+mn-cs"/>
            </a:endParaRPr>
          </a:p>
        </p:txBody>
      </p:sp>
      <p:sp>
        <p:nvSpPr>
          <p:cNvPr id="1032" name="Line 8"/>
          <p:cNvSpPr>
            <a:spLocks noChangeShapeType="1"/>
          </p:cNvSpPr>
          <p:nvPr userDrawn="1"/>
        </p:nvSpPr>
        <p:spPr bwMode="auto">
          <a:xfrm>
            <a:off x="533401" y="1295400"/>
            <a:ext cx="80772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lIns="91430" tIns="45716" rIns="91430" bIns="45716"/>
          <a:lstStyle/>
          <a:p>
            <a:pPr>
              <a:defRPr/>
            </a:pPr>
            <a:endParaRPr lang="en-US" dirty="0">
              <a:latin typeface="Arial" charset="0"/>
              <a:ea typeface="+mn-ea"/>
              <a:cs typeface="+mn-cs"/>
            </a:endParaRPr>
          </a:p>
        </p:txBody>
      </p:sp>
      <p:sp>
        <p:nvSpPr>
          <p:cNvPr id="1033" name="Line 9"/>
          <p:cNvSpPr>
            <a:spLocks noChangeShapeType="1"/>
          </p:cNvSpPr>
          <p:nvPr userDrawn="1"/>
        </p:nvSpPr>
        <p:spPr bwMode="auto">
          <a:xfrm>
            <a:off x="533401" y="1371600"/>
            <a:ext cx="80772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lIns="91430" tIns="45716" rIns="91430" bIns="45716"/>
          <a:lstStyle/>
          <a:p>
            <a:pPr>
              <a:defRPr/>
            </a:pPr>
            <a:endParaRPr lang="en-US" dirty="0">
              <a:latin typeface="Arial" charset="0"/>
              <a:ea typeface="+mn-ea"/>
              <a:cs typeface="+mn-cs"/>
            </a:endParaRPr>
          </a:p>
        </p:txBody>
      </p:sp>
      <p:sp>
        <p:nvSpPr>
          <p:cNvPr id="1034" name="Line 10"/>
          <p:cNvSpPr>
            <a:spLocks noChangeShapeType="1"/>
          </p:cNvSpPr>
          <p:nvPr userDrawn="1"/>
        </p:nvSpPr>
        <p:spPr bwMode="auto">
          <a:xfrm>
            <a:off x="533401" y="1219200"/>
            <a:ext cx="80772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lIns="91430" tIns="45716" rIns="91430" bIns="45716"/>
          <a:lstStyle/>
          <a:p>
            <a:pPr>
              <a:defRPr/>
            </a:pPr>
            <a:endParaRPr lang="en-US" dirty="0">
              <a:latin typeface="Arial" charset="0"/>
              <a:ea typeface="+mn-ea"/>
              <a:cs typeface="+mn-cs"/>
            </a:endParaRPr>
          </a:p>
        </p:txBody>
      </p:sp>
      <p:pic>
        <p:nvPicPr>
          <p:cNvPr id="2" name="Picture 12" descr="DES-Logo-cropped"/>
          <p:cNvPicPr>
            <a:picLocks noChangeAspect="1" noChangeArrowheads="1"/>
          </p:cNvPicPr>
          <p:nvPr userDrawn="1"/>
        </p:nvPicPr>
        <p:blipFill>
          <a:blip r:embed="rId15"/>
          <a:srcRect/>
          <a:stretch>
            <a:fillRect/>
          </a:stretch>
        </p:blipFill>
        <p:spPr bwMode="auto">
          <a:xfrm>
            <a:off x="0" y="0"/>
            <a:ext cx="120015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6"/>
          <p:cNvSpPr txBox="1">
            <a:spLocks noChangeArrowheads="1"/>
          </p:cNvSpPr>
          <p:nvPr userDrawn="1"/>
        </p:nvSpPr>
        <p:spPr bwMode="auto">
          <a:xfrm>
            <a:off x="6705600" y="63976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22" tIns="45661" rIns="91322" bIns="45661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algn="r">
              <a:defRPr/>
            </a:pPr>
            <a:fld id="{EBB07E9A-7E8A-9948-9DF4-307B091CBC15}" type="slidenum">
              <a:rPr lang="en-US" sz="1400" smtClean="0">
                <a:latin typeface="Arial" pitchFamily="-108" charset="0"/>
                <a:ea typeface="+mn-ea"/>
                <a:cs typeface="+mn-cs"/>
              </a:rPr>
              <a:pPr algn="r">
                <a:defRPr/>
              </a:pPr>
              <a:t>‹#›</a:t>
            </a:fld>
            <a:endParaRPr lang="en-US" sz="1400">
              <a:latin typeface="Arial" pitchFamily="-108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847" r:id="rId1"/>
    <p:sldLayoutId id="2147487848" r:id="rId2"/>
    <p:sldLayoutId id="2147487849" r:id="rId3"/>
    <p:sldLayoutId id="2147487850" r:id="rId4"/>
    <p:sldLayoutId id="2147487851" r:id="rId5"/>
    <p:sldLayoutId id="2147487852" r:id="rId6"/>
    <p:sldLayoutId id="2147487853" r:id="rId7"/>
    <p:sldLayoutId id="2147487854" r:id="rId8"/>
    <p:sldLayoutId id="2147487855" r:id="rId9"/>
    <p:sldLayoutId id="2147487856" r:id="rId10"/>
    <p:sldLayoutId id="2147487857" r:id="rId11"/>
    <p:sldLayoutId id="2147487858" r:id="rId12"/>
    <p:sldLayoutId id="2147487859" r:id="rId13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+mj-lt"/>
          <a:ea typeface="ＭＳ Ｐゴシック" pitchFamily="-110" charset="-128"/>
          <a:cs typeface="ＭＳ Ｐゴシック" pitchFamily="-110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pitchFamily="-110" charset="-128"/>
          <a:cs typeface="ＭＳ Ｐゴシック" pitchFamily="-11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pitchFamily="-110" charset="-128"/>
          <a:cs typeface="ＭＳ Ｐゴシック" pitchFamily="-11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pitchFamily="-110" charset="-128"/>
          <a:cs typeface="ＭＳ Ｐゴシック" pitchFamily="-11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pitchFamily="-110" charset="-128"/>
          <a:cs typeface="ＭＳ Ｐゴシック" pitchFamily="-110" charset="-128"/>
        </a:defRPr>
      </a:lvl5pPr>
      <a:lvl6pPr marL="457154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6pPr>
      <a:lvl7pPr marL="914306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7pPr>
      <a:lvl8pPr marL="137146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8pPr>
      <a:lvl9pPr marL="1828613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9pPr>
    </p:titleStyle>
    <p:bodyStyle>
      <a:lvl1pPr marL="342865" indent="-342865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10" charset="-128"/>
          <a:cs typeface="ＭＳ Ｐゴシック" pitchFamily="-110" charset="-128"/>
        </a:defRPr>
      </a:lvl1pPr>
      <a:lvl2pPr marL="742874" indent="-285722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08" charset="-128"/>
        </a:defRPr>
      </a:lvl2pPr>
      <a:lvl3pPr marL="1142883" indent="-228576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ea typeface="ＭＳ Ｐゴシック" pitchFamily="-108" charset="-128"/>
        </a:defRPr>
      </a:lvl3pPr>
      <a:lvl4pPr marL="1600036" indent="-228576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  <a:ea typeface="ＭＳ Ｐゴシック" pitchFamily="-108" charset="-128"/>
        </a:defRPr>
      </a:lvl4pPr>
      <a:lvl5pPr marL="2057190" indent="-228576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ＭＳ Ｐゴシック" pitchFamily="-108" charset="-128"/>
        </a:defRPr>
      </a:lvl5pPr>
      <a:lvl6pPr marL="2514343" indent="-228576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496" indent="-228576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8650" indent="-228576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5802" indent="-228576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4" algn="l" defTabSz="9143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6" algn="l" defTabSz="9143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0" algn="l" defTabSz="9143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3" algn="l" defTabSz="9143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66" algn="l" defTabSz="9143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0" algn="l" defTabSz="9143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72" algn="l" defTabSz="9143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26" algn="l" defTabSz="9143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219200" y="76200"/>
            <a:ext cx="5867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22" tIns="45661" rIns="91322" bIns="4566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2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22" tIns="45661" rIns="91322" bIns="4566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22" tIns="45661" rIns="91322" bIns="45661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33401" y="6381750"/>
            <a:ext cx="80772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22" tIns="45661" rIns="91322" bIns="45661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r>
              <a:rPr lang="en-US" dirty="0">
                <a:ea typeface="+mn-ea"/>
                <a:cs typeface="+mn-cs"/>
              </a:rPr>
              <a:t>Josh Frieman: </a:t>
            </a:r>
            <a:r>
              <a:rPr lang="en-US" dirty="0" smtClean="0">
                <a:ea typeface="+mn-ea"/>
                <a:cs typeface="+mn-cs"/>
              </a:rPr>
              <a:t> </a:t>
            </a:r>
            <a:r>
              <a:rPr lang="en-US" dirty="0" err="1" smtClean="0">
                <a:ea typeface="+mn-ea"/>
                <a:cs typeface="+mn-cs"/>
              </a:rPr>
              <a:t>Fermilab</a:t>
            </a:r>
            <a:r>
              <a:rPr lang="en-US" dirty="0" smtClean="0">
                <a:ea typeface="+mn-ea"/>
                <a:cs typeface="+mn-cs"/>
              </a:rPr>
              <a:t> </a:t>
            </a:r>
            <a:r>
              <a:rPr lang="en-US" dirty="0">
                <a:ea typeface="+mn-ea"/>
                <a:cs typeface="+mn-cs"/>
              </a:rPr>
              <a:t>Collaboration Meeting,</a:t>
            </a:r>
            <a:r>
              <a:rPr lang="en-US" dirty="0" smtClean="0">
                <a:ea typeface="+mn-ea"/>
                <a:cs typeface="+mn-cs"/>
              </a:rPr>
              <a:t> October </a:t>
            </a:r>
            <a:r>
              <a:rPr lang="en-US" dirty="0">
                <a:ea typeface="+mn-ea"/>
                <a:cs typeface="+mn-cs"/>
              </a:rPr>
              <a:t>2010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22" tIns="45661" rIns="91322" bIns="45661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pitchFamily="-108" charset="0"/>
              </a:defRPr>
            </a:lvl1pPr>
          </a:lstStyle>
          <a:p>
            <a:pPr>
              <a:defRPr/>
            </a:pPr>
            <a:fld id="{15766306-11F7-2849-A283-12628D51C247}" type="slidenum">
              <a:rPr lang="en-US">
                <a:ea typeface="+mn-ea"/>
                <a:cs typeface="+mn-cs"/>
              </a:rPr>
              <a:pPr>
                <a:defRPr/>
              </a:pPr>
              <a:t>‹#›</a:t>
            </a:fld>
            <a:endParaRPr lang="en-US" dirty="0">
              <a:ea typeface="+mn-ea"/>
              <a:cs typeface="+mn-cs"/>
            </a:endParaRPr>
          </a:p>
        </p:txBody>
      </p:sp>
      <p:sp>
        <p:nvSpPr>
          <p:cNvPr id="1032" name="Line 8"/>
          <p:cNvSpPr>
            <a:spLocks noChangeShapeType="1"/>
          </p:cNvSpPr>
          <p:nvPr userDrawn="1"/>
        </p:nvSpPr>
        <p:spPr bwMode="auto">
          <a:xfrm>
            <a:off x="533401" y="1295400"/>
            <a:ext cx="80772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lIns="91430" tIns="45716" rIns="91430" bIns="45716"/>
          <a:lstStyle/>
          <a:p>
            <a:pPr>
              <a:defRPr/>
            </a:pPr>
            <a:endParaRPr lang="en-US" dirty="0">
              <a:latin typeface="Arial" charset="0"/>
              <a:ea typeface="+mn-ea"/>
              <a:cs typeface="+mn-cs"/>
            </a:endParaRPr>
          </a:p>
        </p:txBody>
      </p:sp>
      <p:sp>
        <p:nvSpPr>
          <p:cNvPr id="1033" name="Line 9"/>
          <p:cNvSpPr>
            <a:spLocks noChangeShapeType="1"/>
          </p:cNvSpPr>
          <p:nvPr userDrawn="1"/>
        </p:nvSpPr>
        <p:spPr bwMode="auto">
          <a:xfrm>
            <a:off x="533401" y="1371600"/>
            <a:ext cx="80772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lIns="91430" tIns="45716" rIns="91430" bIns="45716"/>
          <a:lstStyle/>
          <a:p>
            <a:pPr>
              <a:defRPr/>
            </a:pPr>
            <a:endParaRPr lang="en-US" dirty="0">
              <a:latin typeface="Arial" charset="0"/>
              <a:ea typeface="+mn-ea"/>
              <a:cs typeface="+mn-cs"/>
            </a:endParaRPr>
          </a:p>
        </p:txBody>
      </p:sp>
      <p:sp>
        <p:nvSpPr>
          <p:cNvPr id="1034" name="Line 10"/>
          <p:cNvSpPr>
            <a:spLocks noChangeShapeType="1"/>
          </p:cNvSpPr>
          <p:nvPr userDrawn="1"/>
        </p:nvSpPr>
        <p:spPr bwMode="auto">
          <a:xfrm>
            <a:off x="533401" y="1219200"/>
            <a:ext cx="80772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lIns="91430" tIns="45716" rIns="91430" bIns="45716"/>
          <a:lstStyle/>
          <a:p>
            <a:pPr>
              <a:defRPr/>
            </a:pPr>
            <a:endParaRPr lang="en-US" dirty="0">
              <a:latin typeface="Arial" charset="0"/>
              <a:ea typeface="+mn-ea"/>
              <a:cs typeface="+mn-cs"/>
            </a:endParaRPr>
          </a:p>
        </p:txBody>
      </p:sp>
      <p:pic>
        <p:nvPicPr>
          <p:cNvPr id="2" name="Picture 12" descr="DES-Logo-cropped"/>
          <p:cNvPicPr>
            <a:picLocks noChangeAspect="1" noChangeArrowheads="1"/>
          </p:cNvPicPr>
          <p:nvPr userDrawn="1"/>
        </p:nvPicPr>
        <p:blipFill>
          <a:blip r:embed="rId15"/>
          <a:srcRect/>
          <a:stretch>
            <a:fillRect/>
          </a:stretch>
        </p:blipFill>
        <p:spPr bwMode="auto">
          <a:xfrm>
            <a:off x="0" y="0"/>
            <a:ext cx="120015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6"/>
          <p:cNvSpPr txBox="1">
            <a:spLocks noChangeArrowheads="1"/>
          </p:cNvSpPr>
          <p:nvPr userDrawn="1"/>
        </p:nvSpPr>
        <p:spPr bwMode="auto">
          <a:xfrm>
            <a:off x="6705600" y="63976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22" tIns="45661" rIns="91322" bIns="45661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algn="r">
              <a:defRPr/>
            </a:pPr>
            <a:fld id="{EBB07E9A-7E8A-9948-9DF4-307B091CBC15}" type="slidenum">
              <a:rPr lang="en-US" sz="1400" smtClean="0">
                <a:latin typeface="Arial" pitchFamily="-108" charset="0"/>
                <a:ea typeface="+mn-ea"/>
                <a:cs typeface="+mn-cs"/>
              </a:rPr>
              <a:pPr algn="r">
                <a:defRPr/>
              </a:pPr>
              <a:t>‹#›</a:t>
            </a:fld>
            <a:endParaRPr lang="en-US" sz="1400">
              <a:latin typeface="Arial" pitchFamily="-108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861" r:id="rId1"/>
    <p:sldLayoutId id="2147487862" r:id="rId2"/>
    <p:sldLayoutId id="2147487863" r:id="rId3"/>
    <p:sldLayoutId id="2147487864" r:id="rId4"/>
    <p:sldLayoutId id="2147487865" r:id="rId5"/>
    <p:sldLayoutId id="2147487866" r:id="rId6"/>
    <p:sldLayoutId id="2147487867" r:id="rId7"/>
    <p:sldLayoutId id="2147487868" r:id="rId8"/>
    <p:sldLayoutId id="2147487869" r:id="rId9"/>
    <p:sldLayoutId id="2147487870" r:id="rId10"/>
    <p:sldLayoutId id="2147487871" r:id="rId11"/>
    <p:sldLayoutId id="2147487872" r:id="rId12"/>
    <p:sldLayoutId id="2147487873" r:id="rId13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+mj-lt"/>
          <a:ea typeface="ＭＳ Ｐゴシック" pitchFamily="-110" charset="-128"/>
          <a:cs typeface="ＭＳ Ｐゴシック" pitchFamily="-110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pitchFamily="-110" charset="-128"/>
          <a:cs typeface="ＭＳ Ｐゴシック" pitchFamily="-11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pitchFamily="-110" charset="-128"/>
          <a:cs typeface="ＭＳ Ｐゴシック" pitchFamily="-11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pitchFamily="-110" charset="-128"/>
          <a:cs typeface="ＭＳ Ｐゴシック" pitchFamily="-11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pitchFamily="-110" charset="-128"/>
          <a:cs typeface="ＭＳ Ｐゴシック" pitchFamily="-110" charset="-128"/>
        </a:defRPr>
      </a:lvl5pPr>
      <a:lvl6pPr marL="457154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6pPr>
      <a:lvl7pPr marL="914306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7pPr>
      <a:lvl8pPr marL="137146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8pPr>
      <a:lvl9pPr marL="1828613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9pPr>
    </p:titleStyle>
    <p:bodyStyle>
      <a:lvl1pPr marL="342865" indent="-342865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10" charset="-128"/>
          <a:cs typeface="ＭＳ Ｐゴシック" pitchFamily="-110" charset="-128"/>
        </a:defRPr>
      </a:lvl1pPr>
      <a:lvl2pPr marL="742874" indent="-285722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08" charset="-128"/>
        </a:defRPr>
      </a:lvl2pPr>
      <a:lvl3pPr marL="1142883" indent="-228576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ea typeface="ＭＳ Ｐゴシック" pitchFamily="-108" charset="-128"/>
        </a:defRPr>
      </a:lvl3pPr>
      <a:lvl4pPr marL="1600036" indent="-228576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  <a:ea typeface="ＭＳ Ｐゴシック" pitchFamily="-108" charset="-128"/>
        </a:defRPr>
      </a:lvl4pPr>
      <a:lvl5pPr marL="2057190" indent="-228576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ＭＳ Ｐゴシック" pitchFamily="-108" charset="-128"/>
        </a:defRPr>
      </a:lvl5pPr>
      <a:lvl6pPr marL="2514343" indent="-228576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496" indent="-228576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8650" indent="-228576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5802" indent="-228576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4" algn="l" defTabSz="9143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6" algn="l" defTabSz="9143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0" algn="l" defTabSz="9143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3" algn="l" defTabSz="9143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66" algn="l" defTabSz="9143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0" algn="l" defTabSz="9143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72" algn="l" defTabSz="9143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26" algn="l" defTabSz="9143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01A86C55-5DD1-084B-87EA-A53DF187156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9/8/13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6AFC9573-70CE-B64C-AAA8-22C2AFB8736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875" r:id="rId1"/>
    <p:sldLayoutId id="2147487876" r:id="rId2"/>
    <p:sldLayoutId id="2147487877" r:id="rId3"/>
    <p:sldLayoutId id="2147487878" r:id="rId4"/>
    <p:sldLayoutId id="2147487879" r:id="rId5"/>
    <p:sldLayoutId id="2147487880" r:id="rId6"/>
    <p:sldLayoutId id="2147487881" r:id="rId7"/>
    <p:sldLayoutId id="2147487882" r:id="rId8"/>
    <p:sldLayoutId id="2147487883" r:id="rId9"/>
    <p:sldLayoutId id="2147487884" r:id="rId10"/>
    <p:sldLayoutId id="2147487885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219200" y="76200"/>
            <a:ext cx="5867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22" tIns="45661" rIns="91322" bIns="4566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2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22" tIns="45661" rIns="91322" bIns="4566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22" tIns="45661" rIns="91322" bIns="45661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33401" y="6381750"/>
            <a:ext cx="80772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22" tIns="45661" rIns="91322" bIns="45661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r>
              <a:rPr lang="en-US" dirty="0">
                <a:ea typeface="+mn-ea"/>
                <a:cs typeface="+mn-cs"/>
              </a:rPr>
              <a:t>Josh Frieman: </a:t>
            </a:r>
            <a:r>
              <a:rPr lang="en-US" dirty="0" smtClean="0">
                <a:ea typeface="+mn-ea"/>
                <a:cs typeface="+mn-cs"/>
              </a:rPr>
              <a:t> </a:t>
            </a:r>
            <a:r>
              <a:rPr lang="en-US" dirty="0" err="1" smtClean="0">
                <a:ea typeface="+mn-ea"/>
                <a:cs typeface="+mn-cs"/>
              </a:rPr>
              <a:t>Fermilab</a:t>
            </a:r>
            <a:r>
              <a:rPr lang="en-US" dirty="0" smtClean="0">
                <a:ea typeface="+mn-ea"/>
                <a:cs typeface="+mn-cs"/>
              </a:rPr>
              <a:t> </a:t>
            </a:r>
            <a:r>
              <a:rPr lang="en-US" dirty="0">
                <a:ea typeface="+mn-ea"/>
                <a:cs typeface="+mn-cs"/>
              </a:rPr>
              <a:t>Collaboration Meeting,</a:t>
            </a:r>
            <a:r>
              <a:rPr lang="en-US" dirty="0" smtClean="0">
                <a:ea typeface="+mn-ea"/>
                <a:cs typeface="+mn-cs"/>
              </a:rPr>
              <a:t> October </a:t>
            </a:r>
            <a:r>
              <a:rPr lang="en-US" dirty="0">
                <a:ea typeface="+mn-ea"/>
                <a:cs typeface="+mn-cs"/>
              </a:rPr>
              <a:t>2010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22" tIns="45661" rIns="91322" bIns="45661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pitchFamily="-108" charset="0"/>
              </a:defRPr>
            </a:lvl1pPr>
          </a:lstStyle>
          <a:p>
            <a:pPr>
              <a:defRPr/>
            </a:pPr>
            <a:fld id="{15766306-11F7-2849-A283-12628D51C247}" type="slidenum">
              <a:rPr lang="en-US">
                <a:ea typeface="+mn-ea"/>
                <a:cs typeface="+mn-cs"/>
              </a:rPr>
              <a:pPr>
                <a:defRPr/>
              </a:pPr>
              <a:t>‹#›</a:t>
            </a:fld>
            <a:endParaRPr lang="en-US" dirty="0">
              <a:ea typeface="+mn-ea"/>
              <a:cs typeface="+mn-cs"/>
            </a:endParaRPr>
          </a:p>
        </p:txBody>
      </p:sp>
      <p:sp>
        <p:nvSpPr>
          <p:cNvPr id="1032" name="Line 8"/>
          <p:cNvSpPr>
            <a:spLocks noChangeShapeType="1"/>
          </p:cNvSpPr>
          <p:nvPr userDrawn="1"/>
        </p:nvSpPr>
        <p:spPr bwMode="auto">
          <a:xfrm>
            <a:off x="533401" y="1295400"/>
            <a:ext cx="80772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lIns="91430" tIns="45716" rIns="91430" bIns="45716"/>
          <a:lstStyle/>
          <a:p>
            <a:pPr>
              <a:defRPr/>
            </a:pPr>
            <a:endParaRPr lang="en-US" dirty="0">
              <a:latin typeface="Arial" charset="0"/>
              <a:ea typeface="+mn-ea"/>
              <a:cs typeface="+mn-cs"/>
            </a:endParaRPr>
          </a:p>
        </p:txBody>
      </p:sp>
      <p:sp>
        <p:nvSpPr>
          <p:cNvPr id="1033" name="Line 9"/>
          <p:cNvSpPr>
            <a:spLocks noChangeShapeType="1"/>
          </p:cNvSpPr>
          <p:nvPr userDrawn="1"/>
        </p:nvSpPr>
        <p:spPr bwMode="auto">
          <a:xfrm>
            <a:off x="533401" y="1371600"/>
            <a:ext cx="80772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lIns="91430" tIns="45716" rIns="91430" bIns="45716"/>
          <a:lstStyle/>
          <a:p>
            <a:pPr>
              <a:defRPr/>
            </a:pPr>
            <a:endParaRPr lang="en-US" dirty="0">
              <a:latin typeface="Arial" charset="0"/>
              <a:ea typeface="+mn-ea"/>
              <a:cs typeface="+mn-cs"/>
            </a:endParaRPr>
          </a:p>
        </p:txBody>
      </p:sp>
      <p:sp>
        <p:nvSpPr>
          <p:cNvPr id="1034" name="Line 10"/>
          <p:cNvSpPr>
            <a:spLocks noChangeShapeType="1"/>
          </p:cNvSpPr>
          <p:nvPr userDrawn="1"/>
        </p:nvSpPr>
        <p:spPr bwMode="auto">
          <a:xfrm>
            <a:off x="533401" y="1219200"/>
            <a:ext cx="80772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lIns="91430" tIns="45716" rIns="91430" bIns="45716"/>
          <a:lstStyle/>
          <a:p>
            <a:pPr>
              <a:defRPr/>
            </a:pPr>
            <a:endParaRPr lang="en-US" dirty="0">
              <a:latin typeface="Arial" charset="0"/>
              <a:ea typeface="+mn-ea"/>
              <a:cs typeface="+mn-cs"/>
            </a:endParaRPr>
          </a:p>
        </p:txBody>
      </p:sp>
      <p:pic>
        <p:nvPicPr>
          <p:cNvPr id="2" name="Picture 12" descr="DES-Logo-cropped"/>
          <p:cNvPicPr>
            <a:picLocks noChangeAspect="1" noChangeArrowheads="1"/>
          </p:cNvPicPr>
          <p:nvPr userDrawn="1"/>
        </p:nvPicPr>
        <p:blipFill>
          <a:blip r:embed="rId15"/>
          <a:srcRect/>
          <a:stretch>
            <a:fillRect/>
          </a:stretch>
        </p:blipFill>
        <p:spPr bwMode="auto">
          <a:xfrm>
            <a:off x="0" y="0"/>
            <a:ext cx="120015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6"/>
          <p:cNvSpPr txBox="1">
            <a:spLocks noChangeArrowheads="1"/>
          </p:cNvSpPr>
          <p:nvPr userDrawn="1"/>
        </p:nvSpPr>
        <p:spPr bwMode="auto">
          <a:xfrm>
            <a:off x="6705600" y="63976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22" tIns="45661" rIns="91322" bIns="45661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algn="r">
              <a:defRPr/>
            </a:pPr>
            <a:fld id="{EBB07E9A-7E8A-9948-9DF4-307B091CBC15}" type="slidenum">
              <a:rPr lang="en-US" sz="1400" smtClean="0">
                <a:latin typeface="Arial" pitchFamily="-108" charset="0"/>
                <a:ea typeface="+mn-ea"/>
                <a:cs typeface="+mn-cs"/>
              </a:rPr>
              <a:pPr algn="r">
                <a:defRPr/>
              </a:pPr>
              <a:t>‹#›</a:t>
            </a:fld>
            <a:endParaRPr lang="en-US" sz="1400">
              <a:latin typeface="Arial" pitchFamily="-108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887" r:id="rId1"/>
    <p:sldLayoutId id="2147487888" r:id="rId2"/>
    <p:sldLayoutId id="2147487889" r:id="rId3"/>
    <p:sldLayoutId id="2147487890" r:id="rId4"/>
    <p:sldLayoutId id="2147487891" r:id="rId5"/>
    <p:sldLayoutId id="2147487892" r:id="rId6"/>
    <p:sldLayoutId id="2147487893" r:id="rId7"/>
    <p:sldLayoutId id="2147487894" r:id="rId8"/>
    <p:sldLayoutId id="2147487895" r:id="rId9"/>
    <p:sldLayoutId id="2147487896" r:id="rId10"/>
    <p:sldLayoutId id="2147487897" r:id="rId11"/>
    <p:sldLayoutId id="2147487898" r:id="rId12"/>
    <p:sldLayoutId id="2147487899" r:id="rId13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+mj-lt"/>
          <a:ea typeface="ＭＳ Ｐゴシック" pitchFamily="-110" charset="-128"/>
          <a:cs typeface="ＭＳ Ｐゴシック" pitchFamily="-110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pitchFamily="-110" charset="-128"/>
          <a:cs typeface="ＭＳ Ｐゴシック" pitchFamily="-11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pitchFamily="-110" charset="-128"/>
          <a:cs typeface="ＭＳ Ｐゴシック" pitchFamily="-11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pitchFamily="-110" charset="-128"/>
          <a:cs typeface="ＭＳ Ｐゴシック" pitchFamily="-11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pitchFamily="-110" charset="-128"/>
          <a:cs typeface="ＭＳ Ｐゴシック" pitchFamily="-110" charset="-128"/>
        </a:defRPr>
      </a:lvl5pPr>
      <a:lvl6pPr marL="457154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6pPr>
      <a:lvl7pPr marL="914306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7pPr>
      <a:lvl8pPr marL="137146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8pPr>
      <a:lvl9pPr marL="1828613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9pPr>
    </p:titleStyle>
    <p:bodyStyle>
      <a:lvl1pPr marL="342865" indent="-342865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10" charset="-128"/>
          <a:cs typeface="ＭＳ Ｐゴシック" pitchFamily="-110" charset="-128"/>
        </a:defRPr>
      </a:lvl1pPr>
      <a:lvl2pPr marL="742874" indent="-285722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08" charset="-128"/>
        </a:defRPr>
      </a:lvl2pPr>
      <a:lvl3pPr marL="1142883" indent="-228576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ea typeface="ＭＳ Ｐゴシック" pitchFamily="-108" charset="-128"/>
        </a:defRPr>
      </a:lvl3pPr>
      <a:lvl4pPr marL="1600036" indent="-228576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  <a:ea typeface="ＭＳ Ｐゴシック" pitchFamily="-108" charset="-128"/>
        </a:defRPr>
      </a:lvl4pPr>
      <a:lvl5pPr marL="2057190" indent="-228576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ＭＳ Ｐゴシック" pitchFamily="-108" charset="-128"/>
        </a:defRPr>
      </a:lvl5pPr>
      <a:lvl6pPr marL="2514343" indent="-228576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496" indent="-228576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8650" indent="-228576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5802" indent="-228576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4" algn="l" defTabSz="9143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6" algn="l" defTabSz="9143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0" algn="l" defTabSz="9143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3" algn="l" defTabSz="9143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66" algn="l" defTabSz="9143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0" algn="l" defTabSz="9143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72" algn="l" defTabSz="9143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26" algn="l" defTabSz="9143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219200" y="76200"/>
            <a:ext cx="5867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22" tIns="45661" rIns="91322" bIns="4566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2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22" tIns="45661" rIns="91322" bIns="4566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22" tIns="45661" rIns="91322" bIns="45661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33401" y="6381750"/>
            <a:ext cx="80772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22" tIns="45661" rIns="91322" bIns="45661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r>
              <a:rPr lang="en-US" dirty="0">
                <a:ea typeface="+mn-ea"/>
                <a:cs typeface="+mn-cs"/>
              </a:rPr>
              <a:t>Josh Frieman: </a:t>
            </a:r>
            <a:r>
              <a:rPr lang="en-US" dirty="0" smtClean="0">
                <a:ea typeface="+mn-ea"/>
                <a:cs typeface="+mn-cs"/>
              </a:rPr>
              <a:t> </a:t>
            </a:r>
            <a:r>
              <a:rPr lang="en-US" dirty="0" err="1" smtClean="0">
                <a:ea typeface="+mn-ea"/>
                <a:cs typeface="+mn-cs"/>
              </a:rPr>
              <a:t>Fermilab</a:t>
            </a:r>
            <a:r>
              <a:rPr lang="en-US" dirty="0" smtClean="0">
                <a:ea typeface="+mn-ea"/>
                <a:cs typeface="+mn-cs"/>
              </a:rPr>
              <a:t> </a:t>
            </a:r>
            <a:r>
              <a:rPr lang="en-US" dirty="0">
                <a:ea typeface="+mn-ea"/>
                <a:cs typeface="+mn-cs"/>
              </a:rPr>
              <a:t>Collaboration Meeting,</a:t>
            </a:r>
            <a:r>
              <a:rPr lang="en-US" dirty="0" smtClean="0">
                <a:ea typeface="+mn-ea"/>
                <a:cs typeface="+mn-cs"/>
              </a:rPr>
              <a:t> October </a:t>
            </a:r>
            <a:r>
              <a:rPr lang="en-US" dirty="0">
                <a:ea typeface="+mn-ea"/>
                <a:cs typeface="+mn-cs"/>
              </a:rPr>
              <a:t>2010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22" tIns="45661" rIns="91322" bIns="45661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pitchFamily="-108" charset="0"/>
              </a:defRPr>
            </a:lvl1pPr>
          </a:lstStyle>
          <a:p>
            <a:pPr>
              <a:defRPr/>
            </a:pPr>
            <a:fld id="{15766306-11F7-2849-A283-12628D51C247}" type="slidenum">
              <a:rPr lang="en-US">
                <a:ea typeface="+mn-ea"/>
                <a:cs typeface="+mn-cs"/>
              </a:rPr>
              <a:pPr>
                <a:defRPr/>
              </a:pPr>
              <a:t>‹#›</a:t>
            </a:fld>
            <a:endParaRPr lang="en-US" dirty="0">
              <a:ea typeface="+mn-ea"/>
              <a:cs typeface="+mn-cs"/>
            </a:endParaRPr>
          </a:p>
        </p:txBody>
      </p:sp>
      <p:sp>
        <p:nvSpPr>
          <p:cNvPr id="1032" name="Line 8"/>
          <p:cNvSpPr>
            <a:spLocks noChangeShapeType="1"/>
          </p:cNvSpPr>
          <p:nvPr userDrawn="1"/>
        </p:nvSpPr>
        <p:spPr bwMode="auto">
          <a:xfrm>
            <a:off x="533401" y="1295400"/>
            <a:ext cx="80772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lIns="91430" tIns="45716" rIns="91430" bIns="45716"/>
          <a:lstStyle/>
          <a:p>
            <a:pPr>
              <a:defRPr/>
            </a:pPr>
            <a:endParaRPr lang="en-US" dirty="0">
              <a:latin typeface="Arial" charset="0"/>
              <a:ea typeface="+mn-ea"/>
              <a:cs typeface="+mn-cs"/>
            </a:endParaRPr>
          </a:p>
        </p:txBody>
      </p:sp>
      <p:sp>
        <p:nvSpPr>
          <p:cNvPr id="1033" name="Line 9"/>
          <p:cNvSpPr>
            <a:spLocks noChangeShapeType="1"/>
          </p:cNvSpPr>
          <p:nvPr userDrawn="1"/>
        </p:nvSpPr>
        <p:spPr bwMode="auto">
          <a:xfrm>
            <a:off x="533401" y="1371600"/>
            <a:ext cx="80772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lIns="91430" tIns="45716" rIns="91430" bIns="45716"/>
          <a:lstStyle/>
          <a:p>
            <a:pPr>
              <a:defRPr/>
            </a:pPr>
            <a:endParaRPr lang="en-US" dirty="0">
              <a:latin typeface="Arial" charset="0"/>
              <a:ea typeface="+mn-ea"/>
              <a:cs typeface="+mn-cs"/>
            </a:endParaRPr>
          </a:p>
        </p:txBody>
      </p:sp>
      <p:sp>
        <p:nvSpPr>
          <p:cNvPr id="1034" name="Line 10"/>
          <p:cNvSpPr>
            <a:spLocks noChangeShapeType="1"/>
          </p:cNvSpPr>
          <p:nvPr userDrawn="1"/>
        </p:nvSpPr>
        <p:spPr bwMode="auto">
          <a:xfrm>
            <a:off x="533401" y="1219200"/>
            <a:ext cx="80772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lIns="91430" tIns="45716" rIns="91430" bIns="45716"/>
          <a:lstStyle/>
          <a:p>
            <a:pPr>
              <a:defRPr/>
            </a:pPr>
            <a:endParaRPr lang="en-US" dirty="0">
              <a:latin typeface="Arial" charset="0"/>
              <a:ea typeface="+mn-ea"/>
              <a:cs typeface="+mn-cs"/>
            </a:endParaRPr>
          </a:p>
        </p:txBody>
      </p:sp>
      <p:pic>
        <p:nvPicPr>
          <p:cNvPr id="2" name="Picture 12" descr="DES-Logo-cropped"/>
          <p:cNvPicPr>
            <a:picLocks noChangeAspect="1" noChangeArrowheads="1"/>
          </p:cNvPicPr>
          <p:nvPr userDrawn="1"/>
        </p:nvPicPr>
        <p:blipFill>
          <a:blip r:embed="rId15"/>
          <a:srcRect/>
          <a:stretch>
            <a:fillRect/>
          </a:stretch>
        </p:blipFill>
        <p:spPr bwMode="auto">
          <a:xfrm>
            <a:off x="0" y="0"/>
            <a:ext cx="120015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6"/>
          <p:cNvSpPr txBox="1">
            <a:spLocks noChangeArrowheads="1"/>
          </p:cNvSpPr>
          <p:nvPr userDrawn="1"/>
        </p:nvSpPr>
        <p:spPr bwMode="auto">
          <a:xfrm>
            <a:off x="6705600" y="63976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22" tIns="45661" rIns="91322" bIns="45661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algn="r">
              <a:defRPr/>
            </a:pPr>
            <a:fld id="{EBB07E9A-7E8A-9948-9DF4-307B091CBC15}" type="slidenum">
              <a:rPr lang="en-US" sz="1400" smtClean="0">
                <a:latin typeface="Arial" pitchFamily="-108" charset="0"/>
                <a:ea typeface="+mn-ea"/>
                <a:cs typeface="+mn-cs"/>
              </a:rPr>
              <a:pPr algn="r">
                <a:defRPr/>
              </a:pPr>
              <a:t>‹#›</a:t>
            </a:fld>
            <a:endParaRPr lang="en-US" sz="1400">
              <a:latin typeface="Arial" pitchFamily="-108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901" r:id="rId1"/>
    <p:sldLayoutId id="2147487902" r:id="rId2"/>
    <p:sldLayoutId id="2147487903" r:id="rId3"/>
    <p:sldLayoutId id="2147487904" r:id="rId4"/>
    <p:sldLayoutId id="2147487905" r:id="rId5"/>
    <p:sldLayoutId id="2147487906" r:id="rId6"/>
    <p:sldLayoutId id="2147487907" r:id="rId7"/>
    <p:sldLayoutId id="2147487908" r:id="rId8"/>
    <p:sldLayoutId id="2147487909" r:id="rId9"/>
    <p:sldLayoutId id="2147487910" r:id="rId10"/>
    <p:sldLayoutId id="2147487911" r:id="rId11"/>
    <p:sldLayoutId id="2147487912" r:id="rId12"/>
    <p:sldLayoutId id="2147487913" r:id="rId13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+mj-lt"/>
          <a:ea typeface="ＭＳ Ｐゴシック" pitchFamily="-110" charset="-128"/>
          <a:cs typeface="ＭＳ Ｐゴシック" pitchFamily="-110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pitchFamily="-110" charset="-128"/>
          <a:cs typeface="ＭＳ Ｐゴシック" pitchFamily="-11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pitchFamily="-110" charset="-128"/>
          <a:cs typeface="ＭＳ Ｐゴシック" pitchFamily="-11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pitchFamily="-110" charset="-128"/>
          <a:cs typeface="ＭＳ Ｐゴシック" pitchFamily="-11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pitchFamily="-110" charset="-128"/>
          <a:cs typeface="ＭＳ Ｐゴシック" pitchFamily="-110" charset="-128"/>
        </a:defRPr>
      </a:lvl5pPr>
      <a:lvl6pPr marL="457154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6pPr>
      <a:lvl7pPr marL="914306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7pPr>
      <a:lvl8pPr marL="137146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8pPr>
      <a:lvl9pPr marL="1828613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9pPr>
    </p:titleStyle>
    <p:bodyStyle>
      <a:lvl1pPr marL="342865" indent="-342865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10" charset="-128"/>
          <a:cs typeface="ＭＳ Ｐゴシック" pitchFamily="-110" charset="-128"/>
        </a:defRPr>
      </a:lvl1pPr>
      <a:lvl2pPr marL="742874" indent="-285722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08" charset="-128"/>
        </a:defRPr>
      </a:lvl2pPr>
      <a:lvl3pPr marL="1142883" indent="-228576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ea typeface="ＭＳ Ｐゴシック" pitchFamily="-108" charset="-128"/>
        </a:defRPr>
      </a:lvl3pPr>
      <a:lvl4pPr marL="1600036" indent="-228576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  <a:ea typeface="ＭＳ Ｐゴシック" pitchFamily="-108" charset="-128"/>
        </a:defRPr>
      </a:lvl4pPr>
      <a:lvl5pPr marL="2057190" indent="-228576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ＭＳ Ｐゴシック" pitchFamily="-108" charset="-128"/>
        </a:defRPr>
      </a:lvl5pPr>
      <a:lvl6pPr marL="2514343" indent="-228576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496" indent="-228576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8650" indent="-228576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5802" indent="-228576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4" algn="l" defTabSz="9143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6" algn="l" defTabSz="9143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0" algn="l" defTabSz="9143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3" algn="l" defTabSz="9143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66" algn="l" defTabSz="9143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0" algn="l" defTabSz="9143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72" algn="l" defTabSz="9143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26" algn="l" defTabSz="9143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778" name="Rectangle 18"/>
          <p:cNvSpPr>
            <a:spLocks noGrp="1" noChangeArrowheads="1"/>
          </p:cNvSpPr>
          <p:nvPr>
            <p:ph type="title"/>
          </p:nvPr>
        </p:nvSpPr>
        <p:spPr bwMode="auto">
          <a:xfrm>
            <a:off x="609601" y="457200"/>
            <a:ext cx="79248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07" tIns="45704" rIns="91407" bIns="4570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Outline</a:t>
            </a:r>
          </a:p>
        </p:txBody>
      </p:sp>
      <p:sp>
        <p:nvSpPr>
          <p:cNvPr id="373779" name="Rectangle 1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1" y="1524001"/>
            <a:ext cx="7924800" cy="426720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vert="horz" wrap="square" lIns="91407" tIns="45704" rIns="91407" bIns="4570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373780" name="Rectangle 20"/>
          <p:cNvSpPr>
            <a:spLocks noChangeArrowheads="1"/>
          </p:cNvSpPr>
          <p:nvPr userDrawn="1"/>
        </p:nvSpPr>
        <p:spPr bwMode="auto">
          <a:xfrm>
            <a:off x="609601" y="1295400"/>
            <a:ext cx="7924800" cy="76200"/>
          </a:xfrm>
          <a:prstGeom prst="rect">
            <a:avLst/>
          </a:prstGeom>
          <a:gradFill rotWithShape="0">
            <a:gsLst>
              <a:gs pos="0">
                <a:srgbClr val="CC0000"/>
              </a:gs>
              <a:gs pos="100000">
                <a:srgbClr val="CC0000">
                  <a:gamma/>
                  <a:tint val="24314"/>
                  <a:invGamma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91407" tIns="45704" rIns="91407" bIns="45704" anchor="ctr"/>
          <a:lstStyle/>
          <a:p>
            <a:endParaRPr lang="en-US" sz="2800" i="1" dirty="0">
              <a:solidFill>
                <a:srgbClr val="000099"/>
              </a:solidFill>
              <a:latin typeface="Arial Unicode MS" pitchFamily="34" charset="-128"/>
              <a:ea typeface="+mn-ea"/>
              <a:cs typeface="+mn-cs"/>
            </a:endParaRPr>
          </a:p>
        </p:txBody>
      </p:sp>
      <p:sp>
        <p:nvSpPr>
          <p:cNvPr id="373783" name="Line 23"/>
          <p:cNvSpPr>
            <a:spLocks noChangeShapeType="1"/>
          </p:cNvSpPr>
          <p:nvPr userDrawn="1"/>
        </p:nvSpPr>
        <p:spPr bwMode="auto">
          <a:xfrm>
            <a:off x="609601" y="6096000"/>
            <a:ext cx="7924800" cy="0"/>
          </a:xfrm>
          <a:prstGeom prst="line">
            <a:avLst/>
          </a:prstGeom>
          <a:noFill/>
          <a:ln w="28575">
            <a:solidFill>
              <a:srgbClr val="000066"/>
            </a:solidFill>
            <a:round/>
            <a:headEnd/>
            <a:tailEnd/>
          </a:ln>
          <a:effectLst/>
        </p:spPr>
        <p:txBody>
          <a:bodyPr lIns="91407" tIns="45704" rIns="91407" bIns="45704"/>
          <a:lstStyle/>
          <a:p>
            <a:endParaRPr lang="en-US" sz="2800" i="1" dirty="0">
              <a:solidFill>
                <a:srgbClr val="000099"/>
              </a:solidFill>
              <a:latin typeface="Arial Unicode MS" pitchFamily="34" charset="-128"/>
              <a:ea typeface="+mn-ea"/>
              <a:cs typeface="+mn-cs"/>
            </a:endParaRPr>
          </a:p>
        </p:txBody>
      </p:sp>
      <p:pic>
        <p:nvPicPr>
          <p:cNvPr id="373784" name="Picture 24"/>
          <p:cNvPicPr>
            <a:picLocks noChangeAspect="1" noChangeArrowheads="1"/>
          </p:cNvPicPr>
          <p:nvPr userDrawn="1"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7848600" y="457200"/>
            <a:ext cx="6858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73786" name="Text Box 26"/>
          <p:cNvSpPr txBox="1">
            <a:spLocks noChangeArrowheads="1"/>
          </p:cNvSpPr>
          <p:nvPr userDrawn="1"/>
        </p:nvSpPr>
        <p:spPr bwMode="auto">
          <a:xfrm>
            <a:off x="533400" y="6172201"/>
            <a:ext cx="8001000" cy="5251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07" tIns="45704" rIns="91407" bIns="45704">
            <a:spAutoFit/>
          </a:bodyPr>
          <a:lstStyle/>
          <a:p>
            <a:pPr>
              <a:spcBef>
                <a:spcPct val="50000"/>
              </a:spcBef>
            </a:pPr>
            <a:endParaRPr lang="en-US" sz="2800" i="1" dirty="0">
              <a:solidFill>
                <a:srgbClr val="000099"/>
              </a:solidFill>
              <a:latin typeface="Arial Unicode MS" pitchFamily="34" charset="-128"/>
              <a:ea typeface="+mn-ea"/>
              <a:cs typeface="+mn-cs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3124201" y="6356357"/>
            <a:ext cx="2895600" cy="365125"/>
          </a:xfrm>
          <a:prstGeom prst="rect">
            <a:avLst/>
          </a:prstGeom>
        </p:spPr>
        <p:txBody>
          <a:bodyPr vert="horz" lIns="91407" tIns="45704" rIns="91407" bIns="45704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i="1" smtClean="0">
                <a:solidFill>
                  <a:srgbClr val="000000">
                    <a:tint val="75000"/>
                  </a:srgbClr>
                </a:solidFill>
                <a:latin typeface="Arial Unicode MS" pitchFamily="34" charset="-128"/>
                <a:ea typeface="+mn-ea"/>
                <a:cs typeface="+mn-cs"/>
              </a:rPr>
              <a:t>C. Hogan, Fermilab PAC, June 2013</a:t>
            </a:r>
            <a:endParaRPr lang="en-US" i="1" dirty="0">
              <a:solidFill>
                <a:srgbClr val="000000">
                  <a:tint val="75000"/>
                </a:srgbClr>
              </a:solidFill>
              <a:latin typeface="Arial Unicode MS" pitchFamily="34" charset="-128"/>
              <a:ea typeface="+mn-ea"/>
              <a:cs typeface="+mn-cs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12422" y="6328135"/>
            <a:ext cx="2133600" cy="365125"/>
          </a:xfrm>
          <a:prstGeom prst="rect">
            <a:avLst/>
          </a:prstGeom>
        </p:spPr>
        <p:txBody>
          <a:bodyPr vert="horz" lIns="91407" tIns="45704" rIns="91407" bIns="4570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D59F11-F73B-5846-AC0D-BB3B66F6B639}" type="slidenum">
              <a:rPr lang="en-US" i="1" smtClean="0">
                <a:solidFill>
                  <a:srgbClr val="000000">
                    <a:tint val="75000"/>
                  </a:srgbClr>
                </a:solidFill>
                <a:latin typeface="Arial Unicode MS" pitchFamily="34" charset="-128"/>
                <a:ea typeface="+mn-ea"/>
                <a:cs typeface="+mn-cs"/>
              </a:rPr>
              <a:pPr/>
              <a:t>‹#›</a:t>
            </a:fld>
            <a:endParaRPr lang="en-US" i="1" dirty="0">
              <a:solidFill>
                <a:srgbClr val="000000">
                  <a:tint val="75000"/>
                </a:srgbClr>
              </a:solidFill>
              <a:latin typeface="Arial Unicode MS" pitchFamily="34" charset="-128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963" r:id="rId1"/>
    <p:sldLayoutId id="2147487964" r:id="rId2"/>
    <p:sldLayoutId id="2147487965" r:id="rId3"/>
    <p:sldLayoutId id="2147487966" r:id="rId4"/>
    <p:sldLayoutId id="2147487967" r:id="rId5"/>
    <p:sldLayoutId id="2147487968" r:id="rId6"/>
    <p:sldLayoutId id="2147487969" r:id="rId7"/>
    <p:sldLayoutId id="2147487970" r:id="rId8"/>
    <p:sldLayoutId id="2147487971" r:id="rId9"/>
    <p:sldLayoutId id="2147487972" r:id="rId10"/>
    <p:sldLayoutId id="2147487973" r:id="rId11"/>
    <p:sldLayoutId id="2147487974" r:id="rId12"/>
    <p:sldLayoutId id="2147487975" r:id="rId13"/>
  </p:sldLayoutIdLst>
  <p:hf hdr="0" dt="0"/>
  <p:txStyles>
    <p:titleStyle>
      <a:lvl1pPr algn="ctr" rtl="0" fontAlgn="base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Arial" charset="0"/>
        </a:defRPr>
      </a:lvl5pPr>
      <a:lvl6pPr marL="457035" algn="ctr" rtl="0" fontAlgn="base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Arial" charset="0"/>
        </a:defRPr>
      </a:lvl6pPr>
      <a:lvl7pPr marL="914071" algn="ctr" rtl="0" fontAlgn="base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Arial" charset="0"/>
        </a:defRPr>
      </a:lvl7pPr>
      <a:lvl8pPr marL="1371110" algn="ctr" rtl="0" fontAlgn="base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Arial" charset="0"/>
        </a:defRPr>
      </a:lvl8pPr>
      <a:lvl9pPr marL="1828146" algn="ctr" rtl="0" fontAlgn="base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Arial" charset="0"/>
        </a:defRPr>
      </a:lvl9pPr>
    </p:titleStyle>
    <p:bodyStyle>
      <a:lvl1pPr marL="342778" indent="-342778" algn="l" rtl="0" fontAlgn="base">
        <a:spcBef>
          <a:spcPct val="20000"/>
        </a:spcBef>
        <a:spcAft>
          <a:spcPct val="0"/>
        </a:spcAft>
        <a:buChar char="•"/>
        <a:defRPr sz="2800">
          <a:solidFill>
            <a:schemeClr val="accent2"/>
          </a:solidFill>
          <a:latin typeface="+mn-lt"/>
          <a:ea typeface="+mn-ea"/>
          <a:cs typeface="+mn-cs"/>
        </a:defRPr>
      </a:lvl1pPr>
      <a:lvl2pPr marL="742684" indent="-285647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2pPr>
      <a:lvl3pPr marL="1142589" indent="-228517" algn="l" rtl="0" fontAlgn="base">
        <a:spcBef>
          <a:spcPct val="20000"/>
        </a:spcBef>
        <a:spcAft>
          <a:spcPct val="0"/>
        </a:spcAft>
        <a:buFont typeface="Wingdings" pitchFamily="2" charset="2"/>
        <a:buChar char="Ø"/>
        <a:defRPr sz="2000">
          <a:solidFill>
            <a:schemeClr val="tx1"/>
          </a:solidFill>
          <a:latin typeface="+mn-lt"/>
        </a:defRPr>
      </a:lvl3pPr>
      <a:lvl4pPr marL="1599626" indent="-228517" algn="l" rtl="0" fontAlgn="base">
        <a:spcBef>
          <a:spcPct val="20000"/>
        </a:spcBef>
        <a:spcAft>
          <a:spcPct val="0"/>
        </a:spcAft>
        <a:buChar char="o"/>
        <a:defRPr sz="2000">
          <a:solidFill>
            <a:schemeClr val="tx1"/>
          </a:solidFill>
          <a:latin typeface="Arial Unicode MS" pitchFamily="34" charset="-128"/>
        </a:defRPr>
      </a:lvl4pPr>
      <a:lvl5pPr marL="2056665" indent="-22851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 Unicode MS" pitchFamily="34" charset="-128"/>
        </a:defRPr>
      </a:lvl5pPr>
      <a:lvl6pPr marL="2513701" indent="-22851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 Unicode MS" pitchFamily="34" charset="-128"/>
        </a:defRPr>
      </a:lvl6pPr>
      <a:lvl7pPr marL="2970736" indent="-22851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 Unicode MS" pitchFamily="34" charset="-128"/>
        </a:defRPr>
      </a:lvl7pPr>
      <a:lvl8pPr marL="3427774" indent="-22851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 Unicode MS" pitchFamily="34" charset="-128"/>
        </a:defRPr>
      </a:lvl8pPr>
      <a:lvl9pPr marL="3884807" indent="-22851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 Unicode MS" pitchFamily="34" charset="-128"/>
        </a:defRPr>
      </a:lvl9pPr>
    </p:bodyStyle>
    <p:otherStyle>
      <a:defPPr>
        <a:defRPr lang="en-US"/>
      </a:defPPr>
      <a:lvl1pPr marL="0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35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71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10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46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181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219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252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291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0B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092200" y="52388"/>
            <a:ext cx="7594600" cy="6365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137082" tIns="0" rIns="164497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308100" y="1435100"/>
            <a:ext cx="7823200" cy="5257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45694" tIns="0" rIns="45694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82692" name="Text Box 4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8631239" y="6524625"/>
            <a:ext cx="312737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none" lIns="91388" tIns="45694" rIns="91388" bIns="45694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tx1"/>
                </a:solidFill>
                <a:latin typeface="Arial" pitchFamily="30" charset="0"/>
                <a:ea typeface="Arial" pitchFamily="30" charset="0"/>
                <a:cs typeface="Arial" pitchFamily="30" charset="0"/>
                <a:sym typeface="Arial" pitchFamily="30" charset="0"/>
              </a:defRPr>
            </a:lvl1pPr>
          </a:lstStyle>
          <a:p>
            <a:pPr>
              <a:defRPr/>
            </a:pPr>
            <a:endParaRPr lang="en-US"/>
          </a:p>
        </p:txBody>
      </p:sp>
      <p:pic>
        <p:nvPicPr>
          <p:cNvPr id="14341" name="Picture 5"/>
          <p:cNvPicPr>
            <a:picLocks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0" y="0"/>
            <a:ext cx="9144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82694" name="Rectangle 6"/>
          <p:cNvSpPr>
            <a:spLocks noChangeArrowheads="1"/>
          </p:cNvSpPr>
          <p:nvPr/>
        </p:nvSpPr>
        <p:spPr bwMode="auto">
          <a:xfrm>
            <a:off x="825500" y="6565901"/>
            <a:ext cx="939800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40616" bIns="0">
            <a:prstTxWarp prst="textNoShape">
              <a:avLst/>
            </a:prstTxWarp>
          </a:bodyPr>
          <a:lstStyle/>
          <a:p>
            <a:pPr marL="39666">
              <a:defRPr/>
            </a:pPr>
            <a:endParaRPr lang="en-US" sz="1000" dirty="0">
              <a:solidFill>
                <a:schemeClr val="tx1"/>
              </a:solidFill>
              <a:latin typeface="Palatino" pitchFamily="30" charset="0"/>
              <a:ea typeface="Palatino" pitchFamily="30" charset="0"/>
              <a:cs typeface="Palatino" pitchFamily="30" charset="0"/>
              <a:sym typeface="Palatino" pitchFamily="30" charset="0"/>
            </a:endParaRPr>
          </a:p>
        </p:txBody>
      </p:sp>
      <p:sp>
        <p:nvSpPr>
          <p:cNvPr id="882695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88" tIns="45694" rIns="91388" bIns="45694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solidFill>
                  <a:srgbClr val="00FF00"/>
                </a:solidFill>
                <a:latin typeface="Times" pitchFamily="30" charset="0"/>
                <a:ea typeface="Arial" pitchFamily="30" charset="0"/>
                <a:cs typeface="Arial" pitchFamily="30" charset="0"/>
                <a:sym typeface="Arial" pitchFamily="30" charset="0"/>
              </a:defRPr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r>
              <a:rPr lang="en-US"/>
              <a:t>Nov. 2, 2005</a:t>
            </a:r>
          </a:p>
        </p:txBody>
      </p:sp>
      <p:sp>
        <p:nvSpPr>
          <p:cNvPr id="882696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324600"/>
            <a:ext cx="304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88" tIns="45694" rIns="91388" bIns="45694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chemeClr val="tx1"/>
                </a:solidFill>
                <a:latin typeface="Times" pitchFamily="30" charset="0"/>
                <a:ea typeface="Arial" pitchFamily="30" charset="0"/>
                <a:cs typeface="Arial" pitchFamily="30" charset="0"/>
                <a:sym typeface="Arial" pitchFamily="30" charset="0"/>
              </a:defRPr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r>
              <a:rPr lang="en-US"/>
              <a:t>University of Pennsylvania</a:t>
            </a:r>
          </a:p>
        </p:txBody>
      </p:sp>
      <p:sp>
        <p:nvSpPr>
          <p:cNvPr id="882697" name="Rectangle 9"/>
          <p:cNvSpPr>
            <a:spLocks noChangeArrowheads="1"/>
          </p:cNvSpPr>
          <p:nvPr/>
        </p:nvSpPr>
        <p:spPr bwMode="auto">
          <a:xfrm>
            <a:off x="6553200" y="6324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388" tIns="45694" rIns="91388" bIns="45694">
            <a:prstTxWarp prst="textNoShape">
              <a:avLst/>
            </a:prstTxWarp>
          </a:bodyPr>
          <a:lstStyle/>
          <a:p>
            <a:pPr algn="r" eaLnBrk="0" hangingPunct="0">
              <a:defRPr/>
            </a:pPr>
            <a:endParaRPr lang="en-US" sz="1400" dirty="0">
              <a:solidFill>
                <a:srgbClr val="00FF00"/>
              </a:solidFill>
              <a:latin typeface="Times" pitchFamily="30" charset="0"/>
              <a:ea typeface="Arial" pitchFamily="30" charset="0"/>
              <a:cs typeface="Arial" pitchFamily="30" charset="0"/>
              <a:sym typeface="Arial" pitchFamily="30" charset="0"/>
            </a:endParaRPr>
          </a:p>
          <a:p>
            <a:pPr algn="r" eaLnBrk="0" hangingPunct="0">
              <a:defRPr/>
            </a:pPr>
            <a:fld id="{64B83658-C05F-7940-BA55-C2F9828C8FE6}" type="slidenum">
              <a:rPr lang="en-US" sz="1400">
                <a:solidFill>
                  <a:srgbClr val="00FF00"/>
                </a:solidFill>
                <a:latin typeface="Times" pitchFamily="30" charset="0"/>
                <a:ea typeface="Arial" pitchFamily="30" charset="0"/>
                <a:cs typeface="Arial" pitchFamily="30" charset="0"/>
                <a:sym typeface="Arial" pitchFamily="30" charset="0"/>
              </a:rPr>
              <a:pPr algn="r" eaLnBrk="0" hangingPunct="0">
                <a:defRPr/>
              </a:pPr>
              <a:t>‹#›</a:t>
            </a:fld>
            <a:endParaRPr lang="en-US" sz="1400" dirty="0">
              <a:solidFill>
                <a:schemeClr val="tx1"/>
              </a:solidFill>
              <a:latin typeface="Times" pitchFamily="30" charset="0"/>
              <a:ea typeface="Arial" pitchFamily="30" charset="0"/>
              <a:cs typeface="Arial" pitchFamily="30" charset="0"/>
              <a:sym typeface="Arial" pitchFamily="30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655" r:id="rId1"/>
    <p:sldLayoutId id="2147486656" r:id="rId2"/>
    <p:sldLayoutId id="2147486657" r:id="rId3"/>
    <p:sldLayoutId id="2147486658" r:id="rId4"/>
    <p:sldLayoutId id="2147486659" r:id="rId5"/>
    <p:sldLayoutId id="2147486660" r:id="rId6"/>
    <p:sldLayoutId id="2147486661" r:id="rId7"/>
    <p:sldLayoutId id="2147486662" r:id="rId8"/>
    <p:sldLayoutId id="2147486663" r:id="rId9"/>
    <p:sldLayoutId id="2147486664" r:id="rId10"/>
    <p:sldLayoutId id="2147486665" r:id="rId11"/>
  </p:sldLayoutIdLst>
  <p:transition xmlns:p14="http://schemas.microsoft.com/office/powerpoint/2010/main"/>
  <p:txStyles>
    <p:titleStyle>
      <a:lvl1pPr marL="63477" indent="-38086"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F3FF1D"/>
          </a:solidFill>
          <a:latin typeface="+mj-lt"/>
          <a:ea typeface="+mj-ea"/>
          <a:cs typeface="+mj-cs"/>
        </a:defRPr>
      </a:lvl1pPr>
      <a:lvl2pPr marL="63477" indent="-38086"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F3FF1D"/>
          </a:solidFill>
          <a:latin typeface="Times New Roman" pitchFamily="30" charset="0"/>
          <a:ea typeface="Gill Sans" pitchFamily="30" charset="0"/>
          <a:cs typeface="Gill Sans" pitchFamily="30" charset="0"/>
        </a:defRPr>
      </a:lvl2pPr>
      <a:lvl3pPr marL="63477" indent="-38086"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F3FF1D"/>
          </a:solidFill>
          <a:latin typeface="Times New Roman" pitchFamily="30" charset="0"/>
          <a:ea typeface="Gill Sans" pitchFamily="30" charset="0"/>
          <a:cs typeface="Gill Sans" pitchFamily="30" charset="0"/>
        </a:defRPr>
      </a:lvl3pPr>
      <a:lvl4pPr marL="63477" indent="-38086"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F3FF1D"/>
          </a:solidFill>
          <a:latin typeface="Times New Roman" pitchFamily="30" charset="0"/>
          <a:ea typeface="Gill Sans" pitchFamily="30" charset="0"/>
          <a:cs typeface="Gill Sans" pitchFamily="30" charset="0"/>
        </a:defRPr>
      </a:lvl4pPr>
      <a:lvl5pPr marL="63477" indent="-38086"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F3FF1D"/>
          </a:solidFill>
          <a:latin typeface="Times New Roman" pitchFamily="30" charset="0"/>
          <a:ea typeface="Gill Sans" pitchFamily="30" charset="0"/>
          <a:cs typeface="Gill Sans" pitchFamily="30" charset="0"/>
        </a:defRPr>
      </a:lvl5pPr>
      <a:lvl6pPr marL="521996" indent="-39666" algn="ctr" rtl="0" fontAlgn="base">
        <a:spcBef>
          <a:spcPct val="0"/>
        </a:spcBef>
        <a:spcAft>
          <a:spcPct val="0"/>
        </a:spcAft>
        <a:defRPr sz="3600">
          <a:solidFill>
            <a:srgbClr val="F3FF1D"/>
          </a:solidFill>
          <a:latin typeface="Times New Roman" pitchFamily="30" charset="0"/>
          <a:ea typeface="Gill Sans" pitchFamily="30" charset="0"/>
          <a:cs typeface="Gill Sans" pitchFamily="30" charset="0"/>
        </a:defRPr>
      </a:lvl6pPr>
      <a:lvl7pPr marL="978935" indent="-39666" algn="ctr" rtl="0" fontAlgn="base">
        <a:spcBef>
          <a:spcPct val="0"/>
        </a:spcBef>
        <a:spcAft>
          <a:spcPct val="0"/>
        </a:spcAft>
        <a:defRPr sz="3600">
          <a:solidFill>
            <a:srgbClr val="F3FF1D"/>
          </a:solidFill>
          <a:latin typeface="Times New Roman" pitchFamily="30" charset="0"/>
          <a:ea typeface="Gill Sans" pitchFamily="30" charset="0"/>
          <a:cs typeface="Gill Sans" pitchFamily="30" charset="0"/>
        </a:defRPr>
      </a:lvl7pPr>
      <a:lvl8pPr marL="1435876" indent="-39666" algn="ctr" rtl="0" fontAlgn="base">
        <a:spcBef>
          <a:spcPct val="0"/>
        </a:spcBef>
        <a:spcAft>
          <a:spcPct val="0"/>
        </a:spcAft>
        <a:defRPr sz="3600">
          <a:solidFill>
            <a:srgbClr val="F3FF1D"/>
          </a:solidFill>
          <a:latin typeface="Times New Roman" pitchFamily="30" charset="0"/>
          <a:ea typeface="Gill Sans" pitchFamily="30" charset="0"/>
          <a:cs typeface="Gill Sans" pitchFamily="30" charset="0"/>
        </a:defRPr>
      </a:lvl8pPr>
      <a:lvl9pPr marL="1892817" indent="-39666" algn="ctr" rtl="0" fontAlgn="base">
        <a:spcBef>
          <a:spcPct val="0"/>
        </a:spcBef>
        <a:spcAft>
          <a:spcPct val="0"/>
        </a:spcAft>
        <a:defRPr sz="3600">
          <a:solidFill>
            <a:srgbClr val="F3FF1D"/>
          </a:solidFill>
          <a:latin typeface="Times New Roman" pitchFamily="30" charset="0"/>
          <a:ea typeface="Gill Sans" pitchFamily="30" charset="0"/>
          <a:cs typeface="Gill Sans" pitchFamily="30" charset="0"/>
        </a:defRPr>
      </a:lvl9pPr>
    </p:titleStyle>
    <p:bodyStyle>
      <a:lvl1pPr marL="380866" indent="-341191" algn="l" rtl="0" eaLnBrk="0" fontAlgn="base" hangingPunct="0">
        <a:spcBef>
          <a:spcPts val="600"/>
        </a:spcBef>
        <a:spcAft>
          <a:spcPct val="0"/>
        </a:spcAft>
        <a:buSzPct val="100000"/>
        <a:buFont typeface="Lucida Grande" pitchFamily="27" charset="0"/>
        <a:buChar char="•"/>
        <a:defRPr sz="2000">
          <a:solidFill>
            <a:schemeClr val="bg1"/>
          </a:solidFill>
          <a:latin typeface="+mn-lt"/>
          <a:ea typeface="+mn-ea"/>
          <a:cs typeface="+mn-cs"/>
        </a:defRPr>
      </a:lvl1pPr>
      <a:lvl2pPr marL="734747" indent="-284064" algn="l" rtl="0" eaLnBrk="0" fontAlgn="base" hangingPunct="0">
        <a:spcBef>
          <a:spcPts val="500"/>
        </a:spcBef>
        <a:spcAft>
          <a:spcPct val="0"/>
        </a:spcAft>
        <a:buSzPct val="100000"/>
        <a:buFont typeface="Lucida Grande" pitchFamily="27" charset="0"/>
        <a:buChar char="–"/>
        <a:defRPr sz="2000">
          <a:solidFill>
            <a:schemeClr val="bg1"/>
          </a:solidFill>
          <a:latin typeface="+mn-lt"/>
          <a:ea typeface="+mn-ea"/>
          <a:cs typeface="+mn-cs"/>
        </a:defRPr>
      </a:lvl2pPr>
      <a:lvl3pPr marL="1134657" indent="-226930" algn="l" rtl="0" eaLnBrk="0" fontAlgn="base" hangingPunct="0">
        <a:spcBef>
          <a:spcPts val="400"/>
        </a:spcBef>
        <a:spcAft>
          <a:spcPct val="0"/>
        </a:spcAft>
        <a:buSzPct val="100000"/>
        <a:buFont typeface="Lucida Grande" pitchFamily="27" charset="0"/>
        <a:buChar char="•"/>
        <a:defRPr sz="2000">
          <a:solidFill>
            <a:schemeClr val="bg1"/>
          </a:solidFill>
          <a:latin typeface="+mn-lt"/>
          <a:ea typeface="+mn-ea"/>
          <a:cs typeface="+mn-cs"/>
        </a:defRPr>
      </a:lvl3pPr>
      <a:lvl4pPr marL="1593280" indent="-228517" algn="l" rtl="0" eaLnBrk="0" fontAlgn="base" hangingPunct="0">
        <a:spcBef>
          <a:spcPts val="400"/>
        </a:spcBef>
        <a:spcAft>
          <a:spcPct val="0"/>
        </a:spcAft>
        <a:buSzPct val="100000"/>
        <a:buFont typeface="Lucida Grande" pitchFamily="27" charset="0"/>
        <a:buChar char="–"/>
        <a:defRPr sz="2000">
          <a:solidFill>
            <a:schemeClr val="bg1"/>
          </a:solidFill>
          <a:latin typeface="+mn-lt"/>
          <a:ea typeface="+mn-ea"/>
          <a:cs typeface="+mn-cs"/>
        </a:defRPr>
      </a:lvl4pPr>
      <a:lvl5pPr marL="2051903" indent="-230104" algn="l" rtl="0" eaLnBrk="0" fontAlgn="base" hangingPunct="0">
        <a:spcBef>
          <a:spcPts val="300"/>
        </a:spcBef>
        <a:spcAft>
          <a:spcPct val="0"/>
        </a:spcAft>
        <a:buSzPct val="100000"/>
        <a:buFont typeface="Lucida Grande" pitchFamily="27" charset="0"/>
        <a:buChar char="»"/>
        <a:defRPr sz="2000">
          <a:solidFill>
            <a:schemeClr val="bg1"/>
          </a:solidFill>
          <a:latin typeface="+mn-lt"/>
          <a:ea typeface="+mn-ea"/>
          <a:cs typeface="+mn-cs"/>
        </a:defRPr>
      </a:lvl5pPr>
      <a:lvl6pPr marL="2510007" indent="-231643" algn="l" rtl="0" fontAlgn="base">
        <a:spcBef>
          <a:spcPts val="300"/>
        </a:spcBef>
        <a:spcAft>
          <a:spcPct val="0"/>
        </a:spcAft>
        <a:buSzPct val="100000"/>
        <a:buFont typeface="Lucida Grande" pitchFamily="30" charset="0"/>
        <a:buChar char="»"/>
        <a:defRPr sz="2000">
          <a:solidFill>
            <a:schemeClr val="bg1"/>
          </a:solidFill>
          <a:latin typeface="+mn-lt"/>
          <a:ea typeface="+mn-ea"/>
          <a:cs typeface="+mn-cs"/>
        </a:defRPr>
      </a:lvl6pPr>
      <a:lvl7pPr marL="2966945" indent="-231643" algn="l" rtl="0" fontAlgn="base">
        <a:spcBef>
          <a:spcPts val="300"/>
        </a:spcBef>
        <a:spcAft>
          <a:spcPct val="0"/>
        </a:spcAft>
        <a:buSzPct val="100000"/>
        <a:buFont typeface="Lucida Grande" pitchFamily="30" charset="0"/>
        <a:buChar char="»"/>
        <a:defRPr sz="2000">
          <a:solidFill>
            <a:schemeClr val="bg1"/>
          </a:solidFill>
          <a:latin typeface="+mn-lt"/>
          <a:ea typeface="+mn-ea"/>
          <a:cs typeface="+mn-cs"/>
        </a:defRPr>
      </a:lvl7pPr>
      <a:lvl8pPr marL="3423890" indent="-231643" algn="l" rtl="0" fontAlgn="base">
        <a:spcBef>
          <a:spcPts val="300"/>
        </a:spcBef>
        <a:spcAft>
          <a:spcPct val="0"/>
        </a:spcAft>
        <a:buSzPct val="100000"/>
        <a:buFont typeface="Lucida Grande" pitchFamily="30" charset="0"/>
        <a:buChar char="»"/>
        <a:defRPr sz="2000">
          <a:solidFill>
            <a:schemeClr val="bg1"/>
          </a:solidFill>
          <a:latin typeface="+mn-lt"/>
          <a:ea typeface="+mn-ea"/>
          <a:cs typeface="+mn-cs"/>
        </a:defRPr>
      </a:lvl8pPr>
      <a:lvl9pPr marL="3880827" indent="-231643" algn="l" rtl="0" fontAlgn="base">
        <a:spcBef>
          <a:spcPts val="300"/>
        </a:spcBef>
        <a:spcAft>
          <a:spcPct val="0"/>
        </a:spcAft>
        <a:buSzPct val="100000"/>
        <a:buFont typeface="Lucida Grande" pitchFamily="30" charset="0"/>
        <a:buChar char="»"/>
        <a:defRPr sz="2000">
          <a:solidFill>
            <a:schemeClr val="bg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69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40" algn="l" defTabSz="4569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881" algn="l" defTabSz="4569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826" algn="l" defTabSz="4569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766" algn="l" defTabSz="4569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707" algn="l" defTabSz="4569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648" algn="l" defTabSz="4569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590" algn="l" defTabSz="4569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532" algn="l" defTabSz="4569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778" name="Rectangle 18"/>
          <p:cNvSpPr>
            <a:spLocks noGrp="1" noChangeArrowheads="1"/>
          </p:cNvSpPr>
          <p:nvPr>
            <p:ph type="title"/>
          </p:nvPr>
        </p:nvSpPr>
        <p:spPr bwMode="auto">
          <a:xfrm>
            <a:off x="609601" y="457200"/>
            <a:ext cx="79248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07" tIns="45704" rIns="91407" bIns="4570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Outline</a:t>
            </a:r>
          </a:p>
        </p:txBody>
      </p:sp>
      <p:sp>
        <p:nvSpPr>
          <p:cNvPr id="373779" name="Rectangle 1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1" y="1524001"/>
            <a:ext cx="7924800" cy="426720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vert="horz" wrap="square" lIns="91407" tIns="45704" rIns="91407" bIns="4570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373780" name="Rectangle 20"/>
          <p:cNvSpPr>
            <a:spLocks noChangeArrowheads="1"/>
          </p:cNvSpPr>
          <p:nvPr userDrawn="1"/>
        </p:nvSpPr>
        <p:spPr bwMode="auto">
          <a:xfrm>
            <a:off x="609601" y="1295400"/>
            <a:ext cx="7924800" cy="76200"/>
          </a:xfrm>
          <a:prstGeom prst="rect">
            <a:avLst/>
          </a:prstGeom>
          <a:gradFill rotWithShape="0">
            <a:gsLst>
              <a:gs pos="0">
                <a:srgbClr val="CC0000"/>
              </a:gs>
              <a:gs pos="100000">
                <a:srgbClr val="CC0000">
                  <a:gamma/>
                  <a:tint val="24314"/>
                  <a:invGamma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91407" tIns="45704" rIns="91407" bIns="45704" anchor="ctr"/>
          <a:lstStyle/>
          <a:p>
            <a:endParaRPr lang="en-US" sz="2800" i="1" dirty="0">
              <a:solidFill>
                <a:srgbClr val="000099"/>
              </a:solidFill>
              <a:latin typeface="Arial Unicode MS" pitchFamily="34" charset="-128"/>
              <a:ea typeface="+mn-ea"/>
              <a:cs typeface="+mn-cs"/>
            </a:endParaRPr>
          </a:p>
        </p:txBody>
      </p:sp>
      <p:sp>
        <p:nvSpPr>
          <p:cNvPr id="373783" name="Line 23"/>
          <p:cNvSpPr>
            <a:spLocks noChangeShapeType="1"/>
          </p:cNvSpPr>
          <p:nvPr userDrawn="1"/>
        </p:nvSpPr>
        <p:spPr bwMode="auto">
          <a:xfrm>
            <a:off x="609601" y="6096000"/>
            <a:ext cx="7924800" cy="0"/>
          </a:xfrm>
          <a:prstGeom prst="line">
            <a:avLst/>
          </a:prstGeom>
          <a:noFill/>
          <a:ln w="28575">
            <a:solidFill>
              <a:srgbClr val="000066"/>
            </a:solidFill>
            <a:round/>
            <a:headEnd/>
            <a:tailEnd/>
          </a:ln>
          <a:effectLst/>
        </p:spPr>
        <p:txBody>
          <a:bodyPr lIns="91407" tIns="45704" rIns="91407" bIns="45704"/>
          <a:lstStyle/>
          <a:p>
            <a:endParaRPr lang="en-US" sz="2800" i="1" dirty="0">
              <a:solidFill>
                <a:srgbClr val="000099"/>
              </a:solidFill>
              <a:latin typeface="Arial Unicode MS" pitchFamily="34" charset="-128"/>
              <a:ea typeface="+mn-ea"/>
              <a:cs typeface="+mn-cs"/>
            </a:endParaRPr>
          </a:p>
        </p:txBody>
      </p:sp>
      <p:pic>
        <p:nvPicPr>
          <p:cNvPr id="373784" name="Picture 24"/>
          <p:cNvPicPr>
            <a:picLocks noChangeAspect="1" noChangeArrowheads="1"/>
          </p:cNvPicPr>
          <p:nvPr userDrawn="1"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7848600" y="457200"/>
            <a:ext cx="6858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73786" name="Text Box 26"/>
          <p:cNvSpPr txBox="1">
            <a:spLocks noChangeArrowheads="1"/>
          </p:cNvSpPr>
          <p:nvPr userDrawn="1"/>
        </p:nvSpPr>
        <p:spPr bwMode="auto">
          <a:xfrm>
            <a:off x="533400" y="6172201"/>
            <a:ext cx="8001000" cy="5251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07" tIns="45704" rIns="91407" bIns="45704">
            <a:spAutoFit/>
          </a:bodyPr>
          <a:lstStyle/>
          <a:p>
            <a:pPr>
              <a:spcBef>
                <a:spcPct val="50000"/>
              </a:spcBef>
            </a:pPr>
            <a:endParaRPr lang="en-US" sz="2800" i="1" dirty="0">
              <a:solidFill>
                <a:srgbClr val="000099"/>
              </a:solidFill>
              <a:latin typeface="Arial Unicode MS" pitchFamily="34" charset="-128"/>
              <a:ea typeface="+mn-ea"/>
              <a:cs typeface="+mn-cs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3124201" y="6356357"/>
            <a:ext cx="2895600" cy="365125"/>
          </a:xfrm>
          <a:prstGeom prst="rect">
            <a:avLst/>
          </a:prstGeom>
        </p:spPr>
        <p:txBody>
          <a:bodyPr vert="horz" lIns="91407" tIns="45704" rIns="91407" bIns="45704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i="1" smtClean="0">
                <a:solidFill>
                  <a:srgbClr val="000000">
                    <a:tint val="75000"/>
                  </a:srgbClr>
                </a:solidFill>
                <a:latin typeface="Arial Unicode MS" pitchFamily="34" charset="-128"/>
                <a:ea typeface="+mn-ea"/>
                <a:cs typeface="+mn-cs"/>
              </a:rPr>
              <a:t>C. Hogan, Fermilab PAC, June 2013</a:t>
            </a:r>
            <a:endParaRPr lang="en-US" i="1" dirty="0">
              <a:solidFill>
                <a:srgbClr val="000000">
                  <a:tint val="75000"/>
                </a:srgbClr>
              </a:solidFill>
              <a:latin typeface="Arial Unicode MS" pitchFamily="34" charset="-128"/>
              <a:ea typeface="+mn-ea"/>
              <a:cs typeface="+mn-cs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12422" y="6328135"/>
            <a:ext cx="2133600" cy="365125"/>
          </a:xfrm>
          <a:prstGeom prst="rect">
            <a:avLst/>
          </a:prstGeom>
        </p:spPr>
        <p:txBody>
          <a:bodyPr vert="horz" lIns="91407" tIns="45704" rIns="91407" bIns="4570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D59F11-F73B-5846-AC0D-BB3B66F6B639}" type="slidenum">
              <a:rPr lang="en-US" i="1" smtClean="0">
                <a:solidFill>
                  <a:srgbClr val="000000">
                    <a:tint val="75000"/>
                  </a:srgbClr>
                </a:solidFill>
                <a:latin typeface="Arial Unicode MS" pitchFamily="34" charset="-128"/>
                <a:ea typeface="+mn-ea"/>
                <a:cs typeface="+mn-cs"/>
              </a:rPr>
              <a:pPr/>
              <a:t>‹#›</a:t>
            </a:fld>
            <a:endParaRPr lang="en-US" i="1" dirty="0">
              <a:solidFill>
                <a:srgbClr val="000000">
                  <a:tint val="75000"/>
                </a:srgbClr>
              </a:solidFill>
              <a:latin typeface="Arial Unicode MS" pitchFamily="34" charset="-128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994" r:id="rId1"/>
    <p:sldLayoutId id="2147487995" r:id="rId2"/>
    <p:sldLayoutId id="2147487996" r:id="rId3"/>
    <p:sldLayoutId id="2147487997" r:id="rId4"/>
    <p:sldLayoutId id="2147487998" r:id="rId5"/>
    <p:sldLayoutId id="2147487999" r:id="rId6"/>
    <p:sldLayoutId id="2147488000" r:id="rId7"/>
    <p:sldLayoutId id="2147488001" r:id="rId8"/>
    <p:sldLayoutId id="2147488002" r:id="rId9"/>
    <p:sldLayoutId id="2147488003" r:id="rId10"/>
    <p:sldLayoutId id="2147488004" r:id="rId11"/>
    <p:sldLayoutId id="2147488005" r:id="rId12"/>
    <p:sldLayoutId id="2147488006" r:id="rId13"/>
  </p:sldLayoutIdLst>
  <p:hf hdr="0" dt="0"/>
  <p:txStyles>
    <p:titleStyle>
      <a:lvl1pPr algn="ctr" rtl="0" fontAlgn="base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Arial" charset="0"/>
        </a:defRPr>
      </a:lvl5pPr>
      <a:lvl6pPr marL="457035" algn="ctr" rtl="0" fontAlgn="base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Arial" charset="0"/>
        </a:defRPr>
      </a:lvl6pPr>
      <a:lvl7pPr marL="914071" algn="ctr" rtl="0" fontAlgn="base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Arial" charset="0"/>
        </a:defRPr>
      </a:lvl7pPr>
      <a:lvl8pPr marL="1371110" algn="ctr" rtl="0" fontAlgn="base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Arial" charset="0"/>
        </a:defRPr>
      </a:lvl8pPr>
      <a:lvl9pPr marL="1828146" algn="ctr" rtl="0" fontAlgn="base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Arial" charset="0"/>
        </a:defRPr>
      </a:lvl9pPr>
    </p:titleStyle>
    <p:bodyStyle>
      <a:lvl1pPr marL="342778" indent="-342778" algn="l" rtl="0" fontAlgn="base">
        <a:spcBef>
          <a:spcPct val="20000"/>
        </a:spcBef>
        <a:spcAft>
          <a:spcPct val="0"/>
        </a:spcAft>
        <a:buChar char="•"/>
        <a:defRPr sz="2800">
          <a:solidFill>
            <a:schemeClr val="accent2"/>
          </a:solidFill>
          <a:latin typeface="+mn-lt"/>
          <a:ea typeface="+mn-ea"/>
          <a:cs typeface="+mn-cs"/>
        </a:defRPr>
      </a:lvl1pPr>
      <a:lvl2pPr marL="742684" indent="-285647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2pPr>
      <a:lvl3pPr marL="1142589" indent="-228517" algn="l" rtl="0" fontAlgn="base">
        <a:spcBef>
          <a:spcPct val="20000"/>
        </a:spcBef>
        <a:spcAft>
          <a:spcPct val="0"/>
        </a:spcAft>
        <a:buFont typeface="Wingdings" pitchFamily="2" charset="2"/>
        <a:buChar char="Ø"/>
        <a:defRPr sz="2000">
          <a:solidFill>
            <a:schemeClr val="tx1"/>
          </a:solidFill>
          <a:latin typeface="+mn-lt"/>
        </a:defRPr>
      </a:lvl3pPr>
      <a:lvl4pPr marL="1599626" indent="-228517" algn="l" rtl="0" fontAlgn="base">
        <a:spcBef>
          <a:spcPct val="20000"/>
        </a:spcBef>
        <a:spcAft>
          <a:spcPct val="0"/>
        </a:spcAft>
        <a:buChar char="o"/>
        <a:defRPr sz="2000">
          <a:solidFill>
            <a:schemeClr val="tx1"/>
          </a:solidFill>
          <a:latin typeface="Arial Unicode MS" pitchFamily="34" charset="-128"/>
        </a:defRPr>
      </a:lvl4pPr>
      <a:lvl5pPr marL="2056665" indent="-22851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 Unicode MS" pitchFamily="34" charset="-128"/>
        </a:defRPr>
      </a:lvl5pPr>
      <a:lvl6pPr marL="2513701" indent="-22851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 Unicode MS" pitchFamily="34" charset="-128"/>
        </a:defRPr>
      </a:lvl6pPr>
      <a:lvl7pPr marL="2970736" indent="-22851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 Unicode MS" pitchFamily="34" charset="-128"/>
        </a:defRPr>
      </a:lvl7pPr>
      <a:lvl8pPr marL="3427774" indent="-22851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 Unicode MS" pitchFamily="34" charset="-128"/>
        </a:defRPr>
      </a:lvl8pPr>
      <a:lvl9pPr marL="3884807" indent="-22851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 Unicode MS" pitchFamily="34" charset="-128"/>
        </a:defRPr>
      </a:lvl9pPr>
    </p:bodyStyle>
    <p:otherStyle>
      <a:defPPr>
        <a:defRPr lang="en-US"/>
      </a:defPPr>
      <a:lvl1pPr marL="0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35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71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10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46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181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219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252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291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F3B3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290" name="Rectangle 2"/>
          <p:cNvSpPr>
            <a:spLocks noChangeArrowheads="1"/>
          </p:cNvSpPr>
          <p:nvPr/>
        </p:nvSpPr>
        <p:spPr bwMode="auto">
          <a:xfrm>
            <a:off x="825500" y="6565901"/>
            <a:ext cx="939800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40616" bIns="0">
            <a:prstTxWarp prst="textNoShape">
              <a:avLst/>
            </a:prstTxWarp>
          </a:bodyPr>
          <a:lstStyle/>
          <a:p>
            <a:pPr marL="39666">
              <a:defRPr/>
            </a:pPr>
            <a:endParaRPr lang="en-US" sz="1000" dirty="0">
              <a:solidFill>
                <a:schemeClr val="tx1"/>
              </a:solidFill>
              <a:latin typeface="Palatino" pitchFamily="30" charset="0"/>
              <a:ea typeface="Palatino" pitchFamily="30" charset="0"/>
              <a:cs typeface="Palatino" pitchFamily="30" charset="0"/>
              <a:sym typeface="Palatino" pitchFamily="30" charset="0"/>
            </a:endParaRPr>
          </a:p>
        </p:txBody>
      </p:sp>
      <p:sp>
        <p:nvSpPr>
          <p:cNvPr id="652291" name="Rectangle 3"/>
          <p:cNvSpPr>
            <a:spLocks/>
          </p:cNvSpPr>
          <p:nvPr userDrawn="1"/>
        </p:nvSpPr>
        <p:spPr bwMode="auto">
          <a:xfrm>
            <a:off x="8458200" y="6400801"/>
            <a:ext cx="184150" cy="2905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388" tIns="45694" rIns="91388" bIns="45694">
            <a:prstTxWarp prst="textNoShape">
              <a:avLst/>
            </a:prstTxWarp>
            <a:spAutoFit/>
          </a:bodyPr>
          <a:lstStyle/>
          <a:p>
            <a:pPr>
              <a:defRPr/>
            </a:pPr>
            <a:endParaRPr lang="en-US" sz="1300" dirty="0">
              <a:solidFill>
                <a:srgbClr val="09E60A"/>
              </a:solidFill>
              <a:latin typeface="Times New Roman" pitchFamily="30" charset="0"/>
              <a:ea typeface="Osaka" pitchFamily="30" charset="-128"/>
              <a:cs typeface="Osaka" pitchFamily="30" charset="-128"/>
              <a:sym typeface="Arial" pitchFamily="30" charset="0"/>
            </a:endParaRPr>
          </a:p>
        </p:txBody>
      </p:sp>
      <p:sp>
        <p:nvSpPr>
          <p:cNvPr id="652292" name="Rectangle 4"/>
          <p:cNvSpPr>
            <a:spLocks noChangeArrowheads="1"/>
          </p:cNvSpPr>
          <p:nvPr/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388" tIns="45694" rIns="91388" bIns="45694" anchor="ctr">
            <a:prstTxWarp prst="textNoShape">
              <a:avLst/>
            </a:prstTxWarp>
          </a:bodyPr>
          <a:lstStyle/>
          <a:p>
            <a:pPr marL="65051" indent="-39666" algn="ctr">
              <a:defRPr/>
            </a:pPr>
            <a:endParaRPr lang="en-US" sz="3600" dirty="0">
              <a:solidFill>
                <a:srgbClr val="F3FF1D"/>
              </a:solidFill>
              <a:latin typeface="Times New Roman" pitchFamily="30" charset="0"/>
              <a:ea typeface="Gill Sans" pitchFamily="30" charset="0"/>
              <a:cs typeface="Gill Sans" pitchFamily="30" charset="0"/>
              <a:sym typeface="Arial" pitchFamily="30" charset="0"/>
            </a:endParaRPr>
          </a:p>
        </p:txBody>
      </p:sp>
      <p:sp>
        <p:nvSpPr>
          <p:cNvPr id="652293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324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88" tIns="45694" rIns="91388" bIns="45694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chemeClr val="tx1"/>
                </a:solidFill>
                <a:latin typeface="Times" pitchFamily="30" charset="0"/>
                <a:ea typeface="Arial" pitchFamily="30" charset="0"/>
                <a:cs typeface="Arial" pitchFamily="30" charset="0"/>
                <a:sym typeface="Arial" pitchFamily="30" charset="0"/>
              </a:defRPr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fld id="{174861FE-70C4-A34E-8B7A-7388F04E0F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52295" name="Rectangle 7"/>
          <p:cNvSpPr>
            <a:spLocks/>
          </p:cNvSpPr>
          <p:nvPr userDrawn="1"/>
        </p:nvSpPr>
        <p:spPr bwMode="auto">
          <a:xfrm>
            <a:off x="3505206" y="6553200"/>
            <a:ext cx="184623" cy="30871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388" tIns="45694" rIns="91388" bIns="45694">
            <a:prstTxWarp prst="textNoShape">
              <a:avLst/>
            </a:prstTxWarp>
            <a:spAutoFit/>
          </a:bodyPr>
          <a:lstStyle/>
          <a:p>
            <a:pPr>
              <a:defRPr/>
            </a:pPr>
            <a:endParaRPr lang="en-US" sz="1400" dirty="0">
              <a:solidFill>
                <a:srgbClr val="09E60A"/>
              </a:solidFill>
              <a:latin typeface="Times New Roman" pitchFamily="30" charset="0"/>
              <a:ea typeface="Arial" pitchFamily="30" charset="0"/>
              <a:cs typeface="Arial" pitchFamily="30" charset="0"/>
              <a:sym typeface="Arial" pitchFamily="30" charset="0"/>
            </a:endParaRPr>
          </a:p>
        </p:txBody>
      </p:sp>
      <p:sp>
        <p:nvSpPr>
          <p:cNvPr id="39943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671520" y="568325"/>
            <a:ext cx="7805737" cy="1144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678" r:id="rId1"/>
    <p:sldLayoutId id="2147486679" r:id="rId2"/>
    <p:sldLayoutId id="2147486680" r:id="rId3"/>
    <p:sldLayoutId id="2147486681" r:id="rId4"/>
    <p:sldLayoutId id="2147486682" r:id="rId5"/>
    <p:sldLayoutId id="2147486683" r:id="rId6"/>
    <p:sldLayoutId id="2147486684" r:id="rId7"/>
    <p:sldLayoutId id="2147486685" r:id="rId8"/>
    <p:sldLayoutId id="2147486686" r:id="rId9"/>
    <p:sldLayoutId id="2147486687" r:id="rId10"/>
    <p:sldLayoutId id="2147486688" r:id="rId11"/>
    <p:sldLayoutId id="2147486689" r:id="rId12"/>
  </p:sldLayoutIdLst>
  <p:transition xmlns:p14="http://schemas.microsoft.com/office/powerpoint/2010/main"/>
  <p:hf hdr="0" ftr="0" dt="0"/>
  <p:txStyles>
    <p:titleStyle>
      <a:lvl1pPr marL="63477" indent="-38086"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F3FF1D"/>
          </a:solidFill>
          <a:latin typeface="+mj-lt"/>
          <a:ea typeface="+mj-ea"/>
          <a:cs typeface="+mj-cs"/>
        </a:defRPr>
      </a:lvl1pPr>
      <a:lvl2pPr marL="63477" indent="-38086"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F3FF1D"/>
          </a:solidFill>
          <a:latin typeface="Times New Roman" pitchFamily="30" charset="0"/>
          <a:ea typeface="Gill Sans" pitchFamily="30" charset="0"/>
          <a:cs typeface="Gill Sans" pitchFamily="30" charset="0"/>
        </a:defRPr>
      </a:lvl2pPr>
      <a:lvl3pPr marL="63477" indent="-38086"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F3FF1D"/>
          </a:solidFill>
          <a:latin typeface="Times New Roman" pitchFamily="30" charset="0"/>
          <a:ea typeface="Gill Sans" pitchFamily="30" charset="0"/>
          <a:cs typeface="Gill Sans" pitchFamily="30" charset="0"/>
        </a:defRPr>
      </a:lvl3pPr>
      <a:lvl4pPr marL="63477" indent="-38086"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F3FF1D"/>
          </a:solidFill>
          <a:latin typeface="Times New Roman" pitchFamily="30" charset="0"/>
          <a:ea typeface="Gill Sans" pitchFamily="30" charset="0"/>
          <a:cs typeface="Gill Sans" pitchFamily="30" charset="0"/>
        </a:defRPr>
      </a:lvl4pPr>
      <a:lvl5pPr marL="63477" indent="-38086"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F3FF1D"/>
          </a:solidFill>
          <a:latin typeface="Times New Roman" pitchFamily="30" charset="0"/>
          <a:ea typeface="Gill Sans" pitchFamily="30" charset="0"/>
          <a:cs typeface="Gill Sans" pitchFamily="30" charset="0"/>
        </a:defRPr>
      </a:lvl5pPr>
      <a:lvl6pPr marL="521996" indent="-39666" algn="ctr" rtl="0" fontAlgn="base">
        <a:spcBef>
          <a:spcPct val="0"/>
        </a:spcBef>
        <a:spcAft>
          <a:spcPct val="0"/>
        </a:spcAft>
        <a:defRPr sz="3600">
          <a:solidFill>
            <a:srgbClr val="F3FF1D"/>
          </a:solidFill>
          <a:latin typeface="Times New Roman" pitchFamily="30" charset="0"/>
          <a:ea typeface="Gill Sans" pitchFamily="30" charset="0"/>
          <a:cs typeface="Gill Sans" pitchFamily="30" charset="0"/>
        </a:defRPr>
      </a:lvl6pPr>
      <a:lvl7pPr marL="978935" indent="-39666" algn="ctr" rtl="0" fontAlgn="base">
        <a:spcBef>
          <a:spcPct val="0"/>
        </a:spcBef>
        <a:spcAft>
          <a:spcPct val="0"/>
        </a:spcAft>
        <a:defRPr sz="3600">
          <a:solidFill>
            <a:srgbClr val="F3FF1D"/>
          </a:solidFill>
          <a:latin typeface="Times New Roman" pitchFamily="30" charset="0"/>
          <a:ea typeface="Gill Sans" pitchFamily="30" charset="0"/>
          <a:cs typeface="Gill Sans" pitchFamily="30" charset="0"/>
        </a:defRPr>
      </a:lvl7pPr>
      <a:lvl8pPr marL="1435876" indent="-39666" algn="ctr" rtl="0" fontAlgn="base">
        <a:spcBef>
          <a:spcPct val="0"/>
        </a:spcBef>
        <a:spcAft>
          <a:spcPct val="0"/>
        </a:spcAft>
        <a:defRPr sz="3600">
          <a:solidFill>
            <a:srgbClr val="F3FF1D"/>
          </a:solidFill>
          <a:latin typeface="Times New Roman" pitchFamily="30" charset="0"/>
          <a:ea typeface="Gill Sans" pitchFamily="30" charset="0"/>
          <a:cs typeface="Gill Sans" pitchFamily="30" charset="0"/>
        </a:defRPr>
      </a:lvl8pPr>
      <a:lvl9pPr marL="1892817" indent="-39666" algn="ctr" rtl="0" fontAlgn="base">
        <a:spcBef>
          <a:spcPct val="0"/>
        </a:spcBef>
        <a:spcAft>
          <a:spcPct val="0"/>
        </a:spcAft>
        <a:defRPr sz="3600">
          <a:solidFill>
            <a:srgbClr val="F3FF1D"/>
          </a:solidFill>
          <a:latin typeface="Times New Roman" pitchFamily="30" charset="0"/>
          <a:ea typeface="Gill Sans" pitchFamily="30" charset="0"/>
          <a:cs typeface="Gill Sans" pitchFamily="30" charset="0"/>
        </a:defRPr>
      </a:lvl9pPr>
    </p:titleStyle>
    <p:bodyStyle>
      <a:lvl1pPr marL="380866" indent="-341191" algn="l" rtl="0" eaLnBrk="0" fontAlgn="base" hangingPunct="0">
        <a:spcBef>
          <a:spcPts val="600"/>
        </a:spcBef>
        <a:spcAft>
          <a:spcPct val="0"/>
        </a:spcAft>
        <a:buClr>
          <a:srgbClr val="DCE502"/>
        </a:buClr>
        <a:buSzPct val="60000"/>
        <a:buFont typeface="Wingdings" pitchFamily="27" charset="2"/>
        <a:buChar char="n"/>
        <a:defRPr sz="2800">
          <a:solidFill>
            <a:schemeClr val="accent1"/>
          </a:solidFill>
          <a:latin typeface="+mn-lt"/>
          <a:ea typeface="+mn-ea"/>
          <a:cs typeface="+mn-cs"/>
          <a:sym typeface="Times New Roman" pitchFamily="27" charset="0"/>
        </a:defRPr>
      </a:lvl1pPr>
      <a:lvl2pPr marL="736336" indent="-285647" algn="l" rtl="0" eaLnBrk="0" fontAlgn="base" hangingPunct="0">
        <a:spcBef>
          <a:spcPts val="500"/>
        </a:spcBef>
        <a:spcAft>
          <a:spcPct val="0"/>
        </a:spcAft>
        <a:buSzPct val="55000"/>
        <a:buFont typeface="Wingdings" pitchFamily="27" charset="2"/>
        <a:buChar char="n"/>
        <a:defRPr sz="2400">
          <a:solidFill>
            <a:schemeClr val="accent1"/>
          </a:solidFill>
          <a:latin typeface="+mn-lt"/>
          <a:ea typeface="+mn-ea"/>
          <a:cs typeface="+mn-cs"/>
          <a:sym typeface="Times New Roman" pitchFamily="27" charset="0"/>
        </a:defRPr>
      </a:lvl2pPr>
      <a:lvl3pPr marL="1139419" indent="-231691" algn="l" rtl="0" eaLnBrk="0" fontAlgn="base" hangingPunct="0">
        <a:spcBef>
          <a:spcPts val="400"/>
        </a:spcBef>
        <a:spcAft>
          <a:spcPct val="0"/>
        </a:spcAft>
        <a:buSzPct val="50000"/>
        <a:buFont typeface="Wingdings" pitchFamily="27" charset="2"/>
        <a:buChar char="n"/>
        <a:defRPr>
          <a:solidFill>
            <a:schemeClr val="accent1"/>
          </a:solidFill>
          <a:latin typeface="+mn-lt"/>
          <a:ea typeface="+mn-ea"/>
          <a:cs typeface="+mn-cs"/>
          <a:sym typeface="Times New Roman" pitchFamily="27" charset="0"/>
        </a:defRPr>
      </a:lvl3pPr>
      <a:lvl4pPr marL="1582171" indent="-217411" algn="l" rtl="0" eaLnBrk="0" fontAlgn="base" hangingPunct="0">
        <a:spcBef>
          <a:spcPts val="300"/>
        </a:spcBef>
        <a:spcAft>
          <a:spcPct val="0"/>
        </a:spcAft>
        <a:buSzPct val="55000"/>
        <a:buFont typeface="Wingdings" pitchFamily="27" charset="2"/>
        <a:buChar char="n"/>
        <a:defRPr sz="1400">
          <a:solidFill>
            <a:schemeClr val="accent1"/>
          </a:solidFill>
          <a:latin typeface="+mn-lt"/>
          <a:ea typeface="+mn-ea"/>
          <a:cs typeface="+mn-cs"/>
          <a:sym typeface="Times New Roman" pitchFamily="27" charset="0"/>
        </a:defRPr>
      </a:lvl4pPr>
      <a:lvl5pPr marL="2045553" indent="-223755" algn="l" rtl="0" eaLnBrk="0" fontAlgn="base" hangingPunct="0">
        <a:spcBef>
          <a:spcPts val="300"/>
        </a:spcBef>
        <a:spcAft>
          <a:spcPct val="0"/>
        </a:spcAft>
        <a:buSzPct val="50000"/>
        <a:buFont typeface="Wingdings" pitchFamily="27" charset="2"/>
        <a:buChar char="n"/>
        <a:defRPr sz="1400">
          <a:solidFill>
            <a:schemeClr val="accent1"/>
          </a:solidFill>
          <a:latin typeface="+mn-lt"/>
          <a:ea typeface="+mn-ea"/>
          <a:cs typeface="+mn-cs"/>
          <a:sym typeface="Times New Roman" pitchFamily="27" charset="0"/>
        </a:defRPr>
      </a:lvl5pPr>
      <a:lvl6pPr marL="2503660" indent="-225296" algn="l" rtl="0" fontAlgn="base">
        <a:spcBef>
          <a:spcPts val="300"/>
        </a:spcBef>
        <a:spcAft>
          <a:spcPct val="0"/>
        </a:spcAft>
        <a:buSzPct val="50000"/>
        <a:buFont typeface="Wingdings" pitchFamily="30" charset="2"/>
        <a:buChar char="n"/>
        <a:defRPr sz="1400">
          <a:solidFill>
            <a:schemeClr val="accent1"/>
          </a:solidFill>
          <a:latin typeface="+mn-lt"/>
          <a:ea typeface="+mn-ea"/>
          <a:cs typeface="+mn-cs"/>
          <a:sym typeface="Times New Roman" pitchFamily="30" charset="0"/>
        </a:defRPr>
      </a:lvl6pPr>
      <a:lvl7pPr marL="2960599" indent="-225296" algn="l" rtl="0" fontAlgn="base">
        <a:spcBef>
          <a:spcPts val="300"/>
        </a:spcBef>
        <a:spcAft>
          <a:spcPct val="0"/>
        </a:spcAft>
        <a:buSzPct val="50000"/>
        <a:buFont typeface="Wingdings" pitchFamily="30" charset="2"/>
        <a:buChar char="n"/>
        <a:defRPr sz="1400">
          <a:solidFill>
            <a:schemeClr val="accent1"/>
          </a:solidFill>
          <a:latin typeface="+mn-lt"/>
          <a:ea typeface="+mn-ea"/>
          <a:cs typeface="+mn-cs"/>
          <a:sym typeface="Times New Roman" pitchFamily="30" charset="0"/>
        </a:defRPr>
      </a:lvl7pPr>
      <a:lvl8pPr marL="3417541" indent="-225296" algn="l" rtl="0" fontAlgn="base">
        <a:spcBef>
          <a:spcPts val="300"/>
        </a:spcBef>
        <a:spcAft>
          <a:spcPct val="0"/>
        </a:spcAft>
        <a:buSzPct val="50000"/>
        <a:buFont typeface="Wingdings" pitchFamily="30" charset="2"/>
        <a:buChar char="n"/>
        <a:defRPr sz="1400">
          <a:solidFill>
            <a:schemeClr val="accent1"/>
          </a:solidFill>
          <a:latin typeface="+mn-lt"/>
          <a:ea typeface="+mn-ea"/>
          <a:cs typeface="+mn-cs"/>
          <a:sym typeface="Times New Roman" pitchFamily="30" charset="0"/>
        </a:defRPr>
      </a:lvl8pPr>
      <a:lvl9pPr marL="3874482" indent="-225296" algn="l" rtl="0" fontAlgn="base">
        <a:spcBef>
          <a:spcPts val="300"/>
        </a:spcBef>
        <a:spcAft>
          <a:spcPct val="0"/>
        </a:spcAft>
        <a:buSzPct val="50000"/>
        <a:buFont typeface="Wingdings" pitchFamily="30" charset="2"/>
        <a:buChar char="n"/>
        <a:defRPr sz="1400">
          <a:solidFill>
            <a:schemeClr val="accent1"/>
          </a:solidFill>
          <a:latin typeface="+mn-lt"/>
          <a:ea typeface="+mn-ea"/>
          <a:cs typeface="+mn-cs"/>
          <a:sym typeface="Times New Roman" pitchFamily="30" charset="0"/>
        </a:defRPr>
      </a:lvl9pPr>
    </p:bodyStyle>
    <p:otherStyle>
      <a:defPPr>
        <a:defRPr lang="en-US"/>
      </a:defPPr>
      <a:lvl1pPr marL="0" algn="l" defTabSz="4569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40" algn="l" defTabSz="4569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881" algn="l" defTabSz="4569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826" algn="l" defTabSz="4569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766" algn="l" defTabSz="4569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707" algn="l" defTabSz="4569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648" algn="l" defTabSz="4569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590" algn="l" defTabSz="4569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532" algn="l" defTabSz="4569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3F3B3D"/>
            </a:gs>
            <a:gs pos="100000">
              <a:srgbClr val="38343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07" tIns="45704" rIns="91407" bIns="4570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699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07" tIns="45704" rIns="91407" bIns="4570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29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324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07" tIns="45704" rIns="91407" bIns="45704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chemeClr val="tx1"/>
                </a:solidFill>
                <a:latin typeface="Times" pitchFamily="30" charset="0"/>
                <a:ea typeface="Arial" pitchFamily="30" charset="0"/>
                <a:cs typeface="Arial" pitchFamily="30" charset="0"/>
                <a:sym typeface="Arial" pitchFamily="30" charset="0"/>
              </a:defRPr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fld id="{4F5E33B8-D56F-0946-8F90-9B98D495CA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82959" name="Rectangle 15"/>
          <p:cNvSpPr>
            <a:spLocks/>
          </p:cNvSpPr>
          <p:nvPr userDrawn="1"/>
        </p:nvSpPr>
        <p:spPr bwMode="auto">
          <a:xfrm>
            <a:off x="3513140" y="6553207"/>
            <a:ext cx="184663" cy="3087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07" tIns="45704" rIns="91407" bIns="45704">
            <a:prstTxWarp prst="textNoShape">
              <a:avLst/>
            </a:prstTxWarp>
            <a:spAutoFit/>
          </a:bodyPr>
          <a:lstStyle/>
          <a:p>
            <a:pPr>
              <a:defRPr/>
            </a:pPr>
            <a:endParaRPr lang="en-US" sz="1400" dirty="0">
              <a:solidFill>
                <a:srgbClr val="09E60A"/>
              </a:solidFill>
              <a:latin typeface="Times New Roman" pitchFamily="30" charset="0"/>
              <a:ea typeface="Arial" pitchFamily="30" charset="0"/>
              <a:cs typeface="Arial" pitchFamily="30" charset="0"/>
              <a:sym typeface="Arial" pitchFamily="30" charset="0"/>
            </a:endParaRPr>
          </a:p>
        </p:txBody>
      </p:sp>
      <p:pic>
        <p:nvPicPr>
          <p:cNvPr id="169990" name="Picture 18" descr="DES-Logo-cropped"/>
          <p:cNvPicPr>
            <a:picLocks noChangeAspect="1" noChangeArrowheads="1"/>
          </p:cNvPicPr>
          <p:nvPr userDrawn="1"/>
        </p:nvPicPr>
        <p:blipFill>
          <a:blip r:embed="rId14"/>
          <a:srcRect/>
          <a:stretch>
            <a:fillRect/>
          </a:stretch>
        </p:blipFill>
        <p:spPr bwMode="auto">
          <a:xfrm>
            <a:off x="0" y="0"/>
            <a:ext cx="839788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6789" r:id="rId1"/>
    <p:sldLayoutId id="2147486790" r:id="rId2"/>
    <p:sldLayoutId id="2147486791" r:id="rId3"/>
    <p:sldLayoutId id="2147486792" r:id="rId4"/>
    <p:sldLayoutId id="2147486793" r:id="rId5"/>
    <p:sldLayoutId id="2147486794" r:id="rId6"/>
    <p:sldLayoutId id="2147486795" r:id="rId7"/>
    <p:sldLayoutId id="2147486796" r:id="rId8"/>
    <p:sldLayoutId id="2147486797" r:id="rId9"/>
    <p:sldLayoutId id="2147486798" r:id="rId10"/>
    <p:sldLayoutId id="2147486799" r:id="rId11"/>
    <p:sldLayoutId id="2147486800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+mj-lt"/>
          <a:ea typeface="ＭＳ Ｐゴシック" pitchFamily="30" charset="-128"/>
          <a:cs typeface="ＭＳ Ｐゴシック" pitchFamily="30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charset="0"/>
          <a:ea typeface="ＭＳ Ｐゴシック" pitchFamily="30" charset="-128"/>
          <a:cs typeface="ＭＳ Ｐゴシック" pitchFamily="3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charset="0"/>
          <a:ea typeface="ＭＳ Ｐゴシック" pitchFamily="30" charset="-128"/>
          <a:cs typeface="ＭＳ Ｐゴシック" pitchFamily="3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charset="0"/>
          <a:ea typeface="ＭＳ Ｐゴシック" pitchFamily="30" charset="-128"/>
          <a:cs typeface="ＭＳ Ｐゴシック" pitchFamily="3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charset="0"/>
          <a:ea typeface="ＭＳ Ｐゴシック" pitchFamily="30" charset="-128"/>
          <a:cs typeface="ＭＳ Ｐゴシック" pitchFamily="30" charset="-128"/>
        </a:defRPr>
      </a:lvl5pPr>
      <a:lvl6pPr marL="457035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charset="0"/>
        </a:defRPr>
      </a:lvl6pPr>
      <a:lvl7pPr marL="914071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charset="0"/>
        </a:defRPr>
      </a:lvl7pPr>
      <a:lvl8pPr marL="1371110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charset="0"/>
        </a:defRPr>
      </a:lvl8pPr>
      <a:lvl9pPr marL="1828146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charset="0"/>
        </a:defRPr>
      </a:lvl9pPr>
    </p:titleStyle>
    <p:bodyStyle>
      <a:lvl1pPr marL="342778" indent="-342778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bg1"/>
          </a:solidFill>
          <a:latin typeface="+mn-lt"/>
          <a:ea typeface="ＭＳ Ｐゴシック" pitchFamily="30" charset="-128"/>
          <a:cs typeface="ＭＳ Ｐゴシック" pitchFamily="30" charset="-128"/>
        </a:defRPr>
      </a:lvl1pPr>
      <a:lvl2pPr marL="742684" indent="-285647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bg1"/>
          </a:solidFill>
          <a:latin typeface="+mn-lt"/>
          <a:ea typeface="ＭＳ Ｐゴシック" charset="-128"/>
        </a:defRPr>
      </a:lvl2pPr>
      <a:lvl3pPr marL="1142589" indent="-228517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  <a:ea typeface="ＭＳ Ｐゴシック" charset="-128"/>
        </a:defRPr>
      </a:lvl3pPr>
      <a:lvl4pPr marL="1599626" indent="-228517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+mn-lt"/>
          <a:ea typeface="ＭＳ Ｐゴシック" charset="-128"/>
        </a:defRPr>
      </a:lvl4pPr>
      <a:lvl5pPr marL="2056665" indent="-228517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ＭＳ Ｐゴシック" charset="-128"/>
        </a:defRPr>
      </a:lvl5pPr>
      <a:lvl6pPr marL="2513701" indent="-22851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ＭＳ Ｐゴシック" charset="-128"/>
        </a:defRPr>
      </a:lvl6pPr>
      <a:lvl7pPr marL="2970736" indent="-22851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ＭＳ Ｐゴシック" charset="-128"/>
        </a:defRPr>
      </a:lvl7pPr>
      <a:lvl8pPr marL="3427774" indent="-22851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ＭＳ Ｐゴシック" charset="-128"/>
        </a:defRPr>
      </a:lvl8pPr>
      <a:lvl9pPr marL="3884807" indent="-22851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03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35" algn="l" defTabSz="45703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71" algn="l" defTabSz="45703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10" algn="l" defTabSz="45703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46" algn="l" defTabSz="45703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181" algn="l" defTabSz="45703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219" algn="l" defTabSz="45703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252" algn="l" defTabSz="45703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291" algn="l" defTabSz="45703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219200" y="76200"/>
            <a:ext cx="5867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98" tIns="45649" rIns="91298" bIns="4564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832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7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98" tIns="45649" rIns="91298" bIns="4564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468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98" tIns="45649" rIns="91298" bIns="45649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  <a:latin typeface="Arial" pitchFamily="30" charset="0"/>
                <a:ea typeface="Arial" pitchFamily="30" charset="0"/>
                <a:cs typeface="Arial" pitchFamily="30" charset="0"/>
                <a:sym typeface="Arial" pitchFamily="30" charset="0"/>
              </a:defRPr>
            </a:lvl1pPr>
          </a:lstStyle>
          <a:p>
            <a:pPr>
              <a:defRPr/>
            </a:pPr>
            <a:fld id="{D8DE2AB5-1696-6748-BAB2-634EC02DF5CA}" type="datetime1">
              <a:rPr lang="en-US"/>
              <a:pPr>
                <a:defRPr/>
              </a:pPr>
              <a:t>9/8/13</a:t>
            </a:fld>
            <a:endParaRPr lang="en-US"/>
          </a:p>
        </p:txBody>
      </p:sp>
      <p:sp>
        <p:nvSpPr>
          <p:cNvPr id="8468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33401" y="5638800"/>
            <a:ext cx="80772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98" tIns="45649" rIns="91298" bIns="45649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tx1"/>
                </a:solidFill>
                <a:latin typeface="Arial" pitchFamily="30" charset="0"/>
                <a:ea typeface="Arial" pitchFamily="30" charset="0"/>
                <a:cs typeface="Arial" pitchFamily="30" charset="0"/>
                <a:sym typeface="Arial" pitchFamily="30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468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05601" y="6305551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98" tIns="45649" rIns="91298" bIns="45649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  <a:latin typeface="Arial" pitchFamily="30" charset="0"/>
                <a:ea typeface="Arial" pitchFamily="30" charset="0"/>
                <a:cs typeface="Arial" pitchFamily="30" charset="0"/>
                <a:sym typeface="Arial" pitchFamily="30" charset="0"/>
              </a:defRPr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fld id="{97E0216D-E40A-B641-97FA-C4E414C14F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846855" name="Line 7"/>
          <p:cNvSpPr>
            <a:spLocks noChangeShapeType="1"/>
          </p:cNvSpPr>
          <p:nvPr/>
        </p:nvSpPr>
        <p:spPr bwMode="auto">
          <a:xfrm>
            <a:off x="533401" y="1295400"/>
            <a:ext cx="80772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lIns="91407" tIns="45704" rIns="91407" bIns="45704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Arial" charset="0"/>
              <a:ea typeface="Arial" charset="0"/>
              <a:cs typeface="Arial" charset="0"/>
              <a:sym typeface="Arial" charset="0"/>
            </a:endParaRPr>
          </a:p>
        </p:txBody>
      </p:sp>
      <p:sp>
        <p:nvSpPr>
          <p:cNvPr id="846856" name="Line 8"/>
          <p:cNvSpPr>
            <a:spLocks noChangeShapeType="1"/>
          </p:cNvSpPr>
          <p:nvPr/>
        </p:nvSpPr>
        <p:spPr bwMode="auto">
          <a:xfrm>
            <a:off x="533401" y="1371600"/>
            <a:ext cx="80772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lIns="91407" tIns="45704" rIns="91407" bIns="45704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Arial" charset="0"/>
              <a:ea typeface="Arial" charset="0"/>
              <a:cs typeface="Arial" charset="0"/>
              <a:sym typeface="Arial" charset="0"/>
            </a:endParaRPr>
          </a:p>
        </p:txBody>
      </p:sp>
      <p:sp>
        <p:nvSpPr>
          <p:cNvPr id="846857" name="Line 9"/>
          <p:cNvSpPr>
            <a:spLocks noChangeShapeType="1"/>
          </p:cNvSpPr>
          <p:nvPr/>
        </p:nvSpPr>
        <p:spPr bwMode="auto">
          <a:xfrm>
            <a:off x="533401" y="1219200"/>
            <a:ext cx="80772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lIns="91407" tIns="45704" rIns="91407" bIns="45704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Arial" charset="0"/>
              <a:ea typeface="Arial" charset="0"/>
              <a:cs typeface="Arial" charset="0"/>
              <a:sym typeface="Arial" charset="0"/>
            </a:endParaRPr>
          </a:p>
        </p:txBody>
      </p:sp>
      <p:pic>
        <p:nvPicPr>
          <p:cNvPr id="183306" name="Picture 10" descr="DES-Logo-cropped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0" y="0"/>
            <a:ext cx="120015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46859" name="Text Box 11"/>
          <p:cNvSpPr txBox="1">
            <a:spLocks noChangeArrowheads="1"/>
          </p:cNvSpPr>
          <p:nvPr/>
        </p:nvSpPr>
        <p:spPr bwMode="auto">
          <a:xfrm>
            <a:off x="2879725" y="6500820"/>
            <a:ext cx="1841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07" tIns="45704" rIns="91407" bIns="45704">
            <a:prstTxWarp prst="textNoShape">
              <a:avLst/>
            </a:prstTxWarp>
            <a:spAutoFit/>
          </a:bodyPr>
          <a:lstStyle/>
          <a:p>
            <a:pPr>
              <a:defRPr/>
            </a:pPr>
            <a:endParaRPr lang="en-US" sz="1200" dirty="0">
              <a:solidFill>
                <a:schemeClr val="tx1"/>
              </a:solidFill>
              <a:latin typeface="Arial" pitchFamily="30" charset="0"/>
              <a:ea typeface="Arial" pitchFamily="30" charset="0"/>
              <a:cs typeface="Arial" pitchFamily="30" charset="0"/>
              <a:sym typeface="Arial" pitchFamily="30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801" r:id="rId1"/>
    <p:sldLayoutId id="2147486802" r:id="rId2"/>
    <p:sldLayoutId id="2147486803" r:id="rId3"/>
    <p:sldLayoutId id="2147486804" r:id="rId4"/>
    <p:sldLayoutId id="2147486805" r:id="rId5"/>
    <p:sldLayoutId id="2147486806" r:id="rId6"/>
    <p:sldLayoutId id="2147486807" r:id="rId7"/>
    <p:sldLayoutId id="2147486808" r:id="rId8"/>
    <p:sldLayoutId id="2147486809" r:id="rId9"/>
    <p:sldLayoutId id="2147486810" r:id="rId10"/>
    <p:sldLayoutId id="2147486811" r:id="rId11"/>
    <p:sldLayoutId id="2147486812" r:id="rId12"/>
    <p:sldLayoutId id="2147486995" r:id="rId13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+mj-lt"/>
          <a:ea typeface="ＭＳ Ｐゴシック" pitchFamily="30" charset="-128"/>
          <a:cs typeface="ＭＳ Ｐゴシック" pitchFamily="30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pitchFamily="30" charset="-128"/>
          <a:cs typeface="ＭＳ Ｐゴシック" pitchFamily="3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pitchFamily="30" charset="-128"/>
          <a:cs typeface="ＭＳ Ｐゴシック" pitchFamily="3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pitchFamily="30" charset="-128"/>
          <a:cs typeface="ＭＳ Ｐゴシック" pitchFamily="3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pitchFamily="30" charset="-128"/>
          <a:cs typeface="ＭＳ Ｐゴシック" pitchFamily="30" charset="-128"/>
        </a:defRPr>
      </a:lvl5pPr>
      <a:lvl6pPr marL="457035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6pPr>
      <a:lvl7pPr marL="914071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7pPr>
      <a:lvl8pPr marL="137111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8pPr>
      <a:lvl9pPr marL="1828146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9pPr>
    </p:titleStyle>
    <p:bodyStyle>
      <a:lvl1pPr marL="342778" indent="-342778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30" charset="-128"/>
          <a:cs typeface="ＭＳ Ｐゴシック" pitchFamily="30" charset="-128"/>
        </a:defRPr>
      </a:lvl1pPr>
      <a:lvl2pPr marL="742684" indent="-285647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2pPr>
      <a:lvl3pPr marL="1142589" indent="-228517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ea typeface="ＭＳ Ｐゴシック" charset="-128"/>
        </a:defRPr>
      </a:lvl3pPr>
      <a:lvl4pPr marL="1599626" indent="-228517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  <a:ea typeface="ＭＳ Ｐゴシック" charset="-128"/>
        </a:defRPr>
      </a:lvl4pPr>
      <a:lvl5pPr marL="2056665" indent="-228517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ＭＳ Ｐゴシック" charset="-128"/>
        </a:defRPr>
      </a:lvl5pPr>
      <a:lvl6pPr marL="2513701" indent="-228517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ＭＳ Ｐゴシック" charset="-128"/>
        </a:defRPr>
      </a:lvl6pPr>
      <a:lvl7pPr marL="2970736" indent="-228517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ＭＳ Ｐゴシック" charset="-128"/>
        </a:defRPr>
      </a:lvl7pPr>
      <a:lvl8pPr marL="3427774" indent="-228517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ＭＳ Ｐゴシック" charset="-128"/>
        </a:defRPr>
      </a:lvl8pPr>
      <a:lvl9pPr marL="3884807" indent="-228517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03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35" algn="l" defTabSz="45703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71" algn="l" defTabSz="45703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10" algn="l" defTabSz="45703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46" algn="l" defTabSz="45703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181" algn="l" defTabSz="45703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219" algn="l" defTabSz="45703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252" algn="l" defTabSz="45703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291" algn="l" defTabSz="45703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219200" y="76200"/>
            <a:ext cx="5867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98" tIns="45649" rIns="91298" bIns="4564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976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7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98" tIns="45649" rIns="91298" bIns="4564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98" tIns="45649" rIns="91298" bIns="45649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ea typeface="Arial" pitchFamily="-110" charset="0"/>
                <a:cs typeface="Arial" pitchFamily="-110" charset="0"/>
                <a:sym typeface="Arial" pitchFamily="-110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33401" y="6381750"/>
            <a:ext cx="80772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98" tIns="45649" rIns="91298" bIns="45649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ea typeface="Arial" pitchFamily="-110" charset="0"/>
                <a:cs typeface="Arial" pitchFamily="-110" charset="0"/>
                <a:sym typeface="Arial" pitchFamily="-110" charset="0"/>
              </a:defRPr>
            </a:lvl1pPr>
          </a:lstStyle>
          <a:p>
            <a:pPr>
              <a:defRPr/>
            </a:pPr>
            <a:r>
              <a:rPr lang="en-US"/>
              <a:t>Josh Frieman:  Madrid Collaboration Meeting, May 2010</a:t>
            </a:r>
          </a:p>
        </p:txBody>
      </p:sp>
      <p:sp>
        <p:nvSpPr>
          <p:cNvPr id="1032" name="Line 8"/>
          <p:cNvSpPr>
            <a:spLocks noChangeShapeType="1"/>
          </p:cNvSpPr>
          <p:nvPr userDrawn="1"/>
        </p:nvSpPr>
        <p:spPr bwMode="auto">
          <a:xfrm>
            <a:off x="533401" y="1295400"/>
            <a:ext cx="80772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lIns="91407" tIns="45704" rIns="91407" bIns="45704"/>
          <a:lstStyle/>
          <a:p>
            <a:pPr>
              <a:defRPr/>
            </a:pPr>
            <a:endParaRPr lang="en-US" dirty="0">
              <a:latin typeface="Arial" charset="0"/>
              <a:ea typeface="Arial" pitchFamily="-110" charset="0"/>
              <a:cs typeface="Arial" pitchFamily="-110" charset="0"/>
              <a:sym typeface="Arial" pitchFamily="-110" charset="0"/>
            </a:endParaRPr>
          </a:p>
        </p:txBody>
      </p:sp>
      <p:sp>
        <p:nvSpPr>
          <p:cNvPr id="1033" name="Line 9"/>
          <p:cNvSpPr>
            <a:spLocks noChangeShapeType="1"/>
          </p:cNvSpPr>
          <p:nvPr userDrawn="1"/>
        </p:nvSpPr>
        <p:spPr bwMode="auto">
          <a:xfrm>
            <a:off x="533401" y="1371600"/>
            <a:ext cx="80772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lIns="91407" tIns="45704" rIns="91407" bIns="45704"/>
          <a:lstStyle/>
          <a:p>
            <a:pPr>
              <a:defRPr/>
            </a:pPr>
            <a:endParaRPr lang="en-US" dirty="0">
              <a:latin typeface="Arial" charset="0"/>
              <a:ea typeface="Arial" pitchFamily="-110" charset="0"/>
              <a:cs typeface="Arial" pitchFamily="-110" charset="0"/>
              <a:sym typeface="Arial" pitchFamily="-110" charset="0"/>
            </a:endParaRPr>
          </a:p>
        </p:txBody>
      </p:sp>
      <p:sp>
        <p:nvSpPr>
          <p:cNvPr id="1034" name="Line 10"/>
          <p:cNvSpPr>
            <a:spLocks noChangeShapeType="1"/>
          </p:cNvSpPr>
          <p:nvPr userDrawn="1"/>
        </p:nvSpPr>
        <p:spPr bwMode="auto">
          <a:xfrm>
            <a:off x="533401" y="1219200"/>
            <a:ext cx="80772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lIns="91407" tIns="45704" rIns="91407" bIns="45704"/>
          <a:lstStyle/>
          <a:p>
            <a:pPr>
              <a:defRPr/>
            </a:pPr>
            <a:endParaRPr lang="en-US" dirty="0">
              <a:latin typeface="Arial" charset="0"/>
              <a:ea typeface="Arial" pitchFamily="-110" charset="0"/>
              <a:cs typeface="Arial" pitchFamily="-110" charset="0"/>
              <a:sym typeface="Arial" pitchFamily="-110" charset="0"/>
            </a:endParaRPr>
          </a:p>
        </p:txBody>
      </p:sp>
      <p:pic>
        <p:nvPicPr>
          <p:cNvPr id="197641" name="Picture 12" descr="DES-Logo-cropped"/>
          <p:cNvPicPr>
            <a:picLocks noChangeAspect="1" noChangeArrowheads="1"/>
          </p:cNvPicPr>
          <p:nvPr userDrawn="1"/>
        </p:nvPicPr>
        <p:blipFill>
          <a:blip r:embed="rId14"/>
          <a:srcRect/>
          <a:stretch>
            <a:fillRect/>
          </a:stretch>
        </p:blipFill>
        <p:spPr bwMode="auto">
          <a:xfrm>
            <a:off x="0" y="0"/>
            <a:ext cx="120015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6"/>
          <p:cNvSpPr txBox="1">
            <a:spLocks noChangeArrowheads="1"/>
          </p:cNvSpPr>
          <p:nvPr userDrawn="1"/>
        </p:nvSpPr>
        <p:spPr bwMode="auto">
          <a:xfrm>
            <a:off x="6705601" y="6397626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298" tIns="45649" rIns="91298" bIns="45649">
            <a:prstTxWarp prst="textNoShape">
              <a:avLst/>
            </a:prstTxWarp>
          </a:bodyPr>
          <a:lstStyle>
            <a:lvl1pPr algn="r">
              <a:defRPr sz="1400">
                <a:latin typeface="Arial" pitchFamily="-108" charset="0"/>
              </a:defRPr>
            </a:lvl1pPr>
          </a:lstStyle>
          <a:p>
            <a:pPr>
              <a:defRPr/>
            </a:pPr>
            <a:endParaRPr lang="en-US" dirty="0">
              <a:ea typeface="Arial" pitchFamily="-110" charset="0"/>
              <a:cs typeface="Arial" pitchFamily="-110" charset="0"/>
              <a:sym typeface="Arial" pitchFamily="-110" charset="0"/>
            </a:endParaRPr>
          </a:p>
        </p:txBody>
      </p:sp>
      <p:sp>
        <p:nvSpPr>
          <p:cNvPr id="12" name="Rectangle 6"/>
          <p:cNvSpPr txBox="1">
            <a:spLocks noChangeArrowheads="1"/>
          </p:cNvSpPr>
          <p:nvPr userDrawn="1"/>
        </p:nvSpPr>
        <p:spPr bwMode="auto">
          <a:xfrm>
            <a:off x="6858000" y="65500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298" tIns="45649" rIns="91298" bIns="45649">
            <a:prstTxWarp prst="textNoShape">
              <a:avLst/>
            </a:prstTxWarp>
          </a:bodyPr>
          <a:lstStyle>
            <a:lvl1pPr algn="r">
              <a:defRPr sz="1400">
                <a:latin typeface="Arial" pitchFamily="-108" charset="0"/>
              </a:defRPr>
            </a:lvl1pPr>
          </a:lstStyle>
          <a:p>
            <a:pPr>
              <a:defRPr/>
            </a:pPr>
            <a:endParaRPr lang="en-US" dirty="0">
              <a:ea typeface="Arial" pitchFamily="-110" charset="0"/>
              <a:cs typeface="Arial" pitchFamily="-110" charset="0"/>
              <a:sym typeface="Arial" pitchFamily="-110" charset="0"/>
            </a:endParaRPr>
          </a:p>
        </p:txBody>
      </p:sp>
      <p:sp>
        <p:nvSpPr>
          <p:cNvPr id="13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98" tIns="45649" rIns="91298" bIns="45649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pitchFamily="-108" charset="0"/>
                <a:ea typeface="Arial" pitchFamily="-110" charset="0"/>
                <a:cs typeface="Arial" pitchFamily="-110" charset="0"/>
                <a:sym typeface="Arial" pitchFamily="-110" charset="0"/>
              </a:defRPr>
            </a:lvl1pPr>
          </a:lstStyle>
          <a:p>
            <a:pPr>
              <a:defRPr/>
            </a:pPr>
            <a:fld id="{9CDAE69F-5131-E040-A87F-E461420094F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996" r:id="rId1"/>
    <p:sldLayoutId id="2147486997" r:id="rId2"/>
    <p:sldLayoutId id="2147486998" r:id="rId3"/>
    <p:sldLayoutId id="2147486999" r:id="rId4"/>
    <p:sldLayoutId id="2147487000" r:id="rId5"/>
    <p:sldLayoutId id="2147487001" r:id="rId6"/>
    <p:sldLayoutId id="2147487002" r:id="rId7"/>
    <p:sldLayoutId id="2147487003" r:id="rId8"/>
    <p:sldLayoutId id="2147487004" r:id="rId9"/>
    <p:sldLayoutId id="2147487005" r:id="rId10"/>
    <p:sldLayoutId id="2147487006" r:id="rId11"/>
    <p:sldLayoutId id="2147487007" r:id="rId12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+mj-lt"/>
          <a:ea typeface="ＭＳ Ｐゴシック" pitchFamily="-110" charset="-128"/>
          <a:cs typeface="ＭＳ Ｐゴシック" pitchFamily="-110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pitchFamily="-110" charset="-128"/>
          <a:cs typeface="ＭＳ Ｐゴシック" pitchFamily="-11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pitchFamily="-110" charset="-128"/>
          <a:cs typeface="ＭＳ Ｐゴシック" pitchFamily="-11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pitchFamily="-110" charset="-128"/>
          <a:cs typeface="ＭＳ Ｐゴシック" pitchFamily="-11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pitchFamily="-110" charset="-128"/>
          <a:cs typeface="ＭＳ Ｐゴシック" pitchFamily="-110" charset="-128"/>
        </a:defRPr>
      </a:lvl5pPr>
      <a:lvl6pPr marL="457035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6pPr>
      <a:lvl7pPr marL="914071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7pPr>
      <a:lvl8pPr marL="137111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8pPr>
      <a:lvl9pPr marL="1828146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9pPr>
    </p:titleStyle>
    <p:bodyStyle>
      <a:lvl1pPr marL="342778" indent="-342778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10" charset="-128"/>
          <a:cs typeface="ＭＳ Ｐゴシック" pitchFamily="-110" charset="-128"/>
        </a:defRPr>
      </a:lvl1pPr>
      <a:lvl2pPr marL="742684" indent="-285647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08" charset="-128"/>
        </a:defRPr>
      </a:lvl2pPr>
      <a:lvl3pPr marL="1142589" indent="-228517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ea typeface="ＭＳ Ｐゴシック" pitchFamily="-108" charset="-128"/>
        </a:defRPr>
      </a:lvl3pPr>
      <a:lvl4pPr marL="1599626" indent="-228517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  <a:ea typeface="ＭＳ Ｐゴシック" pitchFamily="-108" charset="-128"/>
        </a:defRPr>
      </a:lvl4pPr>
      <a:lvl5pPr marL="2056665" indent="-228517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ＭＳ Ｐゴシック" pitchFamily="-108" charset="-128"/>
        </a:defRPr>
      </a:lvl5pPr>
      <a:lvl6pPr marL="2513701" indent="-228517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0736" indent="-228517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7774" indent="-228517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4807" indent="-228517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35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71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10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46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181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219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252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291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Line 2"/>
          <p:cNvSpPr>
            <a:spLocks noChangeShapeType="1"/>
          </p:cNvSpPr>
          <p:nvPr/>
        </p:nvSpPr>
        <p:spPr bwMode="auto">
          <a:xfrm>
            <a:off x="533401" y="1295400"/>
            <a:ext cx="8077200" cy="1588"/>
          </a:xfrm>
          <a:prstGeom prst="line">
            <a:avLst/>
          </a:prstGeom>
          <a:noFill/>
          <a:ln w="28440">
            <a:solidFill>
              <a:srgbClr val="000000"/>
            </a:solidFill>
            <a:round/>
            <a:headEnd/>
            <a:tailEnd/>
          </a:ln>
        </p:spPr>
        <p:txBody>
          <a:bodyPr lIns="91407" tIns="45704" rIns="91407" bIns="45704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Arial" charset="0"/>
              <a:ea typeface="Arial" pitchFamily="-110" charset="0"/>
              <a:cs typeface="Arial" pitchFamily="-110" charset="0"/>
              <a:sym typeface="Arial" pitchFamily="-110" charset="0"/>
            </a:endParaRPr>
          </a:p>
        </p:txBody>
      </p:sp>
      <p:sp>
        <p:nvSpPr>
          <p:cNvPr id="1027" name="Line 3"/>
          <p:cNvSpPr>
            <a:spLocks noChangeShapeType="1"/>
          </p:cNvSpPr>
          <p:nvPr/>
        </p:nvSpPr>
        <p:spPr bwMode="auto">
          <a:xfrm>
            <a:off x="533401" y="1371600"/>
            <a:ext cx="8077200" cy="1588"/>
          </a:xfrm>
          <a:prstGeom prst="line">
            <a:avLst/>
          </a:prstGeom>
          <a:noFill/>
          <a:ln w="28440">
            <a:solidFill>
              <a:srgbClr val="FF0000"/>
            </a:solidFill>
            <a:round/>
            <a:headEnd/>
            <a:tailEnd/>
          </a:ln>
        </p:spPr>
        <p:txBody>
          <a:bodyPr lIns="91407" tIns="45704" rIns="91407" bIns="45704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Arial" charset="0"/>
              <a:ea typeface="Arial" pitchFamily="-110" charset="0"/>
              <a:cs typeface="Arial" pitchFamily="-110" charset="0"/>
              <a:sym typeface="Arial" pitchFamily="-110" charset="0"/>
            </a:endParaRPr>
          </a:p>
        </p:txBody>
      </p:sp>
      <p:sp>
        <p:nvSpPr>
          <p:cNvPr id="1028" name="Line 4"/>
          <p:cNvSpPr>
            <a:spLocks noChangeShapeType="1"/>
          </p:cNvSpPr>
          <p:nvPr/>
        </p:nvSpPr>
        <p:spPr bwMode="auto">
          <a:xfrm>
            <a:off x="533401" y="1219200"/>
            <a:ext cx="8077200" cy="1588"/>
          </a:xfrm>
          <a:prstGeom prst="line">
            <a:avLst/>
          </a:prstGeom>
          <a:noFill/>
          <a:ln w="28440">
            <a:solidFill>
              <a:srgbClr val="FF0000"/>
            </a:solidFill>
            <a:round/>
            <a:headEnd/>
            <a:tailEnd/>
          </a:ln>
        </p:spPr>
        <p:txBody>
          <a:bodyPr lIns="91407" tIns="45704" rIns="91407" bIns="45704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Arial" charset="0"/>
              <a:ea typeface="Arial" pitchFamily="-110" charset="0"/>
              <a:cs typeface="Arial" pitchFamily="-110" charset="0"/>
              <a:sym typeface="Arial" pitchFamily="-110" charset="0"/>
            </a:endParaRPr>
          </a:p>
        </p:txBody>
      </p:sp>
      <p:pic>
        <p:nvPicPr>
          <p:cNvPr id="210949" name="Picture 5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0" y="0"/>
            <a:ext cx="120015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095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457207" y="274645"/>
            <a:ext cx="8220075" cy="1133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210951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3058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35" name="Rectangle 11"/>
          <p:cNvSpPr>
            <a:spLocks noChangeArrowheads="1"/>
          </p:cNvSpPr>
          <p:nvPr userDrawn="1"/>
        </p:nvSpPr>
        <p:spPr bwMode="auto">
          <a:xfrm>
            <a:off x="6934201" y="6477000"/>
            <a:ext cx="21336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298" tIns="45649" rIns="91298" bIns="45649">
            <a:prstTxWarp prst="textNoShape">
              <a:avLst/>
            </a:prstTxWarp>
          </a:bodyPr>
          <a:lstStyle/>
          <a:p>
            <a:pPr algn="r">
              <a:defRPr/>
            </a:pPr>
            <a:fld id="{2BD7273F-9B23-8F46-97A4-28A674468EBD}" type="slidenum">
              <a:rPr lang="en-US" sz="1400">
                <a:latin typeface="Arial" pitchFamily="-110" charset="0"/>
                <a:ea typeface="Arial" pitchFamily="-110" charset="0"/>
                <a:cs typeface="Arial" pitchFamily="-110" charset="0"/>
                <a:sym typeface="Arial" pitchFamily="-110" charset="0"/>
              </a:rPr>
              <a:pPr algn="r">
                <a:defRPr/>
              </a:pPr>
              <a:t>‹#›</a:t>
            </a:fld>
            <a:endParaRPr lang="en-US" sz="1400" dirty="0">
              <a:latin typeface="Arial" pitchFamily="-110" charset="0"/>
              <a:ea typeface="Arial" pitchFamily="-110" charset="0"/>
              <a:cs typeface="Arial" pitchFamily="-110" charset="0"/>
              <a:sym typeface="Arial" pitchFamily="-110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813" r:id="rId1"/>
    <p:sldLayoutId id="2147486814" r:id="rId2"/>
    <p:sldLayoutId id="2147486815" r:id="rId3"/>
    <p:sldLayoutId id="2147486816" r:id="rId4"/>
    <p:sldLayoutId id="2147486817" r:id="rId5"/>
    <p:sldLayoutId id="2147486818" r:id="rId6"/>
    <p:sldLayoutId id="2147486819" r:id="rId7"/>
    <p:sldLayoutId id="2147486820" r:id="rId8"/>
    <p:sldLayoutId id="2147486821" r:id="rId9"/>
    <p:sldLayoutId id="2147486822" r:id="rId10"/>
    <p:sldLayoutId id="2147486823" r:id="rId11"/>
  </p:sldLayoutIdLst>
  <p:txStyles>
    <p:titleStyle>
      <a:lvl1pPr algn="ctr" defTabSz="449102" rtl="0" eaLnBrk="0" fontAlgn="base" hangingPunct="0">
        <a:lnSpc>
          <a:spcPct val="97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Arial" pitchFamily="27" charset="0"/>
        <a:defRPr sz="32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49102" rtl="0" eaLnBrk="0" fontAlgn="base" hangingPunct="0">
        <a:lnSpc>
          <a:spcPct val="97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Arial" pitchFamily="27" charset="0"/>
        <a:defRPr sz="3200">
          <a:solidFill>
            <a:srgbClr val="000000"/>
          </a:solidFill>
          <a:latin typeface="Arial" charset="0"/>
          <a:ea typeface="HG Mincho Light J" charset="0"/>
          <a:cs typeface="HG Mincho Light J" charset="0"/>
        </a:defRPr>
      </a:lvl2pPr>
      <a:lvl3pPr algn="ctr" defTabSz="449102" rtl="0" eaLnBrk="0" fontAlgn="base" hangingPunct="0">
        <a:lnSpc>
          <a:spcPct val="97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Arial" pitchFamily="27" charset="0"/>
        <a:defRPr sz="3200">
          <a:solidFill>
            <a:srgbClr val="000000"/>
          </a:solidFill>
          <a:latin typeface="Arial" charset="0"/>
          <a:ea typeface="HG Mincho Light J" charset="0"/>
          <a:cs typeface="HG Mincho Light J" charset="0"/>
        </a:defRPr>
      </a:lvl3pPr>
      <a:lvl4pPr algn="ctr" defTabSz="449102" rtl="0" eaLnBrk="0" fontAlgn="base" hangingPunct="0">
        <a:lnSpc>
          <a:spcPct val="97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Arial" pitchFamily="27" charset="0"/>
        <a:defRPr sz="3200">
          <a:solidFill>
            <a:srgbClr val="000000"/>
          </a:solidFill>
          <a:latin typeface="Arial" charset="0"/>
          <a:ea typeface="HG Mincho Light J" charset="0"/>
          <a:cs typeface="HG Mincho Light J" charset="0"/>
        </a:defRPr>
      </a:lvl4pPr>
      <a:lvl5pPr algn="ctr" defTabSz="449102" rtl="0" eaLnBrk="0" fontAlgn="base" hangingPunct="0">
        <a:lnSpc>
          <a:spcPct val="97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Arial" pitchFamily="27" charset="0"/>
        <a:defRPr sz="3200">
          <a:solidFill>
            <a:srgbClr val="000000"/>
          </a:solidFill>
          <a:latin typeface="Arial" charset="0"/>
          <a:ea typeface="HG Mincho Light J" charset="0"/>
          <a:cs typeface="HG Mincho Light J" charset="0"/>
        </a:defRPr>
      </a:lvl5pPr>
      <a:lvl6pPr marL="457035" algn="l" defTabSz="449102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Arial" charset="0"/>
        <a:defRPr sz="4400">
          <a:solidFill>
            <a:srgbClr val="000000"/>
          </a:solidFill>
          <a:latin typeface="Times New Roman" charset="0"/>
          <a:ea typeface="ＭＳ Ｐゴシック" charset="-128"/>
        </a:defRPr>
      </a:lvl6pPr>
      <a:lvl7pPr marL="914071" algn="l" defTabSz="449102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Arial" charset="0"/>
        <a:defRPr sz="4400">
          <a:solidFill>
            <a:srgbClr val="000000"/>
          </a:solidFill>
          <a:latin typeface="Times New Roman" charset="0"/>
          <a:ea typeface="ＭＳ Ｐゴシック" charset="-128"/>
        </a:defRPr>
      </a:lvl7pPr>
      <a:lvl8pPr marL="1371110" algn="l" defTabSz="449102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Arial" charset="0"/>
        <a:defRPr sz="4400">
          <a:solidFill>
            <a:srgbClr val="000000"/>
          </a:solidFill>
          <a:latin typeface="Times New Roman" charset="0"/>
          <a:ea typeface="ＭＳ Ｐゴシック" charset="-128"/>
        </a:defRPr>
      </a:lvl8pPr>
      <a:lvl9pPr marL="1828146" algn="l" defTabSz="449102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Arial" charset="0"/>
        <a:defRPr sz="4400">
          <a:solidFill>
            <a:srgbClr val="000000"/>
          </a:solidFill>
          <a:latin typeface="Times New Roman" charset="0"/>
          <a:ea typeface="ＭＳ Ｐゴシック" charset="-128"/>
        </a:defRPr>
      </a:lvl9pPr>
    </p:titleStyle>
    <p:bodyStyle>
      <a:lvl1pPr marL="333256" indent="-333256" algn="l" defTabSz="449102" rtl="0" eaLnBrk="0" fontAlgn="base" hangingPunct="0">
        <a:lnSpc>
          <a:spcPct val="97000"/>
        </a:lnSpc>
        <a:spcBef>
          <a:spcPts val="525"/>
        </a:spcBef>
        <a:spcAft>
          <a:spcPct val="0"/>
        </a:spcAft>
        <a:buClr>
          <a:srgbClr val="000000"/>
        </a:buClr>
        <a:buSzPct val="100000"/>
        <a:buFont typeface="Arial" pitchFamily="27" charset="0"/>
        <a:buChar char="•"/>
        <a:defRPr sz="2400">
          <a:solidFill>
            <a:srgbClr val="000000"/>
          </a:solidFill>
          <a:latin typeface="+mn-lt"/>
          <a:ea typeface="+mn-ea"/>
          <a:cs typeface="+mn-cs"/>
        </a:defRPr>
      </a:lvl1pPr>
      <a:lvl2pPr marL="733160" indent="-276127" algn="l" defTabSz="449102" rtl="0" eaLnBrk="0" fontAlgn="base" hangingPunct="0">
        <a:lnSpc>
          <a:spcPct val="97000"/>
        </a:lnSpc>
        <a:spcBef>
          <a:spcPts val="425"/>
        </a:spcBef>
        <a:spcAft>
          <a:spcPct val="0"/>
        </a:spcAft>
        <a:buClr>
          <a:srgbClr val="000000"/>
        </a:buClr>
        <a:buSzPct val="100000"/>
        <a:buFont typeface="Arial" pitchFamily="27" charset="0"/>
        <a:buChar char="–"/>
        <a:defRPr sz="2000">
          <a:solidFill>
            <a:srgbClr val="000000"/>
          </a:solidFill>
          <a:latin typeface="+mn-lt"/>
          <a:ea typeface="+mn-ea"/>
          <a:cs typeface="+mn-cs"/>
        </a:defRPr>
      </a:lvl2pPr>
      <a:lvl3pPr marL="1142589" indent="-228517" algn="l" defTabSz="449102" rtl="0" eaLnBrk="0" fontAlgn="base" hangingPunct="0">
        <a:lnSpc>
          <a:spcPct val="97000"/>
        </a:lnSpc>
        <a:spcBef>
          <a:spcPts val="375"/>
        </a:spcBef>
        <a:spcAft>
          <a:spcPct val="0"/>
        </a:spcAft>
        <a:buClr>
          <a:srgbClr val="000000"/>
        </a:buClr>
        <a:buSzPct val="100000"/>
        <a:buFont typeface="Arial" pitchFamily="27" charset="0"/>
        <a:buChar char="•"/>
        <a:defRPr>
          <a:solidFill>
            <a:srgbClr val="000000"/>
          </a:solidFill>
          <a:latin typeface="+mn-lt"/>
          <a:ea typeface="+mn-ea"/>
          <a:cs typeface="+mn-cs"/>
        </a:defRPr>
      </a:lvl3pPr>
      <a:lvl4pPr marL="1599626" indent="-228517" algn="l" defTabSz="449102" rtl="0" eaLnBrk="0" fontAlgn="base" hangingPunct="0">
        <a:lnSpc>
          <a:spcPct val="97000"/>
        </a:lnSpc>
        <a:spcBef>
          <a:spcPts val="325"/>
        </a:spcBef>
        <a:spcAft>
          <a:spcPct val="0"/>
        </a:spcAft>
        <a:buClr>
          <a:srgbClr val="000000"/>
        </a:buClr>
        <a:buSzPct val="100000"/>
        <a:buFont typeface="Arial" pitchFamily="27" charset="0"/>
        <a:buChar char="–"/>
        <a:defRPr sz="1600">
          <a:solidFill>
            <a:srgbClr val="000000"/>
          </a:solidFill>
          <a:latin typeface="+mn-lt"/>
          <a:ea typeface="+mn-ea"/>
          <a:cs typeface="+mn-cs"/>
        </a:defRPr>
      </a:lvl4pPr>
      <a:lvl5pPr marL="2056665" indent="-228517" algn="l" defTabSz="449102" rtl="0" eaLnBrk="0" fontAlgn="base" hangingPunct="0">
        <a:lnSpc>
          <a:spcPct val="97000"/>
        </a:lnSpc>
        <a:spcBef>
          <a:spcPts val="275"/>
        </a:spcBef>
        <a:spcAft>
          <a:spcPct val="0"/>
        </a:spcAft>
        <a:buClr>
          <a:srgbClr val="000000"/>
        </a:buClr>
        <a:buSzPct val="100000"/>
        <a:buFont typeface="Arial" pitchFamily="27" charset="0"/>
        <a:buChar char="»"/>
        <a:defRPr sz="1400">
          <a:solidFill>
            <a:srgbClr val="000000"/>
          </a:solidFill>
          <a:latin typeface="+mn-lt"/>
          <a:ea typeface="+mn-ea"/>
          <a:cs typeface="+mn-cs"/>
        </a:defRPr>
      </a:lvl5pPr>
      <a:lvl6pPr marL="2513701" indent="-228517" algn="l" defTabSz="449102" rtl="0" fontAlgn="base">
        <a:lnSpc>
          <a:spcPct val="97000"/>
        </a:lnSpc>
        <a:spcBef>
          <a:spcPts val="275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1400">
          <a:solidFill>
            <a:srgbClr val="000000"/>
          </a:solidFill>
          <a:latin typeface="+mn-lt"/>
          <a:ea typeface="+mn-ea"/>
          <a:cs typeface="+mn-cs"/>
        </a:defRPr>
      </a:lvl6pPr>
      <a:lvl7pPr marL="2970736" indent="-228517" algn="l" defTabSz="449102" rtl="0" fontAlgn="base">
        <a:lnSpc>
          <a:spcPct val="97000"/>
        </a:lnSpc>
        <a:spcBef>
          <a:spcPts val="275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1400">
          <a:solidFill>
            <a:srgbClr val="000000"/>
          </a:solidFill>
          <a:latin typeface="+mn-lt"/>
          <a:ea typeface="+mn-ea"/>
          <a:cs typeface="+mn-cs"/>
        </a:defRPr>
      </a:lvl7pPr>
      <a:lvl8pPr marL="3427774" indent="-228517" algn="l" defTabSz="449102" rtl="0" fontAlgn="base">
        <a:lnSpc>
          <a:spcPct val="97000"/>
        </a:lnSpc>
        <a:spcBef>
          <a:spcPts val="275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1400">
          <a:solidFill>
            <a:srgbClr val="000000"/>
          </a:solidFill>
          <a:latin typeface="+mn-lt"/>
          <a:ea typeface="+mn-ea"/>
          <a:cs typeface="+mn-cs"/>
        </a:defRPr>
      </a:lvl8pPr>
      <a:lvl9pPr marL="3884807" indent="-228517" algn="l" defTabSz="449102" rtl="0" fontAlgn="base">
        <a:lnSpc>
          <a:spcPct val="97000"/>
        </a:lnSpc>
        <a:spcBef>
          <a:spcPts val="275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14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03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35" algn="l" defTabSz="45703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71" algn="l" defTabSz="45703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10" algn="l" defTabSz="45703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46" algn="l" defTabSz="45703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181" algn="l" defTabSz="45703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219" algn="l" defTabSz="45703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252" algn="l" defTabSz="45703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291" algn="l" defTabSz="45703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219200" y="76200"/>
            <a:ext cx="5867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98" tIns="45649" rIns="91298" bIns="4564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232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7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98" tIns="45649" rIns="91298" bIns="4564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884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98" tIns="45649" rIns="91298" bIns="45649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  <a:ea typeface="+mn-ea"/>
                <a:cs typeface="Arial" charset="0"/>
                <a:sym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884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33401" y="5638800"/>
            <a:ext cx="80772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98" tIns="45649" rIns="91298" bIns="45649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tx1"/>
                </a:solidFill>
                <a:latin typeface="Arial" charset="0"/>
                <a:ea typeface="+mn-ea"/>
                <a:cs typeface="Arial" charset="0"/>
                <a:sym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884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05601" y="6305551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98" tIns="45649" rIns="91298" bIns="45649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  <a:latin typeface="Arial" pitchFamily="-110" charset="0"/>
                <a:ea typeface="Arial" pitchFamily="-110" charset="0"/>
                <a:cs typeface="Arial" pitchFamily="-110" charset="0"/>
                <a:sym typeface="Arial" pitchFamily="-110" charset="0"/>
              </a:defRPr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fld id="{ABDD126D-1DD4-BF42-A202-EEAB759054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488455" name="Line 7"/>
          <p:cNvSpPr>
            <a:spLocks noChangeShapeType="1"/>
          </p:cNvSpPr>
          <p:nvPr/>
        </p:nvSpPr>
        <p:spPr bwMode="auto">
          <a:xfrm>
            <a:off x="533401" y="1295400"/>
            <a:ext cx="80772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lIns="91407" tIns="45704" rIns="91407" bIns="45704"/>
          <a:lstStyle/>
          <a:p>
            <a:pPr>
              <a:defRPr/>
            </a:pPr>
            <a:endParaRPr lang="en-US">
              <a:latin typeface="Arial" charset="0"/>
              <a:ea typeface="+mn-ea"/>
              <a:cs typeface="Arial" charset="0"/>
              <a:sym typeface="Arial" charset="0"/>
            </a:endParaRPr>
          </a:p>
        </p:txBody>
      </p:sp>
      <p:sp>
        <p:nvSpPr>
          <p:cNvPr id="488456" name="Line 8"/>
          <p:cNvSpPr>
            <a:spLocks noChangeShapeType="1"/>
          </p:cNvSpPr>
          <p:nvPr/>
        </p:nvSpPr>
        <p:spPr bwMode="auto">
          <a:xfrm>
            <a:off x="533401" y="1371600"/>
            <a:ext cx="80772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lIns="91407" tIns="45704" rIns="91407" bIns="45704"/>
          <a:lstStyle/>
          <a:p>
            <a:pPr>
              <a:defRPr/>
            </a:pPr>
            <a:endParaRPr lang="en-US">
              <a:latin typeface="Arial" charset="0"/>
              <a:ea typeface="+mn-ea"/>
              <a:cs typeface="Arial" charset="0"/>
              <a:sym typeface="Arial" charset="0"/>
            </a:endParaRPr>
          </a:p>
        </p:txBody>
      </p:sp>
      <p:sp>
        <p:nvSpPr>
          <p:cNvPr id="488457" name="Line 9"/>
          <p:cNvSpPr>
            <a:spLocks noChangeShapeType="1"/>
          </p:cNvSpPr>
          <p:nvPr/>
        </p:nvSpPr>
        <p:spPr bwMode="auto">
          <a:xfrm>
            <a:off x="533401" y="1219200"/>
            <a:ext cx="80772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lIns="91407" tIns="45704" rIns="91407" bIns="45704"/>
          <a:lstStyle/>
          <a:p>
            <a:pPr>
              <a:defRPr/>
            </a:pPr>
            <a:endParaRPr lang="en-US">
              <a:latin typeface="Arial" charset="0"/>
              <a:ea typeface="+mn-ea"/>
              <a:cs typeface="Arial" charset="0"/>
              <a:sym typeface="Arial" charset="0"/>
            </a:endParaRPr>
          </a:p>
        </p:txBody>
      </p:sp>
      <p:pic>
        <p:nvPicPr>
          <p:cNvPr id="223242" name="Picture 10" descr="DES-Logo-cropped"/>
          <p:cNvPicPr>
            <a:picLocks noChangeAspect="1" noChangeArrowheads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0" y="0"/>
            <a:ext cx="120015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6824" r:id="rId1"/>
    <p:sldLayoutId id="2147487008" r:id="rId2"/>
    <p:sldLayoutId id="2147486825" r:id="rId3"/>
    <p:sldLayoutId id="2147486826" r:id="rId4"/>
    <p:sldLayoutId id="2147486827" r:id="rId5"/>
    <p:sldLayoutId id="2147486828" r:id="rId6"/>
    <p:sldLayoutId id="2147486829" r:id="rId7"/>
    <p:sldLayoutId id="2147486830" r:id="rId8"/>
    <p:sldLayoutId id="2147486831" r:id="rId9"/>
    <p:sldLayoutId id="2147486832" r:id="rId10"/>
    <p:sldLayoutId id="2147486833" r:id="rId11"/>
    <p:sldLayoutId id="2147486834" r:id="rId12"/>
    <p:sldLayoutId id="2147486835" r:id="rId13"/>
    <p:sldLayoutId id="2147486836" r:id="rId14"/>
    <p:sldLayoutId id="2147486837" r:id="rId15"/>
    <p:sldLayoutId id="2147487009" r:id="rId16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+mj-lt"/>
          <a:ea typeface="ＭＳ Ｐゴシック" pitchFamily="-111" charset="-128"/>
          <a:cs typeface="ＭＳ Ｐゴシック" pitchFamily="-111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pitchFamily="-111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pitchFamily="-111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pitchFamily="-111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pitchFamily="-111" charset="-128"/>
          <a:cs typeface="ＭＳ Ｐゴシック" pitchFamily="-111" charset="-128"/>
        </a:defRPr>
      </a:lvl5pPr>
      <a:lvl6pPr marL="457035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6pPr>
      <a:lvl7pPr marL="914071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7pPr>
      <a:lvl8pPr marL="137111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8pPr>
      <a:lvl9pPr marL="1828146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9pPr>
    </p:titleStyle>
    <p:bodyStyle>
      <a:lvl1pPr marL="342778" indent="-342778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11" charset="-128"/>
          <a:cs typeface="ＭＳ Ｐゴシック" pitchFamily="-111" charset="-128"/>
        </a:defRPr>
      </a:lvl1pPr>
      <a:lvl2pPr marL="742684" indent="-285647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10" charset="-128"/>
        </a:defRPr>
      </a:lvl2pPr>
      <a:lvl3pPr marL="1142589" indent="-228517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ea typeface="ＭＳ Ｐゴシック" pitchFamily="-110" charset="-128"/>
        </a:defRPr>
      </a:lvl3pPr>
      <a:lvl4pPr marL="1599626" indent="-228517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  <a:ea typeface="ＭＳ Ｐゴシック" pitchFamily="-110" charset="-128"/>
        </a:defRPr>
      </a:lvl4pPr>
      <a:lvl5pPr marL="2056665" indent="-228517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ＭＳ Ｐゴシック" pitchFamily="-110" charset="-128"/>
        </a:defRPr>
      </a:lvl5pPr>
      <a:lvl6pPr marL="2513701" indent="-228517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0736" indent="-228517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7774" indent="-228517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4807" indent="-228517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35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71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10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46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181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219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252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291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0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4" Type="http://schemas.openxmlformats.org/officeDocument/2006/relationships/image" Target="../media/image17.emf"/><Relationship Id="rId5" Type="http://schemas.openxmlformats.org/officeDocument/2006/relationships/oleObject" Target="../embeddings/oleObject5.bin"/><Relationship Id="rId6" Type="http://schemas.openxmlformats.org/officeDocument/2006/relationships/image" Target="../media/image18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34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2.xml"/><Relationship Id="rId2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4" Type="http://schemas.openxmlformats.org/officeDocument/2006/relationships/image" Target="../media/image22.jpeg"/><Relationship Id="rId1" Type="http://schemas.openxmlformats.org/officeDocument/2006/relationships/slideLayout" Target="../slideLayouts/slideLayout342.xml"/><Relationship Id="rId2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2.xml"/><Relationship Id="rId2" Type="http://schemas.openxmlformats.org/officeDocument/2006/relationships/image" Target="../media/image23.tif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2.xml"/><Relationship Id="rId2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2.xml"/><Relationship Id="rId2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jpeg"/><Relationship Id="rId5" Type="http://schemas.openxmlformats.org/officeDocument/2006/relationships/image" Target="../media/image28.jpeg"/><Relationship Id="rId6" Type="http://schemas.openxmlformats.org/officeDocument/2006/relationships/image" Target="../media/image29.jpeg"/><Relationship Id="rId7" Type="http://schemas.openxmlformats.org/officeDocument/2006/relationships/image" Target="../media/image30.jpeg"/><Relationship Id="rId8" Type="http://schemas.openxmlformats.org/officeDocument/2006/relationships/image" Target="../media/image31.jpeg"/><Relationship Id="rId9" Type="http://schemas.openxmlformats.org/officeDocument/2006/relationships/image" Target="../media/image32.jpeg"/><Relationship Id="rId10" Type="http://schemas.openxmlformats.org/officeDocument/2006/relationships/image" Target="../media/image33.jpeg"/><Relationship Id="rId11" Type="http://schemas.openxmlformats.org/officeDocument/2006/relationships/image" Target="../media/image34.jpeg"/><Relationship Id="rId1" Type="http://schemas.openxmlformats.org/officeDocument/2006/relationships/slideLayout" Target="../slideLayouts/slideLayout252.xml"/><Relationship Id="rId2" Type="http://schemas.openxmlformats.org/officeDocument/2006/relationships/notesSlide" Target="../notesSlides/notesSlide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2.xml"/><Relationship Id="rId2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2.xml"/><Relationship Id="rId2" Type="http://schemas.openxmlformats.org/officeDocument/2006/relationships/image" Target="../media/image35.png"/><Relationship Id="rId3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4" Type="http://schemas.openxmlformats.org/officeDocument/2006/relationships/image" Target="../media/image37.emf"/><Relationship Id="rId5" Type="http://schemas.openxmlformats.org/officeDocument/2006/relationships/image" Target="../media/image38.png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34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4" Type="http://schemas.openxmlformats.org/officeDocument/2006/relationships/image" Target="../media/image37.emf"/><Relationship Id="rId5" Type="http://schemas.openxmlformats.org/officeDocument/2006/relationships/image" Target="../media/image39.png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34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4" Type="http://schemas.openxmlformats.org/officeDocument/2006/relationships/image" Target="../media/image37.emf"/><Relationship Id="rId5" Type="http://schemas.openxmlformats.org/officeDocument/2006/relationships/image" Target="../media/image39.png"/><Relationship Id="rId6" Type="http://schemas.openxmlformats.org/officeDocument/2006/relationships/image" Target="../media/image38.png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342.xml"/></Relationships>
</file>

<file path=ppt/slides/_rels/slide2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9.png"/><Relationship Id="rId12" Type="http://schemas.openxmlformats.org/officeDocument/2006/relationships/image" Target="../media/image50.png"/><Relationship Id="rId13" Type="http://schemas.openxmlformats.org/officeDocument/2006/relationships/image" Target="../media/image51.png"/><Relationship Id="rId14" Type="http://schemas.openxmlformats.org/officeDocument/2006/relationships/image" Target="../media/image52.png"/><Relationship Id="rId15" Type="http://schemas.openxmlformats.org/officeDocument/2006/relationships/image" Target="../media/image53.png"/><Relationship Id="rId16" Type="http://schemas.openxmlformats.org/officeDocument/2006/relationships/image" Target="../media/image54.png"/><Relationship Id="rId17" Type="http://schemas.openxmlformats.org/officeDocument/2006/relationships/image" Target="../media/image55.png"/><Relationship Id="rId1" Type="http://schemas.openxmlformats.org/officeDocument/2006/relationships/slideLayout" Target="../slideLayouts/slideLayout342.xml"/><Relationship Id="rId2" Type="http://schemas.openxmlformats.org/officeDocument/2006/relationships/image" Target="../media/image40.png"/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5" Type="http://schemas.openxmlformats.org/officeDocument/2006/relationships/image" Target="../media/image43.png"/><Relationship Id="rId6" Type="http://schemas.openxmlformats.org/officeDocument/2006/relationships/image" Target="../media/image44.png"/><Relationship Id="rId7" Type="http://schemas.openxmlformats.org/officeDocument/2006/relationships/image" Target="../media/image45.png"/><Relationship Id="rId8" Type="http://schemas.openxmlformats.org/officeDocument/2006/relationships/image" Target="../media/image46.png"/><Relationship Id="rId9" Type="http://schemas.openxmlformats.org/officeDocument/2006/relationships/image" Target="../media/image47.png"/><Relationship Id="rId10" Type="http://schemas.openxmlformats.org/officeDocument/2006/relationships/image" Target="../media/image48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4" Type="http://schemas.openxmlformats.org/officeDocument/2006/relationships/image" Target="../media/image58.png"/><Relationship Id="rId5" Type="http://schemas.openxmlformats.org/officeDocument/2006/relationships/image" Target="../media/image59.jpeg"/><Relationship Id="rId6" Type="http://schemas.openxmlformats.org/officeDocument/2006/relationships/oleObject" Target="../embeddings/Microsoft_Excel_97_-_2004_Worksheet1.xls"/><Relationship Id="rId7" Type="http://schemas.openxmlformats.org/officeDocument/2006/relationships/image" Target="../media/image56.emf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34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4" Type="http://schemas.openxmlformats.org/officeDocument/2006/relationships/image" Target="../media/image58.png"/><Relationship Id="rId5" Type="http://schemas.openxmlformats.org/officeDocument/2006/relationships/image" Target="../media/image59.jpeg"/><Relationship Id="rId6" Type="http://schemas.openxmlformats.org/officeDocument/2006/relationships/oleObject" Target="../embeddings/Microsoft_Excel_97_-_2004_Worksheet2.xls"/><Relationship Id="rId7" Type="http://schemas.openxmlformats.org/officeDocument/2006/relationships/image" Target="../media/image56.emf"/><Relationship Id="rId8" Type="http://schemas.openxmlformats.org/officeDocument/2006/relationships/image" Target="../media/image60.jpeg"/><Relationship Id="rId1" Type="http://schemas.openxmlformats.org/officeDocument/2006/relationships/vmlDrawing" Target="../drawings/vmlDrawing8.vml"/><Relationship Id="rId2" Type="http://schemas.openxmlformats.org/officeDocument/2006/relationships/slideLayout" Target="../slideLayouts/slideLayout34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2.xml"/><Relationship Id="rId2" Type="http://schemas.openxmlformats.org/officeDocument/2006/relationships/image" Target="../media/image61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2.xml"/><Relationship Id="rId2" Type="http://schemas.openxmlformats.org/officeDocument/2006/relationships/image" Target="../media/image62.jpeg"/><Relationship Id="rId3" Type="http://schemas.openxmlformats.org/officeDocument/2006/relationships/image" Target="../media/image6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4" Type="http://schemas.openxmlformats.org/officeDocument/2006/relationships/image" Target="../media/image64.jpeg"/><Relationship Id="rId1" Type="http://schemas.openxmlformats.org/officeDocument/2006/relationships/slideLayout" Target="../slideLayouts/slideLayout342.xml"/><Relationship Id="rId2" Type="http://schemas.openxmlformats.org/officeDocument/2006/relationships/image" Target="../media/image62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4" Type="http://schemas.openxmlformats.org/officeDocument/2006/relationships/image" Target="../media/image67.jpeg"/><Relationship Id="rId5" Type="http://schemas.openxmlformats.org/officeDocument/2006/relationships/image" Target="../media/image68.jpeg"/><Relationship Id="rId1" Type="http://schemas.openxmlformats.org/officeDocument/2006/relationships/slideLayout" Target="../slideLayouts/slideLayout342.xml"/><Relationship Id="rId2" Type="http://schemas.openxmlformats.org/officeDocument/2006/relationships/image" Target="../media/image65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2.xml"/><Relationship Id="rId2" Type="http://schemas.openxmlformats.org/officeDocument/2006/relationships/image" Target="../media/image69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2.xml"/><Relationship Id="rId2" Type="http://schemas.openxmlformats.org/officeDocument/2006/relationships/image" Target="../media/image70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2.xml"/><Relationship Id="rId2" Type="http://schemas.openxmlformats.org/officeDocument/2006/relationships/image" Target="../media/image71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2.xml"/><Relationship Id="rId2" Type="http://schemas.openxmlformats.org/officeDocument/2006/relationships/image" Target="../media/image72.jpeg"/><Relationship Id="rId3" Type="http://schemas.openxmlformats.org/officeDocument/2006/relationships/image" Target="../media/image73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2.xml"/><Relationship Id="rId2" Type="http://schemas.openxmlformats.org/officeDocument/2006/relationships/image" Target="../media/image74.jp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2.xml"/><Relationship Id="rId2" Type="http://schemas.openxmlformats.org/officeDocument/2006/relationships/image" Target="../media/image75.jp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3.xml"/><Relationship Id="rId2" Type="http://schemas.openxmlformats.org/officeDocument/2006/relationships/image" Target="../media/image76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5.xml"/><Relationship Id="rId2" Type="http://schemas.openxmlformats.org/officeDocument/2006/relationships/image" Target="../media/image77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5.xml"/><Relationship Id="rId2" Type="http://schemas.openxmlformats.org/officeDocument/2006/relationships/image" Target="../media/image7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4" Type="http://schemas.openxmlformats.org/officeDocument/2006/relationships/image" Target="../media/image9.emf"/><Relationship Id="rId5" Type="http://schemas.openxmlformats.org/officeDocument/2006/relationships/oleObject" Target="../embeddings/oleObject1.bin"/><Relationship Id="rId6" Type="http://schemas.openxmlformats.org/officeDocument/2006/relationships/image" Target="../media/image7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34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2.xml"/><Relationship Id="rId2" Type="http://schemas.openxmlformats.org/officeDocument/2006/relationships/image" Target="../media/image79.png"/><Relationship Id="rId3" Type="http://schemas.openxmlformats.org/officeDocument/2006/relationships/image" Target="../media/image80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2.xml"/><Relationship Id="rId2" Type="http://schemas.openxmlformats.org/officeDocument/2006/relationships/image" Target="../media/image81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2.xml"/><Relationship Id="rId2" Type="http://schemas.openxmlformats.org/officeDocument/2006/relationships/image" Target="../media/image82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5.xml"/><Relationship Id="rId2" Type="http://schemas.openxmlformats.org/officeDocument/2006/relationships/image" Target="../media/image83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2.xml"/><Relationship Id="rId2" Type="http://schemas.openxmlformats.org/officeDocument/2006/relationships/image" Target="../media/image84.tiff"/><Relationship Id="rId3" Type="http://schemas.openxmlformats.org/officeDocument/2006/relationships/image" Target="../media/image85.tiff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2.xml"/><Relationship Id="rId2" Type="http://schemas.openxmlformats.org/officeDocument/2006/relationships/image" Target="../media/image86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2.xml"/><Relationship Id="rId2" Type="http://schemas.openxmlformats.org/officeDocument/2006/relationships/image" Target="../media/image86.png"/><Relationship Id="rId3" Type="http://schemas.openxmlformats.org/officeDocument/2006/relationships/image" Target="../media/image87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2.xml"/><Relationship Id="rId2" Type="http://schemas.openxmlformats.org/officeDocument/2006/relationships/image" Target="../media/image88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4" Type="http://schemas.openxmlformats.org/officeDocument/2006/relationships/image" Target="../media/image91.png"/><Relationship Id="rId1" Type="http://schemas.openxmlformats.org/officeDocument/2006/relationships/slideLayout" Target="../slideLayouts/slideLayout342.xml"/><Relationship Id="rId2" Type="http://schemas.openxmlformats.org/officeDocument/2006/relationships/image" Target="../media/image89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4" Type="http://schemas.openxmlformats.org/officeDocument/2006/relationships/image" Target="../media/image94.png"/><Relationship Id="rId1" Type="http://schemas.openxmlformats.org/officeDocument/2006/relationships/slideLayout" Target="../slideLayouts/slideLayout342.xml"/><Relationship Id="rId2" Type="http://schemas.openxmlformats.org/officeDocument/2006/relationships/image" Target="../media/image9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2.xml"/><Relationship Id="rId2" Type="http://schemas.openxmlformats.org/officeDocument/2006/relationships/image" Target="../media/image10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2.xml"/><Relationship Id="rId2" Type="http://schemas.openxmlformats.org/officeDocument/2006/relationships/image" Target="../media/image95.emf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2.xml"/><Relationship Id="rId2" Type="http://schemas.openxmlformats.org/officeDocument/2006/relationships/image" Target="../media/image96.GIF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4" Type="http://schemas.openxmlformats.org/officeDocument/2006/relationships/image" Target="../media/image99.png"/><Relationship Id="rId1" Type="http://schemas.openxmlformats.org/officeDocument/2006/relationships/slideLayout" Target="../slideLayouts/slideLayout342.xml"/><Relationship Id="rId2" Type="http://schemas.openxmlformats.org/officeDocument/2006/relationships/image" Target="../media/image97.GIF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2.xml"/><Relationship Id="rId2" Type="http://schemas.openxmlformats.org/officeDocument/2006/relationships/image" Target="../media/image100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2.xml"/><Relationship Id="rId2" Type="http://schemas.openxmlformats.org/officeDocument/2006/relationships/image" Target="../media/image10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4" Type="http://schemas.openxmlformats.org/officeDocument/2006/relationships/oleObject" Target="../embeddings/oleObject2.bin"/><Relationship Id="rId5" Type="http://schemas.openxmlformats.org/officeDocument/2006/relationships/image" Target="../media/image11.emf"/><Relationship Id="rId6" Type="http://schemas.openxmlformats.org/officeDocument/2006/relationships/oleObject" Target="../embeddings/oleObject3.bin"/><Relationship Id="rId7" Type="http://schemas.openxmlformats.org/officeDocument/2006/relationships/image" Target="../media/image12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34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6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4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1" Type="http://schemas.openxmlformats.org/officeDocument/2006/relationships/slideLayout" Target="../slideLayouts/slideLayout333.xml"/><Relationship Id="rId2" Type="http://schemas.openxmlformats.org/officeDocument/2006/relationships/diagramData" Target="../diagrams/data1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0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2.xml"/><Relationship Id="rId2" Type="http://schemas.openxmlformats.org/officeDocument/2006/relationships/image" Target="../media/image14.png"/><Relationship Id="rId3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2.xml"/><Relationship Id="rId2" Type="http://schemas.openxmlformats.org/officeDocument/2006/relationships/image" Target="../media/image14.png"/><Relationship Id="rId3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2.xml"/><Relationship Id="rId2" Type="http://schemas.openxmlformats.org/officeDocument/2006/relationships/image" Target="../media/image16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59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09600" y="-228600"/>
            <a:ext cx="7696200" cy="2895600"/>
          </a:xfrm>
        </p:spPr>
        <p:txBody>
          <a:bodyPr/>
          <a:lstStyle/>
          <a:p>
            <a:pPr algn="ctr">
              <a:lnSpc>
                <a:spcPct val="80000"/>
              </a:lnSpc>
              <a:buFontTx/>
              <a:buNone/>
            </a:pPr>
            <a:endParaRPr lang="en-US" sz="1000" dirty="0"/>
          </a:p>
          <a:p>
            <a:pPr algn="ctr">
              <a:lnSpc>
                <a:spcPct val="80000"/>
              </a:lnSpc>
              <a:buFontTx/>
              <a:buNone/>
            </a:pPr>
            <a:endParaRPr lang="en-US" sz="1000" dirty="0"/>
          </a:p>
          <a:p>
            <a:pPr algn="ctr">
              <a:lnSpc>
                <a:spcPct val="80000"/>
              </a:lnSpc>
              <a:buFontTx/>
              <a:buNone/>
            </a:pPr>
            <a:r>
              <a:rPr lang="en-US" sz="3600" b="1" dirty="0" smtClean="0">
                <a:solidFill>
                  <a:srgbClr val="C00000"/>
                </a:solidFill>
              </a:rPr>
              <a:t>DES and the </a:t>
            </a:r>
          </a:p>
          <a:p>
            <a:pPr algn="ctr">
              <a:lnSpc>
                <a:spcPct val="80000"/>
              </a:lnSpc>
              <a:buFontTx/>
              <a:buNone/>
            </a:pPr>
            <a:r>
              <a:rPr lang="en-US" sz="3600" b="1" dirty="0" err="1" smtClean="0">
                <a:solidFill>
                  <a:srgbClr val="C00000"/>
                </a:solidFill>
              </a:rPr>
              <a:t>Fermilab</a:t>
            </a:r>
            <a:r>
              <a:rPr lang="en-US" sz="3600" b="1" dirty="0" smtClean="0">
                <a:solidFill>
                  <a:srgbClr val="C00000"/>
                </a:solidFill>
              </a:rPr>
              <a:t> Dark Energy Program</a:t>
            </a:r>
            <a:endParaRPr lang="en-US" sz="3600" b="1" dirty="0">
              <a:solidFill>
                <a:srgbClr val="C00000"/>
              </a:solidFill>
            </a:endParaRPr>
          </a:p>
          <a:p>
            <a:pPr algn="ctr">
              <a:lnSpc>
                <a:spcPct val="80000"/>
              </a:lnSpc>
              <a:buFontTx/>
              <a:buNone/>
            </a:pPr>
            <a:endParaRPr lang="en-US" sz="2000" b="1" dirty="0"/>
          </a:p>
          <a:p>
            <a:pPr algn="ctr">
              <a:lnSpc>
                <a:spcPct val="80000"/>
              </a:lnSpc>
              <a:buFontTx/>
              <a:buNone/>
            </a:pPr>
            <a:endParaRPr lang="en-US" sz="2000" dirty="0" smtClean="0"/>
          </a:p>
          <a:p>
            <a:pPr algn="ctr">
              <a:lnSpc>
                <a:spcPct val="80000"/>
              </a:lnSpc>
              <a:buFontTx/>
              <a:buNone/>
            </a:pPr>
            <a:r>
              <a:rPr lang="en-US" sz="2400" dirty="0" smtClean="0"/>
              <a:t>Josh Frieman</a:t>
            </a:r>
            <a:endParaRPr lang="en-US" sz="2400" dirty="0"/>
          </a:p>
          <a:p>
            <a:pPr algn="ctr">
              <a:lnSpc>
                <a:spcPct val="80000"/>
              </a:lnSpc>
              <a:buNone/>
            </a:pPr>
            <a:r>
              <a:rPr lang="en-US" sz="2400" dirty="0" smtClean="0"/>
              <a:t>DOE Cosmic Frontier Program Review</a:t>
            </a:r>
            <a:endParaRPr lang="en-US" sz="2400" dirty="0" smtClean="0"/>
          </a:p>
          <a:p>
            <a:pPr algn="ctr">
              <a:lnSpc>
                <a:spcPct val="80000"/>
              </a:lnSpc>
              <a:buNone/>
            </a:pPr>
            <a:r>
              <a:rPr lang="en-US" sz="2400" dirty="0" smtClean="0"/>
              <a:t>September</a:t>
            </a:r>
            <a:r>
              <a:rPr lang="en-US" sz="2400" dirty="0" smtClean="0"/>
              <a:t> 17</a:t>
            </a:r>
            <a:r>
              <a:rPr lang="en-US" sz="2400" dirty="0" smtClean="0"/>
              <a:t>, 2013</a:t>
            </a:r>
            <a:endParaRPr lang="en-US" sz="24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0D59F11-F73B-5846-AC0D-BB3B66F6B639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1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4" name="Picture 9" descr="6a00d8341bf7f753ef00e54f2bfc228833-800wi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76400" y="3124200"/>
            <a:ext cx="5880927" cy="25906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2934731" y="4038600"/>
            <a:ext cx="646669" cy="369332"/>
          </a:xfrm>
          <a:prstGeom prst="rect">
            <a:avLst/>
          </a:prstGeom>
          <a:solidFill>
            <a:srgbClr val="008000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70%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915931" y="4114800"/>
            <a:ext cx="646669" cy="369332"/>
          </a:xfrm>
          <a:prstGeom prst="rect">
            <a:avLst/>
          </a:prstGeom>
          <a:solidFill>
            <a:srgbClr val="000090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25%</a:t>
            </a:r>
            <a:endParaRPr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7924800" cy="762000"/>
          </a:xfrm>
        </p:spPr>
        <p:txBody>
          <a:bodyPr/>
          <a:lstStyle/>
          <a:p>
            <a:r>
              <a:rPr lang="en-US" dirty="0" smtClean="0"/>
              <a:t>II. Weak Lensing Cosmic Shear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0D59F11-F73B-5846-AC0D-BB3B66F6B639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10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reeform 2"/>
          <p:cNvSpPr>
            <a:spLocks/>
          </p:cNvSpPr>
          <p:nvPr/>
        </p:nvSpPr>
        <p:spPr bwMode="auto">
          <a:xfrm>
            <a:off x="7848600" y="2895601"/>
            <a:ext cx="381000" cy="2438400"/>
          </a:xfrm>
          <a:custGeom>
            <a:avLst/>
            <a:gdLst>
              <a:gd name="T0" fmla="*/ 0 w 432"/>
              <a:gd name="T1" fmla="*/ 0 h 1536"/>
              <a:gd name="T2" fmla="*/ 2147483647 w 432"/>
              <a:gd name="T3" fmla="*/ 2147483647 h 1536"/>
              <a:gd name="T4" fmla="*/ 2147483647 w 432"/>
              <a:gd name="T5" fmla="*/ 2147483647 h 1536"/>
              <a:gd name="T6" fmla="*/ 0 w 432"/>
              <a:gd name="T7" fmla="*/ 2147483647 h 1536"/>
              <a:gd name="T8" fmla="*/ 0 w 432"/>
              <a:gd name="T9" fmla="*/ 0 h 153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32"/>
              <a:gd name="T16" fmla="*/ 0 h 1536"/>
              <a:gd name="T17" fmla="*/ 432 w 432"/>
              <a:gd name="T18" fmla="*/ 1536 h 1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32" h="1536">
                <a:moveTo>
                  <a:pt x="0" y="0"/>
                </a:moveTo>
                <a:lnTo>
                  <a:pt x="432" y="288"/>
                </a:lnTo>
                <a:lnTo>
                  <a:pt x="432" y="1536"/>
                </a:lnTo>
                <a:lnTo>
                  <a:pt x="0" y="1056"/>
                </a:lnTo>
                <a:lnTo>
                  <a:pt x="0" y="0"/>
                </a:lnTo>
                <a:close/>
              </a:path>
            </a:pathLst>
          </a:custGeom>
          <a:gradFill rotWithShape="1">
            <a:gsLst>
              <a:gs pos="0">
                <a:srgbClr val="5E002F"/>
              </a:gs>
              <a:gs pos="100000">
                <a:srgbClr val="CC0066"/>
              </a:gs>
            </a:gsLst>
            <a:lin ang="2700000" scaled="1"/>
          </a:gradFill>
          <a:ln w="9525">
            <a:miter lim="800000"/>
            <a:headEnd/>
            <a:tailEnd/>
          </a:ln>
          <a:scene3d>
            <a:camera prst="legacyObliqueTopRight">
              <a:rot lat="21299986" lon="899994" rev="0"/>
            </a:camera>
            <a:lightRig rig="legacyFlat2" dir="b"/>
          </a:scene3d>
          <a:sp3d extrusionH="430200" prstMaterial="legacyMatte">
            <a:bevelT w="13500" h="13500" prst="angle"/>
            <a:bevelB w="13500" h="13500" prst="angle"/>
            <a:extrusionClr>
              <a:srgbClr val="CC0066"/>
            </a:extrusionClr>
          </a:sp3d>
        </p:spPr>
        <p:txBody>
          <a:bodyPr lIns="91388" tIns="45694" rIns="91388" bIns="45694">
            <a:prstTxWarp prst="textNoShape">
              <a:avLst/>
            </a:prstTxWarp>
            <a:flatTx/>
          </a:bodyPr>
          <a:lstStyle/>
          <a:p>
            <a:endParaRPr lang="en-US"/>
          </a:p>
        </p:txBody>
      </p:sp>
      <p:sp>
        <p:nvSpPr>
          <p:cNvPr id="6" name="Oval 3"/>
          <p:cNvSpPr>
            <a:spLocks noChangeArrowheads="1"/>
          </p:cNvSpPr>
          <p:nvPr/>
        </p:nvSpPr>
        <p:spPr bwMode="auto">
          <a:xfrm>
            <a:off x="7924801" y="3657600"/>
            <a:ext cx="152400" cy="609600"/>
          </a:xfrm>
          <a:prstGeom prst="ellipse">
            <a:avLst/>
          </a:pr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388" tIns="45694" rIns="91388" bIns="45694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Freeform 4"/>
          <p:cNvSpPr>
            <a:spLocks/>
          </p:cNvSpPr>
          <p:nvPr/>
        </p:nvSpPr>
        <p:spPr bwMode="auto">
          <a:xfrm>
            <a:off x="5943600" y="1371600"/>
            <a:ext cx="914400" cy="2438400"/>
          </a:xfrm>
          <a:custGeom>
            <a:avLst/>
            <a:gdLst>
              <a:gd name="T0" fmla="*/ 0 w 432"/>
              <a:gd name="T1" fmla="*/ 0 h 1536"/>
              <a:gd name="T2" fmla="*/ 2147483647 w 432"/>
              <a:gd name="T3" fmla="*/ 2147483647 h 1536"/>
              <a:gd name="T4" fmla="*/ 2147483647 w 432"/>
              <a:gd name="T5" fmla="*/ 2147483647 h 1536"/>
              <a:gd name="T6" fmla="*/ 0 w 432"/>
              <a:gd name="T7" fmla="*/ 2147483647 h 1536"/>
              <a:gd name="T8" fmla="*/ 0 w 432"/>
              <a:gd name="T9" fmla="*/ 0 h 153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32"/>
              <a:gd name="T16" fmla="*/ 0 h 1536"/>
              <a:gd name="T17" fmla="*/ 432 w 432"/>
              <a:gd name="T18" fmla="*/ 1536 h 1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32" h="1536">
                <a:moveTo>
                  <a:pt x="0" y="0"/>
                </a:moveTo>
                <a:lnTo>
                  <a:pt x="432" y="288"/>
                </a:lnTo>
                <a:lnTo>
                  <a:pt x="432" y="1536"/>
                </a:lnTo>
                <a:lnTo>
                  <a:pt x="0" y="1056"/>
                </a:lnTo>
                <a:lnTo>
                  <a:pt x="0" y="0"/>
                </a:lnTo>
                <a:close/>
              </a:path>
            </a:pathLst>
          </a:custGeom>
          <a:gradFill rotWithShape="1">
            <a:gsLst>
              <a:gs pos="0">
                <a:srgbClr val="5E002F"/>
              </a:gs>
              <a:gs pos="100000">
                <a:srgbClr val="CC0066"/>
              </a:gs>
            </a:gsLst>
            <a:lin ang="2700000" scaled="1"/>
          </a:gradFill>
          <a:ln w="9525">
            <a:miter lim="800000"/>
            <a:headEnd/>
            <a:tailEnd/>
          </a:ln>
          <a:scene3d>
            <a:camera prst="legacyObliqueTopRight">
              <a:rot lat="21299986" lon="21299986" rev="0"/>
            </a:camera>
            <a:lightRig rig="legacyFlat2" dir="b"/>
          </a:scene3d>
          <a:sp3d extrusionH="430200" prstMaterial="legacyMatte">
            <a:bevelT w="13500" h="13500" prst="angle"/>
            <a:bevelB w="13500" h="13500" prst="angle"/>
            <a:extrusionClr>
              <a:srgbClr val="CC0066"/>
            </a:extrusionClr>
          </a:sp3d>
        </p:spPr>
        <p:txBody>
          <a:bodyPr lIns="91388" tIns="45694" rIns="91388" bIns="45694">
            <a:prstTxWarp prst="textNoShape">
              <a:avLst/>
            </a:prstTxWarp>
            <a:flatTx/>
          </a:bodyPr>
          <a:lstStyle/>
          <a:p>
            <a:endParaRPr lang="en-US"/>
          </a:p>
        </p:txBody>
      </p:sp>
      <p:grpSp>
        <p:nvGrpSpPr>
          <p:cNvPr id="8" name="Group 5"/>
          <p:cNvGrpSpPr>
            <a:grpSpLocks/>
          </p:cNvGrpSpPr>
          <p:nvPr/>
        </p:nvGrpSpPr>
        <p:grpSpPr bwMode="auto">
          <a:xfrm>
            <a:off x="914400" y="3048007"/>
            <a:ext cx="1168400" cy="785813"/>
            <a:chOff x="648" y="2928"/>
            <a:chExt cx="762" cy="528"/>
          </a:xfrm>
        </p:grpSpPr>
        <p:sp>
          <p:nvSpPr>
            <p:cNvPr id="9" name="Freeform 6"/>
            <p:cNvSpPr>
              <a:spLocks/>
            </p:cNvSpPr>
            <p:nvPr/>
          </p:nvSpPr>
          <p:spPr bwMode="auto">
            <a:xfrm>
              <a:off x="648" y="3005"/>
              <a:ext cx="627" cy="405"/>
            </a:xfrm>
            <a:custGeom>
              <a:avLst/>
              <a:gdLst>
                <a:gd name="T0" fmla="*/ 86 w 864"/>
                <a:gd name="T1" fmla="*/ 0 h 528"/>
                <a:gd name="T2" fmla="*/ 0 w 864"/>
                <a:gd name="T3" fmla="*/ 53 h 528"/>
                <a:gd name="T4" fmla="*/ 91 w 864"/>
                <a:gd name="T5" fmla="*/ 82 h 528"/>
                <a:gd name="T6" fmla="*/ 0 60000 65536"/>
                <a:gd name="T7" fmla="*/ 0 60000 65536"/>
                <a:gd name="T8" fmla="*/ 0 60000 65536"/>
                <a:gd name="T9" fmla="*/ 0 w 864"/>
                <a:gd name="T10" fmla="*/ 0 h 528"/>
                <a:gd name="T11" fmla="*/ 864 w 864"/>
                <a:gd name="T12" fmla="*/ 528 h 52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864" h="528">
                  <a:moveTo>
                    <a:pt x="816" y="0"/>
                  </a:moveTo>
                  <a:lnTo>
                    <a:pt x="0" y="336"/>
                  </a:lnTo>
                  <a:lnTo>
                    <a:pt x="864" y="528"/>
                  </a:lnTo>
                </a:path>
              </a:pathLst>
            </a:custGeom>
            <a:gradFill rotWithShape="0">
              <a:gsLst>
                <a:gs pos="0">
                  <a:srgbClr val="3333FF"/>
                </a:gs>
                <a:gs pos="100000">
                  <a:srgbClr val="181876"/>
                </a:gs>
              </a:gsLst>
              <a:lin ang="5400000" scaled="1"/>
            </a:gradFill>
            <a:ln w="38100">
              <a:solidFill>
                <a:srgbClr val="3333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Oval 7"/>
            <p:cNvSpPr>
              <a:spLocks noChangeArrowheads="1"/>
            </p:cNvSpPr>
            <p:nvPr/>
          </p:nvSpPr>
          <p:spPr bwMode="auto">
            <a:xfrm>
              <a:off x="1186" y="2928"/>
              <a:ext cx="224" cy="528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latin typeface="Arial" pitchFamily="30" charset="0"/>
                <a:ea typeface="Arial" pitchFamily="30" charset="0"/>
                <a:cs typeface="Arial" pitchFamily="30" charset="0"/>
                <a:sym typeface="Arial" pitchFamily="30" charset="0"/>
              </a:endParaRPr>
            </a:p>
          </p:txBody>
        </p:sp>
      </p:grpSp>
      <p:sp>
        <p:nvSpPr>
          <p:cNvPr id="11" name="Text Box 8"/>
          <p:cNvSpPr txBox="1">
            <a:spLocks noChangeArrowheads="1"/>
          </p:cNvSpPr>
          <p:nvPr/>
        </p:nvSpPr>
        <p:spPr bwMode="auto">
          <a:xfrm>
            <a:off x="838201" y="3810007"/>
            <a:ext cx="1454204" cy="461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88" tIns="45694" rIns="91388" bIns="45694">
            <a:prstTxWarp prst="textNoShape">
              <a:avLst/>
            </a:prstTxWarp>
            <a:spAutoFit/>
          </a:bodyPr>
          <a:lstStyle/>
          <a:p>
            <a:r>
              <a:rPr lang="en-GB" sz="2400" dirty="0">
                <a:solidFill>
                  <a:schemeClr val="tx1"/>
                </a:solidFill>
                <a:latin typeface="Arial"/>
                <a:cs typeface="Arial"/>
              </a:rPr>
              <a:t>Observer</a:t>
            </a:r>
            <a:endParaRPr lang="en-US" sz="2400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12" name="Text Box 9"/>
          <p:cNvSpPr txBox="1">
            <a:spLocks noChangeArrowheads="1"/>
          </p:cNvSpPr>
          <p:nvPr/>
        </p:nvSpPr>
        <p:spPr bwMode="auto">
          <a:xfrm>
            <a:off x="2667000" y="1828800"/>
            <a:ext cx="28987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88" tIns="45694" rIns="91388" bIns="45694">
            <a:prstTxWarp prst="textNoShape">
              <a:avLst/>
            </a:prstTxWarp>
            <a:spAutoFit/>
          </a:bodyPr>
          <a:lstStyle/>
          <a:p>
            <a:pPr algn="ctr"/>
            <a:r>
              <a:rPr lang="en-GB" sz="2400" dirty="0">
                <a:solidFill>
                  <a:schemeClr val="tx1"/>
                </a:solidFill>
                <a:latin typeface="Arial"/>
                <a:cs typeface="Arial"/>
              </a:rPr>
              <a:t>Dark matter halos</a:t>
            </a:r>
            <a:endParaRPr lang="en-US" sz="2400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13" name="Text Box 10"/>
          <p:cNvSpPr txBox="1">
            <a:spLocks noChangeArrowheads="1"/>
          </p:cNvSpPr>
          <p:nvPr/>
        </p:nvSpPr>
        <p:spPr bwMode="auto">
          <a:xfrm>
            <a:off x="7088232" y="1607423"/>
            <a:ext cx="1827138" cy="8309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88" tIns="45694" rIns="91388" bIns="45694">
            <a:prstTxWarp prst="textNoShape">
              <a:avLst/>
            </a:prstTxWarp>
            <a:spAutoFit/>
          </a:bodyPr>
          <a:lstStyle/>
          <a:p>
            <a:pPr algn="ctr"/>
            <a:r>
              <a:rPr lang="en-GB" sz="2400" dirty="0">
                <a:solidFill>
                  <a:schemeClr val="tx1"/>
                </a:solidFill>
                <a:latin typeface="Arial"/>
                <a:cs typeface="Arial"/>
              </a:rPr>
              <a:t>Background</a:t>
            </a:r>
            <a:r>
              <a:rPr lang="en-GB" sz="2400" dirty="0" smtClean="0">
                <a:solidFill>
                  <a:schemeClr val="tx1"/>
                </a:solidFill>
                <a:latin typeface="Arial"/>
                <a:cs typeface="Arial"/>
              </a:rPr>
              <a:t> </a:t>
            </a:r>
          </a:p>
          <a:p>
            <a:pPr algn="ctr"/>
            <a:r>
              <a:rPr lang="en-GB" sz="2400" dirty="0" smtClean="0">
                <a:solidFill>
                  <a:schemeClr val="tx1"/>
                </a:solidFill>
                <a:latin typeface="Arial"/>
                <a:cs typeface="Arial"/>
              </a:rPr>
              <a:t>sources</a:t>
            </a:r>
            <a:endParaRPr lang="en-US" sz="2400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14" name="Oval 11"/>
          <p:cNvSpPr>
            <a:spLocks noChangeArrowheads="1"/>
          </p:cNvSpPr>
          <p:nvPr/>
        </p:nvSpPr>
        <p:spPr bwMode="auto">
          <a:xfrm>
            <a:off x="2590800" y="3200407"/>
            <a:ext cx="457200" cy="411163"/>
          </a:xfrm>
          <a:prstGeom prst="ellipse">
            <a:avLst/>
          </a:prstGeom>
          <a:gradFill rotWithShape="0">
            <a:gsLst>
              <a:gs pos="0">
                <a:srgbClr val="CC0066"/>
              </a:gs>
              <a:gs pos="100000">
                <a:srgbClr val="5E002F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lIns="91388" tIns="45694" rIns="91388" bIns="45694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Oval 12"/>
          <p:cNvSpPr>
            <a:spLocks noChangeArrowheads="1"/>
          </p:cNvSpPr>
          <p:nvPr/>
        </p:nvSpPr>
        <p:spPr bwMode="auto">
          <a:xfrm>
            <a:off x="3276600" y="2514601"/>
            <a:ext cx="457200" cy="487363"/>
          </a:xfrm>
          <a:prstGeom prst="ellipse">
            <a:avLst/>
          </a:prstGeom>
          <a:gradFill rotWithShape="0">
            <a:gsLst>
              <a:gs pos="0">
                <a:srgbClr val="CC0066"/>
              </a:gs>
              <a:gs pos="100000">
                <a:srgbClr val="5E002F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lIns="91388" tIns="45694" rIns="91388" bIns="45694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Oval 13"/>
          <p:cNvSpPr>
            <a:spLocks noChangeArrowheads="1"/>
          </p:cNvSpPr>
          <p:nvPr/>
        </p:nvSpPr>
        <p:spPr bwMode="auto">
          <a:xfrm>
            <a:off x="4191001" y="2819400"/>
            <a:ext cx="533400" cy="487363"/>
          </a:xfrm>
          <a:prstGeom prst="ellipse">
            <a:avLst/>
          </a:prstGeom>
          <a:gradFill rotWithShape="0">
            <a:gsLst>
              <a:gs pos="0">
                <a:srgbClr val="CC0066"/>
              </a:gs>
              <a:gs pos="100000">
                <a:srgbClr val="5E002F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lIns="91388" tIns="45694" rIns="91388" bIns="45694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Oval 14"/>
          <p:cNvSpPr>
            <a:spLocks noChangeArrowheads="1"/>
          </p:cNvSpPr>
          <p:nvPr/>
        </p:nvSpPr>
        <p:spPr bwMode="auto">
          <a:xfrm>
            <a:off x="5029200" y="2286001"/>
            <a:ext cx="381000" cy="334963"/>
          </a:xfrm>
          <a:prstGeom prst="ellipse">
            <a:avLst/>
          </a:prstGeom>
          <a:gradFill rotWithShape="0">
            <a:gsLst>
              <a:gs pos="0">
                <a:srgbClr val="CC0066"/>
              </a:gs>
              <a:gs pos="100000">
                <a:srgbClr val="5E002F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lIns="91388" tIns="45694" rIns="91388" bIns="45694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Line 15"/>
          <p:cNvSpPr>
            <a:spLocks noChangeShapeType="1"/>
          </p:cNvSpPr>
          <p:nvPr/>
        </p:nvSpPr>
        <p:spPr bwMode="auto">
          <a:xfrm>
            <a:off x="1905001" y="3429000"/>
            <a:ext cx="6019800" cy="457200"/>
          </a:xfrm>
          <a:prstGeom prst="line">
            <a:avLst/>
          </a:prstGeom>
          <a:noFill/>
          <a:ln w="9525">
            <a:solidFill>
              <a:srgbClr val="FF0000"/>
            </a:solidFill>
            <a:prstDash val="dash"/>
            <a:round/>
            <a:headEnd/>
            <a:tailEnd/>
          </a:ln>
        </p:spPr>
        <p:txBody>
          <a:bodyPr lIns="91388" tIns="45694" rIns="91388" bIns="45694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Freeform 16"/>
          <p:cNvSpPr>
            <a:spLocks/>
          </p:cNvSpPr>
          <p:nvPr/>
        </p:nvSpPr>
        <p:spPr bwMode="auto">
          <a:xfrm rot="145532" flipV="1">
            <a:off x="1905000" y="3581402"/>
            <a:ext cx="6096000" cy="303213"/>
          </a:xfrm>
          <a:custGeom>
            <a:avLst/>
            <a:gdLst>
              <a:gd name="T0" fmla="*/ 0 w 3072"/>
              <a:gd name="T1" fmla="*/ 2147483647 h 216"/>
              <a:gd name="T2" fmla="*/ 2147483647 w 3072"/>
              <a:gd name="T3" fmla="*/ 2147483647 h 216"/>
              <a:gd name="T4" fmla="*/ 2147483647 w 3072"/>
              <a:gd name="T5" fmla="*/ 2147483647 h 216"/>
              <a:gd name="T6" fmla="*/ 2147483647 w 3072"/>
              <a:gd name="T7" fmla="*/ 2147483647 h 216"/>
              <a:gd name="T8" fmla="*/ 2147483647 w 3072"/>
              <a:gd name="T9" fmla="*/ 2147483647 h 216"/>
              <a:gd name="T10" fmla="*/ 2147483647 w 3072"/>
              <a:gd name="T11" fmla="*/ 2147483647 h 21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3072"/>
              <a:gd name="T19" fmla="*/ 0 h 216"/>
              <a:gd name="T20" fmla="*/ 3072 w 3072"/>
              <a:gd name="T21" fmla="*/ 216 h 21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3072" h="216">
                <a:moveTo>
                  <a:pt x="0" y="200"/>
                </a:moveTo>
                <a:cubicBezTo>
                  <a:pt x="220" y="108"/>
                  <a:pt x="440" y="16"/>
                  <a:pt x="624" y="8"/>
                </a:cubicBezTo>
                <a:cubicBezTo>
                  <a:pt x="808" y="0"/>
                  <a:pt x="928" y="152"/>
                  <a:pt x="1104" y="152"/>
                </a:cubicBezTo>
                <a:cubicBezTo>
                  <a:pt x="1280" y="152"/>
                  <a:pt x="1472" y="0"/>
                  <a:pt x="1680" y="8"/>
                </a:cubicBezTo>
                <a:cubicBezTo>
                  <a:pt x="1888" y="16"/>
                  <a:pt x="2120" y="184"/>
                  <a:pt x="2352" y="200"/>
                </a:cubicBezTo>
                <a:cubicBezTo>
                  <a:pt x="2584" y="216"/>
                  <a:pt x="2828" y="160"/>
                  <a:pt x="3072" y="104"/>
                </a:cubicBezTo>
              </a:path>
            </a:pathLst>
          </a:cu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lIns="91388" tIns="45694" rIns="91388" bIns="45694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Oval 17"/>
          <p:cNvSpPr>
            <a:spLocks noChangeArrowheads="1"/>
          </p:cNvSpPr>
          <p:nvPr/>
        </p:nvSpPr>
        <p:spPr bwMode="auto">
          <a:xfrm>
            <a:off x="6172200" y="2128839"/>
            <a:ext cx="381000" cy="609600"/>
          </a:xfrm>
          <a:prstGeom prst="ellipse">
            <a:avLst/>
          </a:pr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388" tIns="45694" rIns="91388" bIns="45694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Freeform 18"/>
          <p:cNvSpPr>
            <a:spLocks/>
          </p:cNvSpPr>
          <p:nvPr/>
        </p:nvSpPr>
        <p:spPr bwMode="auto">
          <a:xfrm rot="20898102">
            <a:off x="1851026" y="2803532"/>
            <a:ext cx="4556125" cy="169863"/>
          </a:xfrm>
          <a:custGeom>
            <a:avLst/>
            <a:gdLst>
              <a:gd name="T0" fmla="*/ 0 w 3072"/>
              <a:gd name="T1" fmla="*/ 2147483647 h 216"/>
              <a:gd name="T2" fmla="*/ 2147483647 w 3072"/>
              <a:gd name="T3" fmla="*/ 2147483647 h 216"/>
              <a:gd name="T4" fmla="*/ 2147483647 w 3072"/>
              <a:gd name="T5" fmla="*/ 2147483647 h 216"/>
              <a:gd name="T6" fmla="*/ 2147483647 w 3072"/>
              <a:gd name="T7" fmla="*/ 2147483647 h 216"/>
              <a:gd name="T8" fmla="*/ 2147483647 w 3072"/>
              <a:gd name="T9" fmla="*/ 2147483647 h 216"/>
              <a:gd name="T10" fmla="*/ 2147483647 w 3072"/>
              <a:gd name="T11" fmla="*/ 2147483647 h 21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3072"/>
              <a:gd name="T19" fmla="*/ 0 h 216"/>
              <a:gd name="T20" fmla="*/ 3072 w 3072"/>
              <a:gd name="T21" fmla="*/ 216 h 21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3072" h="216">
                <a:moveTo>
                  <a:pt x="0" y="200"/>
                </a:moveTo>
                <a:cubicBezTo>
                  <a:pt x="220" y="108"/>
                  <a:pt x="440" y="16"/>
                  <a:pt x="624" y="8"/>
                </a:cubicBezTo>
                <a:cubicBezTo>
                  <a:pt x="808" y="0"/>
                  <a:pt x="928" y="152"/>
                  <a:pt x="1104" y="152"/>
                </a:cubicBezTo>
                <a:cubicBezTo>
                  <a:pt x="1280" y="152"/>
                  <a:pt x="1472" y="0"/>
                  <a:pt x="1680" y="8"/>
                </a:cubicBezTo>
                <a:cubicBezTo>
                  <a:pt x="1888" y="16"/>
                  <a:pt x="2120" y="184"/>
                  <a:pt x="2352" y="200"/>
                </a:cubicBezTo>
                <a:cubicBezTo>
                  <a:pt x="2584" y="216"/>
                  <a:pt x="2828" y="160"/>
                  <a:pt x="3072" y="104"/>
                </a:cubicBezTo>
              </a:path>
            </a:pathLst>
          </a:cu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lIns="91388" tIns="45694" rIns="91388" bIns="45694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" name="Line 19"/>
          <p:cNvSpPr>
            <a:spLocks noChangeShapeType="1"/>
          </p:cNvSpPr>
          <p:nvPr/>
        </p:nvSpPr>
        <p:spPr bwMode="auto">
          <a:xfrm flipV="1">
            <a:off x="1905001" y="2438400"/>
            <a:ext cx="4419600" cy="990600"/>
          </a:xfrm>
          <a:prstGeom prst="line">
            <a:avLst/>
          </a:prstGeom>
          <a:noFill/>
          <a:ln w="9525">
            <a:solidFill>
              <a:srgbClr val="FF0000"/>
            </a:solidFill>
            <a:prstDash val="dash"/>
            <a:round/>
            <a:headEnd/>
            <a:tailEnd/>
          </a:ln>
        </p:spPr>
        <p:txBody>
          <a:bodyPr lIns="91388" tIns="45694" rIns="91388" bIns="45694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" name="Oval 20"/>
          <p:cNvSpPr>
            <a:spLocks noChangeArrowheads="1"/>
          </p:cNvSpPr>
          <p:nvPr/>
        </p:nvSpPr>
        <p:spPr bwMode="auto">
          <a:xfrm>
            <a:off x="3810000" y="3733800"/>
            <a:ext cx="533400" cy="487363"/>
          </a:xfrm>
          <a:prstGeom prst="ellipse">
            <a:avLst/>
          </a:prstGeom>
          <a:gradFill rotWithShape="0">
            <a:gsLst>
              <a:gs pos="0">
                <a:srgbClr val="CC0066"/>
              </a:gs>
              <a:gs pos="100000">
                <a:srgbClr val="5E002F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lIns="91388" tIns="45694" rIns="91388" bIns="45694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" name="Oval 21"/>
          <p:cNvSpPr>
            <a:spLocks noChangeArrowheads="1"/>
          </p:cNvSpPr>
          <p:nvPr/>
        </p:nvSpPr>
        <p:spPr bwMode="auto">
          <a:xfrm>
            <a:off x="4953001" y="3429001"/>
            <a:ext cx="381000" cy="334963"/>
          </a:xfrm>
          <a:prstGeom prst="ellipse">
            <a:avLst/>
          </a:prstGeom>
          <a:gradFill rotWithShape="0">
            <a:gsLst>
              <a:gs pos="0">
                <a:srgbClr val="CC0066"/>
              </a:gs>
              <a:gs pos="100000">
                <a:srgbClr val="5E002F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lIns="91388" tIns="45694" rIns="91388" bIns="45694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" name="Oval 22"/>
          <p:cNvSpPr>
            <a:spLocks noChangeArrowheads="1"/>
          </p:cNvSpPr>
          <p:nvPr/>
        </p:nvSpPr>
        <p:spPr bwMode="auto">
          <a:xfrm>
            <a:off x="6324601" y="3733800"/>
            <a:ext cx="381000" cy="381000"/>
          </a:xfrm>
          <a:prstGeom prst="ellipse">
            <a:avLst/>
          </a:prstGeom>
          <a:gradFill rotWithShape="0">
            <a:gsLst>
              <a:gs pos="0">
                <a:srgbClr val="CC0066"/>
              </a:gs>
              <a:gs pos="100000">
                <a:srgbClr val="5E002F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lIns="91388" tIns="45694" rIns="91388" bIns="45694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" name="Line 23"/>
          <p:cNvSpPr>
            <a:spLocks noChangeShapeType="1"/>
          </p:cNvSpPr>
          <p:nvPr/>
        </p:nvSpPr>
        <p:spPr bwMode="auto">
          <a:xfrm>
            <a:off x="6324600" y="2438400"/>
            <a:ext cx="1676400" cy="1447800"/>
          </a:xfrm>
          <a:prstGeom prst="line">
            <a:avLst/>
          </a:prstGeom>
          <a:noFill/>
          <a:ln w="9525">
            <a:solidFill>
              <a:srgbClr val="FF0000"/>
            </a:solidFill>
            <a:prstDash val="dash"/>
            <a:round/>
            <a:headEnd/>
            <a:tailEnd/>
          </a:ln>
        </p:spPr>
        <p:txBody>
          <a:bodyPr lIns="91388" tIns="45694" rIns="91388" bIns="45694">
            <a:prstTxWarp prst="textNoShape">
              <a:avLst/>
            </a:prstTxWarp>
          </a:bodyPr>
          <a:lstStyle/>
          <a:p>
            <a:endParaRPr lang="en-US"/>
          </a:p>
        </p:txBody>
      </p:sp>
      <p:graphicFrame>
        <p:nvGraphicFramePr>
          <p:cNvPr id="27" name="Object 3"/>
          <p:cNvGraphicFramePr>
            <a:graphicFrameLocks noChangeAspect="1"/>
          </p:cNvGraphicFramePr>
          <p:nvPr/>
        </p:nvGraphicFramePr>
        <p:xfrm>
          <a:off x="4438650" y="294005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29003" name="Equation" r:id="rId3" imgW="114548" imgH="216016" progId="Equation.3">
                  <p:embed/>
                </p:oleObj>
              </mc:Choice>
              <mc:Fallback>
                <p:oleObj name="Equation" r:id="rId3" imgW="114548" imgH="216016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38650" y="2940050"/>
                        <a:ext cx="114300" cy="215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" name="Rectangle 26"/>
          <p:cNvSpPr>
            <a:spLocks noChangeArrowheads="1"/>
          </p:cNvSpPr>
          <p:nvPr/>
        </p:nvSpPr>
        <p:spPr bwMode="auto">
          <a:xfrm>
            <a:off x="76200" y="4800600"/>
            <a:ext cx="90678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22" tIns="46012" rIns="92022" bIns="46012">
            <a:prstTxWarp prst="textNoShape">
              <a:avLst/>
            </a:prstTxWarp>
          </a:bodyPr>
          <a:lstStyle/>
          <a:p>
            <a:pPr marL="341191" indent="-341191">
              <a:spcBef>
                <a:spcPct val="20000"/>
              </a:spcBef>
              <a:buClr>
                <a:srgbClr val="FFFF00"/>
              </a:buClr>
              <a:buSzPct val="60000"/>
              <a:buFont typeface="Arial"/>
              <a:buChar char="•"/>
            </a:pPr>
            <a:r>
              <a:rPr lang="en-GB" sz="2400" dirty="0" smtClean="0">
                <a:solidFill>
                  <a:schemeClr val="accent2"/>
                </a:solidFill>
                <a:latin typeface="Arial"/>
                <a:cs typeface="Arial"/>
              </a:rPr>
              <a:t>Spatially coherent </a:t>
            </a:r>
            <a:r>
              <a:rPr lang="en-GB" sz="2400" dirty="0">
                <a:solidFill>
                  <a:schemeClr val="accent2"/>
                </a:solidFill>
                <a:latin typeface="Arial"/>
                <a:cs typeface="Arial"/>
              </a:rPr>
              <a:t>shear pattern, ~1% distortion</a:t>
            </a:r>
          </a:p>
          <a:p>
            <a:pPr marL="341191" indent="-341191">
              <a:spcBef>
                <a:spcPct val="20000"/>
              </a:spcBef>
              <a:buClr>
                <a:srgbClr val="FFFF00"/>
              </a:buClr>
              <a:buSzPct val="60000"/>
              <a:buFont typeface="Arial"/>
              <a:buChar char="•"/>
            </a:pPr>
            <a:r>
              <a:rPr lang="en-GB" sz="2400" dirty="0">
                <a:solidFill>
                  <a:schemeClr val="accent2"/>
                </a:solidFill>
                <a:latin typeface="Arial"/>
                <a:cs typeface="Arial"/>
              </a:rPr>
              <a:t>Radial distances depend on</a:t>
            </a:r>
            <a:r>
              <a:rPr lang="en-GB" sz="2400" dirty="0" smtClean="0">
                <a:solidFill>
                  <a:schemeClr val="accent2"/>
                </a:solidFill>
                <a:latin typeface="Arial"/>
                <a:cs typeface="Arial"/>
              </a:rPr>
              <a:t> </a:t>
            </a:r>
            <a:r>
              <a:rPr lang="en-GB" sz="2400" i="1" dirty="0" smtClean="0">
                <a:solidFill>
                  <a:schemeClr val="accent2"/>
                </a:solidFill>
                <a:latin typeface="Arial"/>
                <a:cs typeface="Arial"/>
              </a:rPr>
              <a:t>expansion history</a:t>
            </a:r>
            <a:r>
              <a:rPr lang="en-GB" sz="2400" dirty="0" smtClean="0">
                <a:solidFill>
                  <a:schemeClr val="accent2"/>
                </a:solidFill>
                <a:latin typeface="Arial"/>
                <a:cs typeface="Arial"/>
              </a:rPr>
              <a:t> </a:t>
            </a:r>
            <a:r>
              <a:rPr lang="en-GB" sz="2400" dirty="0">
                <a:solidFill>
                  <a:schemeClr val="accent2"/>
                </a:solidFill>
                <a:latin typeface="Arial"/>
                <a:cs typeface="Arial"/>
              </a:rPr>
              <a:t>of Universe</a:t>
            </a:r>
            <a:endParaRPr lang="en-GB" sz="2400" i="1" dirty="0">
              <a:solidFill>
                <a:schemeClr val="accent2"/>
              </a:solidFill>
              <a:latin typeface="Arial"/>
              <a:cs typeface="Arial"/>
            </a:endParaRPr>
          </a:p>
          <a:p>
            <a:pPr marL="341191" indent="-341191">
              <a:spcBef>
                <a:spcPct val="20000"/>
              </a:spcBef>
              <a:buClr>
                <a:srgbClr val="FFFF00"/>
              </a:buClr>
              <a:buSzPct val="60000"/>
              <a:buFont typeface="Arial"/>
              <a:buChar char="•"/>
            </a:pPr>
            <a:r>
              <a:rPr lang="en-US" sz="2400" dirty="0">
                <a:solidFill>
                  <a:schemeClr val="accent2"/>
                </a:solidFill>
                <a:latin typeface="Arial"/>
                <a:cs typeface="Arial"/>
              </a:rPr>
              <a:t>Foreground mass distribution depends on </a:t>
            </a:r>
            <a:r>
              <a:rPr lang="en-US" sz="2400" i="1" dirty="0">
                <a:solidFill>
                  <a:schemeClr val="accent2"/>
                </a:solidFill>
                <a:latin typeface="Arial"/>
                <a:cs typeface="Arial"/>
              </a:rPr>
              <a:t>growth</a:t>
            </a:r>
            <a:r>
              <a:rPr lang="en-US" sz="2400" dirty="0">
                <a:solidFill>
                  <a:schemeClr val="accent2"/>
                </a:solidFill>
                <a:latin typeface="Arial"/>
                <a:cs typeface="Arial"/>
              </a:rPr>
              <a:t> of structure</a:t>
            </a:r>
            <a:endParaRPr lang="en-US" sz="2400" dirty="0">
              <a:solidFill>
                <a:schemeClr val="accent2"/>
              </a:solidFill>
              <a:latin typeface="Arial"/>
              <a:cs typeface="Arial"/>
              <a:sym typeface="Symbol" pitchFamily="27" charset="2"/>
            </a:endParaRPr>
          </a:p>
        </p:txBody>
      </p:sp>
      <p:graphicFrame>
        <p:nvGraphicFramePr>
          <p:cNvPr id="29" name="Object 5"/>
          <p:cNvGraphicFramePr>
            <a:graphicFrameLocks noChangeAspect="1"/>
          </p:cNvGraphicFramePr>
          <p:nvPr/>
        </p:nvGraphicFramePr>
        <p:xfrm>
          <a:off x="4514850" y="278765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29004" name="Equation" r:id="rId5" imgW="114548" imgH="216016" progId="Equation.3">
                  <p:embed/>
                </p:oleObj>
              </mc:Choice>
              <mc:Fallback>
                <p:oleObj name="Equation" r:id="rId5" imgW="114548" imgH="216016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4850" y="2787650"/>
                        <a:ext cx="114300" cy="215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698804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Weak Lensing Mass &amp; Shear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0D59F11-F73B-5846-AC0D-BB3B66F6B639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11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Text Box 4"/>
          <p:cNvSpPr txBox="1">
            <a:spLocks/>
          </p:cNvSpPr>
          <p:nvPr/>
        </p:nvSpPr>
        <p:spPr bwMode="auto">
          <a:xfrm>
            <a:off x="7391400" y="3581400"/>
            <a:ext cx="1295400" cy="244677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91388" tIns="45694" rIns="91388" bIns="45694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smtClean="0">
                <a:solidFill>
                  <a:schemeClr val="accent2"/>
                </a:solidFill>
                <a:latin typeface="Arial"/>
                <a:cs typeface="Arial"/>
              </a:rPr>
              <a:t>DES Simulation</a:t>
            </a:r>
          </a:p>
          <a:p>
            <a:pPr>
              <a:spcBef>
                <a:spcPct val="50000"/>
              </a:spcBef>
            </a:pPr>
            <a:endParaRPr lang="en-US" dirty="0">
              <a:solidFill>
                <a:srgbClr val="09E60A"/>
              </a:solidFill>
              <a:latin typeface="Arial"/>
              <a:cs typeface="Arial"/>
            </a:endParaRPr>
          </a:p>
          <a:p>
            <a:pPr>
              <a:spcBef>
                <a:spcPct val="50000"/>
              </a:spcBef>
            </a:pPr>
            <a:endParaRPr lang="en-US" dirty="0" smtClean="0">
              <a:solidFill>
                <a:srgbClr val="09E60A"/>
              </a:solidFill>
              <a:latin typeface="Arial"/>
              <a:cs typeface="Arial"/>
            </a:endParaRPr>
          </a:p>
          <a:p>
            <a:pPr>
              <a:spcBef>
                <a:spcPct val="50000"/>
              </a:spcBef>
            </a:pPr>
            <a:r>
              <a:rPr lang="en-US" dirty="0" smtClean="0">
                <a:solidFill>
                  <a:srgbClr val="09E60A"/>
                </a:solidFill>
                <a:latin typeface="Arial"/>
                <a:cs typeface="Arial"/>
              </a:rPr>
              <a:t>Becker</a:t>
            </a:r>
            <a:r>
              <a:rPr lang="en-US" dirty="0" smtClean="0">
                <a:solidFill>
                  <a:srgbClr val="09E60A"/>
                </a:solidFill>
                <a:latin typeface="Arial"/>
                <a:cs typeface="Arial"/>
              </a:rPr>
              <a:t>, </a:t>
            </a:r>
            <a:r>
              <a:rPr lang="en-US" dirty="0" err="1" smtClean="0">
                <a:solidFill>
                  <a:srgbClr val="09E60A"/>
                </a:solidFill>
                <a:latin typeface="Arial"/>
                <a:cs typeface="Arial"/>
              </a:rPr>
              <a:t>Kravtsov</a:t>
            </a:r>
            <a:r>
              <a:rPr lang="en-US" dirty="0" smtClean="0">
                <a:solidFill>
                  <a:srgbClr val="09E60A"/>
                </a:solidFill>
                <a:latin typeface="Arial"/>
                <a:cs typeface="Arial"/>
              </a:rPr>
              <a:t>, </a:t>
            </a:r>
            <a:r>
              <a:rPr lang="en-US" dirty="0" err="1" smtClean="0">
                <a:solidFill>
                  <a:srgbClr val="09E60A"/>
                </a:solidFill>
                <a:latin typeface="Arial"/>
                <a:cs typeface="Arial"/>
              </a:rPr>
              <a:t>etal</a:t>
            </a:r>
            <a:endParaRPr lang="en-US" dirty="0">
              <a:solidFill>
                <a:srgbClr val="09E60A"/>
              </a:solidFill>
              <a:latin typeface="Arial"/>
              <a:cs typeface="Arial"/>
            </a:endParaRPr>
          </a:p>
        </p:txBody>
      </p:sp>
      <p:pic>
        <p:nvPicPr>
          <p:cNvPr id="9" name="Picture 1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442325" y="12060238"/>
            <a:ext cx="7680325" cy="77041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0" name="Picture 1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94725" y="12212638"/>
            <a:ext cx="7680325" cy="77041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1" name="Picture 1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747125" y="12365038"/>
            <a:ext cx="7680325" cy="77041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2" name="Picture 1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82000" y="12060238"/>
            <a:ext cx="7680325" cy="77041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3" name="Picture 12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33600" y="1371600"/>
            <a:ext cx="5105400" cy="4648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4" name="TextBox 13"/>
          <p:cNvSpPr txBox="1"/>
          <p:nvPr/>
        </p:nvSpPr>
        <p:spPr>
          <a:xfrm>
            <a:off x="136201" y="3066871"/>
            <a:ext cx="20735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Tick marks: shear</a:t>
            </a:r>
          </a:p>
          <a:p>
            <a:endParaRPr lang="en-US" dirty="0"/>
          </a:p>
          <a:p>
            <a:r>
              <a:rPr lang="en-US" dirty="0" smtClean="0"/>
              <a:t>Colors: projected mass density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87640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Weak Lensing Tomography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0D59F11-F73B-5846-AC0D-BB3B66F6B639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12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Slide Number Placeholder 3"/>
          <p:cNvSpPr txBox="1">
            <a:spLocks/>
          </p:cNvSpPr>
          <p:nvPr/>
        </p:nvSpPr>
        <p:spPr>
          <a:xfrm>
            <a:off x="6705601" y="6305551"/>
            <a:ext cx="2133600" cy="476250"/>
          </a:xfrm>
          <a:prstGeom prst="rect">
            <a:avLst/>
          </a:prstGeom>
          <a:noFill/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rgbClr val="000000"/>
                </a:solidFill>
                <a:latin typeface="Arial" pitchFamily="27" charset="0"/>
                <a:ea typeface="Arial" pitchFamily="27" charset="0"/>
                <a:cs typeface="Arial" pitchFamily="27" charset="0"/>
                <a:sym typeface="Arial" pitchFamily="27" charset="0"/>
              </a:defRPr>
            </a:lvl1pPr>
            <a:lvl2pPr marL="455451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rgbClr val="000000"/>
                </a:solidFill>
                <a:latin typeface="Arial" pitchFamily="27" charset="0"/>
                <a:ea typeface="Arial" pitchFamily="27" charset="0"/>
                <a:cs typeface="Arial" pitchFamily="27" charset="0"/>
                <a:sym typeface="Arial" pitchFamily="27" charset="0"/>
              </a:defRPr>
            </a:lvl2pPr>
            <a:lvl3pPr marL="91248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rgbClr val="000000"/>
                </a:solidFill>
                <a:latin typeface="Arial" pitchFamily="27" charset="0"/>
                <a:ea typeface="Arial" pitchFamily="27" charset="0"/>
                <a:cs typeface="Arial" pitchFamily="27" charset="0"/>
                <a:sym typeface="Arial" pitchFamily="27" charset="0"/>
              </a:defRPr>
            </a:lvl3pPr>
            <a:lvl4pPr marL="1369523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rgbClr val="000000"/>
                </a:solidFill>
                <a:latin typeface="Arial" pitchFamily="27" charset="0"/>
                <a:ea typeface="Arial" pitchFamily="27" charset="0"/>
                <a:cs typeface="Arial" pitchFamily="27" charset="0"/>
                <a:sym typeface="Arial" pitchFamily="27" charset="0"/>
              </a:defRPr>
            </a:lvl4pPr>
            <a:lvl5pPr marL="182655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rgbClr val="000000"/>
                </a:solidFill>
                <a:latin typeface="Arial" pitchFamily="27" charset="0"/>
                <a:ea typeface="Arial" pitchFamily="27" charset="0"/>
                <a:cs typeface="Arial" pitchFamily="27" charset="0"/>
                <a:sym typeface="Arial" pitchFamily="27" charset="0"/>
              </a:defRPr>
            </a:lvl5pPr>
            <a:lvl6pPr marL="2285181" algn="l" defTabSz="457035" rtl="0" eaLnBrk="1" latinLnBrk="0" hangingPunct="1">
              <a:defRPr kern="1200">
                <a:solidFill>
                  <a:srgbClr val="000000"/>
                </a:solidFill>
                <a:latin typeface="Arial" pitchFamily="27" charset="0"/>
                <a:ea typeface="Arial" pitchFamily="27" charset="0"/>
                <a:cs typeface="Arial" pitchFamily="27" charset="0"/>
                <a:sym typeface="Arial" pitchFamily="27" charset="0"/>
              </a:defRPr>
            </a:lvl6pPr>
            <a:lvl7pPr marL="2742219" algn="l" defTabSz="457035" rtl="0" eaLnBrk="1" latinLnBrk="0" hangingPunct="1">
              <a:defRPr kern="1200">
                <a:solidFill>
                  <a:srgbClr val="000000"/>
                </a:solidFill>
                <a:latin typeface="Arial" pitchFamily="27" charset="0"/>
                <a:ea typeface="Arial" pitchFamily="27" charset="0"/>
                <a:cs typeface="Arial" pitchFamily="27" charset="0"/>
                <a:sym typeface="Arial" pitchFamily="27" charset="0"/>
              </a:defRPr>
            </a:lvl7pPr>
            <a:lvl8pPr marL="3199252" algn="l" defTabSz="457035" rtl="0" eaLnBrk="1" latinLnBrk="0" hangingPunct="1">
              <a:defRPr kern="1200">
                <a:solidFill>
                  <a:srgbClr val="000000"/>
                </a:solidFill>
                <a:latin typeface="Arial" pitchFamily="27" charset="0"/>
                <a:ea typeface="Arial" pitchFamily="27" charset="0"/>
                <a:cs typeface="Arial" pitchFamily="27" charset="0"/>
                <a:sym typeface="Arial" pitchFamily="27" charset="0"/>
              </a:defRPr>
            </a:lvl8pPr>
            <a:lvl9pPr marL="3656291" algn="l" defTabSz="457035" rtl="0" eaLnBrk="1" latinLnBrk="0" hangingPunct="1">
              <a:defRPr kern="1200">
                <a:solidFill>
                  <a:srgbClr val="000000"/>
                </a:solidFill>
                <a:latin typeface="Arial" pitchFamily="27" charset="0"/>
                <a:ea typeface="Arial" pitchFamily="27" charset="0"/>
                <a:cs typeface="Arial" pitchFamily="27" charset="0"/>
                <a:sym typeface="Arial" pitchFamily="27" charset="0"/>
              </a:defRPr>
            </a:lvl9pPr>
          </a:lstStyle>
          <a:p>
            <a:endParaRPr lang="en-US" smtClean="0">
              <a:latin typeface="Arial" pitchFamily="-108" charset="0"/>
              <a:ea typeface="Arial" pitchFamily="-108" charset="0"/>
              <a:cs typeface="Arial" pitchFamily="-108" charset="0"/>
              <a:sym typeface="Arial" pitchFamily="-108" charset="0"/>
            </a:endParaRPr>
          </a:p>
          <a:p>
            <a:fld id="{3880E576-ABCB-6540-9720-E04AF347F2EB}" type="slidenum">
              <a:rPr lang="en-US" sz="1200" smtClean="0">
                <a:latin typeface="Arial" pitchFamily="-108" charset="0"/>
                <a:ea typeface="Arial" pitchFamily="-108" charset="0"/>
                <a:cs typeface="Arial" pitchFamily="-108" charset="0"/>
                <a:sym typeface="Arial" pitchFamily="-108" charset="0"/>
              </a:rPr>
              <a:pPr/>
              <a:t>12</a:t>
            </a:fld>
            <a:endParaRPr lang="en-US" dirty="0" smtClean="0">
              <a:latin typeface="Arial" pitchFamily="-108" charset="0"/>
              <a:ea typeface="Arial" pitchFamily="-108" charset="0"/>
              <a:cs typeface="Arial" pitchFamily="-108" charset="0"/>
              <a:sym typeface="Arial" pitchFamily="-108" charset="0"/>
            </a:endParaRP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457200" y="1495502"/>
            <a:ext cx="3048000" cy="4524264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91388" tIns="45694" rIns="91388" bIns="45694">
            <a:prstTxWarp prst="textNoShape">
              <a:avLst/>
            </a:prstTxWarp>
            <a:spAutoFit/>
          </a:bodyPr>
          <a:lstStyle/>
          <a:p>
            <a:pPr>
              <a:buFont typeface="Times" pitchFamily="-108" charset="0"/>
              <a:buChar char="•"/>
            </a:pPr>
            <a:r>
              <a:rPr lang="en-US" dirty="0">
                <a:solidFill>
                  <a:schemeClr val="accent2"/>
                </a:solidFill>
              </a:rPr>
              <a:t>Cosmic Shear Angular Power Spectrum in </a:t>
            </a:r>
          </a:p>
          <a:p>
            <a:pPr>
              <a:buFont typeface="Times" pitchFamily="-108" charset="0"/>
              <a:buNone/>
            </a:pPr>
            <a:r>
              <a:rPr lang="en-US" dirty="0">
                <a:solidFill>
                  <a:schemeClr val="accent2"/>
                </a:solidFill>
              </a:rPr>
              <a:t>Photo-</a:t>
            </a:r>
            <a:r>
              <a:rPr lang="en-US" dirty="0" err="1">
                <a:solidFill>
                  <a:schemeClr val="accent2"/>
                </a:solidFill>
              </a:rPr>
              <a:t>z</a:t>
            </a:r>
            <a:r>
              <a:rPr lang="en-US" dirty="0">
                <a:solidFill>
                  <a:schemeClr val="accent2"/>
                </a:solidFill>
              </a:rPr>
              <a:t> Slices</a:t>
            </a:r>
          </a:p>
          <a:p>
            <a:pPr>
              <a:buFont typeface="Times" pitchFamily="-108" charset="0"/>
              <a:buChar char="•"/>
            </a:pPr>
            <a:endParaRPr lang="en-US" dirty="0">
              <a:solidFill>
                <a:schemeClr val="accent2"/>
              </a:solidFill>
            </a:endParaRPr>
          </a:p>
          <a:p>
            <a:pPr>
              <a:buFont typeface="Times" pitchFamily="-108" charset="0"/>
              <a:buChar char="•"/>
            </a:pPr>
            <a:r>
              <a:rPr lang="en-US" dirty="0">
                <a:solidFill>
                  <a:schemeClr val="accent2"/>
                </a:solidFill>
              </a:rPr>
              <a:t>Shapes of </a:t>
            </a:r>
            <a:r>
              <a:rPr lang="en-US" dirty="0" smtClean="0">
                <a:solidFill>
                  <a:schemeClr val="accent2"/>
                </a:solidFill>
              </a:rPr>
              <a:t>~200 </a:t>
            </a:r>
            <a:r>
              <a:rPr lang="en-US" dirty="0">
                <a:solidFill>
                  <a:schemeClr val="accent2"/>
                </a:solidFill>
              </a:rPr>
              <a:t>million well-resolved galaxies, </a:t>
            </a:r>
          </a:p>
          <a:p>
            <a:pPr>
              <a:buFont typeface="Times" pitchFamily="-108" charset="0"/>
              <a:buNone/>
            </a:pPr>
            <a:r>
              <a:rPr lang="en-US" dirty="0" err="1">
                <a:solidFill>
                  <a:schemeClr val="accent2"/>
                </a:solidFill>
                <a:sym typeface="Symbol" pitchFamily="-108" charset="2"/>
              </a:rPr>
              <a:t></a:t>
            </a:r>
            <a:r>
              <a:rPr lang="en-US" i="1" dirty="0" err="1">
                <a:solidFill>
                  <a:schemeClr val="accent2"/>
                </a:solidFill>
                <a:sym typeface="Symbol" pitchFamily="-108" charset="2"/>
              </a:rPr>
              <a:t>z</a:t>
            </a:r>
            <a:r>
              <a:rPr lang="en-US" dirty="0" err="1">
                <a:solidFill>
                  <a:schemeClr val="accent2"/>
                </a:solidFill>
                <a:sym typeface="Symbol" pitchFamily="-108" charset="2"/>
              </a:rPr>
              <a:t></a:t>
            </a:r>
            <a:r>
              <a:rPr lang="en-US" dirty="0">
                <a:solidFill>
                  <a:schemeClr val="accent2"/>
                </a:solidFill>
              </a:rPr>
              <a:t> = 0.7</a:t>
            </a:r>
          </a:p>
          <a:p>
            <a:pPr>
              <a:buFont typeface="Times" pitchFamily="-108" charset="0"/>
              <a:buChar char="•"/>
            </a:pPr>
            <a:endParaRPr lang="en-US" dirty="0" smtClean="0">
              <a:solidFill>
                <a:schemeClr val="accent2"/>
              </a:solidFill>
            </a:endParaRPr>
          </a:p>
          <a:p>
            <a:pPr>
              <a:buFont typeface="Times" pitchFamily="-108" charset="0"/>
              <a:buChar char="•"/>
            </a:pPr>
            <a:r>
              <a:rPr lang="en-US" dirty="0" smtClean="0">
                <a:solidFill>
                  <a:schemeClr val="accent2"/>
                </a:solidFill>
              </a:rPr>
              <a:t>Challenges:</a:t>
            </a:r>
            <a:endParaRPr lang="en-US" dirty="0">
              <a:solidFill>
                <a:schemeClr val="accent2"/>
              </a:solidFill>
            </a:endParaRPr>
          </a:p>
          <a:p>
            <a:pPr>
              <a:buFont typeface="Times" pitchFamily="-108" charset="0"/>
              <a:buNone/>
            </a:pPr>
            <a:r>
              <a:rPr lang="en-US" dirty="0">
                <a:solidFill>
                  <a:schemeClr val="accent2"/>
                </a:solidFill>
              </a:rPr>
              <a:t>photo-</a:t>
            </a:r>
            <a:r>
              <a:rPr lang="en-US" dirty="0" err="1">
                <a:solidFill>
                  <a:schemeClr val="accent2"/>
                </a:solidFill>
              </a:rPr>
              <a:t>z’s</a:t>
            </a:r>
            <a:r>
              <a:rPr lang="en-US" dirty="0">
                <a:solidFill>
                  <a:schemeClr val="accent2"/>
                </a:solidFill>
              </a:rPr>
              <a:t>,</a:t>
            </a:r>
            <a:r>
              <a:rPr lang="en-US" dirty="0" smtClean="0">
                <a:solidFill>
                  <a:schemeClr val="accent2"/>
                </a:solidFill>
              </a:rPr>
              <a:t> intrinsic alignments, PSF </a:t>
            </a:r>
            <a:r>
              <a:rPr lang="en-US" dirty="0">
                <a:solidFill>
                  <a:schemeClr val="accent2"/>
                </a:solidFill>
              </a:rPr>
              <a:t>anisotropy, </a:t>
            </a:r>
          </a:p>
          <a:p>
            <a:pPr>
              <a:buFont typeface="Times" pitchFamily="-108" charset="0"/>
              <a:buNone/>
            </a:pPr>
            <a:r>
              <a:rPr lang="en-US" dirty="0">
                <a:solidFill>
                  <a:schemeClr val="accent2"/>
                </a:solidFill>
              </a:rPr>
              <a:t>shear </a:t>
            </a:r>
            <a:r>
              <a:rPr lang="en-US" dirty="0" smtClean="0">
                <a:solidFill>
                  <a:schemeClr val="accent2"/>
                </a:solidFill>
              </a:rPr>
              <a:t>calibration, </a:t>
            </a:r>
            <a:r>
              <a:rPr lang="en-US" dirty="0" err="1" smtClean="0">
                <a:solidFill>
                  <a:schemeClr val="accent2"/>
                </a:solidFill>
              </a:rPr>
              <a:t>nonlinear+baryon</a:t>
            </a:r>
            <a:r>
              <a:rPr lang="en-US" dirty="0" smtClean="0">
                <a:solidFill>
                  <a:schemeClr val="accent2"/>
                </a:solidFill>
              </a:rPr>
              <a:t> </a:t>
            </a:r>
            <a:r>
              <a:rPr lang="en-US" i="1" dirty="0" err="1" smtClean="0">
                <a:solidFill>
                  <a:schemeClr val="accent2"/>
                </a:solidFill>
              </a:rPr>
              <a:t>P(k</a:t>
            </a:r>
            <a:r>
              <a:rPr lang="en-US" i="1" dirty="0" smtClean="0">
                <a:solidFill>
                  <a:schemeClr val="accent2"/>
                </a:solidFill>
              </a:rPr>
              <a:t>)</a:t>
            </a:r>
            <a:r>
              <a:rPr lang="en-US" dirty="0" smtClean="0">
                <a:solidFill>
                  <a:schemeClr val="accent2"/>
                </a:solidFill>
              </a:rPr>
              <a:t> effects</a:t>
            </a:r>
          </a:p>
          <a:p>
            <a:pPr>
              <a:buFont typeface="Times" pitchFamily="-108" charset="0"/>
              <a:buNone/>
            </a:pPr>
            <a:endParaRPr lang="en-US" dirty="0">
              <a:solidFill>
                <a:schemeClr val="accent2"/>
              </a:solidFill>
            </a:endParaRPr>
          </a:p>
          <a:p>
            <a:pPr>
              <a:buFont typeface="Times" pitchFamily="-108" charset="0"/>
              <a:buChar char="•"/>
            </a:pPr>
            <a:r>
              <a:rPr lang="en-US" dirty="0">
                <a:solidFill>
                  <a:schemeClr val="accent2"/>
                </a:solidFill>
              </a:rPr>
              <a:t>Extra info in </a:t>
            </a:r>
            <a:r>
              <a:rPr lang="en-US" dirty="0" err="1">
                <a:solidFill>
                  <a:schemeClr val="accent2"/>
                </a:solidFill>
              </a:rPr>
              <a:t>bispectrum</a:t>
            </a:r>
            <a:r>
              <a:rPr lang="en-US" dirty="0">
                <a:solidFill>
                  <a:schemeClr val="accent2"/>
                </a:solidFill>
              </a:rPr>
              <a:t> &amp; galaxy-shear: robust </a:t>
            </a:r>
          </a:p>
        </p:txBody>
      </p:sp>
      <p:pic>
        <p:nvPicPr>
          <p:cNvPr id="8" name="Picture 4" descr="p_kapp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05200" y="1602628"/>
            <a:ext cx="5618163" cy="43409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 Box 6"/>
          <p:cNvSpPr txBox="1">
            <a:spLocks/>
          </p:cNvSpPr>
          <p:nvPr/>
        </p:nvSpPr>
        <p:spPr bwMode="auto">
          <a:xfrm>
            <a:off x="6689729" y="3624265"/>
            <a:ext cx="1839273" cy="64627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1388" tIns="45694" rIns="91388" bIns="45694">
            <a:prstTxWarp prst="textNoShape">
              <a:avLst/>
            </a:prstTxWarp>
            <a:spAutoFit/>
          </a:bodyPr>
          <a:lstStyle/>
          <a:p>
            <a:r>
              <a:rPr lang="en-US"/>
              <a:t>Statistical errors</a:t>
            </a:r>
          </a:p>
          <a:p>
            <a:r>
              <a:rPr lang="en-US"/>
              <a:t>shown</a:t>
            </a:r>
          </a:p>
        </p:txBody>
      </p:sp>
      <p:sp>
        <p:nvSpPr>
          <p:cNvPr id="10" name="Rectangle 8"/>
          <p:cNvSpPr>
            <a:spLocks/>
          </p:cNvSpPr>
          <p:nvPr/>
        </p:nvSpPr>
        <p:spPr bwMode="auto">
          <a:xfrm>
            <a:off x="6477000" y="1981200"/>
            <a:ext cx="2209800" cy="3276600"/>
          </a:xfrm>
          <a:prstGeom prst="rect">
            <a:avLst/>
          </a:prstGeom>
          <a:solidFill>
            <a:schemeClr val="bg2">
              <a:alpha val="54117"/>
            </a:schemeClr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wrap="none" lIns="91388" tIns="45694" rIns="91388" bIns="45694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Text Box 10"/>
          <p:cNvSpPr txBox="1">
            <a:spLocks/>
          </p:cNvSpPr>
          <p:nvPr/>
        </p:nvSpPr>
        <p:spPr bwMode="auto">
          <a:xfrm>
            <a:off x="7308852" y="1233490"/>
            <a:ext cx="184561" cy="36927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1388" tIns="45694" rIns="91388" bIns="45694">
            <a:prstTxWarp prst="textNoShape">
              <a:avLst/>
            </a:prstTxWarp>
            <a:spAutoFit/>
          </a:bodyPr>
          <a:lstStyle/>
          <a:p>
            <a:endParaRPr lang="en-US" dirty="0">
              <a:solidFill>
                <a:srgbClr val="158E1A"/>
              </a:solidFill>
            </a:endParaRPr>
          </a:p>
        </p:txBody>
      </p:sp>
      <p:pic>
        <p:nvPicPr>
          <p:cNvPr id="12" name="Picture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6100324"/>
            <a:ext cx="4267200" cy="6441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19665" y="5962372"/>
            <a:ext cx="3233735" cy="8956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/>
          <p:cNvSpPr txBox="1"/>
          <p:nvPr/>
        </p:nvSpPr>
        <p:spPr>
          <a:xfrm>
            <a:off x="4267200" y="1447800"/>
            <a:ext cx="4614673" cy="369300"/>
          </a:xfrm>
          <a:prstGeom prst="rect">
            <a:avLst/>
          </a:prstGeom>
          <a:noFill/>
        </p:spPr>
        <p:txBody>
          <a:bodyPr wrap="none" lIns="91407" tIns="45704" rIns="91407" bIns="45704" rtlCol="0">
            <a:spAutoFit/>
          </a:bodyPr>
          <a:lstStyle/>
          <a:p>
            <a:r>
              <a:rPr lang="en-US" dirty="0" smtClean="0"/>
              <a:t>Expect n</a:t>
            </a:r>
            <a:r>
              <a:rPr lang="en-US" baseline="-25000" dirty="0" smtClean="0"/>
              <a:t>eff</a:t>
            </a:r>
            <a:r>
              <a:rPr lang="en-US" dirty="0" smtClean="0"/>
              <a:t>~10/arcmin</a:t>
            </a:r>
            <a:r>
              <a:rPr lang="en-US" baseline="30000" dirty="0" smtClean="0"/>
              <a:t>2</a:t>
            </a:r>
            <a:r>
              <a:rPr lang="en-US" dirty="0" smtClean="0"/>
              <a:t> for median 0.9” PSF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06059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III. Large-scale Structure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1" y="2209800"/>
            <a:ext cx="2057399" cy="426720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N-body simulation from DES Barcelona group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0D59F11-F73B-5846-AC0D-BB3B66F6B639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13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5" name="Picture 4" descr="Snapshot 2011-04-15 08-32-42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1800" y="1447800"/>
            <a:ext cx="5943600" cy="4480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2418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Baryon Acoustic Oscillations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0D59F11-F73B-5846-AC0D-BB3B66F6B639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14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5" name="Picture 2" descr="Snapshot 2006-04-17 17-25-3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05200" y="1394363"/>
            <a:ext cx="5105400" cy="46438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1676400" y="5410200"/>
            <a:ext cx="57150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07" tIns="45704" rIns="91407" bIns="45704">
            <a:prstTxWarp prst="textNoShape">
              <a:avLst/>
            </a:prstTxWarp>
          </a:bodyPr>
          <a:lstStyle/>
          <a:p>
            <a:endParaRPr lang="en-US">
              <a:solidFill>
                <a:schemeClr val="tx1"/>
              </a:solidFill>
              <a:latin typeface="Times New Roman" pitchFamily="27" charset="0"/>
            </a:endParaRPr>
          </a:p>
        </p:txBody>
      </p:sp>
      <p:sp>
        <p:nvSpPr>
          <p:cNvPr id="8" name="Rectangle 5"/>
          <p:cNvSpPr>
            <a:spLocks noRot="1" noChangeArrowheads="1"/>
          </p:cNvSpPr>
          <p:nvPr/>
        </p:nvSpPr>
        <p:spPr bwMode="auto">
          <a:xfrm>
            <a:off x="5562600" y="1752601"/>
            <a:ext cx="3200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07" tIns="45704" rIns="91407" bIns="45704">
            <a:prstTxWarp prst="textNoShape">
              <a:avLst/>
            </a:prstTxWarp>
          </a:bodyPr>
          <a:lstStyle/>
          <a:p>
            <a:pPr>
              <a:lnSpc>
                <a:spcPct val="90000"/>
              </a:lnSpc>
            </a:pPr>
            <a:endParaRPr lang="en-US" sz="2000" dirty="0">
              <a:solidFill>
                <a:schemeClr val="bg1"/>
              </a:solidFill>
              <a:latin typeface="Times New Roman" pitchFamily="27" charset="0"/>
            </a:endParaRPr>
          </a:p>
        </p:txBody>
      </p:sp>
      <p:sp>
        <p:nvSpPr>
          <p:cNvPr id="9" name="Text Box 12"/>
          <p:cNvSpPr txBox="1">
            <a:spLocks/>
          </p:cNvSpPr>
          <p:nvPr/>
        </p:nvSpPr>
        <p:spPr bwMode="auto">
          <a:xfrm>
            <a:off x="6248400" y="6138478"/>
            <a:ext cx="2169317" cy="33852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1407" tIns="45704" rIns="91407" bIns="45704">
            <a:prstTxWarp prst="textNoShape">
              <a:avLst/>
            </a:prstTxWarp>
            <a:spAutoFit/>
          </a:bodyPr>
          <a:lstStyle/>
          <a:p>
            <a:r>
              <a:rPr lang="en-US" sz="1600" dirty="0" err="1">
                <a:solidFill>
                  <a:srgbClr val="17E81D"/>
                </a:solidFill>
              </a:rPr>
              <a:t>Fosalba</a:t>
            </a:r>
            <a:r>
              <a:rPr lang="en-US" sz="1600" dirty="0">
                <a:solidFill>
                  <a:srgbClr val="17E81D"/>
                </a:solidFill>
              </a:rPr>
              <a:t> &amp; </a:t>
            </a:r>
            <a:r>
              <a:rPr lang="en-US" sz="1600" dirty="0" err="1">
                <a:solidFill>
                  <a:srgbClr val="17E81D"/>
                </a:solidFill>
              </a:rPr>
              <a:t>Gaztanaga</a:t>
            </a:r>
            <a:endParaRPr lang="en-US" dirty="0"/>
          </a:p>
        </p:txBody>
      </p:sp>
      <p:sp>
        <p:nvSpPr>
          <p:cNvPr id="10" name="Text Box 13"/>
          <p:cNvSpPr txBox="1">
            <a:spLocks/>
          </p:cNvSpPr>
          <p:nvPr/>
        </p:nvSpPr>
        <p:spPr bwMode="auto">
          <a:xfrm>
            <a:off x="685800" y="1697804"/>
            <a:ext cx="2590800" cy="409339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91407" tIns="45704" rIns="91407" bIns="45704">
            <a:prstTxWarp prst="textNoShape">
              <a:avLst/>
            </a:prstTxWarp>
            <a:spAutoFit/>
          </a:bodyPr>
          <a:lstStyle/>
          <a:p>
            <a:r>
              <a:rPr lang="en-US" sz="2000" dirty="0">
                <a:solidFill>
                  <a:schemeClr val="accent2"/>
                </a:solidFill>
              </a:rPr>
              <a:t>Galaxy</a:t>
            </a:r>
            <a:r>
              <a:rPr lang="en-US" sz="2000" dirty="0" smtClean="0">
                <a:solidFill>
                  <a:schemeClr val="accent2"/>
                </a:solidFill>
              </a:rPr>
              <a:t> angular </a:t>
            </a:r>
          </a:p>
          <a:p>
            <a:r>
              <a:rPr lang="en-US" sz="2000" dirty="0" smtClean="0">
                <a:solidFill>
                  <a:schemeClr val="accent2"/>
                </a:solidFill>
              </a:rPr>
              <a:t>power spectrum</a:t>
            </a:r>
          </a:p>
          <a:p>
            <a:r>
              <a:rPr lang="en-US" sz="2000" dirty="0" smtClean="0">
                <a:solidFill>
                  <a:schemeClr val="accent2"/>
                </a:solidFill>
              </a:rPr>
              <a:t>in photo</a:t>
            </a:r>
            <a:r>
              <a:rPr lang="en-US" sz="2000" dirty="0">
                <a:solidFill>
                  <a:schemeClr val="accent2"/>
                </a:solidFill>
              </a:rPr>
              <a:t>-</a:t>
            </a:r>
            <a:r>
              <a:rPr lang="en-US" sz="2000" dirty="0" err="1">
                <a:solidFill>
                  <a:schemeClr val="accent2"/>
                </a:solidFill>
              </a:rPr>
              <a:t>z</a:t>
            </a:r>
            <a:r>
              <a:rPr lang="en-US" sz="2000" dirty="0">
                <a:solidFill>
                  <a:schemeClr val="accent2"/>
                </a:solidFill>
              </a:rPr>
              <a:t> </a:t>
            </a:r>
            <a:r>
              <a:rPr lang="en-US" sz="2000" dirty="0" smtClean="0">
                <a:solidFill>
                  <a:schemeClr val="accent2"/>
                </a:solidFill>
              </a:rPr>
              <a:t>bins (relative to model without BAO)</a:t>
            </a:r>
          </a:p>
          <a:p>
            <a:endParaRPr lang="en-US" sz="2000" dirty="0" smtClean="0">
              <a:solidFill>
                <a:schemeClr val="accent2"/>
              </a:solidFill>
            </a:endParaRPr>
          </a:p>
          <a:p>
            <a:r>
              <a:rPr lang="en-US" sz="2000" dirty="0" smtClean="0">
                <a:solidFill>
                  <a:schemeClr val="accent2"/>
                </a:solidFill>
              </a:rPr>
              <a:t>Photometric surveys provide </a:t>
            </a:r>
            <a:r>
              <a:rPr lang="en-US" sz="2000" dirty="0" smtClean="0">
                <a:solidFill>
                  <a:schemeClr val="accent2"/>
                </a:solidFill>
              </a:rPr>
              <a:t>this angular </a:t>
            </a:r>
            <a:r>
              <a:rPr lang="en-US" sz="2000" dirty="0" smtClean="0">
                <a:solidFill>
                  <a:schemeClr val="accent2"/>
                </a:solidFill>
              </a:rPr>
              <a:t>measure</a:t>
            </a:r>
          </a:p>
          <a:p>
            <a:endParaRPr lang="en-US" sz="2000" dirty="0" smtClean="0">
              <a:solidFill>
                <a:schemeClr val="accent2"/>
              </a:solidFill>
            </a:endParaRPr>
          </a:p>
          <a:p>
            <a:r>
              <a:rPr lang="en-US" sz="2000" dirty="0" smtClean="0">
                <a:solidFill>
                  <a:schemeClr val="accent2"/>
                </a:solidFill>
              </a:rPr>
              <a:t>Radial modes require spectroscopy</a:t>
            </a:r>
          </a:p>
          <a:p>
            <a:r>
              <a:rPr lang="en-US" sz="2000" dirty="0" smtClean="0">
                <a:solidFill>
                  <a:schemeClr val="accent2"/>
                </a:solidFill>
              </a:rPr>
              <a:t>(DESI)</a:t>
            </a:r>
          </a:p>
        </p:txBody>
      </p:sp>
    </p:spTree>
    <p:extLst>
      <p:ext uri="{BB962C8B-B14F-4D97-AF65-F5344CB8AC3E}">
        <p14:creationId xmlns:p14="http://schemas.microsoft.com/office/powerpoint/2010/main" val="40876868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57200"/>
            <a:ext cx="7924800" cy="762000"/>
          </a:xfrm>
        </p:spPr>
        <p:txBody>
          <a:bodyPr/>
          <a:lstStyle/>
          <a:p>
            <a:r>
              <a:rPr lang="en-US" dirty="0" smtClean="0"/>
              <a:t>Lensing-Clustering Covariance</a:t>
            </a:r>
            <a:endParaRPr lang="en-US" dirty="0"/>
          </a:p>
        </p:txBody>
      </p:sp>
      <p:pic>
        <p:nvPicPr>
          <p:cNvPr id="5" name="Content Placeholder 4" descr="cov_ggl_lss.001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643" r="-19643"/>
          <a:stretch>
            <a:fillRect/>
          </a:stretch>
        </p:blipFill>
        <p:spPr>
          <a:xfrm>
            <a:off x="304800" y="1371601"/>
            <a:ext cx="8686800" cy="4677507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0D59F11-F73B-5846-AC0D-BB3B66F6B639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15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95400" y="6260068"/>
            <a:ext cx="67195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Dodelson</a:t>
            </a:r>
            <a:r>
              <a:rPr lang="en-US" dirty="0" smtClean="0"/>
              <a:t> (FNAL) and Theory/Combined Probes Working Group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23867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8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/>
          <a:p>
            <a:pPr eaLnBrk="1" hangingPunct="1"/>
            <a:endParaRPr lang="en-US">
              <a:ea typeface="ＭＳ Ｐゴシック" pitchFamily="27" charset="-128"/>
              <a:cs typeface="ＭＳ Ｐゴシック" pitchFamily="27" charset="-128"/>
            </a:endParaRPr>
          </a:p>
        </p:txBody>
      </p:sp>
      <p:sp>
        <p:nvSpPr>
          <p:cNvPr id="54681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/>
          <a:p>
            <a:pPr eaLnBrk="1" hangingPunct="1"/>
            <a:endParaRPr lang="en-US">
              <a:ea typeface="ＭＳ Ｐゴシック" pitchFamily="27" charset="-128"/>
              <a:cs typeface="ＭＳ Ｐゴシック" pitchFamily="27" charset="-128"/>
            </a:endParaRPr>
          </a:p>
        </p:txBody>
      </p:sp>
      <p:pic>
        <p:nvPicPr>
          <p:cNvPr id="546820" name="Picture 4" descr="Snapshot 2008-02-16 17-29-1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" y="0"/>
            <a:ext cx="9140825" cy="686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6821" name="Text Box 5"/>
          <p:cNvSpPr txBox="1">
            <a:spLocks/>
          </p:cNvSpPr>
          <p:nvPr/>
        </p:nvSpPr>
        <p:spPr bwMode="auto">
          <a:xfrm rot="-5400000">
            <a:off x="-381548" y="903423"/>
            <a:ext cx="915492" cy="30770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1369" tIns="45685" rIns="91369" bIns="45685">
            <a:prstTxWarp prst="textNoShape">
              <a:avLst/>
            </a:prstTxWarp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B. </a:t>
            </a:r>
            <a:r>
              <a:rPr lang="en-US" sz="1400" dirty="0" err="1">
                <a:solidFill>
                  <a:schemeClr val="bg1"/>
                </a:solidFill>
              </a:rPr>
              <a:t>Dilday</a:t>
            </a:r>
            <a:endParaRPr lang="en-US" dirty="0"/>
          </a:p>
        </p:txBody>
      </p:sp>
      <p:pic>
        <p:nvPicPr>
          <p:cNvPr id="2037766" name="Picture 6" descr="2005f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4807" y="1277938"/>
            <a:ext cx="1998663" cy="1998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37767" name="Picture 7" descr="2005fv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497138" y="1277938"/>
            <a:ext cx="1998662" cy="1998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37768" name="Picture 8" descr="2005gb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630738" y="1277938"/>
            <a:ext cx="1998662" cy="1998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37769" name="Picture 9" descr="2005hc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04807" y="3886207"/>
            <a:ext cx="1998663" cy="1998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37770" name="Picture 10" descr="2005hk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497138" y="3886207"/>
            <a:ext cx="1998662" cy="1998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37771" name="Picture 11" descr="2005ir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840538" y="3868738"/>
            <a:ext cx="1998662" cy="1998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37772" name="Picture 12" descr="2005lk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4648207" y="3886207"/>
            <a:ext cx="1998663" cy="1998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37773" name="Picture 13" descr="2005fa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6840538" y="1277938"/>
            <a:ext cx="1998662" cy="1998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6830" name="Text Box 14"/>
          <p:cNvSpPr txBox="1">
            <a:spLocks/>
          </p:cNvSpPr>
          <p:nvPr/>
        </p:nvSpPr>
        <p:spPr bwMode="auto">
          <a:xfrm>
            <a:off x="3429000" y="6248402"/>
            <a:ext cx="5638800" cy="646260"/>
          </a:xfrm>
          <a:prstGeom prst="rect">
            <a:avLst/>
          </a:prstGeom>
          <a:solidFill>
            <a:schemeClr val="tx1"/>
          </a:solidFill>
          <a:ln w="12700">
            <a:noFill/>
            <a:miter lim="800000"/>
            <a:headEnd/>
            <a:tailEnd/>
          </a:ln>
        </p:spPr>
        <p:txBody>
          <a:bodyPr lIns="91369" tIns="45685" rIns="91369" bIns="45685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smtClean="0">
                <a:solidFill>
                  <a:schemeClr val="bg1"/>
                </a:solidFill>
              </a:rPr>
              <a:t>SDSS-II: 500 </a:t>
            </a:r>
            <a:r>
              <a:rPr lang="en-US" dirty="0" err="1" smtClean="0">
                <a:solidFill>
                  <a:schemeClr val="bg1"/>
                </a:solidFill>
              </a:rPr>
              <a:t>spectroscopically</a:t>
            </a:r>
            <a:r>
              <a:rPr lang="en-US" dirty="0" smtClean="0">
                <a:solidFill>
                  <a:schemeClr val="bg1"/>
                </a:solidFill>
              </a:rPr>
              <a:t> confirmed </a:t>
            </a:r>
            <a:r>
              <a:rPr lang="en-US" dirty="0" err="1" smtClean="0">
                <a:solidFill>
                  <a:schemeClr val="bg1"/>
                </a:solidFill>
              </a:rPr>
              <a:t>SNe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Ia</a:t>
            </a:r>
            <a:r>
              <a:rPr lang="en-US" dirty="0" smtClean="0">
                <a:solidFill>
                  <a:schemeClr val="bg1"/>
                </a:solidFill>
              </a:rPr>
              <a:t>, &gt;1000 with host </a:t>
            </a:r>
            <a:r>
              <a:rPr lang="en-US" dirty="0" err="1" smtClean="0">
                <a:solidFill>
                  <a:schemeClr val="bg1"/>
                </a:solidFill>
              </a:rPr>
              <a:t>redshifts</a:t>
            </a:r>
            <a:r>
              <a:rPr lang="en-US" dirty="0" smtClean="0">
                <a:solidFill>
                  <a:schemeClr val="bg1"/>
                </a:solidFill>
              </a:rPr>
              <a:t> from SDSS-III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531821" y="76200"/>
            <a:ext cx="184666" cy="769441"/>
          </a:xfrm>
          <a:prstGeom prst="rect">
            <a:avLst/>
          </a:prstGeom>
        </p:spPr>
        <p:txBody>
          <a:bodyPr wrap="none" lIns="91407" tIns="45704" rIns="91407" bIns="45704">
            <a:spAutoFit/>
          </a:bodyPr>
          <a:lstStyle/>
          <a:p>
            <a:pPr algn="ctr"/>
            <a:endParaRPr lang="en-US" sz="4400" dirty="0">
              <a:solidFill>
                <a:schemeClr val="bg1"/>
              </a:solidFill>
              <a:latin typeface="Times New Roman" pitchFamily="27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948767" y="304800"/>
            <a:ext cx="3324798" cy="646331"/>
          </a:xfrm>
          <a:prstGeom prst="rect">
            <a:avLst/>
          </a:prstGeom>
        </p:spPr>
        <p:txBody>
          <a:bodyPr wrap="none" lIns="91407" tIns="45704" rIns="91407" bIns="45704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</a:rPr>
              <a:t>IV. Supernovae</a:t>
            </a:r>
            <a:endParaRPr lang="en-US" sz="3600" dirty="0">
              <a:solidFill>
                <a:schemeClr val="bg1"/>
              </a:solidFill>
              <a:latin typeface="Times New Roman" pitchFamily="27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377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377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03776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377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377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377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3776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377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377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377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3776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377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377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0377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0377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377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0377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0377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0377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377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0377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0377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0377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0377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377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377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03777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0377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0377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0377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0377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0377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0D59F11-F73B-5846-AC0D-BB3B66F6B639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17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685800" y="457200"/>
            <a:ext cx="77724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07" tIns="45704" rIns="91407" bIns="45704" numCol="1" anchor="t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Arial" charset="0"/>
              </a:defRPr>
            </a:lvl5pPr>
            <a:lvl6pPr marL="457035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Arial" charset="0"/>
              </a:defRPr>
            </a:lvl6pPr>
            <a:lvl7pPr marL="914071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Arial" charset="0"/>
              </a:defRPr>
            </a:lvl7pPr>
            <a:lvl8pPr marL="137111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Arial" charset="0"/>
              </a:defRPr>
            </a:lvl8pPr>
            <a:lvl9pPr marL="1828146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Arial" charset="0"/>
              </a:defRPr>
            </a:lvl9pPr>
          </a:lstStyle>
          <a:p>
            <a:r>
              <a:rPr lang="en-US" smtClean="0"/>
              <a:t>Photometric SN Cosmology</a:t>
            </a:r>
            <a:endParaRPr lang="en-US" dirty="0"/>
          </a:p>
        </p:txBody>
      </p:sp>
      <p:sp>
        <p:nvSpPr>
          <p:cNvPr id="6" name="Text Placeholder 2"/>
          <p:cNvSpPr txBox="1">
            <a:spLocks/>
          </p:cNvSpPr>
          <p:nvPr/>
        </p:nvSpPr>
        <p:spPr>
          <a:xfrm>
            <a:off x="609600" y="1447800"/>
            <a:ext cx="2971800" cy="2895600"/>
          </a:xfrm>
          <a:prstGeom prst="rect">
            <a:avLst/>
          </a:prstGeom>
        </p:spPr>
        <p:txBody>
          <a:bodyPr/>
          <a:lstStyle>
            <a:lvl1pPr marL="342778" indent="-342778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742684" indent="-285647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2pPr>
            <a:lvl3pPr marL="1142589" indent="-228517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 sz="2000">
                <a:solidFill>
                  <a:schemeClr val="tx1"/>
                </a:solidFill>
                <a:latin typeface="+mn-lt"/>
              </a:defRPr>
            </a:lvl3pPr>
            <a:lvl4pPr marL="1599626" indent="-228517" algn="l" rtl="0" fontAlgn="base">
              <a:spcBef>
                <a:spcPct val="20000"/>
              </a:spcBef>
              <a:spcAft>
                <a:spcPct val="0"/>
              </a:spcAft>
              <a:buChar char="o"/>
              <a:defRPr sz="2000">
                <a:solidFill>
                  <a:schemeClr val="tx1"/>
                </a:solidFill>
                <a:latin typeface="Arial Unicode MS" pitchFamily="34" charset="-128"/>
              </a:defRPr>
            </a:lvl4pPr>
            <a:lvl5pPr marL="2056665" indent="-228517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5pPr>
            <a:lvl6pPr marL="2513701" indent="-228517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6pPr>
            <a:lvl7pPr marL="2970736" indent="-228517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7pPr>
            <a:lvl8pPr marL="3427774" indent="-228517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8pPr>
            <a:lvl9pPr marL="3884807" indent="-228517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9pPr>
          </a:lstStyle>
          <a:p>
            <a:r>
              <a:rPr lang="en-US" sz="2400" dirty="0" smtClean="0"/>
              <a:t>Hubble diagram of </a:t>
            </a:r>
            <a:r>
              <a:rPr lang="en-US" sz="2400" dirty="0" err="1" smtClean="0"/>
              <a:t>SNe</a:t>
            </a:r>
            <a:r>
              <a:rPr lang="en-US" sz="2400" dirty="0" smtClean="0"/>
              <a:t> </a:t>
            </a:r>
            <a:r>
              <a:rPr lang="en-US" sz="2400" dirty="0" err="1" smtClean="0"/>
              <a:t>Ia</a:t>
            </a:r>
            <a:r>
              <a:rPr lang="en-US" sz="2400" dirty="0" smtClean="0"/>
              <a:t>: spectroscopic plus those classified </a:t>
            </a:r>
            <a:r>
              <a:rPr lang="en-US" sz="2400" dirty="0" err="1" smtClean="0"/>
              <a:t>photometrically</a:t>
            </a:r>
            <a:r>
              <a:rPr lang="en-US" sz="2400" dirty="0" smtClean="0"/>
              <a:t> that have host-galaxy redshifts </a:t>
            </a:r>
          </a:p>
          <a:p>
            <a:r>
              <a:rPr lang="en-US" sz="2400" dirty="0" smtClean="0"/>
              <a:t>DES will have host redshifts, plus SN spectra for a subsample</a:t>
            </a:r>
          </a:p>
          <a:p>
            <a:endParaRPr lang="en-US" sz="2400" dirty="0" smtClean="0"/>
          </a:p>
          <a:p>
            <a:pPr>
              <a:buFontTx/>
              <a:buNone/>
            </a:pPr>
            <a:endParaRPr lang="en-US" sz="2400" dirty="0"/>
          </a:p>
        </p:txBody>
      </p:sp>
      <p:pic>
        <p:nvPicPr>
          <p:cNvPr id="7" name="Picture 6" descr="campbell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6200" y="1447800"/>
            <a:ext cx="4903647" cy="457199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721832" y="6172200"/>
            <a:ext cx="16601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12FF29"/>
                </a:solidFill>
              </a:rPr>
              <a:t>Campbell, </a:t>
            </a:r>
            <a:r>
              <a:rPr lang="en-US" dirty="0" err="1" smtClean="0">
                <a:solidFill>
                  <a:srgbClr val="12FF29"/>
                </a:solidFill>
              </a:rPr>
              <a:t>etal</a:t>
            </a:r>
            <a:endParaRPr lang="en-US" dirty="0">
              <a:solidFill>
                <a:srgbClr val="12FF29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582507" y="3352800"/>
            <a:ext cx="16470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SDSS Results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52734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0D59F11-F73B-5846-AC0D-BB3B66F6B639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18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685800" y="457200"/>
            <a:ext cx="77724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07" tIns="45704" rIns="91407" bIns="45704" numCol="1" anchor="t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Arial" charset="0"/>
              </a:defRPr>
            </a:lvl5pPr>
            <a:lvl6pPr marL="457035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Arial" charset="0"/>
              </a:defRPr>
            </a:lvl6pPr>
            <a:lvl7pPr marL="914071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Arial" charset="0"/>
              </a:defRPr>
            </a:lvl7pPr>
            <a:lvl8pPr marL="137111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Arial" charset="0"/>
              </a:defRPr>
            </a:lvl8pPr>
            <a:lvl9pPr marL="1828146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Arial" charset="0"/>
              </a:defRPr>
            </a:lvl9pPr>
          </a:lstStyle>
          <a:p>
            <a:r>
              <a:rPr lang="en-US" smtClean="0"/>
              <a:t>Photometric SN Cosmology</a:t>
            </a:r>
            <a:endParaRPr lang="en-US" dirty="0"/>
          </a:p>
        </p:txBody>
      </p:sp>
      <p:sp>
        <p:nvSpPr>
          <p:cNvPr id="6" name="Text Placeholder 2"/>
          <p:cNvSpPr txBox="1">
            <a:spLocks/>
          </p:cNvSpPr>
          <p:nvPr/>
        </p:nvSpPr>
        <p:spPr>
          <a:xfrm>
            <a:off x="609600" y="1447800"/>
            <a:ext cx="2971800" cy="2895600"/>
          </a:xfrm>
          <a:prstGeom prst="rect">
            <a:avLst/>
          </a:prstGeom>
        </p:spPr>
        <p:txBody>
          <a:bodyPr/>
          <a:lstStyle>
            <a:lvl1pPr marL="342778" indent="-342778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742684" indent="-285647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2pPr>
            <a:lvl3pPr marL="1142589" indent="-228517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 sz="2000">
                <a:solidFill>
                  <a:schemeClr val="tx1"/>
                </a:solidFill>
                <a:latin typeface="+mn-lt"/>
              </a:defRPr>
            </a:lvl3pPr>
            <a:lvl4pPr marL="1599626" indent="-228517" algn="l" rtl="0" fontAlgn="base">
              <a:spcBef>
                <a:spcPct val="20000"/>
              </a:spcBef>
              <a:spcAft>
                <a:spcPct val="0"/>
              </a:spcAft>
              <a:buChar char="o"/>
              <a:defRPr sz="2000">
                <a:solidFill>
                  <a:schemeClr val="tx1"/>
                </a:solidFill>
                <a:latin typeface="Arial Unicode MS" pitchFamily="34" charset="-128"/>
              </a:defRPr>
            </a:lvl4pPr>
            <a:lvl5pPr marL="2056665" indent="-228517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5pPr>
            <a:lvl6pPr marL="2513701" indent="-228517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6pPr>
            <a:lvl7pPr marL="2970736" indent="-228517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7pPr>
            <a:lvl8pPr marL="3427774" indent="-228517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8pPr>
            <a:lvl9pPr marL="3884807" indent="-228517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9pPr>
          </a:lstStyle>
          <a:p>
            <a:r>
              <a:rPr lang="en-US" sz="2400" dirty="0" smtClean="0"/>
              <a:t>Hubble diagram of </a:t>
            </a:r>
            <a:r>
              <a:rPr lang="en-US" sz="2400" dirty="0" err="1" smtClean="0"/>
              <a:t>SNe</a:t>
            </a:r>
            <a:r>
              <a:rPr lang="en-US" sz="2400" dirty="0" smtClean="0"/>
              <a:t> </a:t>
            </a:r>
            <a:r>
              <a:rPr lang="en-US" sz="2400" dirty="0" err="1" smtClean="0"/>
              <a:t>Ia</a:t>
            </a:r>
            <a:r>
              <a:rPr lang="en-US" sz="2400" dirty="0" smtClean="0"/>
              <a:t>: spectroscopic plus those classified </a:t>
            </a:r>
            <a:r>
              <a:rPr lang="en-US" sz="2400" dirty="0" err="1" smtClean="0"/>
              <a:t>photometrically</a:t>
            </a:r>
            <a:r>
              <a:rPr lang="en-US" sz="2400" dirty="0" smtClean="0"/>
              <a:t> that have host-galaxy redshifts </a:t>
            </a:r>
          </a:p>
          <a:p>
            <a:r>
              <a:rPr lang="en-US" sz="2400" dirty="0" smtClean="0"/>
              <a:t>DES will have host redshifts, plus SN spectra for a subsample</a:t>
            </a:r>
          </a:p>
          <a:p>
            <a:pPr marL="0" indent="0">
              <a:buNone/>
            </a:pPr>
            <a:endParaRPr lang="en-US" sz="2400" dirty="0" smtClean="0"/>
          </a:p>
          <a:p>
            <a:endParaRPr lang="en-US" sz="2400" dirty="0" smtClean="0"/>
          </a:p>
          <a:p>
            <a:pPr>
              <a:buFontTx/>
              <a:buNone/>
            </a:pPr>
            <a:endParaRPr lang="en-US" sz="2400" dirty="0"/>
          </a:p>
        </p:txBody>
      </p:sp>
      <p:pic>
        <p:nvPicPr>
          <p:cNvPr id="7" name="Picture 6" descr="campbell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6200" y="1447800"/>
            <a:ext cx="4903647" cy="457199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721832" y="6172200"/>
            <a:ext cx="16602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12FF29"/>
                </a:solidFill>
              </a:rPr>
              <a:t>Bernstein</a:t>
            </a:r>
            <a:r>
              <a:rPr lang="en-US" dirty="0" smtClean="0">
                <a:solidFill>
                  <a:srgbClr val="12FF29"/>
                </a:solidFill>
              </a:rPr>
              <a:t>, </a:t>
            </a:r>
            <a:r>
              <a:rPr lang="en-US" dirty="0" err="1" smtClean="0">
                <a:solidFill>
                  <a:srgbClr val="12FF29"/>
                </a:solidFill>
              </a:rPr>
              <a:t>etal</a:t>
            </a:r>
            <a:endParaRPr lang="en-US" dirty="0">
              <a:solidFill>
                <a:srgbClr val="12FF29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582507" y="3352800"/>
            <a:ext cx="16470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SDSS Results</a:t>
            </a:r>
            <a:endParaRPr lang="en-US" dirty="0"/>
          </a:p>
        </p:txBody>
      </p:sp>
      <p:pic>
        <p:nvPicPr>
          <p:cNvPr id="10" name="Picture 9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62400" y="1524000"/>
            <a:ext cx="4876800" cy="44196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553200" y="1752600"/>
            <a:ext cx="21090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DES Simulations</a:t>
            </a:r>
            <a:endParaRPr lang="en-US" sz="2000" dirty="0"/>
          </a:p>
        </p:txBody>
      </p:sp>
      <p:sp>
        <p:nvSpPr>
          <p:cNvPr id="12" name="TextBox 11"/>
          <p:cNvSpPr txBox="1"/>
          <p:nvPr/>
        </p:nvSpPr>
        <p:spPr>
          <a:xfrm rot="16200000">
            <a:off x="2115551" y="3382521"/>
            <a:ext cx="42387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Distance modulus           (log distance)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7543800" y="2983468"/>
            <a:ext cx="8903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F0000"/>
                </a:solidFill>
              </a:rPr>
              <a:t>SNe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Ia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029200" y="1981200"/>
            <a:ext cx="154170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12FF29"/>
                </a:solidFill>
              </a:rPr>
              <a:t>Core-Collapse</a:t>
            </a:r>
          </a:p>
          <a:p>
            <a:r>
              <a:rPr lang="en-US" sz="1600" dirty="0" err="1" smtClean="0">
                <a:solidFill>
                  <a:srgbClr val="12FF29"/>
                </a:solidFill>
              </a:rPr>
              <a:t>SNe</a:t>
            </a:r>
            <a:endParaRPr lang="en-US" sz="1600" dirty="0" smtClean="0">
              <a:solidFill>
                <a:srgbClr val="12FF29"/>
              </a:solidFill>
            </a:endParaRPr>
          </a:p>
          <a:p>
            <a:r>
              <a:rPr lang="en-US" sz="1600" dirty="0" smtClean="0">
                <a:solidFill>
                  <a:srgbClr val="12FF29"/>
                </a:solidFill>
              </a:rPr>
              <a:t>(contaminants)</a:t>
            </a:r>
            <a:endParaRPr lang="en-US" sz="1600" dirty="0">
              <a:solidFill>
                <a:srgbClr val="12FF2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385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0D59F11-F73B-5846-AC0D-BB3B66F6B639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19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6248400" y="1752600"/>
            <a:ext cx="2209800" cy="381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pitchFamily="30" charset="0"/>
              <a:ea typeface="Arial" pitchFamily="30" charset="0"/>
              <a:cs typeface="Arial" pitchFamily="30" charset="0"/>
              <a:sym typeface="Arial" pitchFamily="30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685800" y="4572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07" tIns="45704" rIns="91407" bIns="45704" numCol="1" anchor="t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Arial" charset="0"/>
              </a:defRPr>
            </a:lvl5pPr>
            <a:lvl6pPr marL="457035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Arial" charset="0"/>
              </a:defRPr>
            </a:lvl6pPr>
            <a:lvl7pPr marL="914071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Arial" charset="0"/>
              </a:defRPr>
            </a:lvl7pPr>
            <a:lvl8pPr marL="137111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Arial" charset="0"/>
              </a:defRPr>
            </a:lvl8pPr>
            <a:lvl9pPr marL="1828146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Arial" charset="0"/>
              </a:defRPr>
            </a:lvl9pPr>
          </a:lstStyle>
          <a:p>
            <a:r>
              <a:rPr lang="en-US" dirty="0" smtClean="0">
                <a:ea typeface="ＭＳ Ｐゴシック" charset="-128"/>
                <a:cs typeface="ＭＳ Ｐゴシック" charset="-128"/>
              </a:rPr>
              <a:t>DES Science Summary</a:t>
            </a:r>
            <a:endParaRPr lang="en-US" dirty="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304800" y="1066800"/>
            <a:ext cx="4648200" cy="2895600"/>
          </a:xfrm>
          <a:prstGeom prst="rect">
            <a:avLst/>
          </a:prstGeom>
        </p:spPr>
        <p:txBody>
          <a:bodyPr/>
          <a:lstStyle>
            <a:lvl1pPr marL="342778" indent="-342778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742684" indent="-285647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2pPr>
            <a:lvl3pPr marL="1142589" indent="-228517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 sz="2000">
                <a:solidFill>
                  <a:schemeClr val="tx1"/>
                </a:solidFill>
                <a:latin typeface="+mn-lt"/>
              </a:defRPr>
            </a:lvl3pPr>
            <a:lvl4pPr marL="1599626" indent="-228517" algn="l" rtl="0" fontAlgn="base">
              <a:spcBef>
                <a:spcPct val="20000"/>
              </a:spcBef>
              <a:spcAft>
                <a:spcPct val="0"/>
              </a:spcAft>
              <a:buChar char="o"/>
              <a:defRPr sz="2000">
                <a:solidFill>
                  <a:schemeClr val="tx1"/>
                </a:solidFill>
                <a:latin typeface="Arial Unicode MS" pitchFamily="34" charset="-128"/>
              </a:defRPr>
            </a:lvl4pPr>
            <a:lvl5pPr marL="2056665" indent="-228517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5pPr>
            <a:lvl6pPr marL="2513701" indent="-228517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6pPr>
            <a:lvl7pPr marL="2970736" indent="-228517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7pPr>
            <a:lvl8pPr marL="3427774" indent="-228517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8pPr>
            <a:lvl9pPr marL="3884807" indent="-228517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9pPr>
          </a:lstStyle>
          <a:p>
            <a:pPr>
              <a:lnSpc>
                <a:spcPct val="83000"/>
              </a:lnSpc>
              <a:buFontTx/>
              <a:buNone/>
            </a:pPr>
            <a:endParaRPr lang="en-US" dirty="0" smtClean="0">
              <a:ea typeface="ＭＳ Ｐゴシック" charset="-128"/>
              <a:cs typeface="ＭＳ Ｐゴシック" charset="-128"/>
            </a:endParaRPr>
          </a:p>
          <a:p>
            <a:pPr>
              <a:lnSpc>
                <a:spcPct val="83000"/>
              </a:lnSpc>
            </a:pPr>
            <a:r>
              <a:rPr lang="en-US" dirty="0" smtClean="0">
                <a:ea typeface="ＭＳ Ｐゴシック" charset="-128"/>
                <a:cs typeface="ＭＳ Ｐゴシック" charset="-128"/>
              </a:rPr>
              <a:t>Galaxy Clusters</a:t>
            </a:r>
            <a:endParaRPr lang="en-US" b="1" dirty="0" smtClean="0">
              <a:ea typeface="ＭＳ Ｐゴシック" charset="-128"/>
              <a:cs typeface="ＭＳ Ｐゴシック" charset="-128"/>
            </a:endParaRPr>
          </a:p>
          <a:p>
            <a:pPr lvl="1">
              <a:lnSpc>
                <a:spcPct val="83000"/>
              </a:lnSpc>
              <a:buFont typeface="Times" charset="0"/>
              <a:buChar char="•"/>
            </a:pPr>
            <a:r>
              <a:rPr lang="en-US" sz="1800" dirty="0" smtClean="0"/>
              <a:t>~100,000 clusters to z&gt;1</a:t>
            </a:r>
          </a:p>
          <a:p>
            <a:pPr lvl="1">
              <a:lnSpc>
                <a:spcPct val="83000"/>
              </a:lnSpc>
              <a:buFont typeface="Times" charset="0"/>
              <a:buChar char="•"/>
            </a:pPr>
            <a:r>
              <a:rPr lang="en-US" sz="1800" dirty="0" smtClean="0"/>
              <a:t>Synergy with SPT, VHS</a:t>
            </a:r>
          </a:p>
          <a:p>
            <a:pPr>
              <a:lnSpc>
                <a:spcPct val="83000"/>
              </a:lnSpc>
            </a:pPr>
            <a:r>
              <a:rPr lang="en-US" dirty="0" smtClean="0">
                <a:ea typeface="ＭＳ Ｐゴシック" charset="-128"/>
                <a:cs typeface="ＭＳ Ｐゴシック" charset="-128"/>
              </a:rPr>
              <a:t>Weak Lensing</a:t>
            </a:r>
            <a:endParaRPr lang="en-US" b="1" dirty="0" smtClean="0">
              <a:ea typeface="ＭＳ Ｐゴシック" charset="-128"/>
              <a:cs typeface="ＭＳ Ｐゴシック" charset="-128"/>
            </a:endParaRPr>
          </a:p>
          <a:p>
            <a:pPr lvl="1">
              <a:lnSpc>
                <a:spcPct val="83000"/>
              </a:lnSpc>
              <a:buFont typeface="Times" charset="0"/>
              <a:buChar char="•"/>
            </a:pPr>
            <a:r>
              <a:rPr lang="en-US" sz="1800" dirty="0" smtClean="0"/>
              <a:t>Shape &amp; magnification measurements of 200 million galaxies </a:t>
            </a:r>
            <a:endParaRPr lang="en-US" sz="2400" dirty="0" smtClean="0"/>
          </a:p>
          <a:p>
            <a:pPr>
              <a:lnSpc>
                <a:spcPct val="83000"/>
              </a:lnSpc>
            </a:pPr>
            <a:r>
              <a:rPr lang="en-US" dirty="0" smtClean="0">
                <a:ea typeface="ＭＳ Ｐゴシック" charset="-128"/>
                <a:cs typeface="ＭＳ Ｐゴシック" charset="-128"/>
              </a:rPr>
              <a:t>Baryon Acoustic Oscillations</a:t>
            </a:r>
            <a:endParaRPr lang="en-US" b="1" dirty="0" smtClean="0">
              <a:ea typeface="ＭＳ Ｐゴシック" charset="-128"/>
              <a:cs typeface="ＭＳ Ｐゴシック" charset="-128"/>
            </a:endParaRPr>
          </a:p>
          <a:p>
            <a:pPr lvl="1">
              <a:lnSpc>
                <a:spcPct val="83000"/>
              </a:lnSpc>
              <a:buFont typeface="Times" charset="0"/>
              <a:buChar char="•"/>
            </a:pPr>
            <a:r>
              <a:rPr lang="en-US" sz="1800" dirty="0" smtClean="0"/>
              <a:t>300 million galaxies to z = 1 and beyond</a:t>
            </a:r>
          </a:p>
          <a:p>
            <a:pPr>
              <a:lnSpc>
                <a:spcPct val="83000"/>
              </a:lnSpc>
            </a:pPr>
            <a:r>
              <a:rPr lang="en-US" dirty="0" smtClean="0">
                <a:ea typeface="ＭＳ Ｐゴシック" charset="-128"/>
                <a:cs typeface="ＭＳ Ｐゴシック" charset="-128"/>
              </a:rPr>
              <a:t>Supernovae</a:t>
            </a:r>
          </a:p>
          <a:p>
            <a:pPr lvl="1">
              <a:lnSpc>
                <a:spcPct val="83000"/>
              </a:lnSpc>
              <a:buFont typeface="Times" charset="0"/>
              <a:buChar char="•"/>
            </a:pPr>
            <a:r>
              <a:rPr lang="en-US" sz="1800" dirty="0" smtClean="0"/>
              <a:t>30 </a:t>
            </a:r>
            <a:r>
              <a:rPr lang="en-US" sz="1800" dirty="0" err="1" smtClean="0"/>
              <a:t>sq</a:t>
            </a:r>
            <a:r>
              <a:rPr lang="en-US" sz="1800" dirty="0" smtClean="0"/>
              <a:t> </a:t>
            </a:r>
            <a:r>
              <a:rPr lang="en-US" sz="1800" dirty="0" err="1" smtClean="0"/>
              <a:t>deg</a:t>
            </a:r>
            <a:r>
              <a:rPr lang="en-US" sz="1800" dirty="0" smtClean="0"/>
              <a:t> time-domain survey</a:t>
            </a:r>
          </a:p>
          <a:p>
            <a:pPr lvl="1">
              <a:lnSpc>
                <a:spcPct val="83000"/>
              </a:lnSpc>
              <a:buFont typeface="Times" charset="0"/>
              <a:buChar char="•"/>
            </a:pPr>
            <a:r>
              <a:rPr lang="en-US" sz="1800" dirty="0" smtClean="0"/>
              <a:t>~4000 well-sampled </a:t>
            </a:r>
            <a:r>
              <a:rPr lang="en-US" sz="1800" dirty="0" err="1" smtClean="0"/>
              <a:t>SNe</a:t>
            </a:r>
            <a:r>
              <a:rPr lang="en-US" sz="1800" dirty="0" smtClean="0"/>
              <a:t> </a:t>
            </a:r>
            <a:r>
              <a:rPr lang="en-US" sz="1800" dirty="0" err="1" smtClean="0"/>
              <a:t>Ia</a:t>
            </a:r>
            <a:r>
              <a:rPr lang="en-US" sz="1800" dirty="0" smtClean="0"/>
              <a:t> to z ~1</a:t>
            </a:r>
          </a:p>
        </p:txBody>
      </p:sp>
      <p:sp>
        <p:nvSpPr>
          <p:cNvPr id="8" name="Text Box 5"/>
          <p:cNvSpPr txBox="1">
            <a:spLocks/>
          </p:cNvSpPr>
          <p:nvPr/>
        </p:nvSpPr>
        <p:spPr bwMode="auto">
          <a:xfrm>
            <a:off x="5486401" y="1563502"/>
            <a:ext cx="3581400" cy="64629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91407" tIns="45704" rIns="91407" bIns="45704">
            <a:prstTxWarp prst="textNoShape">
              <a:avLst/>
            </a:prstTxWarp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Current </a:t>
            </a:r>
            <a:r>
              <a:rPr lang="en-US" dirty="0">
                <a:solidFill>
                  <a:schemeClr val="tx1"/>
                </a:solidFill>
              </a:rPr>
              <a:t>Constraints on </a:t>
            </a:r>
            <a:r>
              <a:rPr lang="en-US" dirty="0" smtClean="0">
                <a:solidFill>
                  <a:schemeClr val="tx1"/>
                </a:solidFill>
              </a:rPr>
              <a:t>DE EOS </a:t>
            </a:r>
            <a:r>
              <a:rPr lang="en-US" dirty="0">
                <a:solidFill>
                  <a:schemeClr val="bg1"/>
                </a:solidFill>
              </a:rPr>
              <a:t>Equation of </a:t>
            </a:r>
            <a:r>
              <a:rPr lang="en-US" dirty="0" smtClean="0">
                <a:solidFill>
                  <a:schemeClr val="bg1"/>
                </a:solidFill>
              </a:rPr>
              <a:t>State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Text Box 6"/>
          <p:cNvSpPr txBox="1">
            <a:spLocks/>
          </p:cNvSpPr>
          <p:nvPr/>
        </p:nvSpPr>
        <p:spPr bwMode="auto">
          <a:xfrm>
            <a:off x="6172203" y="5757864"/>
            <a:ext cx="184599" cy="369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1407" tIns="45704" rIns="91407" bIns="45704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5691135" y="5486403"/>
            <a:ext cx="184599" cy="369300"/>
          </a:xfrm>
          <a:prstGeom prst="rect">
            <a:avLst/>
          </a:prstGeom>
          <a:noFill/>
        </p:spPr>
        <p:txBody>
          <a:bodyPr wrap="none" lIns="91407" tIns="45704" rIns="91407" bIns="45704" rtlCol="0">
            <a:spAutoFit/>
          </a:bodyPr>
          <a:lstStyle/>
          <a:p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886200" y="4583669"/>
            <a:ext cx="184666" cy="338554"/>
          </a:xfrm>
          <a:prstGeom prst="rect">
            <a:avLst/>
          </a:prstGeom>
          <a:noFill/>
        </p:spPr>
        <p:txBody>
          <a:bodyPr wrap="none" lIns="91407" tIns="45704" rIns="91407" bIns="45704" rtlCol="0">
            <a:spAutoFit/>
          </a:bodyPr>
          <a:lstStyle/>
          <a:p>
            <a:endParaRPr lang="en-US" sz="1600" dirty="0"/>
          </a:p>
        </p:txBody>
      </p:sp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97101086"/>
              </p:ext>
            </p:extLst>
          </p:nvPr>
        </p:nvGraphicFramePr>
        <p:xfrm>
          <a:off x="5769428" y="2057400"/>
          <a:ext cx="2917372" cy="30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29956" name="Equation" r:id="rId3" imgW="1701800" imgH="177800" progId="Equation.3">
                  <p:embed/>
                </p:oleObj>
              </mc:Choice>
              <mc:Fallback>
                <p:oleObj name="Equation" r:id="rId3" imgW="1701800" imgH="177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69428" y="2057400"/>
                        <a:ext cx="2917372" cy="30480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7742621" y="5638800"/>
            <a:ext cx="11727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12FF29"/>
                </a:solidFill>
              </a:rPr>
              <a:t>Ade, et al</a:t>
            </a:r>
            <a:endParaRPr lang="en-US" dirty="0">
              <a:solidFill>
                <a:srgbClr val="12FF29"/>
              </a:solidFill>
            </a:endParaRPr>
          </a:p>
        </p:txBody>
      </p:sp>
      <p:pic>
        <p:nvPicPr>
          <p:cNvPr id="15" name="Picture 14" descr="planck-wa-wo.pdf"/>
          <p:cNvPicPr>
            <a:picLocks noChangeAspect="1"/>
          </p:cNvPicPr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2971800"/>
            <a:ext cx="3048000" cy="2484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7762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3" name="Title 1"/>
          <p:cNvSpPr>
            <a:spLocks noGrp="1"/>
          </p:cNvSpPr>
          <p:nvPr>
            <p:ph type="title"/>
          </p:nvPr>
        </p:nvSpPr>
        <p:spPr>
          <a:xfrm>
            <a:off x="609601" y="457200"/>
            <a:ext cx="7264400" cy="762000"/>
          </a:xfrm>
        </p:spPr>
        <p:txBody>
          <a:bodyPr>
            <a:normAutofit/>
          </a:bodyPr>
          <a:lstStyle/>
          <a:p>
            <a:pPr algn="ctr"/>
            <a:r>
              <a:rPr lang="en-US" sz="3200" dirty="0">
                <a:latin typeface="Arial" charset="0"/>
                <a:ea typeface="ヒラギノ角ゴ ProN W3" charset="0"/>
                <a:cs typeface="ヒラギノ角ゴ ProN W3" charset="0"/>
              </a:rPr>
              <a:t> </a:t>
            </a:r>
            <a:r>
              <a:rPr lang="en-US" sz="3200" dirty="0" smtClean="0">
                <a:latin typeface="Arial" charset="0"/>
                <a:ea typeface="ヒラギノ角ゴ ProN W3" charset="0"/>
                <a:cs typeface="ヒラギノ角ゴ ProN W3" charset="0"/>
              </a:rPr>
              <a:t>Probing Dark </a:t>
            </a:r>
            <a:r>
              <a:rPr lang="en-US" sz="3200" dirty="0">
                <a:latin typeface="Arial" charset="0"/>
                <a:ea typeface="ヒラギノ角ゴ ProN W3" charset="0"/>
                <a:cs typeface="ヒラギノ角ゴ ProN W3" charset="0"/>
              </a:rPr>
              <a:t>Energy </a:t>
            </a:r>
          </a:p>
        </p:txBody>
      </p:sp>
      <p:sp>
        <p:nvSpPr>
          <p:cNvPr id="197634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8305800" cy="4724400"/>
          </a:xfrm>
        </p:spPr>
        <p:txBody>
          <a:bodyPr>
            <a:normAutofit lnSpcReduction="10000"/>
          </a:bodyPr>
          <a:lstStyle/>
          <a:p>
            <a:pPr marL="39674" indent="0">
              <a:buNone/>
            </a:pPr>
            <a:r>
              <a:rPr lang="en-US" dirty="0" smtClean="0">
                <a:latin typeface="Arial" charset="0"/>
                <a:ea typeface="ヒラギノ角ゴ ProN W3" charset="0"/>
                <a:cs typeface="ヒラギノ角ゴ ProN W3" charset="0"/>
              </a:rPr>
              <a:t>What is the caus</a:t>
            </a:r>
            <a:r>
              <a:rPr lang="en-US" dirty="0" smtClean="0">
                <a:latin typeface="Arial" charset="0"/>
                <a:ea typeface="ヒラギノ角ゴ ProN W3" charset="0"/>
                <a:cs typeface="ヒラギノ角ゴ ProN W3" charset="0"/>
              </a:rPr>
              <a:t>e of cosmic acceleration?</a:t>
            </a:r>
            <a:endParaRPr lang="en-US" dirty="0">
              <a:latin typeface="Arial" charset="0"/>
              <a:ea typeface="ヒラギノ角ゴ ProN W3" charset="0"/>
              <a:cs typeface="ヒラギノ角ゴ ProN W3" charset="0"/>
            </a:endParaRPr>
          </a:p>
          <a:p>
            <a:pPr marL="388798" lvl="1" indent="0">
              <a:buNone/>
            </a:pPr>
            <a:r>
              <a:rPr lang="en-US" dirty="0" smtClean="0">
                <a:latin typeface="Arial" charset="0"/>
                <a:ea typeface="ヒラギノ角ゴ ProN W3" charset="0"/>
                <a:cs typeface="ヒラギノ角ゴ ProN W3" charset="0"/>
              </a:rPr>
              <a:t>Dark Energy (DE) or Modified Gravity?</a:t>
            </a:r>
          </a:p>
          <a:p>
            <a:pPr marL="388798" lvl="1" indent="0">
              <a:buNone/>
            </a:pPr>
            <a:r>
              <a:rPr lang="en-US" dirty="0" smtClean="0">
                <a:latin typeface="Arial" charset="0"/>
                <a:ea typeface="ヒラギノ角ゴ ProN W3" charset="0"/>
                <a:cs typeface="ヒラギノ角ゴ ProN W3" charset="0"/>
              </a:rPr>
              <a:t>If DE, is it Lambda or something else?</a:t>
            </a:r>
          </a:p>
          <a:p>
            <a:pPr marL="388798" lvl="1" indent="0">
              <a:buNone/>
            </a:pPr>
            <a:r>
              <a:rPr lang="en-US" dirty="0" smtClean="0">
                <a:latin typeface="Arial" charset="0"/>
                <a:ea typeface="ヒラギノ角ゴ ProN W3" charset="0"/>
                <a:cs typeface="ヒラギノ角ゴ ProN W3" charset="0"/>
              </a:rPr>
              <a:t>What is the value of the DE equation of state parameter</a:t>
            </a:r>
            <a:r>
              <a:rPr lang="en-US" i="1" dirty="0" smtClean="0">
                <a:latin typeface="Arial" charset="0"/>
                <a:ea typeface="ヒラギノ角ゴ ProN W3" charset="0"/>
                <a:cs typeface="ヒラギノ角ゴ ProN W3" charset="0"/>
              </a:rPr>
              <a:t> w=</a:t>
            </a:r>
            <a:r>
              <a:rPr lang="en-US" i="1" dirty="0" err="1" smtClean="0">
                <a:latin typeface="Arial" charset="0"/>
                <a:ea typeface="ヒラギノ角ゴ ProN W3" charset="0"/>
                <a:cs typeface="ヒラギノ角ゴ ProN W3" charset="0"/>
              </a:rPr>
              <a:t>p</a:t>
            </a:r>
            <a:r>
              <a:rPr lang="en-US" i="1" baseline="-25000" dirty="0" err="1" smtClean="0">
                <a:latin typeface="Arial" charset="0"/>
                <a:ea typeface="ヒラギノ角ゴ ProN W3" charset="0"/>
                <a:cs typeface="ヒラギノ角ゴ ProN W3" charset="0"/>
              </a:rPr>
              <a:t>DE</a:t>
            </a:r>
            <a:r>
              <a:rPr lang="en-US" i="1" dirty="0" smtClean="0">
                <a:latin typeface="Arial" charset="0"/>
                <a:ea typeface="ヒラギノ角ゴ ProN W3" charset="0"/>
                <a:cs typeface="ヒラギノ角ゴ ProN W3" charset="0"/>
              </a:rPr>
              <a:t>/</a:t>
            </a:r>
            <a:r>
              <a:rPr lang="en-US" i="1" dirty="0" err="1" smtClean="0">
                <a:latin typeface="Arial" charset="0"/>
                <a:ea typeface="ヒラギノ角ゴ ProN W3" charset="0"/>
                <a:cs typeface="ヒラギノ角ゴ ProN W3" charset="0"/>
              </a:rPr>
              <a:t>ρ</a:t>
            </a:r>
            <a:r>
              <a:rPr lang="en-US" i="1" baseline="-25000" dirty="0" err="1" smtClean="0">
                <a:latin typeface="Arial" charset="0"/>
                <a:ea typeface="ヒラギノ角ゴ ProN W3" charset="0"/>
                <a:cs typeface="ヒラギノ角ゴ ProN W3" charset="0"/>
              </a:rPr>
              <a:t>DE</a:t>
            </a:r>
            <a:r>
              <a:rPr lang="en-US" i="1" dirty="0" smtClean="0">
                <a:latin typeface="Arial" charset="0"/>
                <a:ea typeface="ヒラギノ角ゴ ProN W3" charset="0"/>
                <a:cs typeface="ヒラギノ角ゴ ProN W3" charset="0"/>
              </a:rPr>
              <a:t> </a:t>
            </a:r>
            <a:r>
              <a:rPr lang="en-US" dirty="0" smtClean="0">
                <a:latin typeface="Arial" charset="0"/>
                <a:ea typeface="ヒラギノ角ゴ ProN W3" charset="0"/>
                <a:cs typeface="ヒラギノ角ゴ ProN W3" charset="0"/>
              </a:rPr>
              <a:t>and (how) does it evolve? </a:t>
            </a:r>
            <a:endParaRPr lang="en-US" dirty="0" smtClean="0">
              <a:latin typeface="Arial" charset="0"/>
              <a:ea typeface="ヒラギノ角ゴ ProN W3" charset="0"/>
              <a:cs typeface="ヒラギノ角ゴ ProN W3" charset="0"/>
            </a:endParaRPr>
          </a:p>
          <a:p>
            <a:pPr marL="0" indent="-11110">
              <a:buNone/>
            </a:pPr>
            <a:r>
              <a:rPr lang="en-US" dirty="0" smtClean="0">
                <a:latin typeface="Arial" charset="0"/>
                <a:ea typeface="ヒラギノ角ゴ ProN W3" charset="0"/>
                <a:cs typeface="ヒラギノ角ゴ ProN W3" charset="0"/>
              </a:rPr>
              <a:t>Addressing these questions likely to have profound impact on understanding of fundamental physics</a:t>
            </a:r>
            <a:endParaRPr lang="en-US" dirty="0" smtClean="0">
              <a:latin typeface="Arial" charset="0"/>
              <a:ea typeface="ヒラギノ角ゴ ProN W3" charset="0"/>
              <a:cs typeface="ヒラギノ角ゴ ProN W3" charset="0"/>
            </a:endParaRPr>
          </a:p>
          <a:p>
            <a:pPr marL="388798" lvl="1" indent="0">
              <a:buNone/>
            </a:pPr>
            <a:r>
              <a:rPr lang="en-US" dirty="0" smtClean="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</a:rPr>
              <a:t>Given high priority by P5, DETF, PASAG, Astro2010, Snowmass</a:t>
            </a:r>
            <a:endParaRPr lang="en-US" dirty="0" smtClean="0">
              <a:latin typeface="Arial" charset="0"/>
              <a:ea typeface="ヒラギノ角ゴ ProN W3" charset="0"/>
              <a:cs typeface="ヒラギノ角ゴ ProN W3" charset="0"/>
            </a:endParaRPr>
          </a:p>
          <a:p>
            <a:pPr marL="39674" indent="0">
              <a:buNone/>
            </a:pPr>
            <a:r>
              <a:rPr lang="en-US" dirty="0" smtClean="0">
                <a:latin typeface="Arial" charset="0"/>
                <a:ea typeface="ヒラギノ角ゴ ProN W3" charset="0"/>
                <a:cs typeface="ヒラギノ角ゴ ProN W3" charset="0"/>
              </a:rPr>
              <a:t>Multiple, complementary methods required</a:t>
            </a:r>
          </a:p>
          <a:p>
            <a:pPr marL="39674" indent="0">
              <a:buNone/>
            </a:pPr>
            <a:endParaRPr lang="en-US" dirty="0" smtClean="0">
              <a:latin typeface="Arial" charset="0"/>
              <a:ea typeface="ヒラギノ角ゴ ProN W3" charset="0"/>
              <a:cs typeface="ヒラギノ角ゴ ProN W3" charset="0"/>
            </a:endParaRPr>
          </a:p>
          <a:p>
            <a:pPr marL="39674" indent="0">
              <a:buNone/>
            </a:pPr>
            <a:r>
              <a:rPr lang="en-US" dirty="0" err="1" smtClean="0">
                <a:latin typeface="Arial" charset="0"/>
                <a:ea typeface="ヒラギノ角ゴ ProN W3" charset="0"/>
                <a:cs typeface="ヒラギノ角ゴ ProN W3" charset="0"/>
              </a:rPr>
              <a:t>Fermilab</a:t>
            </a:r>
            <a:r>
              <a:rPr lang="en-US" dirty="0" smtClean="0">
                <a:latin typeface="Arial" charset="0"/>
                <a:ea typeface="ヒラギノ角ゴ ProN W3" charset="0"/>
                <a:cs typeface="ヒラギノ角ゴ ProN W3" charset="0"/>
              </a:rPr>
              <a:t> program well aligned with these goals</a:t>
            </a:r>
            <a:endParaRPr lang="en-US" dirty="0">
              <a:latin typeface="Arial" charset="0"/>
              <a:ea typeface="ヒラギノ角ゴ ProN W3" charset="0"/>
              <a:cs typeface="ヒラギノ角ゴ ProN W3" charset="0"/>
            </a:endParaRPr>
          </a:p>
          <a:p>
            <a:pPr marL="388798" lvl="1" indent="0">
              <a:buNone/>
            </a:pPr>
            <a:r>
              <a:rPr lang="en-US" dirty="0" smtClean="0">
                <a:latin typeface="Arial" charset="0"/>
                <a:ea typeface="ヒラギノ角ゴ ProN W3" charset="0"/>
                <a:cs typeface="ヒラギノ角ゴ ProN W3" charset="0"/>
              </a:rPr>
              <a:t> </a:t>
            </a:r>
            <a:endParaRPr lang="en-US" dirty="0">
              <a:latin typeface="Arial" charset="0"/>
              <a:ea typeface="ヒラギノ角ゴ ProN W3" charset="0"/>
              <a:cs typeface="ヒラギノ角ゴ ProN W3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0D59F11-F73B-5846-AC0D-BB3B66F6B639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2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1363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0D59F11-F73B-5846-AC0D-BB3B66F6B639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20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6248400" y="1752600"/>
            <a:ext cx="2209800" cy="381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pitchFamily="30" charset="0"/>
              <a:ea typeface="Arial" pitchFamily="30" charset="0"/>
              <a:cs typeface="Arial" pitchFamily="30" charset="0"/>
              <a:sym typeface="Arial" pitchFamily="30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685800" y="4572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07" tIns="45704" rIns="91407" bIns="45704" numCol="1" anchor="t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Arial" charset="0"/>
              </a:defRPr>
            </a:lvl5pPr>
            <a:lvl6pPr marL="457035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Arial" charset="0"/>
              </a:defRPr>
            </a:lvl6pPr>
            <a:lvl7pPr marL="914071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Arial" charset="0"/>
              </a:defRPr>
            </a:lvl7pPr>
            <a:lvl8pPr marL="137111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Arial" charset="0"/>
              </a:defRPr>
            </a:lvl8pPr>
            <a:lvl9pPr marL="1828146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Arial" charset="0"/>
              </a:defRPr>
            </a:lvl9pPr>
          </a:lstStyle>
          <a:p>
            <a:r>
              <a:rPr lang="en-US" dirty="0" smtClean="0">
                <a:ea typeface="ＭＳ Ｐゴシック" charset="-128"/>
                <a:cs typeface="ＭＳ Ｐゴシック" charset="-128"/>
              </a:rPr>
              <a:t>DES Science Summary</a:t>
            </a:r>
            <a:endParaRPr lang="en-US" dirty="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304800" y="1066800"/>
            <a:ext cx="4648200" cy="2895600"/>
          </a:xfrm>
          <a:prstGeom prst="rect">
            <a:avLst/>
          </a:prstGeom>
        </p:spPr>
        <p:txBody>
          <a:bodyPr/>
          <a:lstStyle>
            <a:lvl1pPr marL="342778" indent="-342778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742684" indent="-285647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2pPr>
            <a:lvl3pPr marL="1142589" indent="-228517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 sz="2000">
                <a:solidFill>
                  <a:schemeClr val="tx1"/>
                </a:solidFill>
                <a:latin typeface="+mn-lt"/>
              </a:defRPr>
            </a:lvl3pPr>
            <a:lvl4pPr marL="1599626" indent="-228517" algn="l" rtl="0" fontAlgn="base">
              <a:spcBef>
                <a:spcPct val="20000"/>
              </a:spcBef>
              <a:spcAft>
                <a:spcPct val="0"/>
              </a:spcAft>
              <a:buChar char="o"/>
              <a:defRPr sz="2000">
                <a:solidFill>
                  <a:schemeClr val="tx1"/>
                </a:solidFill>
                <a:latin typeface="Arial Unicode MS" pitchFamily="34" charset="-128"/>
              </a:defRPr>
            </a:lvl4pPr>
            <a:lvl5pPr marL="2056665" indent="-228517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5pPr>
            <a:lvl6pPr marL="2513701" indent="-228517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6pPr>
            <a:lvl7pPr marL="2970736" indent="-228517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7pPr>
            <a:lvl8pPr marL="3427774" indent="-228517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8pPr>
            <a:lvl9pPr marL="3884807" indent="-228517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9pPr>
          </a:lstStyle>
          <a:p>
            <a:pPr>
              <a:lnSpc>
                <a:spcPct val="83000"/>
              </a:lnSpc>
              <a:buFontTx/>
              <a:buNone/>
            </a:pPr>
            <a:endParaRPr lang="en-US" dirty="0" smtClean="0">
              <a:ea typeface="ＭＳ Ｐゴシック" charset="-128"/>
              <a:cs typeface="ＭＳ Ｐゴシック" charset="-128"/>
            </a:endParaRPr>
          </a:p>
          <a:p>
            <a:pPr>
              <a:lnSpc>
                <a:spcPct val="83000"/>
              </a:lnSpc>
            </a:pPr>
            <a:r>
              <a:rPr lang="en-US" dirty="0" smtClean="0">
                <a:ea typeface="ＭＳ Ｐゴシック" charset="-128"/>
                <a:cs typeface="ＭＳ Ｐゴシック" charset="-128"/>
              </a:rPr>
              <a:t>Galaxy Clusters</a:t>
            </a:r>
            <a:endParaRPr lang="en-US" b="1" dirty="0" smtClean="0">
              <a:ea typeface="ＭＳ Ｐゴシック" charset="-128"/>
              <a:cs typeface="ＭＳ Ｐゴシック" charset="-128"/>
            </a:endParaRPr>
          </a:p>
          <a:p>
            <a:pPr lvl="1">
              <a:lnSpc>
                <a:spcPct val="83000"/>
              </a:lnSpc>
              <a:buFont typeface="Times" charset="0"/>
              <a:buChar char="•"/>
            </a:pPr>
            <a:r>
              <a:rPr lang="en-US" sz="1800" dirty="0" smtClean="0"/>
              <a:t>~100,000 clusters to z&gt;1</a:t>
            </a:r>
          </a:p>
          <a:p>
            <a:pPr lvl="1">
              <a:lnSpc>
                <a:spcPct val="83000"/>
              </a:lnSpc>
              <a:buFont typeface="Times" charset="0"/>
              <a:buChar char="•"/>
            </a:pPr>
            <a:r>
              <a:rPr lang="en-US" sz="1800" dirty="0" smtClean="0"/>
              <a:t>Synergy with SPT, VHS</a:t>
            </a:r>
          </a:p>
          <a:p>
            <a:pPr>
              <a:lnSpc>
                <a:spcPct val="83000"/>
              </a:lnSpc>
            </a:pPr>
            <a:r>
              <a:rPr lang="en-US" dirty="0" smtClean="0">
                <a:ea typeface="ＭＳ Ｐゴシック" charset="-128"/>
                <a:cs typeface="ＭＳ Ｐゴシック" charset="-128"/>
              </a:rPr>
              <a:t>Weak Lensing</a:t>
            </a:r>
            <a:endParaRPr lang="en-US" b="1" dirty="0" smtClean="0">
              <a:ea typeface="ＭＳ Ｐゴシック" charset="-128"/>
              <a:cs typeface="ＭＳ Ｐゴシック" charset="-128"/>
            </a:endParaRPr>
          </a:p>
          <a:p>
            <a:pPr lvl="1">
              <a:lnSpc>
                <a:spcPct val="83000"/>
              </a:lnSpc>
              <a:buFont typeface="Times" charset="0"/>
              <a:buChar char="•"/>
            </a:pPr>
            <a:r>
              <a:rPr lang="en-US" sz="1800" dirty="0" smtClean="0"/>
              <a:t>Shape &amp; magnification measurements of 200 million galaxies </a:t>
            </a:r>
            <a:endParaRPr lang="en-US" sz="2400" dirty="0" smtClean="0"/>
          </a:p>
          <a:p>
            <a:pPr>
              <a:lnSpc>
                <a:spcPct val="83000"/>
              </a:lnSpc>
            </a:pPr>
            <a:r>
              <a:rPr lang="en-US" dirty="0" smtClean="0">
                <a:ea typeface="ＭＳ Ｐゴシック" charset="-128"/>
                <a:cs typeface="ＭＳ Ｐゴシック" charset="-128"/>
              </a:rPr>
              <a:t>Baryon Acoustic Oscillations</a:t>
            </a:r>
            <a:endParaRPr lang="en-US" b="1" dirty="0" smtClean="0">
              <a:ea typeface="ＭＳ Ｐゴシック" charset="-128"/>
              <a:cs typeface="ＭＳ Ｐゴシック" charset="-128"/>
            </a:endParaRPr>
          </a:p>
          <a:p>
            <a:pPr lvl="1">
              <a:lnSpc>
                <a:spcPct val="83000"/>
              </a:lnSpc>
              <a:buFont typeface="Times" charset="0"/>
              <a:buChar char="•"/>
            </a:pPr>
            <a:r>
              <a:rPr lang="en-US" sz="1800" dirty="0" smtClean="0"/>
              <a:t>300 million galaxies to z = 1 and beyond</a:t>
            </a:r>
          </a:p>
          <a:p>
            <a:pPr>
              <a:lnSpc>
                <a:spcPct val="83000"/>
              </a:lnSpc>
            </a:pPr>
            <a:r>
              <a:rPr lang="en-US" dirty="0" smtClean="0">
                <a:ea typeface="ＭＳ Ｐゴシック" charset="-128"/>
                <a:cs typeface="ＭＳ Ｐゴシック" charset="-128"/>
              </a:rPr>
              <a:t>Supernovae</a:t>
            </a:r>
          </a:p>
          <a:p>
            <a:pPr lvl="1">
              <a:lnSpc>
                <a:spcPct val="83000"/>
              </a:lnSpc>
              <a:buFont typeface="Times" charset="0"/>
              <a:buChar char="•"/>
            </a:pPr>
            <a:r>
              <a:rPr lang="en-US" sz="1800" dirty="0" smtClean="0"/>
              <a:t>30 </a:t>
            </a:r>
            <a:r>
              <a:rPr lang="en-US" sz="1800" dirty="0" err="1" smtClean="0"/>
              <a:t>sq</a:t>
            </a:r>
            <a:r>
              <a:rPr lang="en-US" sz="1800" dirty="0" smtClean="0"/>
              <a:t> </a:t>
            </a:r>
            <a:r>
              <a:rPr lang="en-US" sz="1800" dirty="0" err="1" smtClean="0"/>
              <a:t>deg</a:t>
            </a:r>
            <a:r>
              <a:rPr lang="en-US" sz="1800" dirty="0" smtClean="0"/>
              <a:t> time-domain survey</a:t>
            </a:r>
          </a:p>
          <a:p>
            <a:pPr lvl="1">
              <a:lnSpc>
                <a:spcPct val="83000"/>
              </a:lnSpc>
              <a:buFont typeface="Times" charset="0"/>
              <a:buChar char="•"/>
            </a:pPr>
            <a:r>
              <a:rPr lang="en-US" sz="1800" dirty="0" smtClean="0"/>
              <a:t>~4000 well-sampled </a:t>
            </a:r>
            <a:r>
              <a:rPr lang="en-US" sz="1800" dirty="0" err="1" smtClean="0"/>
              <a:t>SNe</a:t>
            </a:r>
            <a:r>
              <a:rPr lang="en-US" sz="1800" dirty="0" smtClean="0"/>
              <a:t> </a:t>
            </a:r>
            <a:r>
              <a:rPr lang="en-US" sz="1800" dirty="0" err="1" smtClean="0"/>
              <a:t>Ia</a:t>
            </a:r>
            <a:r>
              <a:rPr lang="en-US" sz="1800" dirty="0" smtClean="0"/>
              <a:t> to z ~1</a:t>
            </a:r>
          </a:p>
        </p:txBody>
      </p:sp>
      <p:sp>
        <p:nvSpPr>
          <p:cNvPr id="8" name="Text Box 5"/>
          <p:cNvSpPr txBox="1">
            <a:spLocks/>
          </p:cNvSpPr>
          <p:nvPr/>
        </p:nvSpPr>
        <p:spPr bwMode="auto">
          <a:xfrm>
            <a:off x="5486401" y="1563502"/>
            <a:ext cx="3581400" cy="64629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91407" tIns="45704" rIns="91407" bIns="45704">
            <a:prstTxWarp prst="textNoShape">
              <a:avLst/>
            </a:prstTxWarp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Forecast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>
                <a:solidFill>
                  <a:schemeClr val="tx1"/>
                </a:solidFill>
              </a:rPr>
              <a:t>Constraints on </a:t>
            </a:r>
            <a:r>
              <a:rPr lang="en-US" dirty="0" smtClean="0">
                <a:solidFill>
                  <a:schemeClr val="tx1"/>
                </a:solidFill>
              </a:rPr>
              <a:t>DE EOS </a:t>
            </a:r>
            <a:r>
              <a:rPr lang="en-US" dirty="0">
                <a:solidFill>
                  <a:schemeClr val="bg1"/>
                </a:solidFill>
              </a:rPr>
              <a:t>Equation of </a:t>
            </a:r>
            <a:r>
              <a:rPr lang="en-US" dirty="0" smtClean="0">
                <a:solidFill>
                  <a:schemeClr val="bg1"/>
                </a:solidFill>
              </a:rPr>
              <a:t>State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Text Box 6"/>
          <p:cNvSpPr txBox="1">
            <a:spLocks/>
          </p:cNvSpPr>
          <p:nvPr/>
        </p:nvSpPr>
        <p:spPr bwMode="auto">
          <a:xfrm>
            <a:off x="6172203" y="5757864"/>
            <a:ext cx="184599" cy="369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1407" tIns="45704" rIns="91407" bIns="45704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5691135" y="5486403"/>
            <a:ext cx="184599" cy="369300"/>
          </a:xfrm>
          <a:prstGeom prst="rect">
            <a:avLst/>
          </a:prstGeom>
          <a:noFill/>
        </p:spPr>
        <p:txBody>
          <a:bodyPr wrap="none" lIns="91407" tIns="45704" rIns="91407" bIns="45704" rtlCol="0">
            <a:spAutoFit/>
          </a:bodyPr>
          <a:lstStyle/>
          <a:p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886200" y="4583669"/>
            <a:ext cx="184666" cy="338554"/>
          </a:xfrm>
          <a:prstGeom prst="rect">
            <a:avLst/>
          </a:prstGeom>
          <a:noFill/>
        </p:spPr>
        <p:txBody>
          <a:bodyPr wrap="none" lIns="91407" tIns="45704" rIns="91407" bIns="45704" rtlCol="0">
            <a:spAutoFit/>
          </a:bodyPr>
          <a:lstStyle/>
          <a:p>
            <a:endParaRPr lang="en-US" sz="1600" dirty="0"/>
          </a:p>
        </p:txBody>
      </p:sp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07261366"/>
              </p:ext>
            </p:extLst>
          </p:nvPr>
        </p:nvGraphicFramePr>
        <p:xfrm>
          <a:off x="5769428" y="2057400"/>
          <a:ext cx="2917372" cy="30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30979" name="Equation" r:id="rId3" imgW="1701800" imgH="177800" progId="Equation.3">
                  <p:embed/>
                </p:oleObj>
              </mc:Choice>
              <mc:Fallback>
                <p:oleObj name="Equation" r:id="rId3" imgW="1701800" imgH="177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69428" y="2057400"/>
                        <a:ext cx="2917372" cy="30480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7742621" y="5715000"/>
            <a:ext cx="11727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Ade, et al</a:t>
            </a:r>
            <a:endParaRPr lang="en-US" dirty="0"/>
          </a:p>
        </p:txBody>
      </p:sp>
      <p:pic>
        <p:nvPicPr>
          <p:cNvPr id="15" name="Picture 4" descr="w0waDOEprop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480621" y="2438400"/>
            <a:ext cx="3309811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Box 15"/>
          <p:cNvSpPr txBox="1"/>
          <p:nvPr/>
        </p:nvSpPr>
        <p:spPr>
          <a:xfrm>
            <a:off x="6172200" y="5029200"/>
            <a:ext cx="6592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17836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0D59F11-F73B-5846-AC0D-BB3B66F6B639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21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6248400" y="1752600"/>
            <a:ext cx="2209800" cy="381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pitchFamily="30" charset="0"/>
              <a:ea typeface="Arial" pitchFamily="30" charset="0"/>
              <a:cs typeface="Arial" pitchFamily="30" charset="0"/>
              <a:sym typeface="Arial" pitchFamily="30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685800" y="4572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07" tIns="45704" rIns="91407" bIns="45704" numCol="1" anchor="t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Arial" charset="0"/>
              </a:defRPr>
            </a:lvl5pPr>
            <a:lvl6pPr marL="457035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Arial" charset="0"/>
              </a:defRPr>
            </a:lvl6pPr>
            <a:lvl7pPr marL="914071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Arial" charset="0"/>
              </a:defRPr>
            </a:lvl7pPr>
            <a:lvl8pPr marL="137111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Arial" charset="0"/>
              </a:defRPr>
            </a:lvl8pPr>
            <a:lvl9pPr marL="1828146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Arial" charset="0"/>
              </a:defRPr>
            </a:lvl9pPr>
          </a:lstStyle>
          <a:p>
            <a:r>
              <a:rPr lang="en-US" dirty="0" smtClean="0">
                <a:ea typeface="ＭＳ Ｐゴシック" charset="-128"/>
                <a:cs typeface="ＭＳ Ｐゴシック" charset="-128"/>
              </a:rPr>
              <a:t>DES Science Summary</a:t>
            </a:r>
            <a:endParaRPr lang="en-US" dirty="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304800" y="1066800"/>
            <a:ext cx="4648200" cy="2895600"/>
          </a:xfrm>
          <a:prstGeom prst="rect">
            <a:avLst/>
          </a:prstGeom>
        </p:spPr>
        <p:txBody>
          <a:bodyPr/>
          <a:lstStyle>
            <a:lvl1pPr marL="342778" indent="-342778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742684" indent="-285647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2pPr>
            <a:lvl3pPr marL="1142589" indent="-228517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 sz="2000">
                <a:solidFill>
                  <a:schemeClr val="tx1"/>
                </a:solidFill>
                <a:latin typeface="+mn-lt"/>
              </a:defRPr>
            </a:lvl3pPr>
            <a:lvl4pPr marL="1599626" indent="-228517" algn="l" rtl="0" fontAlgn="base">
              <a:spcBef>
                <a:spcPct val="20000"/>
              </a:spcBef>
              <a:spcAft>
                <a:spcPct val="0"/>
              </a:spcAft>
              <a:buChar char="o"/>
              <a:defRPr sz="2000">
                <a:solidFill>
                  <a:schemeClr val="tx1"/>
                </a:solidFill>
                <a:latin typeface="Arial Unicode MS" pitchFamily="34" charset="-128"/>
              </a:defRPr>
            </a:lvl4pPr>
            <a:lvl5pPr marL="2056665" indent="-228517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5pPr>
            <a:lvl6pPr marL="2513701" indent="-228517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6pPr>
            <a:lvl7pPr marL="2970736" indent="-228517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7pPr>
            <a:lvl8pPr marL="3427774" indent="-228517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8pPr>
            <a:lvl9pPr marL="3884807" indent="-228517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9pPr>
          </a:lstStyle>
          <a:p>
            <a:pPr>
              <a:lnSpc>
                <a:spcPct val="83000"/>
              </a:lnSpc>
              <a:buFontTx/>
              <a:buNone/>
            </a:pPr>
            <a:endParaRPr lang="en-US" dirty="0" smtClean="0">
              <a:ea typeface="ＭＳ Ｐゴシック" charset="-128"/>
              <a:cs typeface="ＭＳ Ｐゴシック" charset="-128"/>
            </a:endParaRPr>
          </a:p>
          <a:p>
            <a:pPr>
              <a:lnSpc>
                <a:spcPct val="83000"/>
              </a:lnSpc>
            </a:pPr>
            <a:r>
              <a:rPr lang="en-US" dirty="0" smtClean="0">
                <a:ea typeface="ＭＳ Ｐゴシック" charset="-128"/>
                <a:cs typeface="ＭＳ Ｐゴシック" charset="-128"/>
              </a:rPr>
              <a:t>Galaxy Clusters</a:t>
            </a:r>
            <a:endParaRPr lang="en-US" b="1" dirty="0" smtClean="0">
              <a:ea typeface="ＭＳ Ｐゴシック" charset="-128"/>
              <a:cs typeface="ＭＳ Ｐゴシック" charset="-128"/>
            </a:endParaRPr>
          </a:p>
          <a:p>
            <a:pPr lvl="1">
              <a:lnSpc>
                <a:spcPct val="83000"/>
              </a:lnSpc>
              <a:buFont typeface="Times" charset="0"/>
              <a:buChar char="•"/>
            </a:pPr>
            <a:r>
              <a:rPr lang="en-US" sz="1800" dirty="0" smtClean="0"/>
              <a:t>~100,000 clusters to z&gt;1</a:t>
            </a:r>
          </a:p>
          <a:p>
            <a:pPr lvl="1">
              <a:lnSpc>
                <a:spcPct val="83000"/>
              </a:lnSpc>
              <a:buFont typeface="Times" charset="0"/>
              <a:buChar char="•"/>
            </a:pPr>
            <a:r>
              <a:rPr lang="en-US" sz="1800" dirty="0" smtClean="0"/>
              <a:t>Synergy with SPT, VHS</a:t>
            </a:r>
          </a:p>
          <a:p>
            <a:pPr>
              <a:lnSpc>
                <a:spcPct val="83000"/>
              </a:lnSpc>
            </a:pPr>
            <a:r>
              <a:rPr lang="en-US" dirty="0" smtClean="0">
                <a:ea typeface="ＭＳ Ｐゴシック" charset="-128"/>
                <a:cs typeface="ＭＳ Ｐゴシック" charset="-128"/>
              </a:rPr>
              <a:t>Weak Lensing</a:t>
            </a:r>
            <a:endParaRPr lang="en-US" b="1" dirty="0" smtClean="0">
              <a:ea typeface="ＭＳ Ｐゴシック" charset="-128"/>
              <a:cs typeface="ＭＳ Ｐゴシック" charset="-128"/>
            </a:endParaRPr>
          </a:p>
          <a:p>
            <a:pPr lvl="1">
              <a:lnSpc>
                <a:spcPct val="83000"/>
              </a:lnSpc>
              <a:buFont typeface="Times" charset="0"/>
              <a:buChar char="•"/>
            </a:pPr>
            <a:r>
              <a:rPr lang="en-US" sz="1800" dirty="0" smtClean="0"/>
              <a:t>Shape &amp; magnification measurements of 200 million galaxies </a:t>
            </a:r>
            <a:endParaRPr lang="en-US" sz="2400" dirty="0" smtClean="0"/>
          </a:p>
          <a:p>
            <a:pPr>
              <a:lnSpc>
                <a:spcPct val="83000"/>
              </a:lnSpc>
            </a:pPr>
            <a:r>
              <a:rPr lang="en-US" dirty="0" smtClean="0">
                <a:ea typeface="ＭＳ Ｐゴシック" charset="-128"/>
                <a:cs typeface="ＭＳ Ｐゴシック" charset="-128"/>
              </a:rPr>
              <a:t>Baryon Acoustic Oscillations</a:t>
            </a:r>
            <a:endParaRPr lang="en-US" b="1" dirty="0" smtClean="0">
              <a:ea typeface="ＭＳ Ｐゴシック" charset="-128"/>
              <a:cs typeface="ＭＳ Ｐゴシック" charset="-128"/>
            </a:endParaRPr>
          </a:p>
          <a:p>
            <a:pPr lvl="1">
              <a:lnSpc>
                <a:spcPct val="83000"/>
              </a:lnSpc>
              <a:buFont typeface="Times" charset="0"/>
              <a:buChar char="•"/>
            </a:pPr>
            <a:r>
              <a:rPr lang="en-US" sz="1800" dirty="0" smtClean="0"/>
              <a:t>300 million galaxies to z = 1 and beyond</a:t>
            </a:r>
          </a:p>
          <a:p>
            <a:pPr>
              <a:lnSpc>
                <a:spcPct val="83000"/>
              </a:lnSpc>
            </a:pPr>
            <a:r>
              <a:rPr lang="en-US" dirty="0" smtClean="0">
                <a:ea typeface="ＭＳ Ｐゴシック" charset="-128"/>
                <a:cs typeface="ＭＳ Ｐゴシック" charset="-128"/>
              </a:rPr>
              <a:t>Supernovae</a:t>
            </a:r>
          </a:p>
          <a:p>
            <a:pPr lvl="1">
              <a:lnSpc>
                <a:spcPct val="83000"/>
              </a:lnSpc>
              <a:buFont typeface="Times" charset="0"/>
              <a:buChar char="•"/>
            </a:pPr>
            <a:r>
              <a:rPr lang="en-US" sz="1800" dirty="0" smtClean="0"/>
              <a:t>30 </a:t>
            </a:r>
            <a:r>
              <a:rPr lang="en-US" sz="1800" dirty="0" err="1" smtClean="0"/>
              <a:t>sq</a:t>
            </a:r>
            <a:r>
              <a:rPr lang="en-US" sz="1800" dirty="0" smtClean="0"/>
              <a:t> </a:t>
            </a:r>
            <a:r>
              <a:rPr lang="en-US" sz="1800" dirty="0" err="1" smtClean="0"/>
              <a:t>deg</a:t>
            </a:r>
            <a:r>
              <a:rPr lang="en-US" sz="1800" dirty="0" smtClean="0"/>
              <a:t> time-domain survey</a:t>
            </a:r>
          </a:p>
          <a:p>
            <a:pPr lvl="1">
              <a:lnSpc>
                <a:spcPct val="83000"/>
              </a:lnSpc>
              <a:buFont typeface="Times" charset="0"/>
              <a:buChar char="•"/>
            </a:pPr>
            <a:r>
              <a:rPr lang="en-US" sz="1800" dirty="0" smtClean="0"/>
              <a:t>~4000 well-sampled </a:t>
            </a:r>
            <a:r>
              <a:rPr lang="en-US" sz="1800" dirty="0" err="1" smtClean="0"/>
              <a:t>SNe</a:t>
            </a:r>
            <a:r>
              <a:rPr lang="en-US" sz="1800" dirty="0" smtClean="0"/>
              <a:t> </a:t>
            </a:r>
            <a:r>
              <a:rPr lang="en-US" sz="1800" dirty="0" err="1" smtClean="0"/>
              <a:t>Ia</a:t>
            </a:r>
            <a:r>
              <a:rPr lang="en-US" sz="1800" dirty="0" smtClean="0"/>
              <a:t> to z ~1</a:t>
            </a:r>
          </a:p>
        </p:txBody>
      </p:sp>
      <p:sp>
        <p:nvSpPr>
          <p:cNvPr id="8" name="Text Box 5"/>
          <p:cNvSpPr txBox="1">
            <a:spLocks/>
          </p:cNvSpPr>
          <p:nvPr/>
        </p:nvSpPr>
        <p:spPr bwMode="auto">
          <a:xfrm>
            <a:off x="5486401" y="1563502"/>
            <a:ext cx="3581400" cy="64629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91407" tIns="45704" rIns="91407" bIns="45704">
            <a:prstTxWarp prst="textNoShape">
              <a:avLst/>
            </a:prstTxWarp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Forecast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>
                <a:solidFill>
                  <a:schemeClr val="tx1"/>
                </a:solidFill>
              </a:rPr>
              <a:t>Constraints on </a:t>
            </a:r>
            <a:r>
              <a:rPr lang="en-US" dirty="0" smtClean="0">
                <a:solidFill>
                  <a:schemeClr val="tx1"/>
                </a:solidFill>
              </a:rPr>
              <a:t>DE EOS </a:t>
            </a:r>
            <a:r>
              <a:rPr lang="en-US" dirty="0">
                <a:solidFill>
                  <a:schemeClr val="bg1"/>
                </a:solidFill>
              </a:rPr>
              <a:t>Equation of </a:t>
            </a:r>
            <a:r>
              <a:rPr lang="en-US" dirty="0" smtClean="0">
                <a:solidFill>
                  <a:schemeClr val="bg1"/>
                </a:solidFill>
              </a:rPr>
              <a:t>State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Text Box 6"/>
          <p:cNvSpPr txBox="1">
            <a:spLocks/>
          </p:cNvSpPr>
          <p:nvPr/>
        </p:nvSpPr>
        <p:spPr bwMode="auto">
          <a:xfrm>
            <a:off x="6172203" y="5757864"/>
            <a:ext cx="184599" cy="369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1407" tIns="45704" rIns="91407" bIns="45704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5691135" y="5486403"/>
            <a:ext cx="184599" cy="369300"/>
          </a:xfrm>
          <a:prstGeom prst="rect">
            <a:avLst/>
          </a:prstGeom>
          <a:noFill/>
        </p:spPr>
        <p:txBody>
          <a:bodyPr wrap="none" lIns="91407" tIns="45704" rIns="91407" bIns="45704" rtlCol="0">
            <a:spAutoFit/>
          </a:bodyPr>
          <a:lstStyle/>
          <a:p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886200" y="4583669"/>
            <a:ext cx="184666" cy="338554"/>
          </a:xfrm>
          <a:prstGeom prst="rect">
            <a:avLst/>
          </a:prstGeom>
          <a:noFill/>
        </p:spPr>
        <p:txBody>
          <a:bodyPr wrap="none" lIns="91407" tIns="45704" rIns="91407" bIns="45704" rtlCol="0">
            <a:spAutoFit/>
          </a:bodyPr>
          <a:lstStyle/>
          <a:p>
            <a:endParaRPr lang="en-US" sz="1600" dirty="0"/>
          </a:p>
        </p:txBody>
      </p:sp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41891046"/>
              </p:ext>
            </p:extLst>
          </p:nvPr>
        </p:nvGraphicFramePr>
        <p:xfrm>
          <a:off x="5769428" y="2057400"/>
          <a:ext cx="2917372" cy="30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2" name="Equation" r:id="rId3" imgW="1701800" imgH="177800" progId="Equation.3">
                  <p:embed/>
                </p:oleObj>
              </mc:Choice>
              <mc:Fallback>
                <p:oleObj name="Equation" r:id="rId3" imgW="1701800" imgH="177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69428" y="2057400"/>
                        <a:ext cx="2917372" cy="30480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7742621" y="5715000"/>
            <a:ext cx="11727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Ade, et al</a:t>
            </a:r>
            <a:endParaRPr lang="en-US" dirty="0"/>
          </a:p>
        </p:txBody>
      </p:sp>
      <p:pic>
        <p:nvPicPr>
          <p:cNvPr id="15" name="Picture 4" descr="w0waDOEprop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480621" y="2438400"/>
            <a:ext cx="3309811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Box 15"/>
          <p:cNvSpPr txBox="1"/>
          <p:nvPr/>
        </p:nvSpPr>
        <p:spPr>
          <a:xfrm>
            <a:off x="6172200" y="5029200"/>
            <a:ext cx="6592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DES</a:t>
            </a:r>
            <a:endParaRPr lang="en-US" dirty="0"/>
          </a:p>
        </p:txBody>
      </p:sp>
      <p:pic>
        <p:nvPicPr>
          <p:cNvPr id="17" name="Picture 16" descr="planck-wa-wo.pdf"/>
          <p:cNvPicPr>
            <a:picLocks noChangeAspect="1"/>
          </p:cNvPicPr>
          <p:nvPr/>
        </p:nvPicPr>
        <p:blipFill>
          <a:blip r:embed="rId6">
            <a:alphaModFix amt="5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2971800"/>
            <a:ext cx="3048000" cy="2484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8900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0D59F11-F73B-5846-AC0D-BB3B66F6B639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22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990600" y="457200"/>
            <a:ext cx="71628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07" tIns="45704" rIns="91407" bIns="45704" numCol="1" anchor="t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Arial" charset="0"/>
              </a:defRPr>
            </a:lvl5pPr>
            <a:lvl6pPr marL="457035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Arial" charset="0"/>
              </a:defRPr>
            </a:lvl6pPr>
            <a:lvl7pPr marL="914071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Arial" charset="0"/>
              </a:defRPr>
            </a:lvl7pPr>
            <a:lvl8pPr marL="137111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Arial" charset="0"/>
              </a:defRPr>
            </a:lvl8pPr>
            <a:lvl9pPr marL="1828146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Arial" charset="0"/>
              </a:defRPr>
            </a:lvl9pPr>
          </a:lstStyle>
          <a:p>
            <a:r>
              <a:rPr lang="en-US" dirty="0" smtClean="0">
                <a:ea typeface="ＭＳ Ｐゴシック" charset="-128"/>
                <a:cs typeface="ＭＳ Ｐゴシック" charset="-128"/>
              </a:rPr>
              <a:t>DES Collaboration</a:t>
            </a:r>
            <a:endParaRPr lang="en-US" dirty="0"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6" name="Picture 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3062288"/>
            <a:ext cx="7731125" cy="335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2463" y="3359150"/>
            <a:ext cx="261937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3413" y="4084638"/>
            <a:ext cx="349250" cy="34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25513" y="4103688"/>
            <a:ext cx="457200" cy="33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41350" y="5254625"/>
            <a:ext cx="282575" cy="35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46113" y="4503738"/>
            <a:ext cx="350837" cy="23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14363" y="4827588"/>
            <a:ext cx="419100" cy="41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9125" y="3671888"/>
            <a:ext cx="365125" cy="35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0450" y="4483100"/>
            <a:ext cx="271463" cy="306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1071563" y="4827588"/>
            <a:ext cx="266700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7275" y="5184775"/>
            <a:ext cx="30638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7" name="Straight Connector 16"/>
          <p:cNvCxnSpPr>
            <a:cxnSpLocks noChangeShapeType="1"/>
            <a:endCxn id="20" idx="1"/>
          </p:cNvCxnSpPr>
          <p:nvPr/>
        </p:nvCxnSpPr>
        <p:spPr bwMode="auto">
          <a:xfrm rot="5400000" flipH="1" flipV="1">
            <a:off x="2262187" y="2386015"/>
            <a:ext cx="2063751" cy="1895475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/>
        </p:spPr>
      </p:cxnSp>
      <p:cxnSp>
        <p:nvCxnSpPr>
          <p:cNvPr id="18" name="Straight Connector 17"/>
          <p:cNvCxnSpPr>
            <a:cxnSpLocks noChangeShapeType="1"/>
          </p:cNvCxnSpPr>
          <p:nvPr/>
        </p:nvCxnSpPr>
        <p:spPr bwMode="auto">
          <a:xfrm rot="5400000">
            <a:off x="3589338" y="2343150"/>
            <a:ext cx="1339850" cy="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/>
        </p:spPr>
      </p:cxnSp>
      <p:sp>
        <p:nvSpPr>
          <p:cNvPr id="19" name="Freeform 18"/>
          <p:cNvSpPr>
            <a:spLocks/>
          </p:cNvSpPr>
          <p:nvPr/>
        </p:nvSpPr>
        <p:spPr bwMode="auto">
          <a:xfrm>
            <a:off x="1889125" y="4365625"/>
            <a:ext cx="914400" cy="355600"/>
          </a:xfrm>
          <a:custGeom>
            <a:avLst/>
            <a:gdLst>
              <a:gd name="T0" fmla="*/ 0 w 914400"/>
              <a:gd name="T1" fmla="*/ 0 h 355600"/>
              <a:gd name="T2" fmla="*/ 592667 w 914400"/>
              <a:gd name="T3" fmla="*/ 16933 h 355600"/>
              <a:gd name="T4" fmla="*/ 745067 w 914400"/>
              <a:gd name="T5" fmla="*/ 50800 h 355600"/>
              <a:gd name="T6" fmla="*/ 745067 w 914400"/>
              <a:gd name="T7" fmla="*/ 33866 h 355600"/>
              <a:gd name="T8" fmla="*/ 914400 w 914400"/>
              <a:gd name="T9" fmla="*/ 33866 h 355600"/>
              <a:gd name="T10" fmla="*/ 863600 w 914400"/>
              <a:gd name="T11" fmla="*/ 84666 h 355600"/>
              <a:gd name="T12" fmla="*/ 795867 w 914400"/>
              <a:gd name="T13" fmla="*/ 186266 h 355600"/>
              <a:gd name="T14" fmla="*/ 745067 w 914400"/>
              <a:gd name="T15" fmla="*/ 220133 h 355600"/>
              <a:gd name="T16" fmla="*/ 762000 w 914400"/>
              <a:gd name="T17" fmla="*/ 304800 h 355600"/>
              <a:gd name="T18" fmla="*/ 745067 w 914400"/>
              <a:gd name="T19" fmla="*/ 355600 h 355600"/>
              <a:gd name="T20" fmla="*/ 694267 w 914400"/>
              <a:gd name="T21" fmla="*/ 321733 h 355600"/>
              <a:gd name="T22" fmla="*/ 592667 w 914400"/>
              <a:gd name="T23" fmla="*/ 287866 h 355600"/>
              <a:gd name="T24" fmla="*/ 457200 w 914400"/>
              <a:gd name="T25" fmla="*/ 304800 h 355600"/>
              <a:gd name="T26" fmla="*/ 406400 w 914400"/>
              <a:gd name="T27" fmla="*/ 321733 h 355600"/>
              <a:gd name="T28" fmla="*/ 406400 w 914400"/>
              <a:gd name="T29" fmla="*/ 355600 h 355600"/>
              <a:gd name="T30" fmla="*/ 169334 w 914400"/>
              <a:gd name="T31" fmla="*/ 355600 h 355600"/>
              <a:gd name="T32" fmla="*/ 101600 w 914400"/>
              <a:gd name="T33" fmla="*/ 287866 h 355600"/>
              <a:gd name="T34" fmla="*/ 33867 w 914400"/>
              <a:gd name="T35" fmla="*/ 135466 h 355600"/>
              <a:gd name="T36" fmla="*/ 16934 w 914400"/>
              <a:gd name="T37" fmla="*/ 84666 h 355600"/>
              <a:gd name="T38" fmla="*/ 0 w 914400"/>
              <a:gd name="T39" fmla="*/ 0 h 355600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914400" h="355600">
                <a:moveTo>
                  <a:pt x="0" y="0"/>
                </a:moveTo>
                <a:lnTo>
                  <a:pt x="592667" y="16933"/>
                </a:lnTo>
                <a:cubicBezTo>
                  <a:pt x="677332" y="73376"/>
                  <a:pt x="677334" y="118533"/>
                  <a:pt x="745067" y="50800"/>
                </a:cubicBezTo>
                <a:lnTo>
                  <a:pt x="745067" y="33866"/>
                </a:lnTo>
                <a:lnTo>
                  <a:pt x="914400" y="33866"/>
                </a:lnTo>
                <a:cubicBezTo>
                  <a:pt x="897467" y="50799"/>
                  <a:pt x="878302" y="65763"/>
                  <a:pt x="863600" y="84666"/>
                </a:cubicBezTo>
                <a:cubicBezTo>
                  <a:pt x="838611" y="116795"/>
                  <a:pt x="829734" y="163688"/>
                  <a:pt x="795867" y="186266"/>
                </a:cubicBezTo>
                <a:lnTo>
                  <a:pt x="745067" y="220133"/>
                </a:lnTo>
                <a:cubicBezTo>
                  <a:pt x="668867" y="334432"/>
                  <a:pt x="725311" y="213078"/>
                  <a:pt x="762000" y="304800"/>
                </a:cubicBezTo>
                <a:cubicBezTo>
                  <a:pt x="768629" y="321373"/>
                  <a:pt x="750711" y="338667"/>
                  <a:pt x="745067" y="355600"/>
                </a:cubicBezTo>
                <a:cubicBezTo>
                  <a:pt x="728134" y="344311"/>
                  <a:pt x="712864" y="329999"/>
                  <a:pt x="694267" y="321733"/>
                </a:cubicBezTo>
                <a:cubicBezTo>
                  <a:pt x="661645" y="307234"/>
                  <a:pt x="592667" y="287866"/>
                  <a:pt x="592667" y="287866"/>
                </a:cubicBezTo>
                <a:cubicBezTo>
                  <a:pt x="547511" y="293511"/>
                  <a:pt x="501973" y="296659"/>
                  <a:pt x="457200" y="304800"/>
                </a:cubicBezTo>
                <a:cubicBezTo>
                  <a:pt x="439639" y="307993"/>
                  <a:pt x="419021" y="309112"/>
                  <a:pt x="406400" y="321733"/>
                </a:cubicBezTo>
                <a:lnTo>
                  <a:pt x="406400" y="355600"/>
                </a:lnTo>
                <a:lnTo>
                  <a:pt x="169334" y="355600"/>
                </a:lnTo>
                <a:cubicBezTo>
                  <a:pt x="132387" y="244763"/>
                  <a:pt x="183702" y="353549"/>
                  <a:pt x="101600" y="287866"/>
                </a:cubicBezTo>
                <a:cubicBezTo>
                  <a:pt x="65009" y="258593"/>
                  <a:pt x="44215" y="166509"/>
                  <a:pt x="33867" y="135466"/>
                </a:cubicBezTo>
                <a:cubicBezTo>
                  <a:pt x="28223" y="118533"/>
                  <a:pt x="20435" y="102169"/>
                  <a:pt x="16934" y="84666"/>
                </a:cubicBezTo>
                <a:lnTo>
                  <a:pt x="0" y="0"/>
                </a:lnTo>
                <a:close/>
              </a:path>
            </a:pathLst>
          </a:custGeom>
          <a:gradFill rotWithShape="1">
            <a:gsLst>
              <a:gs pos="0">
                <a:srgbClr val="BBE0E3"/>
              </a:gs>
              <a:gs pos="60001">
                <a:srgbClr val="94B2B5"/>
              </a:gs>
              <a:gs pos="100000">
                <a:srgbClr val="596C6D"/>
              </a:gs>
            </a:gsLst>
            <a:lin ang="0" scaled="1"/>
          </a:gradFill>
          <a:ln w="9525" cap="flat" cmpd="sng">
            <a:solidFill>
              <a:srgbClr val="B6DCDF"/>
            </a:solidFill>
            <a:prstDash val="solid"/>
            <a:round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>
              <a:defRPr/>
            </a:pPr>
            <a:endParaRPr lang="en-US">
              <a:ea typeface="ＭＳ Ｐゴシック" charset="0"/>
              <a:cs typeface="+mn-cs"/>
            </a:endParaRPr>
          </a:p>
        </p:txBody>
      </p:sp>
      <p:sp>
        <p:nvSpPr>
          <p:cNvPr id="20" name="TextBox 25"/>
          <p:cNvSpPr txBox="1">
            <a:spLocks noChangeArrowheads="1"/>
          </p:cNvSpPr>
          <p:nvPr/>
        </p:nvSpPr>
        <p:spPr bwMode="auto">
          <a:xfrm>
            <a:off x="4241800" y="1639888"/>
            <a:ext cx="4673600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600" dirty="0" err="1">
                <a:solidFill>
                  <a:schemeClr val="tx1"/>
                </a:solidFill>
              </a:rPr>
              <a:t>Fermilab</a:t>
            </a:r>
            <a:r>
              <a:rPr lang="en-US" sz="1600" dirty="0">
                <a:solidFill>
                  <a:schemeClr val="tx1"/>
                </a:solidFill>
              </a:rPr>
              <a:t>, UIUC/NCSA, University of Chicago,</a:t>
            </a:r>
          </a:p>
          <a:p>
            <a:r>
              <a:rPr lang="en-US" sz="1600" dirty="0">
                <a:solidFill>
                  <a:schemeClr val="tx1"/>
                </a:solidFill>
              </a:rPr>
              <a:t>LBNL, NOAO, University of Michigan, University of Pennsylvania, Argonne National Laboratory, Ohio State University, Santa-Cruz/</a:t>
            </a:r>
            <a:r>
              <a:rPr lang="en-US" sz="1600" dirty="0" smtClean="0">
                <a:solidFill>
                  <a:schemeClr val="tx1"/>
                </a:solidFill>
              </a:rPr>
              <a:t>SLAC/Stanford </a:t>
            </a:r>
            <a:r>
              <a:rPr lang="en-US" sz="1600" dirty="0">
                <a:solidFill>
                  <a:schemeClr val="tx1"/>
                </a:solidFill>
              </a:rPr>
              <a:t>Consortium, Texas A&amp;M</a:t>
            </a:r>
          </a:p>
        </p:txBody>
      </p:sp>
      <p:sp>
        <p:nvSpPr>
          <p:cNvPr id="21" name="Freeform 20"/>
          <p:cNvSpPr>
            <a:spLocks/>
          </p:cNvSpPr>
          <p:nvPr/>
        </p:nvSpPr>
        <p:spPr bwMode="auto">
          <a:xfrm>
            <a:off x="2819400" y="5127625"/>
            <a:ext cx="612775" cy="665163"/>
          </a:xfrm>
          <a:custGeom>
            <a:avLst/>
            <a:gdLst>
              <a:gd name="T0" fmla="*/ 304679 w 613018"/>
              <a:gd name="T1" fmla="*/ 16953 h 664391"/>
              <a:gd name="T2" fmla="*/ 236972 w 613018"/>
              <a:gd name="T3" fmla="*/ 33905 h 664391"/>
              <a:gd name="T4" fmla="*/ 84632 w 613018"/>
              <a:gd name="T5" fmla="*/ 0 h 664391"/>
              <a:gd name="T6" fmla="*/ 33853 w 613018"/>
              <a:gd name="T7" fmla="*/ 16953 h 664391"/>
              <a:gd name="T8" fmla="*/ 16926 w 613018"/>
              <a:gd name="T9" fmla="*/ 118671 h 664391"/>
              <a:gd name="T10" fmla="*/ 0 w 613018"/>
              <a:gd name="T11" fmla="*/ 169530 h 664391"/>
              <a:gd name="T12" fmla="*/ 50780 w 613018"/>
              <a:gd name="T13" fmla="*/ 271248 h 664391"/>
              <a:gd name="T14" fmla="*/ 101560 w 613018"/>
              <a:gd name="T15" fmla="*/ 288201 h 664391"/>
              <a:gd name="T16" fmla="*/ 152340 w 613018"/>
              <a:gd name="T17" fmla="*/ 339060 h 664391"/>
              <a:gd name="T18" fmla="*/ 203119 w 613018"/>
              <a:gd name="T19" fmla="*/ 440778 h 664391"/>
              <a:gd name="T20" fmla="*/ 304679 w 613018"/>
              <a:gd name="T21" fmla="*/ 474684 h 664391"/>
              <a:gd name="T22" fmla="*/ 338532 w 613018"/>
              <a:gd name="T23" fmla="*/ 525543 h 664391"/>
              <a:gd name="T24" fmla="*/ 287752 w 613018"/>
              <a:gd name="T25" fmla="*/ 627261 h 664391"/>
              <a:gd name="T26" fmla="*/ 338532 w 613018"/>
              <a:gd name="T27" fmla="*/ 661167 h 664391"/>
              <a:gd name="T28" fmla="*/ 389312 w 613018"/>
              <a:gd name="T29" fmla="*/ 559449 h 664391"/>
              <a:gd name="T30" fmla="*/ 490871 w 613018"/>
              <a:gd name="T31" fmla="*/ 525543 h 664391"/>
              <a:gd name="T32" fmla="*/ 524725 w 613018"/>
              <a:gd name="T33" fmla="*/ 423825 h 664391"/>
              <a:gd name="T34" fmla="*/ 541651 w 613018"/>
              <a:gd name="T35" fmla="*/ 372966 h 664391"/>
              <a:gd name="T36" fmla="*/ 558579 w 613018"/>
              <a:gd name="T37" fmla="*/ 305154 h 664391"/>
              <a:gd name="T38" fmla="*/ 609358 w 613018"/>
              <a:gd name="T39" fmla="*/ 271248 h 664391"/>
              <a:gd name="T40" fmla="*/ 592431 w 613018"/>
              <a:gd name="T41" fmla="*/ 186482 h 664391"/>
              <a:gd name="T42" fmla="*/ 490871 w 613018"/>
              <a:gd name="T43" fmla="*/ 152577 h 664391"/>
              <a:gd name="T44" fmla="*/ 338532 w 613018"/>
              <a:gd name="T45" fmla="*/ 67812 h 664391"/>
              <a:gd name="T46" fmla="*/ 304679 w 613018"/>
              <a:gd name="T47" fmla="*/ 16953 h 664391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613018" h="664391">
                <a:moveTo>
                  <a:pt x="304800" y="16933"/>
                </a:moveTo>
                <a:cubicBezTo>
                  <a:pt x="287867" y="11289"/>
                  <a:pt x="260339" y="33866"/>
                  <a:pt x="237066" y="33866"/>
                </a:cubicBezTo>
                <a:cubicBezTo>
                  <a:pt x="177463" y="33866"/>
                  <a:pt x="137052" y="17462"/>
                  <a:pt x="84666" y="0"/>
                </a:cubicBezTo>
                <a:cubicBezTo>
                  <a:pt x="67733" y="5644"/>
                  <a:pt x="42722" y="1435"/>
                  <a:pt x="33866" y="16933"/>
                </a:cubicBezTo>
                <a:cubicBezTo>
                  <a:pt x="16832" y="46743"/>
                  <a:pt x="24381" y="85017"/>
                  <a:pt x="16933" y="118533"/>
                </a:cubicBezTo>
                <a:cubicBezTo>
                  <a:pt x="13061" y="135957"/>
                  <a:pt x="5644" y="152400"/>
                  <a:pt x="0" y="169333"/>
                </a:cubicBezTo>
                <a:cubicBezTo>
                  <a:pt x="11155" y="202799"/>
                  <a:pt x="20958" y="247059"/>
                  <a:pt x="50800" y="270933"/>
                </a:cubicBezTo>
                <a:cubicBezTo>
                  <a:pt x="64738" y="282083"/>
                  <a:pt x="84667" y="282222"/>
                  <a:pt x="101600" y="287866"/>
                </a:cubicBezTo>
                <a:cubicBezTo>
                  <a:pt x="118533" y="304799"/>
                  <a:pt x="139116" y="318741"/>
                  <a:pt x="152400" y="338666"/>
                </a:cubicBezTo>
                <a:cubicBezTo>
                  <a:pt x="177444" y="376232"/>
                  <a:pt x="157522" y="411717"/>
                  <a:pt x="203200" y="440266"/>
                </a:cubicBezTo>
                <a:cubicBezTo>
                  <a:pt x="233472" y="459186"/>
                  <a:pt x="304800" y="474133"/>
                  <a:pt x="304800" y="474133"/>
                </a:cubicBezTo>
                <a:cubicBezTo>
                  <a:pt x="316089" y="491066"/>
                  <a:pt x="335320" y="504859"/>
                  <a:pt x="338666" y="524933"/>
                </a:cubicBezTo>
                <a:cubicBezTo>
                  <a:pt x="343340" y="552977"/>
                  <a:pt x="299661" y="608841"/>
                  <a:pt x="287866" y="626533"/>
                </a:cubicBezTo>
                <a:cubicBezTo>
                  <a:pt x="304799" y="637822"/>
                  <a:pt x="318710" y="664391"/>
                  <a:pt x="338666" y="660400"/>
                </a:cubicBezTo>
                <a:cubicBezTo>
                  <a:pt x="390221" y="650089"/>
                  <a:pt x="359268" y="580370"/>
                  <a:pt x="389466" y="558800"/>
                </a:cubicBezTo>
                <a:cubicBezTo>
                  <a:pt x="418515" y="538050"/>
                  <a:pt x="491066" y="524933"/>
                  <a:pt x="491066" y="524933"/>
                </a:cubicBezTo>
                <a:lnTo>
                  <a:pt x="524933" y="423333"/>
                </a:lnTo>
                <a:cubicBezTo>
                  <a:pt x="530577" y="406400"/>
                  <a:pt x="537537" y="389849"/>
                  <a:pt x="541866" y="372533"/>
                </a:cubicBezTo>
                <a:cubicBezTo>
                  <a:pt x="547511" y="349955"/>
                  <a:pt x="545891" y="324164"/>
                  <a:pt x="558800" y="304800"/>
                </a:cubicBezTo>
                <a:cubicBezTo>
                  <a:pt x="570089" y="287867"/>
                  <a:pt x="592667" y="282222"/>
                  <a:pt x="609600" y="270933"/>
                </a:cubicBezTo>
                <a:cubicBezTo>
                  <a:pt x="603955" y="242711"/>
                  <a:pt x="613018" y="206617"/>
                  <a:pt x="592666" y="186266"/>
                </a:cubicBezTo>
                <a:cubicBezTo>
                  <a:pt x="567423" y="161023"/>
                  <a:pt x="491066" y="152400"/>
                  <a:pt x="491066" y="152400"/>
                </a:cubicBezTo>
                <a:cubicBezTo>
                  <a:pt x="374615" y="74765"/>
                  <a:pt x="428080" y="97537"/>
                  <a:pt x="338666" y="67733"/>
                </a:cubicBezTo>
                <a:cubicBezTo>
                  <a:pt x="283170" y="30735"/>
                  <a:pt x="321733" y="22577"/>
                  <a:pt x="304800" y="16933"/>
                </a:cubicBezTo>
                <a:close/>
              </a:path>
            </a:pathLst>
          </a:custGeom>
          <a:gradFill rotWithShape="1">
            <a:gsLst>
              <a:gs pos="0">
                <a:srgbClr val="FFFFFF"/>
              </a:gs>
              <a:gs pos="100000">
                <a:srgbClr val="FFFFFF"/>
              </a:gs>
            </a:gsLst>
            <a:lin ang="5400000"/>
          </a:gradFill>
          <a:ln w="9525" cap="flat" cmpd="sng">
            <a:solidFill>
              <a:srgbClr val="FFFFFF"/>
            </a:solidFill>
            <a:prstDash val="solid"/>
            <a:round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>
              <a:defRPr/>
            </a:pPr>
            <a:endParaRPr lang="en-US">
              <a:ea typeface="ＭＳ Ｐゴシック" charset="0"/>
              <a:cs typeface="+mn-cs"/>
            </a:endParaRPr>
          </a:p>
        </p:txBody>
      </p:sp>
      <p:cxnSp>
        <p:nvCxnSpPr>
          <p:cNvPr id="22" name="Straight Connector 21"/>
          <p:cNvCxnSpPr>
            <a:cxnSpLocks noChangeShapeType="1"/>
            <a:stCxn id="21" idx="16"/>
          </p:cNvCxnSpPr>
          <p:nvPr/>
        </p:nvCxnSpPr>
        <p:spPr bwMode="auto">
          <a:xfrm flipV="1">
            <a:off x="3343917" y="5257800"/>
            <a:ext cx="1837683" cy="294142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/>
        </p:spPr>
      </p:cxnSp>
      <p:sp>
        <p:nvSpPr>
          <p:cNvPr id="23" name="TextBox 34"/>
          <p:cNvSpPr txBox="1">
            <a:spLocks noChangeArrowheads="1"/>
          </p:cNvSpPr>
          <p:nvPr/>
        </p:nvSpPr>
        <p:spPr bwMode="auto">
          <a:xfrm>
            <a:off x="584200" y="5721350"/>
            <a:ext cx="201612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200+ scientists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24" name="Picture 39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5254625" y="5113338"/>
            <a:ext cx="374650" cy="26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TextBox 41"/>
          <p:cNvSpPr txBox="1">
            <a:spLocks noChangeArrowheads="1"/>
          </p:cNvSpPr>
          <p:nvPr/>
        </p:nvSpPr>
        <p:spPr bwMode="auto">
          <a:xfrm>
            <a:off x="5630863" y="5043488"/>
            <a:ext cx="20701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Brazil </a:t>
            </a:r>
            <a:r>
              <a:rPr lang="en-US" dirty="0" smtClean="0">
                <a:solidFill>
                  <a:schemeClr val="tx1"/>
                </a:solidFill>
              </a:rPr>
              <a:t>Consortium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6" name="Freeform 25"/>
          <p:cNvSpPr>
            <a:spLocks/>
          </p:cNvSpPr>
          <p:nvPr/>
        </p:nvSpPr>
        <p:spPr bwMode="auto">
          <a:xfrm>
            <a:off x="3979863" y="4078288"/>
            <a:ext cx="136525" cy="173037"/>
          </a:xfrm>
          <a:custGeom>
            <a:avLst/>
            <a:gdLst>
              <a:gd name="T0" fmla="*/ 8493 w 136101"/>
              <a:gd name="T1" fmla="*/ 0 h 173216"/>
              <a:gd name="T2" fmla="*/ 25479 w 136101"/>
              <a:gd name="T3" fmla="*/ 50748 h 173216"/>
              <a:gd name="T4" fmla="*/ 8493 w 136101"/>
              <a:gd name="T5" fmla="*/ 135327 h 173216"/>
              <a:gd name="T6" fmla="*/ 59452 w 136101"/>
              <a:gd name="T7" fmla="*/ 169158 h 173216"/>
              <a:gd name="T8" fmla="*/ 127396 w 136101"/>
              <a:gd name="T9" fmla="*/ 152243 h 173216"/>
              <a:gd name="T10" fmla="*/ 93423 w 136101"/>
              <a:gd name="T11" fmla="*/ 101495 h 173216"/>
              <a:gd name="T12" fmla="*/ 76437 w 136101"/>
              <a:gd name="T13" fmla="*/ 50748 h 173216"/>
              <a:gd name="T14" fmla="*/ 8493 w 136101"/>
              <a:gd name="T15" fmla="*/ 0 h 17321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36101" h="173216">
                <a:moveTo>
                  <a:pt x="8467" y="0"/>
                </a:moveTo>
                <a:cubicBezTo>
                  <a:pt x="0" y="0"/>
                  <a:pt x="25400" y="32951"/>
                  <a:pt x="25400" y="50800"/>
                </a:cubicBezTo>
                <a:cubicBezTo>
                  <a:pt x="25400" y="79581"/>
                  <a:pt x="560" y="107793"/>
                  <a:pt x="8467" y="135467"/>
                </a:cubicBezTo>
                <a:cubicBezTo>
                  <a:pt x="14058" y="155035"/>
                  <a:pt x="42334" y="158044"/>
                  <a:pt x="59267" y="169333"/>
                </a:cubicBezTo>
                <a:cubicBezTo>
                  <a:pt x="81845" y="163689"/>
                  <a:pt x="116592" y="173216"/>
                  <a:pt x="127000" y="152400"/>
                </a:cubicBezTo>
                <a:cubicBezTo>
                  <a:pt x="136101" y="134197"/>
                  <a:pt x="102234" y="119803"/>
                  <a:pt x="93133" y="101600"/>
                </a:cubicBezTo>
                <a:cubicBezTo>
                  <a:pt x="85151" y="85635"/>
                  <a:pt x="84182" y="66765"/>
                  <a:pt x="76200" y="50800"/>
                </a:cubicBezTo>
                <a:cubicBezTo>
                  <a:pt x="57053" y="12506"/>
                  <a:pt x="16934" y="0"/>
                  <a:pt x="8467" y="0"/>
                </a:cubicBezTo>
                <a:close/>
              </a:path>
            </a:pathLst>
          </a:custGeom>
          <a:gradFill rotWithShape="1">
            <a:gsLst>
              <a:gs pos="0">
                <a:srgbClr val="DAEDEF"/>
              </a:gs>
              <a:gs pos="100000">
                <a:srgbClr val="FFFFFF"/>
              </a:gs>
            </a:gsLst>
            <a:lin ang="0" scaled="1"/>
          </a:gradFill>
          <a:ln w="9525" cap="flat" cmpd="sng">
            <a:solidFill>
              <a:srgbClr val="DAEDEF"/>
            </a:solidFill>
            <a:prstDash val="solid"/>
            <a:round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>
              <a:defRPr/>
            </a:pPr>
            <a:endParaRPr lang="en-US">
              <a:ea typeface="ＭＳ Ｐゴシック" charset="0"/>
              <a:cs typeface="+mn-cs"/>
            </a:endParaRPr>
          </a:p>
        </p:txBody>
      </p:sp>
      <p:cxnSp>
        <p:nvCxnSpPr>
          <p:cNvPr id="27" name="Straight Connector 26"/>
          <p:cNvCxnSpPr>
            <a:cxnSpLocks noChangeShapeType="1"/>
          </p:cNvCxnSpPr>
          <p:nvPr/>
        </p:nvCxnSpPr>
        <p:spPr bwMode="auto">
          <a:xfrm flipV="1">
            <a:off x="4089400" y="3468688"/>
            <a:ext cx="1355725" cy="711200"/>
          </a:xfrm>
          <a:prstGeom prst="line">
            <a:avLst/>
          </a:prstGeom>
          <a:noFill/>
          <a:ln w="25400">
            <a:solidFill>
              <a:srgbClr val="DAEDEF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/>
        </p:spPr>
      </p:cxnSp>
      <p:cxnSp>
        <p:nvCxnSpPr>
          <p:cNvPr id="28" name="Straight Connector 27"/>
          <p:cNvCxnSpPr>
            <a:cxnSpLocks noChangeShapeType="1"/>
          </p:cNvCxnSpPr>
          <p:nvPr/>
        </p:nvCxnSpPr>
        <p:spPr bwMode="auto">
          <a:xfrm>
            <a:off x="5461000" y="3011488"/>
            <a:ext cx="25400" cy="646112"/>
          </a:xfrm>
          <a:prstGeom prst="line">
            <a:avLst/>
          </a:prstGeom>
          <a:noFill/>
          <a:ln w="25400">
            <a:solidFill>
              <a:srgbClr val="DAEDEF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/>
        </p:spPr>
      </p:cxnSp>
      <p:pic>
        <p:nvPicPr>
          <p:cNvPr id="29" name="Picture 50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5562600" y="2997200"/>
            <a:ext cx="423863" cy="217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TextBox 51"/>
          <p:cNvSpPr txBox="1">
            <a:spLocks noChangeArrowheads="1"/>
          </p:cNvSpPr>
          <p:nvPr/>
        </p:nvSpPr>
        <p:spPr bwMode="auto">
          <a:xfrm>
            <a:off x="5953125" y="2909888"/>
            <a:ext cx="18129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UK Consortium:</a:t>
            </a:r>
          </a:p>
        </p:txBody>
      </p:sp>
      <p:sp>
        <p:nvSpPr>
          <p:cNvPr id="31" name="TextBox 55"/>
          <p:cNvSpPr txBox="1">
            <a:spLocks noChangeArrowheads="1"/>
          </p:cNvSpPr>
          <p:nvPr/>
        </p:nvSpPr>
        <p:spPr bwMode="auto">
          <a:xfrm>
            <a:off x="5478462" y="3149024"/>
            <a:ext cx="3436937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600" dirty="0">
                <a:solidFill>
                  <a:schemeClr val="tx1"/>
                </a:solidFill>
              </a:rPr>
              <a:t>UCL, Cambridge, Edinburgh, Nottingham, Portsmouth, Sussex</a:t>
            </a:r>
          </a:p>
        </p:txBody>
      </p:sp>
      <p:sp>
        <p:nvSpPr>
          <p:cNvPr id="32" name="Freeform 31"/>
          <p:cNvSpPr>
            <a:spLocks/>
          </p:cNvSpPr>
          <p:nvPr/>
        </p:nvSpPr>
        <p:spPr bwMode="auto">
          <a:xfrm>
            <a:off x="3890963" y="4413250"/>
            <a:ext cx="190500" cy="155575"/>
          </a:xfrm>
          <a:custGeom>
            <a:avLst/>
            <a:gdLst>
              <a:gd name="T0" fmla="*/ 131130 w 191364"/>
              <a:gd name="T1" fmla="*/ 19976 h 155423"/>
              <a:gd name="T2" fmla="*/ 80560 w 191364"/>
              <a:gd name="T3" fmla="*/ 3026 h 155423"/>
              <a:gd name="T4" fmla="*/ 13132 w 191364"/>
              <a:gd name="T5" fmla="*/ 19976 h 155423"/>
              <a:gd name="T6" fmla="*/ 63703 w 191364"/>
              <a:gd name="T7" fmla="*/ 138624 h 155423"/>
              <a:gd name="T8" fmla="*/ 114274 w 191364"/>
              <a:gd name="T9" fmla="*/ 155575 h 155423"/>
              <a:gd name="T10" fmla="*/ 164844 w 191364"/>
              <a:gd name="T11" fmla="*/ 121675 h 155423"/>
              <a:gd name="T12" fmla="*/ 131130 w 191364"/>
              <a:gd name="T13" fmla="*/ 19976 h 15542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91364" h="155423">
                <a:moveTo>
                  <a:pt x="131725" y="19956"/>
                </a:moveTo>
                <a:cubicBezTo>
                  <a:pt x="117614" y="200"/>
                  <a:pt x="98774" y="3023"/>
                  <a:pt x="80925" y="3023"/>
                </a:cubicBezTo>
                <a:cubicBezTo>
                  <a:pt x="57652" y="3023"/>
                  <a:pt x="25166" y="0"/>
                  <a:pt x="13192" y="19956"/>
                </a:cubicBezTo>
                <a:cubicBezTo>
                  <a:pt x="0" y="41942"/>
                  <a:pt x="47875" y="125596"/>
                  <a:pt x="63992" y="138489"/>
                </a:cubicBezTo>
                <a:cubicBezTo>
                  <a:pt x="77930" y="149639"/>
                  <a:pt x="97859" y="149778"/>
                  <a:pt x="114792" y="155423"/>
                </a:cubicBezTo>
                <a:cubicBezTo>
                  <a:pt x="131725" y="144134"/>
                  <a:pt x="160001" y="141124"/>
                  <a:pt x="165592" y="121556"/>
                </a:cubicBezTo>
                <a:cubicBezTo>
                  <a:pt x="191364" y="31354"/>
                  <a:pt x="145836" y="39712"/>
                  <a:pt x="131725" y="19956"/>
                </a:cubicBezTo>
                <a:close/>
              </a:path>
            </a:pathLst>
          </a:custGeom>
          <a:gradFill rotWithShape="1">
            <a:gsLst>
              <a:gs pos="0">
                <a:srgbClr val="FF0000"/>
              </a:gs>
              <a:gs pos="100000">
                <a:srgbClr val="FFFFFF"/>
              </a:gs>
            </a:gsLst>
            <a:lin ang="0" scaled="1"/>
          </a:gradFill>
          <a:ln w="9525" cap="flat" cmpd="sng">
            <a:solidFill>
              <a:srgbClr val="FF0000"/>
            </a:solidFill>
            <a:prstDash val="solid"/>
            <a:round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>
              <a:defRPr/>
            </a:pPr>
            <a:endParaRPr lang="en-US">
              <a:ea typeface="ＭＳ Ｐゴシック" charset="0"/>
              <a:cs typeface="+mn-cs"/>
            </a:endParaRPr>
          </a:p>
        </p:txBody>
      </p:sp>
      <p:cxnSp>
        <p:nvCxnSpPr>
          <p:cNvPr id="33" name="Straight Connector 32"/>
          <p:cNvCxnSpPr>
            <a:cxnSpLocks noChangeShapeType="1"/>
            <a:stCxn id="32" idx="5"/>
          </p:cNvCxnSpPr>
          <p:nvPr/>
        </p:nvCxnSpPr>
        <p:spPr bwMode="auto">
          <a:xfrm>
            <a:off x="4056063" y="4535488"/>
            <a:ext cx="1430337" cy="96837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/>
        </p:spPr>
      </p:cxnSp>
      <p:cxnSp>
        <p:nvCxnSpPr>
          <p:cNvPr id="34" name="Straight Connector 33"/>
          <p:cNvCxnSpPr>
            <a:cxnSpLocks noChangeShapeType="1"/>
          </p:cNvCxnSpPr>
          <p:nvPr/>
        </p:nvCxnSpPr>
        <p:spPr bwMode="auto">
          <a:xfrm rot="5400000">
            <a:off x="5232401" y="4624387"/>
            <a:ext cx="576262" cy="17463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/>
        </p:spPr>
      </p:cxnSp>
      <p:pic>
        <p:nvPicPr>
          <p:cNvPr id="35" name="Picture 61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5613400" y="4313238"/>
            <a:ext cx="406400" cy="27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" name="TextBox 62"/>
          <p:cNvSpPr txBox="1">
            <a:spLocks noChangeArrowheads="1"/>
          </p:cNvSpPr>
          <p:nvPr/>
        </p:nvSpPr>
        <p:spPr bwMode="auto">
          <a:xfrm>
            <a:off x="6037263" y="4260850"/>
            <a:ext cx="20828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Spain Consortium:</a:t>
            </a:r>
          </a:p>
        </p:txBody>
      </p:sp>
      <p:sp>
        <p:nvSpPr>
          <p:cNvPr id="37" name="TextBox 63"/>
          <p:cNvSpPr txBox="1">
            <a:spLocks noChangeArrowheads="1"/>
          </p:cNvSpPr>
          <p:nvPr/>
        </p:nvSpPr>
        <p:spPr bwMode="auto">
          <a:xfrm>
            <a:off x="5529263" y="4598988"/>
            <a:ext cx="207327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 dirty="0">
                <a:solidFill>
                  <a:schemeClr val="tx1"/>
                </a:solidFill>
              </a:rPr>
              <a:t>CIEMAT, IEEC, IFAE</a:t>
            </a:r>
          </a:p>
        </p:txBody>
      </p:sp>
      <p:sp>
        <p:nvSpPr>
          <p:cNvPr id="38" name="Freeform 37"/>
          <p:cNvSpPr>
            <a:spLocks/>
          </p:cNvSpPr>
          <p:nvPr/>
        </p:nvSpPr>
        <p:spPr bwMode="auto">
          <a:xfrm>
            <a:off x="2716213" y="5591175"/>
            <a:ext cx="139700" cy="601663"/>
          </a:xfrm>
          <a:custGeom>
            <a:avLst/>
            <a:gdLst>
              <a:gd name="T0" fmla="*/ 114259 w 139477"/>
              <a:gd name="T1" fmla="*/ 4237 h 601133"/>
              <a:gd name="T2" fmla="*/ 133340 w 139477"/>
              <a:gd name="T3" fmla="*/ 16948 h 601133"/>
              <a:gd name="T4" fmla="*/ 139700 w 139477"/>
              <a:gd name="T5" fmla="*/ 36015 h 601133"/>
              <a:gd name="T6" fmla="*/ 133340 w 139477"/>
              <a:gd name="T7" fmla="*/ 131349 h 601133"/>
              <a:gd name="T8" fmla="*/ 126980 w 139477"/>
              <a:gd name="T9" fmla="*/ 163127 h 601133"/>
              <a:gd name="T10" fmla="*/ 114259 w 139477"/>
              <a:gd name="T11" fmla="*/ 264816 h 601133"/>
              <a:gd name="T12" fmla="*/ 95179 w 139477"/>
              <a:gd name="T13" fmla="*/ 302950 h 601133"/>
              <a:gd name="T14" fmla="*/ 88819 w 139477"/>
              <a:gd name="T15" fmla="*/ 322017 h 601133"/>
              <a:gd name="T16" fmla="*/ 95179 w 139477"/>
              <a:gd name="T17" fmla="*/ 398284 h 601133"/>
              <a:gd name="T18" fmla="*/ 82459 w 139477"/>
              <a:gd name="T19" fmla="*/ 442773 h 601133"/>
              <a:gd name="T20" fmla="*/ 69738 w 139477"/>
              <a:gd name="T21" fmla="*/ 480907 h 601133"/>
              <a:gd name="T22" fmla="*/ 50658 w 139477"/>
              <a:gd name="T23" fmla="*/ 544463 h 601133"/>
              <a:gd name="T24" fmla="*/ 50658 w 139477"/>
              <a:gd name="T25" fmla="*/ 595307 h 601133"/>
              <a:gd name="T26" fmla="*/ 44298 w 139477"/>
              <a:gd name="T27" fmla="*/ 601663 h 601133"/>
              <a:gd name="T28" fmla="*/ 12497 w 139477"/>
              <a:gd name="T29" fmla="*/ 588952 h 601133"/>
              <a:gd name="T30" fmla="*/ 12497 w 139477"/>
              <a:gd name="T31" fmla="*/ 550818 h 601133"/>
              <a:gd name="T32" fmla="*/ 25217 w 139477"/>
              <a:gd name="T33" fmla="*/ 525396 h 601133"/>
              <a:gd name="T34" fmla="*/ 44298 w 139477"/>
              <a:gd name="T35" fmla="*/ 519040 h 601133"/>
              <a:gd name="T36" fmla="*/ 50658 w 139477"/>
              <a:gd name="T37" fmla="*/ 474551 h 601133"/>
              <a:gd name="T38" fmla="*/ 57018 w 139477"/>
              <a:gd name="T39" fmla="*/ 366506 h 601133"/>
              <a:gd name="T40" fmla="*/ 63378 w 139477"/>
              <a:gd name="T41" fmla="*/ 347439 h 601133"/>
              <a:gd name="T42" fmla="*/ 69738 w 139477"/>
              <a:gd name="T43" fmla="*/ 315661 h 601133"/>
              <a:gd name="T44" fmla="*/ 88819 w 139477"/>
              <a:gd name="T45" fmla="*/ 194905 h 601133"/>
              <a:gd name="T46" fmla="*/ 101539 w 139477"/>
              <a:gd name="T47" fmla="*/ 150415 h 601133"/>
              <a:gd name="T48" fmla="*/ 107899 w 139477"/>
              <a:gd name="T49" fmla="*/ 42370 h 601133"/>
              <a:gd name="T50" fmla="*/ 114259 w 139477"/>
              <a:gd name="T51" fmla="*/ 4237 h 601133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139477" h="601133">
                <a:moveTo>
                  <a:pt x="114077" y="4233"/>
                </a:moveTo>
                <a:cubicBezTo>
                  <a:pt x="118310" y="0"/>
                  <a:pt x="128359" y="10974"/>
                  <a:pt x="133127" y="16933"/>
                </a:cubicBezTo>
                <a:cubicBezTo>
                  <a:pt x="137308" y="22160"/>
                  <a:pt x="139477" y="29290"/>
                  <a:pt x="139477" y="35983"/>
                </a:cubicBezTo>
                <a:cubicBezTo>
                  <a:pt x="139477" y="67803"/>
                  <a:pt x="136293" y="99570"/>
                  <a:pt x="133127" y="131233"/>
                </a:cubicBezTo>
                <a:cubicBezTo>
                  <a:pt x="132053" y="141972"/>
                  <a:pt x="128203" y="152285"/>
                  <a:pt x="126777" y="162983"/>
                </a:cubicBezTo>
                <a:cubicBezTo>
                  <a:pt x="120921" y="206901"/>
                  <a:pt x="122850" y="225106"/>
                  <a:pt x="114077" y="264583"/>
                </a:cubicBezTo>
                <a:cubicBezTo>
                  <a:pt x="107693" y="293313"/>
                  <a:pt x="108727" y="275282"/>
                  <a:pt x="95027" y="302683"/>
                </a:cubicBezTo>
                <a:cubicBezTo>
                  <a:pt x="92034" y="308670"/>
                  <a:pt x="90794" y="315383"/>
                  <a:pt x="88677" y="321733"/>
                </a:cubicBezTo>
                <a:cubicBezTo>
                  <a:pt x="90794" y="347133"/>
                  <a:pt x="96367" y="372480"/>
                  <a:pt x="95027" y="397933"/>
                </a:cubicBezTo>
                <a:cubicBezTo>
                  <a:pt x="94217" y="413321"/>
                  <a:pt x="86859" y="427655"/>
                  <a:pt x="82327" y="442383"/>
                </a:cubicBezTo>
                <a:cubicBezTo>
                  <a:pt x="78390" y="455178"/>
                  <a:pt x="73305" y="467611"/>
                  <a:pt x="69627" y="480483"/>
                </a:cubicBezTo>
                <a:cubicBezTo>
                  <a:pt x="55088" y="531369"/>
                  <a:pt x="61800" y="510314"/>
                  <a:pt x="50577" y="543983"/>
                </a:cubicBezTo>
                <a:cubicBezTo>
                  <a:pt x="55991" y="571052"/>
                  <a:pt x="61735" y="572468"/>
                  <a:pt x="50577" y="594783"/>
                </a:cubicBezTo>
                <a:cubicBezTo>
                  <a:pt x="49238" y="597460"/>
                  <a:pt x="46344" y="599016"/>
                  <a:pt x="44227" y="601133"/>
                </a:cubicBezTo>
                <a:cubicBezTo>
                  <a:pt x="33644" y="596900"/>
                  <a:pt x="21234" y="595730"/>
                  <a:pt x="12477" y="588433"/>
                </a:cubicBezTo>
                <a:cubicBezTo>
                  <a:pt x="0" y="578035"/>
                  <a:pt x="8021" y="560731"/>
                  <a:pt x="12477" y="550333"/>
                </a:cubicBezTo>
                <a:cubicBezTo>
                  <a:pt x="16206" y="541632"/>
                  <a:pt x="18484" y="531626"/>
                  <a:pt x="25177" y="524933"/>
                </a:cubicBezTo>
                <a:cubicBezTo>
                  <a:pt x="29910" y="520200"/>
                  <a:pt x="37877" y="520700"/>
                  <a:pt x="44227" y="518583"/>
                </a:cubicBezTo>
                <a:cubicBezTo>
                  <a:pt x="46344" y="503766"/>
                  <a:pt x="49334" y="489048"/>
                  <a:pt x="50577" y="474133"/>
                </a:cubicBezTo>
                <a:cubicBezTo>
                  <a:pt x="53570" y="438212"/>
                  <a:pt x="53340" y="402050"/>
                  <a:pt x="56927" y="366183"/>
                </a:cubicBezTo>
                <a:cubicBezTo>
                  <a:pt x="57593" y="359523"/>
                  <a:pt x="61654" y="353627"/>
                  <a:pt x="63277" y="347133"/>
                </a:cubicBezTo>
                <a:cubicBezTo>
                  <a:pt x="65895" y="336662"/>
                  <a:pt x="67853" y="326029"/>
                  <a:pt x="69627" y="315383"/>
                </a:cubicBezTo>
                <a:cubicBezTo>
                  <a:pt x="76320" y="275222"/>
                  <a:pt x="75802" y="233359"/>
                  <a:pt x="88677" y="194733"/>
                </a:cubicBezTo>
                <a:cubicBezTo>
                  <a:pt x="97787" y="167404"/>
                  <a:pt x="93404" y="182177"/>
                  <a:pt x="101377" y="150283"/>
                </a:cubicBezTo>
                <a:cubicBezTo>
                  <a:pt x="103494" y="114300"/>
                  <a:pt x="104464" y="78231"/>
                  <a:pt x="107727" y="42333"/>
                </a:cubicBezTo>
                <a:cubicBezTo>
                  <a:pt x="110802" y="8507"/>
                  <a:pt x="109844" y="8466"/>
                  <a:pt x="114077" y="4233"/>
                </a:cubicBezTo>
                <a:close/>
              </a:path>
            </a:pathLst>
          </a:custGeom>
          <a:gradFill rotWithShape="1">
            <a:gsLst>
              <a:gs pos="0">
                <a:srgbClr val="FFFF00"/>
              </a:gs>
              <a:gs pos="60001">
                <a:srgbClr val="94B2B5"/>
              </a:gs>
              <a:gs pos="100000">
                <a:srgbClr val="596C6D"/>
              </a:gs>
            </a:gsLst>
            <a:lin ang="16200000"/>
          </a:gradFill>
          <a:ln w="9525" cap="flat" cmpd="sng">
            <a:solidFill>
              <a:schemeClr val="accent2"/>
            </a:solidFill>
            <a:prstDash val="solid"/>
            <a:round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>
              <a:defRPr/>
            </a:pPr>
            <a:endParaRPr lang="en-US">
              <a:ea typeface="ＭＳ Ｐゴシック" charset="0"/>
              <a:cs typeface="+mn-cs"/>
            </a:endParaRPr>
          </a:p>
        </p:txBody>
      </p:sp>
      <p:cxnSp>
        <p:nvCxnSpPr>
          <p:cNvPr id="39" name="Straight Connector 38"/>
          <p:cNvCxnSpPr>
            <a:cxnSpLocks noChangeShapeType="1"/>
            <a:stCxn id="38" idx="20"/>
          </p:cNvCxnSpPr>
          <p:nvPr/>
        </p:nvCxnSpPr>
        <p:spPr bwMode="auto">
          <a:xfrm>
            <a:off x="2779713" y="5938838"/>
            <a:ext cx="598487" cy="273050"/>
          </a:xfrm>
          <a:prstGeom prst="line">
            <a:avLst/>
          </a:prstGeom>
          <a:noFill/>
          <a:ln w="25400">
            <a:solidFill>
              <a:schemeClr val="accent2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/>
        </p:spPr>
      </p:cxnSp>
      <p:cxnSp>
        <p:nvCxnSpPr>
          <p:cNvPr id="40" name="Straight Connector 39"/>
          <p:cNvCxnSpPr>
            <a:cxnSpLocks noChangeShapeType="1"/>
          </p:cNvCxnSpPr>
          <p:nvPr/>
        </p:nvCxnSpPr>
        <p:spPr bwMode="auto">
          <a:xfrm rot="5400000">
            <a:off x="3166269" y="6198394"/>
            <a:ext cx="450850" cy="7938"/>
          </a:xfrm>
          <a:prstGeom prst="line">
            <a:avLst/>
          </a:prstGeom>
          <a:noFill/>
          <a:ln w="25400">
            <a:solidFill>
              <a:schemeClr val="accent2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/>
        </p:spPr>
      </p:cxnSp>
      <p:sp>
        <p:nvSpPr>
          <p:cNvPr id="41" name="TextBox 52"/>
          <p:cNvSpPr txBox="1">
            <a:spLocks noChangeArrowheads="1"/>
          </p:cNvSpPr>
          <p:nvPr/>
        </p:nvSpPr>
        <p:spPr bwMode="auto">
          <a:xfrm>
            <a:off x="3378200" y="5991225"/>
            <a:ext cx="7366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tx1"/>
                </a:solidFill>
              </a:rPr>
              <a:t>CTIO</a:t>
            </a:r>
          </a:p>
        </p:txBody>
      </p:sp>
      <p:sp>
        <p:nvSpPr>
          <p:cNvPr id="42" name="Rectangle 45"/>
          <p:cNvSpPr>
            <a:spLocks noChangeArrowheads="1"/>
          </p:cNvSpPr>
          <p:nvPr/>
        </p:nvSpPr>
        <p:spPr bwMode="auto">
          <a:xfrm>
            <a:off x="5691188" y="3913188"/>
            <a:ext cx="2995612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 dirty="0"/>
              <a:t>Ludwig-</a:t>
            </a:r>
            <a:r>
              <a:rPr lang="en-US" sz="1600" dirty="0" err="1"/>
              <a:t>Maximilians</a:t>
            </a:r>
            <a:r>
              <a:rPr lang="en-US" sz="1600" dirty="0"/>
              <a:t> </a:t>
            </a:r>
            <a:r>
              <a:rPr lang="en-US" sz="1600" dirty="0" err="1"/>
              <a:t>Universität</a:t>
            </a:r>
            <a:endParaRPr lang="en-US" sz="1600" dirty="0"/>
          </a:p>
        </p:txBody>
      </p:sp>
      <p:cxnSp>
        <p:nvCxnSpPr>
          <p:cNvPr id="43" name="Straight Connector 42"/>
          <p:cNvCxnSpPr>
            <a:cxnSpLocks noChangeShapeType="1"/>
          </p:cNvCxnSpPr>
          <p:nvPr/>
        </p:nvCxnSpPr>
        <p:spPr bwMode="auto">
          <a:xfrm flipV="1">
            <a:off x="4419600" y="4098925"/>
            <a:ext cx="673100" cy="168275"/>
          </a:xfrm>
          <a:prstGeom prst="line">
            <a:avLst/>
          </a:prstGeom>
          <a:noFill/>
          <a:ln w="25400">
            <a:solidFill>
              <a:srgbClr val="DAEDEF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/>
        </p:spPr>
      </p:cxnSp>
      <p:cxnSp>
        <p:nvCxnSpPr>
          <p:cNvPr id="44" name="Straight Connector 43"/>
          <p:cNvCxnSpPr>
            <a:cxnSpLocks noChangeShapeType="1"/>
          </p:cNvCxnSpPr>
          <p:nvPr/>
        </p:nvCxnSpPr>
        <p:spPr bwMode="auto">
          <a:xfrm rot="5400000">
            <a:off x="4953000" y="4098925"/>
            <a:ext cx="304800" cy="0"/>
          </a:xfrm>
          <a:prstGeom prst="line">
            <a:avLst/>
          </a:prstGeom>
          <a:noFill/>
          <a:ln w="25400">
            <a:solidFill>
              <a:srgbClr val="DAEDEF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/>
        </p:spPr>
      </p:cxnSp>
      <p:sp>
        <p:nvSpPr>
          <p:cNvPr id="45" name="TextBox 54"/>
          <p:cNvSpPr txBox="1">
            <a:spLocks noChangeArrowheads="1"/>
          </p:cNvSpPr>
          <p:nvPr/>
        </p:nvSpPr>
        <p:spPr bwMode="auto">
          <a:xfrm>
            <a:off x="5151438" y="3957638"/>
            <a:ext cx="487362" cy="2619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100">
                <a:solidFill>
                  <a:schemeClr val="tx1"/>
                </a:solidFill>
              </a:rPr>
              <a:t>L</a:t>
            </a:r>
            <a:r>
              <a:rPr lang="en-US" sz="1100" b="1">
                <a:solidFill>
                  <a:schemeClr val="tx1"/>
                </a:solidFill>
              </a:rPr>
              <a:t>MU</a:t>
            </a:r>
          </a:p>
        </p:txBody>
      </p:sp>
      <p:sp>
        <p:nvSpPr>
          <p:cNvPr id="46" name="Rectangle 45"/>
          <p:cNvSpPr>
            <a:spLocks noChangeArrowheads="1"/>
          </p:cNvSpPr>
          <p:nvPr/>
        </p:nvSpPr>
        <p:spPr bwMode="auto">
          <a:xfrm>
            <a:off x="5638800" y="3657600"/>
            <a:ext cx="17526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600" dirty="0" smtClean="0"/>
              <a:t>ETH </a:t>
            </a:r>
            <a:r>
              <a:rPr lang="en-US" sz="1600" dirty="0"/>
              <a:t>Zurich</a:t>
            </a:r>
          </a:p>
        </p:txBody>
      </p:sp>
      <p:cxnSp>
        <p:nvCxnSpPr>
          <p:cNvPr id="47" name="Straight Connector 46"/>
          <p:cNvCxnSpPr>
            <a:cxnSpLocks noChangeShapeType="1"/>
          </p:cNvCxnSpPr>
          <p:nvPr/>
        </p:nvCxnSpPr>
        <p:spPr bwMode="auto">
          <a:xfrm rot="5400000">
            <a:off x="5486400" y="3810000"/>
            <a:ext cx="304800" cy="0"/>
          </a:xfrm>
          <a:prstGeom prst="line">
            <a:avLst/>
          </a:prstGeom>
          <a:noFill/>
          <a:ln w="25400">
            <a:solidFill>
              <a:srgbClr val="DAEDEF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/>
        </p:spPr>
      </p:cxnSp>
      <p:cxnSp>
        <p:nvCxnSpPr>
          <p:cNvPr id="48" name="Straight Connector 47"/>
          <p:cNvCxnSpPr>
            <a:cxnSpLocks noChangeShapeType="1"/>
          </p:cNvCxnSpPr>
          <p:nvPr/>
        </p:nvCxnSpPr>
        <p:spPr bwMode="auto">
          <a:xfrm flipV="1">
            <a:off x="4267200" y="3810000"/>
            <a:ext cx="1371600" cy="457200"/>
          </a:xfrm>
          <a:prstGeom prst="line">
            <a:avLst/>
          </a:prstGeom>
          <a:noFill/>
          <a:ln w="25400">
            <a:solidFill>
              <a:srgbClr val="DAEDEF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/>
        </p:spPr>
      </p:cxnSp>
      <p:sp>
        <p:nvSpPr>
          <p:cNvPr id="49" name="TextBox 48"/>
          <p:cNvSpPr txBox="1"/>
          <p:nvPr/>
        </p:nvSpPr>
        <p:spPr>
          <a:xfrm>
            <a:off x="381000" y="1667470"/>
            <a:ext cx="350739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Funding from DOE, NSF, foreign</a:t>
            </a:r>
          </a:p>
          <a:p>
            <a:r>
              <a:rPr lang="en-US" dirty="0" smtClean="0"/>
              <a:t>funding agencies, and DES </a:t>
            </a:r>
          </a:p>
          <a:p>
            <a:r>
              <a:rPr lang="en-US" dirty="0" smtClean="0"/>
              <a:t>institutions</a:t>
            </a:r>
            <a:endParaRPr lang="en-US" dirty="0"/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6800" y="3706368"/>
            <a:ext cx="332232" cy="332232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7800" y="5181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1714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0D59F11-F73B-5846-AC0D-BB3B66F6B639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23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685800" y="4572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07" tIns="45704" rIns="91407" bIns="45704" numCol="1" anchor="t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Arial" charset="0"/>
              </a:defRPr>
            </a:lvl5pPr>
            <a:lvl6pPr marL="457035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Arial" charset="0"/>
              </a:defRPr>
            </a:lvl6pPr>
            <a:lvl7pPr marL="914071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Arial" charset="0"/>
              </a:defRPr>
            </a:lvl7pPr>
            <a:lvl8pPr marL="137111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Arial" charset="0"/>
              </a:defRPr>
            </a:lvl8pPr>
            <a:lvl9pPr marL="1828146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Arial" charset="0"/>
              </a:defRPr>
            </a:lvl9pPr>
          </a:lstStyle>
          <a:p>
            <a:r>
              <a:rPr lang="en-US" dirty="0" smtClean="0"/>
              <a:t>Project Structure &amp; Timeline</a:t>
            </a:r>
            <a:endParaRPr lang="en-US" dirty="0" smtClean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609600" y="3048000"/>
            <a:ext cx="8534400" cy="28956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 marL="342778" indent="-342778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742684" indent="-285647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2pPr>
            <a:lvl3pPr marL="1142589" indent="-228517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 sz="2000">
                <a:solidFill>
                  <a:schemeClr val="tx1"/>
                </a:solidFill>
                <a:latin typeface="+mn-lt"/>
              </a:defRPr>
            </a:lvl3pPr>
            <a:lvl4pPr marL="1599626" indent="-228517" algn="l" rtl="0" fontAlgn="base">
              <a:spcBef>
                <a:spcPct val="20000"/>
              </a:spcBef>
              <a:spcAft>
                <a:spcPct val="0"/>
              </a:spcAft>
              <a:buChar char="o"/>
              <a:defRPr sz="2000">
                <a:solidFill>
                  <a:schemeClr val="tx1"/>
                </a:solidFill>
                <a:latin typeface="Arial Unicode MS" pitchFamily="34" charset="-128"/>
              </a:defRPr>
            </a:lvl4pPr>
            <a:lvl5pPr marL="2056665" indent="-228517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5pPr>
            <a:lvl6pPr marL="2513701" indent="-228517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6pPr>
            <a:lvl7pPr marL="2970736" indent="-228517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7pPr>
            <a:lvl8pPr marL="3427774" indent="-228517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8pPr>
            <a:lvl9pPr marL="3884807" indent="-228517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9pPr>
          </a:lstStyle>
          <a:p>
            <a:r>
              <a:rPr lang="en-US" sz="2000" dirty="0" smtClean="0">
                <a:solidFill>
                  <a:schemeClr val="tx1"/>
                </a:solidFill>
              </a:rPr>
              <a:t>NOAO Blanco Announcement of Opportunity 2003</a:t>
            </a:r>
          </a:p>
          <a:p>
            <a:r>
              <a:rPr lang="en-US" sz="2000" dirty="0" smtClean="0">
                <a:solidFill>
                  <a:schemeClr val="tx1"/>
                </a:solidFill>
              </a:rPr>
              <a:t>Camera construction 2008-11; CD4 June 2012 (on-time, under budget)</a:t>
            </a:r>
          </a:p>
          <a:p>
            <a:r>
              <a:rPr lang="en-US" sz="2000" dirty="0" smtClean="0">
                <a:solidFill>
                  <a:schemeClr val="tx1"/>
                </a:solidFill>
              </a:rPr>
              <a:t>New Prime Focus Cage with corrector installed May 2012</a:t>
            </a:r>
          </a:p>
          <a:p>
            <a:r>
              <a:rPr lang="en-US" sz="2000" dirty="0" smtClean="0">
                <a:solidFill>
                  <a:schemeClr val="tx1"/>
                </a:solidFill>
              </a:rPr>
              <a:t>First light with </a:t>
            </a:r>
            <a:r>
              <a:rPr lang="en-US" sz="2000" dirty="0" err="1" smtClean="0">
                <a:solidFill>
                  <a:schemeClr val="tx1"/>
                </a:solidFill>
              </a:rPr>
              <a:t>DECam</a:t>
            </a:r>
            <a:r>
              <a:rPr lang="en-US" sz="2000" dirty="0" smtClean="0">
                <a:solidFill>
                  <a:schemeClr val="tx1"/>
                </a:solidFill>
              </a:rPr>
              <a:t> on telescope: Sept. 12, 2012 </a:t>
            </a:r>
          </a:p>
          <a:p>
            <a:r>
              <a:rPr lang="en-US" sz="2000" dirty="0" smtClean="0">
                <a:solidFill>
                  <a:schemeClr val="tx1"/>
                </a:solidFill>
              </a:rPr>
              <a:t>Commissioning: August-October 2012</a:t>
            </a:r>
          </a:p>
          <a:p>
            <a:r>
              <a:rPr lang="en-US" sz="2000" dirty="0" smtClean="0">
                <a:solidFill>
                  <a:schemeClr val="tx1"/>
                </a:solidFill>
              </a:rPr>
              <a:t>DES Science Verification: November 2012-Feb. 2013 (raw data public)</a:t>
            </a:r>
          </a:p>
          <a:p>
            <a:r>
              <a:rPr lang="en-US" sz="2000" dirty="0" smtClean="0">
                <a:solidFill>
                  <a:schemeClr val="tx1"/>
                </a:solidFill>
              </a:rPr>
              <a:t>Survey operations begun: Aug. 31, 2013 (105-night seasons Sept-Feb)</a:t>
            </a:r>
          </a:p>
          <a:p>
            <a:r>
              <a:rPr lang="en-US" sz="2000" dirty="0" smtClean="0">
                <a:solidFill>
                  <a:schemeClr val="tx1"/>
                </a:solidFill>
              </a:rPr>
              <a:t>Community observing with </a:t>
            </a:r>
            <a:r>
              <a:rPr lang="en-US" sz="2000" dirty="0" err="1" smtClean="0">
                <a:solidFill>
                  <a:schemeClr val="tx1"/>
                </a:solidFill>
              </a:rPr>
              <a:t>DECam</a:t>
            </a:r>
            <a:r>
              <a:rPr lang="en-US" sz="2000" dirty="0" smtClean="0">
                <a:solidFill>
                  <a:schemeClr val="tx1"/>
                </a:solidFill>
              </a:rPr>
              <a:t> since Dec. 2012 </a:t>
            </a:r>
            <a:endParaRPr lang="en-US" sz="2000" dirty="0" smtClean="0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2400" y="1340617"/>
            <a:ext cx="8031136" cy="1631183"/>
          </a:xfrm>
          <a:prstGeom prst="rect">
            <a:avLst/>
          </a:prstGeom>
          <a:noFill/>
        </p:spPr>
        <p:txBody>
          <a:bodyPr wrap="none" lIns="91407" tIns="45704" rIns="91407" bIns="45704">
            <a:prstTxWarp prst="textNoShape">
              <a:avLst/>
            </a:prstTxWarp>
            <a:spAutoFit/>
          </a:bodyPr>
          <a:lstStyle/>
          <a:p>
            <a:pPr>
              <a:buFont typeface="Arial"/>
              <a:buChar char="•"/>
            </a:pPr>
            <a:r>
              <a:rPr lang="en-US" sz="2800" dirty="0" smtClean="0">
                <a:solidFill>
                  <a:schemeClr val="accent2"/>
                </a:solidFill>
                <a:latin typeface="Arial"/>
                <a:cs typeface="Arial"/>
              </a:rPr>
              <a:t> </a:t>
            </a:r>
            <a:r>
              <a:rPr lang="en-US" sz="2400" dirty="0" smtClean="0">
                <a:solidFill>
                  <a:schemeClr val="accent2"/>
                </a:solidFill>
                <a:latin typeface="Arial"/>
                <a:cs typeface="Arial"/>
              </a:rPr>
              <a:t>3 Construction Projects</a:t>
            </a:r>
            <a:r>
              <a:rPr lang="en-US" sz="2400" dirty="0">
                <a:solidFill>
                  <a:schemeClr val="accent2"/>
                </a:solidFill>
                <a:latin typeface="Arial"/>
                <a:cs typeface="Arial"/>
              </a:rPr>
              <a:t>:</a:t>
            </a:r>
          </a:p>
          <a:p>
            <a:pPr lvl="1">
              <a:buFont typeface="Arial"/>
              <a:buChar char="•"/>
            </a:pPr>
            <a:r>
              <a:rPr lang="en-US" sz="2400" dirty="0" smtClean="0">
                <a:solidFill>
                  <a:schemeClr val="accent2"/>
                </a:solidFill>
                <a:latin typeface="Arial"/>
                <a:cs typeface="Arial"/>
              </a:rPr>
              <a:t> </a:t>
            </a:r>
            <a:r>
              <a:rPr lang="en-US" sz="2400" dirty="0" err="1" smtClean="0">
                <a:solidFill>
                  <a:schemeClr val="accent2"/>
                </a:solidFill>
                <a:latin typeface="Arial"/>
                <a:cs typeface="Arial"/>
              </a:rPr>
              <a:t>DECam</a:t>
            </a:r>
            <a:r>
              <a:rPr lang="en-US" sz="2400" dirty="0" smtClean="0">
                <a:solidFill>
                  <a:schemeClr val="accent2"/>
                </a:solidFill>
                <a:latin typeface="Arial"/>
                <a:cs typeface="Arial"/>
              </a:rPr>
              <a:t> (led by </a:t>
            </a:r>
            <a:r>
              <a:rPr lang="en-US" sz="2400" dirty="0" err="1" smtClean="0">
                <a:solidFill>
                  <a:schemeClr val="accent2"/>
                </a:solidFill>
                <a:latin typeface="Arial"/>
                <a:cs typeface="Arial"/>
              </a:rPr>
              <a:t>Fermilab</a:t>
            </a:r>
            <a:r>
              <a:rPr lang="en-US" sz="2400" dirty="0" smtClean="0">
                <a:solidFill>
                  <a:schemeClr val="accent2"/>
                </a:solidFill>
                <a:latin typeface="Arial"/>
                <a:cs typeface="Arial"/>
              </a:rPr>
              <a:t>; DOE support)</a:t>
            </a:r>
            <a:endParaRPr lang="en-US" sz="2400" dirty="0">
              <a:solidFill>
                <a:schemeClr val="accent2"/>
              </a:solidFill>
              <a:latin typeface="Arial"/>
              <a:cs typeface="Arial"/>
            </a:endParaRPr>
          </a:p>
          <a:p>
            <a:pPr lvl="1">
              <a:buFont typeface="Arial"/>
              <a:buChar char="•"/>
            </a:pPr>
            <a:r>
              <a:rPr lang="en-US" sz="2400" dirty="0" smtClean="0">
                <a:solidFill>
                  <a:schemeClr val="accent2"/>
                </a:solidFill>
                <a:latin typeface="Arial"/>
                <a:cs typeface="Arial"/>
              </a:rPr>
              <a:t> Data </a:t>
            </a:r>
            <a:r>
              <a:rPr lang="en-US" sz="2400" dirty="0">
                <a:solidFill>
                  <a:schemeClr val="accent2"/>
                </a:solidFill>
                <a:latin typeface="Arial"/>
                <a:cs typeface="Arial"/>
              </a:rPr>
              <a:t>Management System (</a:t>
            </a:r>
            <a:r>
              <a:rPr lang="en-US" sz="2400" dirty="0" smtClean="0">
                <a:solidFill>
                  <a:schemeClr val="accent2"/>
                </a:solidFill>
                <a:latin typeface="Arial"/>
                <a:cs typeface="Arial"/>
              </a:rPr>
              <a:t>NCSA-led; NSF support)</a:t>
            </a:r>
            <a:endParaRPr lang="en-US" sz="2400" dirty="0">
              <a:solidFill>
                <a:schemeClr val="accent2"/>
              </a:solidFill>
              <a:latin typeface="Arial"/>
              <a:cs typeface="Arial"/>
            </a:endParaRPr>
          </a:p>
          <a:p>
            <a:pPr lvl="1">
              <a:buFont typeface="Arial"/>
              <a:buChar char="•"/>
            </a:pPr>
            <a:r>
              <a:rPr lang="en-US" sz="2400" dirty="0" smtClean="0">
                <a:solidFill>
                  <a:schemeClr val="accent2"/>
                </a:solidFill>
                <a:latin typeface="Arial"/>
                <a:cs typeface="Arial"/>
              </a:rPr>
              <a:t> CTIO </a:t>
            </a:r>
            <a:r>
              <a:rPr lang="en-US" sz="2400" dirty="0">
                <a:solidFill>
                  <a:schemeClr val="accent2"/>
                </a:solidFill>
                <a:latin typeface="Arial"/>
                <a:cs typeface="Arial"/>
              </a:rPr>
              <a:t>Facilities Improvement Project </a:t>
            </a:r>
            <a:r>
              <a:rPr lang="en-US" sz="2400" dirty="0" smtClean="0">
                <a:solidFill>
                  <a:schemeClr val="accent2"/>
                </a:solidFill>
                <a:latin typeface="Arial"/>
                <a:cs typeface="Arial"/>
              </a:rPr>
              <a:t>(NSF/NOAO)</a:t>
            </a:r>
            <a:endParaRPr lang="en-US" sz="2400" dirty="0">
              <a:solidFill>
                <a:schemeClr val="accent2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110627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0D59F11-F73B-5846-AC0D-BB3B66F6B639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24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0" y="457200"/>
            <a:ext cx="8077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07" tIns="45704" rIns="91407" bIns="45704" numCol="1" anchor="t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Arial" charset="0"/>
              </a:defRPr>
            </a:lvl5pPr>
            <a:lvl6pPr marL="457035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Arial" charset="0"/>
              </a:defRPr>
            </a:lvl6pPr>
            <a:lvl7pPr marL="914071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Arial" charset="0"/>
              </a:defRPr>
            </a:lvl7pPr>
            <a:lvl8pPr marL="137111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Arial" charset="0"/>
              </a:defRPr>
            </a:lvl8pPr>
            <a:lvl9pPr marL="1828146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Arial" charset="0"/>
              </a:defRPr>
            </a:lvl9pPr>
          </a:lstStyle>
          <a:p>
            <a:r>
              <a:rPr lang="en-US" dirty="0" err="1" smtClean="0"/>
              <a:t>Fermilab</a:t>
            </a:r>
            <a:r>
              <a:rPr lang="en-US" dirty="0" smtClean="0"/>
              <a:t> Leadership Roles in DES</a:t>
            </a:r>
            <a:endParaRPr lang="en-US" dirty="0"/>
          </a:p>
        </p:txBody>
      </p:sp>
      <p:sp>
        <p:nvSpPr>
          <p:cNvPr id="6" name="Text Placeholder 2"/>
          <p:cNvSpPr txBox="1">
            <a:spLocks/>
          </p:cNvSpPr>
          <p:nvPr/>
        </p:nvSpPr>
        <p:spPr>
          <a:xfrm>
            <a:off x="762000" y="1524000"/>
            <a:ext cx="8610600" cy="2895600"/>
          </a:xfrm>
          <a:prstGeom prst="rect">
            <a:avLst/>
          </a:prstGeom>
        </p:spPr>
        <p:txBody>
          <a:bodyPr/>
          <a:lstStyle>
            <a:lvl1pPr marL="342778" indent="-342778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742684" indent="-285647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2pPr>
            <a:lvl3pPr marL="1142589" indent="-228517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 sz="2000">
                <a:solidFill>
                  <a:schemeClr val="tx1"/>
                </a:solidFill>
                <a:latin typeface="+mn-lt"/>
              </a:defRPr>
            </a:lvl3pPr>
            <a:lvl4pPr marL="1599626" indent="-228517" algn="l" rtl="0" fontAlgn="base">
              <a:spcBef>
                <a:spcPct val="20000"/>
              </a:spcBef>
              <a:spcAft>
                <a:spcPct val="0"/>
              </a:spcAft>
              <a:buChar char="o"/>
              <a:defRPr sz="2000">
                <a:solidFill>
                  <a:schemeClr val="tx1"/>
                </a:solidFill>
                <a:latin typeface="Arial Unicode MS" pitchFamily="34" charset="-128"/>
              </a:defRPr>
            </a:lvl4pPr>
            <a:lvl5pPr marL="2056665" indent="-228517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5pPr>
            <a:lvl6pPr marL="2513701" indent="-228517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6pPr>
            <a:lvl7pPr marL="2970736" indent="-228517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7pPr>
            <a:lvl8pPr marL="3427774" indent="-228517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8pPr>
            <a:lvl9pPr marL="3884807" indent="-228517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9pPr>
          </a:lstStyle>
          <a:p>
            <a:r>
              <a:rPr lang="en-US" sz="2400" dirty="0" err="1"/>
              <a:t>DECam</a:t>
            </a:r>
            <a:r>
              <a:rPr lang="en-US" sz="2400" dirty="0"/>
              <a:t> Project Management, Design, Engineering, Construction, CCD Testing &amp; Packaging, Integration, Installation, Commissioning </a:t>
            </a:r>
            <a:r>
              <a:rPr lang="en-US" sz="2000" dirty="0" err="1">
                <a:solidFill>
                  <a:schemeClr val="tx1"/>
                </a:solidFill>
              </a:rPr>
              <a:t>Flaugher</a:t>
            </a:r>
            <a:r>
              <a:rPr lang="en-US" sz="2000" dirty="0">
                <a:solidFill>
                  <a:schemeClr val="tx1"/>
                </a:solidFill>
              </a:rPr>
              <a:t>, Merritt, Diehl, Estrada, Gutierrez, Kent</a:t>
            </a:r>
          </a:p>
          <a:p>
            <a:r>
              <a:rPr lang="en-US" sz="2400" dirty="0"/>
              <a:t>Image S</a:t>
            </a:r>
            <a:r>
              <a:rPr lang="en-US" sz="2400" dirty="0" smtClean="0"/>
              <a:t>imulations &amp; Testing   </a:t>
            </a:r>
            <a:r>
              <a:rPr lang="en-US" sz="2000" dirty="0">
                <a:solidFill>
                  <a:schemeClr val="tx1"/>
                </a:solidFill>
              </a:rPr>
              <a:t>Lin, </a:t>
            </a:r>
            <a:r>
              <a:rPr lang="en-US" sz="2000" dirty="0" err="1">
                <a:solidFill>
                  <a:schemeClr val="tx1"/>
                </a:solidFill>
              </a:rPr>
              <a:t>Kuropatkin</a:t>
            </a:r>
            <a:endParaRPr lang="en-US" sz="2000" dirty="0">
              <a:solidFill>
                <a:schemeClr val="tx1"/>
              </a:solidFill>
            </a:endParaRPr>
          </a:p>
          <a:p>
            <a:r>
              <a:rPr lang="en-US" sz="2400" dirty="0" smtClean="0"/>
              <a:t>DES Project Management   </a:t>
            </a:r>
            <a:r>
              <a:rPr lang="en-US" sz="2000" dirty="0" smtClean="0">
                <a:solidFill>
                  <a:schemeClr val="tx1"/>
                </a:solidFill>
              </a:rPr>
              <a:t>Frieman, </a:t>
            </a:r>
            <a:r>
              <a:rPr lang="en-US" sz="2000" dirty="0" err="1" smtClean="0">
                <a:solidFill>
                  <a:schemeClr val="tx1"/>
                </a:solidFill>
              </a:rPr>
              <a:t>Kron</a:t>
            </a:r>
            <a:r>
              <a:rPr lang="en-US" sz="2000" dirty="0" smtClean="0">
                <a:solidFill>
                  <a:schemeClr val="tx1"/>
                </a:solidFill>
              </a:rPr>
              <a:t>, Diehl (Peoples) </a:t>
            </a:r>
          </a:p>
          <a:p>
            <a:r>
              <a:rPr lang="en-US" sz="2400" dirty="0" smtClean="0"/>
              <a:t>Survey Strategy      </a:t>
            </a:r>
            <a:r>
              <a:rPr lang="en-US" sz="2000" dirty="0" err="1" smtClean="0">
                <a:solidFill>
                  <a:schemeClr val="tx1"/>
                </a:solidFill>
              </a:rPr>
              <a:t>Annis</a:t>
            </a:r>
            <a:r>
              <a:rPr lang="en-US" sz="2000" dirty="0" smtClean="0">
                <a:solidFill>
                  <a:schemeClr val="tx1"/>
                </a:solidFill>
              </a:rPr>
              <a:t>, Kent, Nielsen</a:t>
            </a:r>
          </a:p>
          <a:p>
            <a:r>
              <a:rPr lang="en-US" sz="2400" dirty="0" smtClean="0"/>
              <a:t>Calibration              </a:t>
            </a:r>
            <a:r>
              <a:rPr lang="en-US" sz="2000" dirty="0" smtClean="0">
                <a:solidFill>
                  <a:schemeClr val="tx1"/>
                </a:solidFill>
              </a:rPr>
              <a:t>Tucker, Kent, </a:t>
            </a:r>
            <a:r>
              <a:rPr lang="en-US" sz="2000" dirty="0" err="1" smtClean="0">
                <a:solidFill>
                  <a:schemeClr val="tx1"/>
                </a:solidFill>
              </a:rPr>
              <a:t>Wester</a:t>
            </a:r>
            <a:endParaRPr lang="en-US" sz="2000" dirty="0" smtClean="0">
              <a:solidFill>
                <a:schemeClr val="tx1"/>
              </a:solidFill>
            </a:endParaRPr>
          </a:p>
          <a:p>
            <a:r>
              <a:rPr lang="en-US" sz="2400" dirty="0" smtClean="0"/>
              <a:t>Data Management  </a:t>
            </a:r>
            <a:r>
              <a:rPr lang="en-US" sz="2000" dirty="0" err="1" smtClean="0">
                <a:solidFill>
                  <a:schemeClr val="tx1"/>
                </a:solidFill>
              </a:rPr>
              <a:t>Yanny</a:t>
            </a:r>
            <a:r>
              <a:rPr lang="en-US" sz="2000" dirty="0" smtClean="0">
                <a:solidFill>
                  <a:schemeClr val="tx1"/>
                </a:solidFill>
              </a:rPr>
              <a:t>, Buckley-Geer  </a:t>
            </a:r>
          </a:p>
          <a:p>
            <a:r>
              <a:rPr lang="en-US" sz="2400" dirty="0" err="1" smtClean="0"/>
              <a:t>DECam</a:t>
            </a:r>
            <a:r>
              <a:rPr lang="en-US" sz="2400" dirty="0" smtClean="0"/>
              <a:t> Maintenance &amp; Operations   </a:t>
            </a:r>
            <a:r>
              <a:rPr lang="en-US" sz="2000" dirty="0" smtClean="0">
                <a:solidFill>
                  <a:schemeClr val="tx1"/>
                </a:solidFill>
              </a:rPr>
              <a:t>Diehl</a:t>
            </a:r>
          </a:p>
          <a:p>
            <a:r>
              <a:rPr lang="en-US" sz="2400" dirty="0" smtClean="0"/>
              <a:t>Analysis Computing framework  </a:t>
            </a:r>
            <a:r>
              <a:rPr lang="en-US" sz="2000" dirty="0" smtClean="0">
                <a:solidFill>
                  <a:schemeClr val="tx1"/>
                </a:solidFill>
              </a:rPr>
              <a:t>Buckley-Geer, </a:t>
            </a:r>
            <a:r>
              <a:rPr lang="en-US" sz="2000" dirty="0" err="1" smtClean="0">
                <a:solidFill>
                  <a:schemeClr val="tx1"/>
                </a:solidFill>
              </a:rPr>
              <a:t>Dodelson</a:t>
            </a:r>
            <a:endParaRPr lang="en-US" sz="2000" dirty="0" smtClean="0">
              <a:solidFill>
                <a:schemeClr val="tx1"/>
              </a:solidFill>
            </a:endParaRPr>
          </a:p>
          <a:p>
            <a:r>
              <a:rPr lang="en-US" sz="2400" dirty="0" smtClean="0"/>
              <a:t>Science Working Groups </a:t>
            </a:r>
            <a:r>
              <a:rPr lang="en-US" sz="2000" dirty="0" smtClean="0">
                <a:solidFill>
                  <a:schemeClr val="tx1"/>
                </a:solidFill>
              </a:rPr>
              <a:t>Buckley-Geer, </a:t>
            </a:r>
            <a:r>
              <a:rPr lang="en-US" sz="2000" dirty="0" err="1" smtClean="0">
                <a:solidFill>
                  <a:schemeClr val="tx1"/>
                </a:solidFill>
              </a:rPr>
              <a:t>Dodelson</a:t>
            </a:r>
            <a:r>
              <a:rPr lang="en-US" sz="2000" dirty="0" smtClean="0">
                <a:solidFill>
                  <a:schemeClr val="tx1"/>
                </a:solidFill>
              </a:rPr>
              <a:t>, Lin, </a:t>
            </a:r>
            <a:r>
              <a:rPr lang="en-US" sz="2000" dirty="0" err="1" smtClean="0">
                <a:solidFill>
                  <a:schemeClr val="tx1"/>
                </a:solidFill>
              </a:rPr>
              <a:t>Marriner</a:t>
            </a:r>
            <a:r>
              <a:rPr lang="en-US" sz="2000" dirty="0" smtClean="0">
                <a:solidFill>
                  <a:schemeClr val="tx1"/>
                </a:solidFill>
              </a:rPr>
              <a:t>, </a:t>
            </a:r>
            <a:r>
              <a:rPr lang="en-US" sz="2000" dirty="0" err="1" smtClean="0">
                <a:solidFill>
                  <a:schemeClr val="tx1"/>
                </a:solidFill>
              </a:rPr>
              <a:t>Yanny</a:t>
            </a:r>
            <a:endParaRPr lang="en-US" sz="2000" dirty="0" smtClean="0">
              <a:solidFill>
                <a:schemeClr val="tx1"/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 bwMode="auto">
          <a:xfrm>
            <a:off x="457200" y="6096000"/>
            <a:ext cx="830580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9" name="TextBox 8"/>
          <p:cNvSpPr txBox="1"/>
          <p:nvPr/>
        </p:nvSpPr>
        <p:spPr>
          <a:xfrm rot="16200000">
            <a:off x="-1634350" y="3542785"/>
            <a:ext cx="41875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Operations         Construction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2360301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0D59F11-F73B-5846-AC0D-BB3B66F6B639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25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152400" y="4572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07" tIns="45704" rIns="91407" bIns="45704" numCol="1" anchor="t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Arial" charset="0"/>
              </a:defRPr>
            </a:lvl5pPr>
            <a:lvl6pPr marL="457035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Arial" charset="0"/>
              </a:defRPr>
            </a:lvl6pPr>
            <a:lvl7pPr marL="914071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Arial" charset="0"/>
              </a:defRPr>
            </a:lvl7pPr>
            <a:lvl8pPr marL="137111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Arial" charset="0"/>
              </a:defRPr>
            </a:lvl8pPr>
            <a:lvl9pPr marL="1828146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Arial" charset="0"/>
              </a:defRPr>
            </a:lvl9pPr>
          </a:lstStyle>
          <a:p>
            <a:r>
              <a:rPr lang="en-US" dirty="0" err="1" smtClean="0"/>
              <a:t>DECam</a:t>
            </a:r>
            <a:r>
              <a:rPr lang="en-US" dirty="0" smtClean="0"/>
              <a:t> CCDs</a:t>
            </a:r>
            <a:endParaRPr lang="en-US" dirty="0"/>
          </a:p>
        </p:txBody>
      </p:sp>
      <p:sp>
        <p:nvSpPr>
          <p:cNvPr id="6" name="Rectangle 4"/>
          <p:cNvSpPr txBox="1">
            <a:spLocks noChangeArrowheads="1"/>
          </p:cNvSpPr>
          <p:nvPr/>
        </p:nvSpPr>
        <p:spPr>
          <a:xfrm>
            <a:off x="228600" y="1371600"/>
            <a:ext cx="5943600" cy="2895600"/>
          </a:xfrm>
          <a:prstGeom prst="rect">
            <a:avLst/>
          </a:prstGeom>
        </p:spPr>
        <p:txBody>
          <a:bodyPr/>
          <a:lstStyle>
            <a:lvl1pPr marL="342778" indent="-342778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742684" indent="-285647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2pPr>
            <a:lvl3pPr marL="1142589" indent="-228517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 sz="2000">
                <a:solidFill>
                  <a:schemeClr val="tx1"/>
                </a:solidFill>
                <a:latin typeface="+mn-lt"/>
              </a:defRPr>
            </a:lvl3pPr>
            <a:lvl4pPr marL="1599626" indent="-228517" algn="l" rtl="0" fontAlgn="base">
              <a:spcBef>
                <a:spcPct val="20000"/>
              </a:spcBef>
              <a:spcAft>
                <a:spcPct val="0"/>
              </a:spcAft>
              <a:buChar char="o"/>
              <a:defRPr sz="2000">
                <a:solidFill>
                  <a:schemeClr val="tx1"/>
                </a:solidFill>
                <a:latin typeface="Arial Unicode MS" pitchFamily="34" charset="-128"/>
              </a:defRPr>
            </a:lvl4pPr>
            <a:lvl5pPr marL="2056665" indent="-228517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5pPr>
            <a:lvl6pPr marL="2513701" indent="-228517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6pPr>
            <a:lvl7pPr marL="2970736" indent="-228517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7pPr>
            <a:lvl8pPr marL="3427774" indent="-228517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8pPr>
            <a:lvl9pPr marL="3884807" indent="-228517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9pPr>
          </a:lstStyle>
          <a:p>
            <a:pPr marL="353887" indent="-314213"/>
            <a:r>
              <a:rPr lang="en-US" sz="1800" dirty="0" smtClean="0"/>
              <a:t>62 2kx4k fully depleted CCDs: 520 Megapixels, 250 micron thick, 15 micron (0.264”  pixel size)</a:t>
            </a:r>
          </a:p>
          <a:p>
            <a:pPr marL="353887" indent="-314213"/>
            <a:r>
              <a:rPr lang="en-US" sz="1800" dirty="0" smtClean="0"/>
              <a:t>12 2kx2k guide and focus chips</a:t>
            </a:r>
          </a:p>
          <a:p>
            <a:pPr marL="353887" indent="-314213"/>
            <a:r>
              <a:rPr lang="en-US" sz="1800" dirty="0" smtClean="0"/>
              <a:t>Excellent red sensitivity for high-z galaxies</a:t>
            </a:r>
          </a:p>
          <a:p>
            <a:pPr marL="353887" indent="-314213"/>
            <a:r>
              <a:rPr lang="en-US" sz="1800" dirty="0" smtClean="0"/>
              <a:t>Developed by LBNL, packaged and tested at FNAL</a:t>
            </a:r>
          </a:p>
          <a:p>
            <a:pPr marL="353887" indent="-314213"/>
            <a:r>
              <a:rPr lang="en-US" sz="1800" dirty="0" smtClean="0"/>
              <a:t>Total 570 Megapixels</a:t>
            </a:r>
          </a:p>
          <a:p>
            <a:pPr marL="353887" indent="-314213">
              <a:buFontTx/>
              <a:buNone/>
            </a:pPr>
            <a:endParaRPr lang="en-US" sz="1800" dirty="0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00800" y="152401"/>
            <a:ext cx="2514600" cy="2039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" y="3505200"/>
            <a:ext cx="2713038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6" descr="reu_kpno_8ccds"/>
          <p:cNvPicPr>
            <a:picLocks noChangeAspect="1" noChangeArrowheads="1"/>
          </p:cNvPicPr>
          <p:nvPr/>
        </p:nvPicPr>
        <p:blipFill>
          <a:blip r:embed="rId5">
            <a:lum contrast="6000"/>
          </a:blip>
          <a:srcRect/>
          <a:stretch>
            <a:fillRect/>
          </a:stretch>
        </p:blipFill>
        <p:spPr bwMode="auto">
          <a:xfrm>
            <a:off x="1389063" y="4495801"/>
            <a:ext cx="820737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0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45106841"/>
              </p:ext>
            </p:extLst>
          </p:nvPr>
        </p:nvGraphicFramePr>
        <p:xfrm>
          <a:off x="3886200" y="3178175"/>
          <a:ext cx="5138738" cy="3375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31974" name="Chart" r:id="rId6" imgW="11430000" imgH="7505700" progId="Excel.Sheet.8">
                  <p:embed/>
                </p:oleObj>
              </mc:Choice>
              <mc:Fallback>
                <p:oleObj name="Chart" r:id="rId6" imgW="11430000" imgH="7505700" progId="Excel.Shee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86200" y="3178175"/>
                        <a:ext cx="5138738" cy="3375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1" name="Straight Arrow Connector 10"/>
          <p:cNvCxnSpPr/>
          <p:nvPr/>
        </p:nvCxnSpPr>
        <p:spPr bwMode="auto">
          <a:xfrm>
            <a:off x="533400" y="6475412"/>
            <a:ext cx="2590800" cy="1588"/>
          </a:xfrm>
          <a:prstGeom prst="straightConnector1">
            <a:avLst/>
          </a:prstGeom>
          <a:solidFill>
            <a:srgbClr val="BBE0E3"/>
          </a:solidFill>
          <a:ln w="12700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12" name="TextBox 11"/>
          <p:cNvSpPr txBox="1"/>
          <p:nvPr/>
        </p:nvSpPr>
        <p:spPr>
          <a:xfrm>
            <a:off x="1331179" y="6477000"/>
            <a:ext cx="9548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2.2 deg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28804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0D59F11-F73B-5846-AC0D-BB3B66F6B639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26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152400" y="4572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07" tIns="45704" rIns="91407" bIns="45704" numCol="1" anchor="t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Arial" charset="0"/>
              </a:defRPr>
            </a:lvl5pPr>
            <a:lvl6pPr marL="457035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Arial" charset="0"/>
              </a:defRPr>
            </a:lvl6pPr>
            <a:lvl7pPr marL="914071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Arial" charset="0"/>
              </a:defRPr>
            </a:lvl7pPr>
            <a:lvl8pPr marL="137111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Arial" charset="0"/>
              </a:defRPr>
            </a:lvl8pPr>
            <a:lvl9pPr marL="1828146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Arial" charset="0"/>
              </a:defRPr>
            </a:lvl9pPr>
          </a:lstStyle>
          <a:p>
            <a:r>
              <a:rPr lang="en-US" dirty="0" err="1" smtClean="0"/>
              <a:t>DECam</a:t>
            </a:r>
            <a:r>
              <a:rPr lang="en-US" dirty="0" smtClean="0"/>
              <a:t> CCDs</a:t>
            </a:r>
            <a:endParaRPr lang="en-US" dirty="0"/>
          </a:p>
        </p:txBody>
      </p:sp>
      <p:sp>
        <p:nvSpPr>
          <p:cNvPr id="6" name="Rectangle 4"/>
          <p:cNvSpPr txBox="1">
            <a:spLocks noChangeArrowheads="1"/>
          </p:cNvSpPr>
          <p:nvPr/>
        </p:nvSpPr>
        <p:spPr>
          <a:xfrm>
            <a:off x="228600" y="1371600"/>
            <a:ext cx="5943600" cy="2895600"/>
          </a:xfrm>
          <a:prstGeom prst="rect">
            <a:avLst/>
          </a:prstGeom>
        </p:spPr>
        <p:txBody>
          <a:bodyPr/>
          <a:lstStyle>
            <a:lvl1pPr marL="342778" indent="-342778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742684" indent="-285647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2pPr>
            <a:lvl3pPr marL="1142589" indent="-228517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 sz="2000">
                <a:solidFill>
                  <a:schemeClr val="tx1"/>
                </a:solidFill>
                <a:latin typeface="+mn-lt"/>
              </a:defRPr>
            </a:lvl3pPr>
            <a:lvl4pPr marL="1599626" indent="-228517" algn="l" rtl="0" fontAlgn="base">
              <a:spcBef>
                <a:spcPct val="20000"/>
              </a:spcBef>
              <a:spcAft>
                <a:spcPct val="0"/>
              </a:spcAft>
              <a:buChar char="o"/>
              <a:defRPr sz="2000">
                <a:solidFill>
                  <a:schemeClr val="tx1"/>
                </a:solidFill>
                <a:latin typeface="Arial Unicode MS" pitchFamily="34" charset="-128"/>
              </a:defRPr>
            </a:lvl4pPr>
            <a:lvl5pPr marL="2056665" indent="-228517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5pPr>
            <a:lvl6pPr marL="2513701" indent="-228517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6pPr>
            <a:lvl7pPr marL="2970736" indent="-228517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7pPr>
            <a:lvl8pPr marL="3427774" indent="-228517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8pPr>
            <a:lvl9pPr marL="3884807" indent="-228517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9pPr>
          </a:lstStyle>
          <a:p>
            <a:pPr marL="353887" indent="-314213"/>
            <a:r>
              <a:rPr lang="en-US" sz="1800" dirty="0" smtClean="0"/>
              <a:t>62 2kx4k fully depleted CCDs: 520 Megapixels, 250 micron thick, 15 micron (0.264”  pixel size)</a:t>
            </a:r>
          </a:p>
          <a:p>
            <a:pPr marL="353887" indent="-314213"/>
            <a:r>
              <a:rPr lang="en-US" sz="1800" dirty="0" smtClean="0"/>
              <a:t>12 2kx2k guide and focus chips</a:t>
            </a:r>
          </a:p>
          <a:p>
            <a:pPr marL="353887" indent="-314213"/>
            <a:r>
              <a:rPr lang="en-US" sz="1800" dirty="0" smtClean="0"/>
              <a:t>Excellent red sensitivity for high-z galaxies</a:t>
            </a:r>
          </a:p>
          <a:p>
            <a:pPr marL="353887" indent="-314213"/>
            <a:r>
              <a:rPr lang="en-US" sz="1800" dirty="0" smtClean="0"/>
              <a:t>Developed by LBNL, packaged and tested at FNAL</a:t>
            </a:r>
          </a:p>
          <a:p>
            <a:pPr marL="353887" indent="-314213"/>
            <a:r>
              <a:rPr lang="en-US" sz="1800" dirty="0" smtClean="0"/>
              <a:t>Total 570 Megapixels</a:t>
            </a:r>
          </a:p>
          <a:p>
            <a:pPr marL="353887" indent="-314213">
              <a:buFontTx/>
              <a:buNone/>
            </a:pPr>
            <a:endParaRPr lang="en-US" sz="1800" dirty="0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00800" y="152401"/>
            <a:ext cx="2514600" cy="2039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" y="3505200"/>
            <a:ext cx="2713038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6" descr="reu_kpno_8ccds"/>
          <p:cNvPicPr>
            <a:picLocks noChangeAspect="1" noChangeArrowheads="1"/>
          </p:cNvPicPr>
          <p:nvPr/>
        </p:nvPicPr>
        <p:blipFill>
          <a:blip r:embed="rId5">
            <a:lum contrast="6000"/>
          </a:blip>
          <a:srcRect/>
          <a:stretch>
            <a:fillRect/>
          </a:stretch>
        </p:blipFill>
        <p:spPr bwMode="auto">
          <a:xfrm>
            <a:off x="1389063" y="4495801"/>
            <a:ext cx="820737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0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24205323"/>
              </p:ext>
            </p:extLst>
          </p:nvPr>
        </p:nvGraphicFramePr>
        <p:xfrm>
          <a:off x="3886200" y="3178175"/>
          <a:ext cx="5138738" cy="3375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32998" name="Chart" r:id="rId6" imgW="11430000" imgH="7505700" progId="Excel.Sheet.8">
                  <p:embed/>
                </p:oleObj>
              </mc:Choice>
              <mc:Fallback>
                <p:oleObj name="Chart" r:id="rId6" imgW="11430000" imgH="7505700" progId="Excel.Shee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86200" y="3178175"/>
                        <a:ext cx="5138738" cy="3375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1" name="Straight Arrow Connector 10"/>
          <p:cNvCxnSpPr/>
          <p:nvPr/>
        </p:nvCxnSpPr>
        <p:spPr bwMode="auto">
          <a:xfrm>
            <a:off x="533400" y="6475412"/>
            <a:ext cx="2590800" cy="1588"/>
          </a:xfrm>
          <a:prstGeom prst="straightConnector1">
            <a:avLst/>
          </a:prstGeom>
          <a:solidFill>
            <a:srgbClr val="BBE0E3"/>
          </a:solidFill>
          <a:ln w="12700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12" name="TextBox 11"/>
          <p:cNvSpPr txBox="1"/>
          <p:nvPr/>
        </p:nvSpPr>
        <p:spPr>
          <a:xfrm>
            <a:off x="1331179" y="6477000"/>
            <a:ext cx="9548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2.2 deg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3" name="Picture 7" descr="DES_100mmx100mm_grizy_trans.jpg"/>
          <p:cNvPicPr>
            <a:picLocks noChangeAspect="1"/>
          </p:cNvPicPr>
          <p:nvPr/>
        </p:nvPicPr>
        <p:blipFill>
          <a:blip r:embed="rId8">
            <a:alphaModFix amt="59000"/>
          </a:blip>
          <a:srcRect/>
          <a:stretch>
            <a:fillRect/>
          </a:stretch>
        </p:blipFill>
        <p:spPr bwMode="auto">
          <a:xfrm>
            <a:off x="3657600" y="2133600"/>
            <a:ext cx="6059488" cy="4338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5207104" y="2819400"/>
            <a:ext cx="34034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g          r            </a:t>
            </a:r>
            <a:r>
              <a:rPr lang="en-US" dirty="0" err="1"/>
              <a:t>i</a:t>
            </a:r>
            <a:r>
              <a:rPr lang="en-US" dirty="0"/>
              <a:t>           z         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26759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0D59F11-F73B-5846-AC0D-BB3B66F6B639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27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5" name="Picture 1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13110" y="0"/>
            <a:ext cx="5121290" cy="68579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660372" y="2855893"/>
            <a:ext cx="2540028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accent2"/>
                </a:solidFill>
              </a:rPr>
              <a:t>570-</a:t>
            </a:r>
            <a:r>
              <a:rPr lang="en-US" sz="2800" dirty="0" smtClean="0">
                <a:solidFill>
                  <a:schemeClr val="accent2"/>
                </a:solidFill>
              </a:rPr>
              <a:t>Megapixel</a:t>
            </a:r>
            <a:endParaRPr lang="en-US" sz="2800" dirty="0" smtClean="0">
              <a:solidFill>
                <a:schemeClr val="accent2"/>
              </a:solidFill>
            </a:endParaRPr>
          </a:p>
          <a:p>
            <a:r>
              <a:rPr lang="en-US" sz="2800" dirty="0" err="1" smtClean="0">
                <a:solidFill>
                  <a:schemeClr val="accent2"/>
                </a:solidFill>
              </a:rPr>
              <a:t>DECam</a:t>
            </a:r>
            <a:endParaRPr lang="en-US" sz="2800" dirty="0" smtClean="0">
              <a:solidFill>
                <a:schemeClr val="accent2"/>
              </a:solidFill>
            </a:endParaRPr>
          </a:p>
          <a:p>
            <a:r>
              <a:rPr lang="en-US" sz="2800" dirty="0" smtClean="0">
                <a:solidFill>
                  <a:schemeClr val="accent2"/>
                </a:solidFill>
              </a:rPr>
              <a:t>Imager</a:t>
            </a:r>
          </a:p>
          <a:p>
            <a:endParaRPr lang="en-US" sz="2800" dirty="0">
              <a:solidFill>
                <a:schemeClr val="accent2"/>
              </a:solidFill>
            </a:endParaRPr>
          </a:p>
          <a:p>
            <a:r>
              <a:rPr lang="en-US" sz="2800" dirty="0">
                <a:solidFill>
                  <a:schemeClr val="accent2"/>
                </a:solidFill>
              </a:rPr>
              <a:t>b</a:t>
            </a:r>
            <a:r>
              <a:rPr lang="en-US" sz="2800" dirty="0" smtClean="0">
                <a:solidFill>
                  <a:schemeClr val="accent2"/>
                </a:solidFill>
              </a:rPr>
              <a:t>uilt by FNAL</a:t>
            </a:r>
            <a:endParaRPr lang="en-US" sz="28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50792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0D59F11-F73B-5846-AC0D-BB3B66F6B639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28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Rectangle 17"/>
          <p:cNvSpPr>
            <a:spLocks/>
          </p:cNvSpPr>
          <p:nvPr/>
        </p:nvSpPr>
        <p:spPr bwMode="auto">
          <a:xfrm>
            <a:off x="381000" y="1447800"/>
            <a:ext cx="5105400" cy="5334000"/>
          </a:xfrm>
          <a:prstGeom prst="rect">
            <a:avLst/>
          </a:prstGeom>
          <a:solidFill>
            <a:srgbClr val="BBE0E3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wrap="none" lIns="91407" tIns="45704" rIns="91407" bIns="45704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4" descr="pf  cag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5800" y="2590800"/>
            <a:ext cx="4364678" cy="3048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685800" y="3048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07" tIns="45704" rIns="91407" bIns="45704" numCol="1" anchor="t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Arial" charset="0"/>
              </a:defRPr>
            </a:lvl5pPr>
            <a:lvl6pPr marL="457035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Arial" charset="0"/>
              </a:defRPr>
            </a:lvl6pPr>
            <a:lvl7pPr marL="914071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Arial" charset="0"/>
              </a:defRPr>
            </a:lvl7pPr>
            <a:lvl8pPr marL="137111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Arial" charset="0"/>
              </a:defRPr>
            </a:lvl8pPr>
            <a:lvl9pPr marL="1828146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Arial" charset="0"/>
              </a:defRPr>
            </a:lvl9pPr>
          </a:lstStyle>
          <a:p>
            <a:r>
              <a:rPr lang="en-US" dirty="0" smtClean="0">
                <a:ea typeface="ＭＳ Ｐゴシック" pitchFamily="27" charset="-128"/>
                <a:cs typeface="ＭＳ Ｐゴシック" pitchFamily="27" charset="-128"/>
              </a:rPr>
              <a:t>Dark Energy Camera</a:t>
            </a:r>
            <a:endParaRPr lang="en-US" dirty="0">
              <a:ea typeface="ＭＳ Ｐゴシック" pitchFamily="27" charset="-128"/>
              <a:cs typeface="ＭＳ Ｐゴシック" pitchFamily="27" charset="-128"/>
            </a:endParaRP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2133602" y="5689937"/>
            <a:ext cx="12954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07" tIns="45704" rIns="91407" bIns="45704">
            <a:prstTxWarp prst="textNoShape">
              <a:avLst/>
            </a:prstTxWarp>
            <a:spAutoFit/>
          </a:bodyPr>
          <a:lstStyle/>
          <a:p>
            <a:r>
              <a:rPr lang="en-US" sz="2000" dirty="0" smtClean="0"/>
              <a:t>Hexapod: optical alignment</a:t>
            </a:r>
            <a:endParaRPr lang="en-US" sz="2000" dirty="0"/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631828" y="5715002"/>
            <a:ext cx="1261817" cy="10156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07" tIns="45704" rIns="91407" bIns="45704">
            <a:prstTxWarp prst="textNoShape">
              <a:avLst/>
            </a:prstTxWarp>
            <a:spAutoFit/>
          </a:bodyPr>
          <a:lstStyle/>
          <a:p>
            <a:r>
              <a:rPr lang="en-US" sz="2000" dirty="0" smtClean="0"/>
              <a:t>Optical </a:t>
            </a:r>
          </a:p>
          <a:p>
            <a:r>
              <a:rPr lang="en-US" sz="2000" dirty="0" smtClean="0"/>
              <a:t>Corrector </a:t>
            </a:r>
            <a:endParaRPr lang="en-US" sz="2000" dirty="0"/>
          </a:p>
          <a:p>
            <a:r>
              <a:rPr lang="en-US" sz="2000" dirty="0"/>
              <a:t>Lenses</a:t>
            </a:r>
          </a:p>
        </p:txBody>
      </p:sp>
      <p:sp>
        <p:nvSpPr>
          <p:cNvPr id="10" name="Line 6"/>
          <p:cNvSpPr>
            <a:spLocks noChangeShapeType="1"/>
          </p:cNvSpPr>
          <p:nvPr/>
        </p:nvSpPr>
        <p:spPr bwMode="auto">
          <a:xfrm flipH="1" flipV="1">
            <a:off x="3733801" y="4724400"/>
            <a:ext cx="533400" cy="10668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 lIns="91407" tIns="45704" rIns="91407" bIns="45704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Line 7"/>
          <p:cNvSpPr>
            <a:spLocks noChangeShapeType="1"/>
          </p:cNvSpPr>
          <p:nvPr/>
        </p:nvSpPr>
        <p:spPr bwMode="auto">
          <a:xfrm flipV="1">
            <a:off x="2743200" y="4876799"/>
            <a:ext cx="152400" cy="8382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 lIns="91407" tIns="45704" rIns="91407" bIns="45704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Line 8"/>
          <p:cNvSpPr>
            <a:spLocks noChangeShapeType="1"/>
          </p:cNvSpPr>
          <p:nvPr/>
        </p:nvSpPr>
        <p:spPr bwMode="auto">
          <a:xfrm flipV="1">
            <a:off x="1066800" y="4648199"/>
            <a:ext cx="990600" cy="11430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 lIns="91407" tIns="45704" rIns="91407" bIns="45704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Text Box 10"/>
          <p:cNvSpPr txBox="1">
            <a:spLocks noChangeArrowheads="1"/>
          </p:cNvSpPr>
          <p:nvPr/>
        </p:nvSpPr>
        <p:spPr bwMode="auto">
          <a:xfrm>
            <a:off x="4191004" y="1523999"/>
            <a:ext cx="1154291" cy="7078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07" tIns="45704" rIns="91407" bIns="45704">
            <a:prstTxWarp prst="textNoShape">
              <a:avLst/>
            </a:prstTxWarp>
            <a:spAutoFit/>
          </a:bodyPr>
          <a:lstStyle/>
          <a:p>
            <a:pPr defTabSz="828378" eaLnBrk="0" hangingPunct="0"/>
            <a:r>
              <a:rPr lang="en-US" sz="2000" dirty="0"/>
              <a:t>CCD</a:t>
            </a:r>
          </a:p>
          <a:p>
            <a:pPr defTabSz="828378" eaLnBrk="0" hangingPunct="0"/>
            <a:r>
              <a:rPr lang="en-US" sz="2000" dirty="0"/>
              <a:t>Readout</a:t>
            </a:r>
          </a:p>
        </p:txBody>
      </p:sp>
      <p:sp>
        <p:nvSpPr>
          <p:cNvPr id="14" name="Text Box 11"/>
          <p:cNvSpPr txBox="1">
            <a:spLocks noChangeArrowheads="1"/>
          </p:cNvSpPr>
          <p:nvPr/>
        </p:nvSpPr>
        <p:spPr bwMode="auto">
          <a:xfrm>
            <a:off x="4038602" y="5775325"/>
            <a:ext cx="1125111" cy="7078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07" tIns="45704" rIns="91407" bIns="45704">
            <a:prstTxWarp prst="textNoShape">
              <a:avLst/>
            </a:prstTxWarp>
            <a:spAutoFit/>
          </a:bodyPr>
          <a:lstStyle/>
          <a:p>
            <a:pPr defTabSz="828378" eaLnBrk="0" hangingPunct="0"/>
            <a:r>
              <a:rPr lang="en-US" sz="2000" dirty="0" smtClean="0"/>
              <a:t>Filters &amp; </a:t>
            </a:r>
            <a:endParaRPr lang="en-US" sz="2000" dirty="0"/>
          </a:p>
          <a:p>
            <a:pPr defTabSz="828378" eaLnBrk="0" hangingPunct="0"/>
            <a:r>
              <a:rPr lang="en-US" sz="2000" dirty="0"/>
              <a:t>Shutter</a:t>
            </a:r>
          </a:p>
        </p:txBody>
      </p:sp>
      <p:sp>
        <p:nvSpPr>
          <p:cNvPr id="15" name="Line 12"/>
          <p:cNvSpPr>
            <a:spLocks noChangeShapeType="1"/>
          </p:cNvSpPr>
          <p:nvPr/>
        </p:nvSpPr>
        <p:spPr bwMode="auto">
          <a:xfrm flipH="1">
            <a:off x="3962401" y="2209799"/>
            <a:ext cx="533400" cy="7620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 lIns="91407" tIns="45704" rIns="91407" bIns="45704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6" name="Picture 13" descr="Blanco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43600" y="1439900"/>
            <a:ext cx="3004408" cy="526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Line 14"/>
          <p:cNvSpPr>
            <a:spLocks noChangeShapeType="1"/>
          </p:cNvSpPr>
          <p:nvPr/>
        </p:nvSpPr>
        <p:spPr bwMode="auto">
          <a:xfrm flipV="1">
            <a:off x="4876801" y="3428999"/>
            <a:ext cx="2133600" cy="3810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</p:spPr>
        <p:txBody>
          <a:bodyPr lIns="91407" tIns="45704" rIns="91407" bIns="45704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Text Box 15"/>
          <p:cNvSpPr txBox="1">
            <a:spLocks noChangeArrowheads="1"/>
          </p:cNvSpPr>
          <p:nvPr/>
        </p:nvSpPr>
        <p:spPr bwMode="auto">
          <a:xfrm>
            <a:off x="685801" y="1524003"/>
            <a:ext cx="3216275" cy="6462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07" tIns="45704" rIns="91407" bIns="45704">
            <a:prstTxWarp prst="textNoShape">
              <a:avLst/>
            </a:prstTxWarp>
            <a:spAutoFit/>
          </a:bodyPr>
          <a:lstStyle/>
          <a:p>
            <a:r>
              <a:rPr lang="en-US" dirty="0"/>
              <a:t>Mechanical Interface of </a:t>
            </a:r>
            <a:r>
              <a:rPr lang="en-US" dirty="0" err="1"/>
              <a:t>DECam</a:t>
            </a:r>
            <a:r>
              <a:rPr lang="en-US" dirty="0"/>
              <a:t> Project to the Blanco</a:t>
            </a:r>
          </a:p>
        </p:txBody>
      </p:sp>
      <p:sp>
        <p:nvSpPr>
          <p:cNvPr id="19" name="Line 16"/>
          <p:cNvSpPr>
            <a:spLocks noChangeShapeType="1"/>
          </p:cNvSpPr>
          <p:nvPr/>
        </p:nvSpPr>
        <p:spPr bwMode="auto">
          <a:xfrm flipH="1">
            <a:off x="1371600" y="2133600"/>
            <a:ext cx="304800" cy="5334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 lIns="91407" tIns="45704" rIns="91407" bIns="45704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04464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0D59F11-F73B-5846-AC0D-BB3B66F6B639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29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Rectangle 17"/>
          <p:cNvSpPr>
            <a:spLocks/>
          </p:cNvSpPr>
          <p:nvPr/>
        </p:nvSpPr>
        <p:spPr bwMode="auto">
          <a:xfrm>
            <a:off x="381000" y="1447800"/>
            <a:ext cx="5105400" cy="5334000"/>
          </a:xfrm>
          <a:prstGeom prst="rect">
            <a:avLst/>
          </a:prstGeom>
          <a:solidFill>
            <a:srgbClr val="BBE0E3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wrap="none" lIns="91407" tIns="45704" rIns="91407" bIns="45704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4" descr="pf  cag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5800" y="2590800"/>
            <a:ext cx="4364678" cy="3048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685800" y="3048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07" tIns="45704" rIns="91407" bIns="45704" numCol="1" anchor="t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Arial" charset="0"/>
              </a:defRPr>
            </a:lvl5pPr>
            <a:lvl6pPr marL="457035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Arial" charset="0"/>
              </a:defRPr>
            </a:lvl6pPr>
            <a:lvl7pPr marL="914071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Arial" charset="0"/>
              </a:defRPr>
            </a:lvl7pPr>
            <a:lvl8pPr marL="137111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Arial" charset="0"/>
              </a:defRPr>
            </a:lvl8pPr>
            <a:lvl9pPr marL="1828146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Arial" charset="0"/>
              </a:defRPr>
            </a:lvl9pPr>
          </a:lstStyle>
          <a:p>
            <a:r>
              <a:rPr lang="en-US" dirty="0" smtClean="0">
                <a:ea typeface="ＭＳ Ｐゴシック" pitchFamily="27" charset="-128"/>
                <a:cs typeface="ＭＳ Ｐゴシック" pitchFamily="27" charset="-128"/>
              </a:rPr>
              <a:t>Dark Energy Camera</a:t>
            </a:r>
            <a:endParaRPr lang="en-US" dirty="0">
              <a:ea typeface="ＭＳ Ｐゴシック" pitchFamily="27" charset="-128"/>
              <a:cs typeface="ＭＳ Ｐゴシック" pitchFamily="27" charset="-128"/>
            </a:endParaRP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2133602" y="5689937"/>
            <a:ext cx="12954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07" tIns="45704" rIns="91407" bIns="45704">
            <a:prstTxWarp prst="textNoShape">
              <a:avLst/>
            </a:prstTxWarp>
            <a:spAutoFit/>
          </a:bodyPr>
          <a:lstStyle/>
          <a:p>
            <a:r>
              <a:rPr lang="en-US" sz="2000" dirty="0" smtClean="0"/>
              <a:t>Hexapod: optical alignment</a:t>
            </a:r>
            <a:endParaRPr lang="en-US" sz="2000" dirty="0"/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631828" y="5715002"/>
            <a:ext cx="1261817" cy="10156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07" tIns="45704" rIns="91407" bIns="45704">
            <a:prstTxWarp prst="textNoShape">
              <a:avLst/>
            </a:prstTxWarp>
            <a:spAutoFit/>
          </a:bodyPr>
          <a:lstStyle/>
          <a:p>
            <a:r>
              <a:rPr lang="en-US" sz="2000" dirty="0" smtClean="0"/>
              <a:t>Optical </a:t>
            </a:r>
          </a:p>
          <a:p>
            <a:r>
              <a:rPr lang="en-US" sz="2000" dirty="0" smtClean="0"/>
              <a:t>Corrector </a:t>
            </a:r>
            <a:endParaRPr lang="en-US" sz="2000" dirty="0"/>
          </a:p>
          <a:p>
            <a:r>
              <a:rPr lang="en-US" sz="2000" dirty="0"/>
              <a:t>Lenses</a:t>
            </a:r>
          </a:p>
        </p:txBody>
      </p:sp>
      <p:sp>
        <p:nvSpPr>
          <p:cNvPr id="10" name="Line 6"/>
          <p:cNvSpPr>
            <a:spLocks noChangeShapeType="1"/>
          </p:cNvSpPr>
          <p:nvPr/>
        </p:nvSpPr>
        <p:spPr bwMode="auto">
          <a:xfrm flipH="1" flipV="1">
            <a:off x="3733801" y="4724400"/>
            <a:ext cx="533400" cy="10668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 lIns="91407" tIns="45704" rIns="91407" bIns="45704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Line 7"/>
          <p:cNvSpPr>
            <a:spLocks noChangeShapeType="1"/>
          </p:cNvSpPr>
          <p:nvPr/>
        </p:nvSpPr>
        <p:spPr bwMode="auto">
          <a:xfrm flipV="1">
            <a:off x="2743200" y="4876799"/>
            <a:ext cx="152400" cy="8382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 lIns="91407" tIns="45704" rIns="91407" bIns="45704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Line 8"/>
          <p:cNvSpPr>
            <a:spLocks noChangeShapeType="1"/>
          </p:cNvSpPr>
          <p:nvPr/>
        </p:nvSpPr>
        <p:spPr bwMode="auto">
          <a:xfrm flipV="1">
            <a:off x="1066800" y="4648199"/>
            <a:ext cx="990600" cy="11430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 lIns="91407" tIns="45704" rIns="91407" bIns="45704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Text Box 10"/>
          <p:cNvSpPr txBox="1">
            <a:spLocks noChangeArrowheads="1"/>
          </p:cNvSpPr>
          <p:nvPr/>
        </p:nvSpPr>
        <p:spPr bwMode="auto">
          <a:xfrm>
            <a:off x="4191004" y="1523999"/>
            <a:ext cx="1154291" cy="7078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07" tIns="45704" rIns="91407" bIns="45704">
            <a:prstTxWarp prst="textNoShape">
              <a:avLst/>
            </a:prstTxWarp>
            <a:spAutoFit/>
          </a:bodyPr>
          <a:lstStyle/>
          <a:p>
            <a:pPr defTabSz="828378" eaLnBrk="0" hangingPunct="0"/>
            <a:r>
              <a:rPr lang="en-US" sz="2000" dirty="0"/>
              <a:t>CCD</a:t>
            </a:r>
          </a:p>
          <a:p>
            <a:pPr defTabSz="828378" eaLnBrk="0" hangingPunct="0"/>
            <a:r>
              <a:rPr lang="en-US" sz="2000" dirty="0"/>
              <a:t>Readout</a:t>
            </a:r>
          </a:p>
        </p:txBody>
      </p:sp>
      <p:sp>
        <p:nvSpPr>
          <p:cNvPr id="14" name="Text Box 11"/>
          <p:cNvSpPr txBox="1">
            <a:spLocks noChangeArrowheads="1"/>
          </p:cNvSpPr>
          <p:nvPr/>
        </p:nvSpPr>
        <p:spPr bwMode="auto">
          <a:xfrm>
            <a:off x="4038602" y="5775325"/>
            <a:ext cx="1125111" cy="7078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07" tIns="45704" rIns="91407" bIns="45704">
            <a:prstTxWarp prst="textNoShape">
              <a:avLst/>
            </a:prstTxWarp>
            <a:spAutoFit/>
          </a:bodyPr>
          <a:lstStyle/>
          <a:p>
            <a:pPr defTabSz="828378" eaLnBrk="0" hangingPunct="0"/>
            <a:r>
              <a:rPr lang="en-US" sz="2000" dirty="0" smtClean="0"/>
              <a:t>Filters &amp; </a:t>
            </a:r>
            <a:endParaRPr lang="en-US" sz="2000" dirty="0"/>
          </a:p>
          <a:p>
            <a:pPr defTabSz="828378" eaLnBrk="0" hangingPunct="0"/>
            <a:r>
              <a:rPr lang="en-US" sz="2000" dirty="0"/>
              <a:t>Shutter</a:t>
            </a:r>
          </a:p>
        </p:txBody>
      </p:sp>
      <p:sp>
        <p:nvSpPr>
          <p:cNvPr id="15" name="Line 12"/>
          <p:cNvSpPr>
            <a:spLocks noChangeShapeType="1"/>
          </p:cNvSpPr>
          <p:nvPr/>
        </p:nvSpPr>
        <p:spPr bwMode="auto">
          <a:xfrm flipH="1">
            <a:off x="3962401" y="2209799"/>
            <a:ext cx="533400" cy="7620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 lIns="91407" tIns="45704" rIns="91407" bIns="45704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6" name="Picture 13" descr="Blanco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43600" y="1439900"/>
            <a:ext cx="3004408" cy="526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Line 14"/>
          <p:cNvSpPr>
            <a:spLocks noChangeShapeType="1"/>
          </p:cNvSpPr>
          <p:nvPr/>
        </p:nvSpPr>
        <p:spPr bwMode="auto">
          <a:xfrm flipV="1">
            <a:off x="4876801" y="3428999"/>
            <a:ext cx="2133600" cy="3810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</p:spPr>
        <p:txBody>
          <a:bodyPr lIns="91407" tIns="45704" rIns="91407" bIns="45704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Text Box 15"/>
          <p:cNvSpPr txBox="1">
            <a:spLocks noChangeArrowheads="1"/>
          </p:cNvSpPr>
          <p:nvPr/>
        </p:nvSpPr>
        <p:spPr bwMode="auto">
          <a:xfrm>
            <a:off x="685801" y="1524003"/>
            <a:ext cx="3216275" cy="6462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07" tIns="45704" rIns="91407" bIns="45704">
            <a:prstTxWarp prst="textNoShape">
              <a:avLst/>
            </a:prstTxWarp>
            <a:spAutoFit/>
          </a:bodyPr>
          <a:lstStyle/>
          <a:p>
            <a:r>
              <a:rPr lang="en-US" dirty="0"/>
              <a:t>Mechanical Interface of </a:t>
            </a:r>
            <a:r>
              <a:rPr lang="en-US" dirty="0" err="1"/>
              <a:t>DECam</a:t>
            </a:r>
            <a:r>
              <a:rPr lang="en-US" dirty="0"/>
              <a:t> Project to the Blanco</a:t>
            </a:r>
          </a:p>
        </p:txBody>
      </p:sp>
      <p:sp>
        <p:nvSpPr>
          <p:cNvPr id="19" name="Line 16"/>
          <p:cNvSpPr>
            <a:spLocks noChangeShapeType="1"/>
          </p:cNvSpPr>
          <p:nvPr/>
        </p:nvSpPr>
        <p:spPr bwMode="auto">
          <a:xfrm flipH="1">
            <a:off x="1371600" y="2133600"/>
            <a:ext cx="304800" cy="5334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 lIns="91407" tIns="45704" rIns="91407" bIns="45704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" name="Picture 19" descr="11-0035-08D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3000" y="533400"/>
            <a:ext cx="45720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048000" y="609600"/>
            <a:ext cx="28956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>
                <a:solidFill>
                  <a:srgbClr val="FFFFFF"/>
                </a:solidFill>
              </a:rPr>
              <a:t>DECam</a:t>
            </a:r>
            <a:r>
              <a:rPr lang="en-US" dirty="0">
                <a:solidFill>
                  <a:srgbClr val="FFFFFF"/>
                </a:solidFill>
              </a:rPr>
              <a:t> mounted on </a:t>
            </a:r>
          </a:p>
          <a:p>
            <a:r>
              <a:rPr lang="en-US" dirty="0">
                <a:solidFill>
                  <a:srgbClr val="FFFFFF"/>
                </a:solidFill>
              </a:rPr>
              <a:t>Telescope Simulator </a:t>
            </a:r>
          </a:p>
          <a:p>
            <a:r>
              <a:rPr lang="en-US" dirty="0">
                <a:solidFill>
                  <a:srgbClr val="FFFFFF"/>
                </a:solidFill>
              </a:rPr>
              <a:t>at </a:t>
            </a:r>
            <a:r>
              <a:rPr lang="en-US" dirty="0" err="1">
                <a:solidFill>
                  <a:srgbClr val="FFFFFF"/>
                </a:solidFill>
              </a:rPr>
              <a:t>Fermilab</a:t>
            </a:r>
            <a:r>
              <a:rPr lang="en-US" dirty="0">
                <a:solidFill>
                  <a:srgbClr val="FFFFFF"/>
                </a:solidFill>
              </a:rPr>
              <a:t> in early 2011</a:t>
            </a:r>
          </a:p>
        </p:txBody>
      </p:sp>
    </p:spTree>
    <p:extLst>
      <p:ext uri="{BB962C8B-B14F-4D97-AF65-F5344CB8AC3E}">
        <p14:creationId xmlns:p14="http://schemas.microsoft.com/office/powerpoint/2010/main" val="11786290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3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3" name="Title 1"/>
          <p:cNvSpPr>
            <a:spLocks noGrp="1"/>
          </p:cNvSpPr>
          <p:nvPr>
            <p:ph type="title"/>
          </p:nvPr>
        </p:nvSpPr>
        <p:spPr>
          <a:xfrm>
            <a:off x="609601" y="457200"/>
            <a:ext cx="7264400" cy="762000"/>
          </a:xfrm>
        </p:spPr>
        <p:txBody>
          <a:bodyPr>
            <a:normAutofit/>
          </a:bodyPr>
          <a:lstStyle/>
          <a:p>
            <a:pPr algn="ctr"/>
            <a:r>
              <a:rPr lang="en-US" sz="3200" dirty="0">
                <a:latin typeface="Arial" charset="0"/>
                <a:ea typeface="ヒラギノ角ゴ ProN W3" charset="0"/>
                <a:cs typeface="ヒラギノ角ゴ ProN W3" charset="0"/>
              </a:rPr>
              <a:t> </a:t>
            </a:r>
            <a:r>
              <a:rPr lang="en-US" sz="3200" dirty="0" err="1" smtClean="0">
                <a:latin typeface="Arial" charset="0"/>
                <a:ea typeface="ヒラギノ角ゴ ProN W3" charset="0"/>
                <a:cs typeface="ヒラギノ角ゴ ProN W3" charset="0"/>
              </a:rPr>
              <a:t>Fermilab</a:t>
            </a:r>
            <a:r>
              <a:rPr lang="en-US" sz="3200" dirty="0" smtClean="0">
                <a:latin typeface="Arial" charset="0"/>
                <a:ea typeface="ヒラギノ角ゴ ProN W3" charset="0"/>
                <a:cs typeface="ヒラギノ角ゴ ProN W3" charset="0"/>
              </a:rPr>
              <a:t> Dark </a:t>
            </a:r>
            <a:r>
              <a:rPr lang="en-US" sz="3200" dirty="0">
                <a:latin typeface="Arial" charset="0"/>
                <a:ea typeface="ヒラギノ角ゴ ProN W3" charset="0"/>
                <a:cs typeface="ヒラギノ角ゴ ProN W3" charset="0"/>
              </a:rPr>
              <a:t>Energy Program</a:t>
            </a:r>
          </a:p>
        </p:txBody>
      </p:sp>
      <p:sp>
        <p:nvSpPr>
          <p:cNvPr id="197634" name="Content Placeholder 2"/>
          <p:cNvSpPr>
            <a:spLocks noGrp="1"/>
          </p:cNvSpPr>
          <p:nvPr>
            <p:ph idx="1"/>
          </p:nvPr>
        </p:nvSpPr>
        <p:spPr>
          <a:xfrm>
            <a:off x="381000" y="1447800"/>
            <a:ext cx="8534400" cy="4724400"/>
          </a:xfrm>
        </p:spPr>
        <p:txBody>
          <a:bodyPr>
            <a:normAutofit fontScale="85000" lnSpcReduction="20000"/>
          </a:bodyPr>
          <a:lstStyle/>
          <a:p>
            <a:pPr marL="39674" indent="0">
              <a:buNone/>
            </a:pPr>
            <a:r>
              <a:rPr lang="en-US" sz="3100" dirty="0" smtClean="0">
                <a:latin typeface="Arial" charset="0"/>
                <a:ea typeface="ヒラギノ角ゴ ProN W3" charset="0"/>
                <a:cs typeface="ヒラギノ角ゴ ProN W3" charset="0"/>
              </a:rPr>
              <a:t>Dark Energy Survey </a:t>
            </a:r>
            <a:r>
              <a:rPr lang="en-US" sz="3100" dirty="0">
                <a:latin typeface="Arial" charset="0"/>
                <a:ea typeface="ヒラギノ角ゴ ProN W3" charset="0"/>
                <a:cs typeface="ヒラギノ角ゴ ProN W3" charset="0"/>
              </a:rPr>
              <a:t>(</a:t>
            </a:r>
            <a:r>
              <a:rPr lang="en-US" sz="3100" dirty="0" smtClean="0">
                <a:latin typeface="Arial" charset="0"/>
                <a:ea typeface="ヒラギノ角ゴ ProN W3" charset="0"/>
                <a:cs typeface="ヒラギノ角ゴ ProN W3" charset="0"/>
              </a:rPr>
              <a:t>2013-2018</a:t>
            </a:r>
            <a:r>
              <a:rPr lang="en-US" sz="3100" dirty="0" smtClean="0">
                <a:latin typeface="Arial" charset="0"/>
                <a:ea typeface="ヒラギノ角ゴ ProN W3" charset="0"/>
                <a:cs typeface="ヒラギノ角ゴ ProN W3" charset="0"/>
              </a:rPr>
              <a:t>) led by FNAL</a:t>
            </a:r>
            <a:endParaRPr lang="en-US" sz="3100" dirty="0">
              <a:latin typeface="Arial" charset="0"/>
              <a:ea typeface="ヒラギノ角ゴ ProN W3" charset="0"/>
              <a:cs typeface="ヒラギノ角ゴ ProN W3" charset="0"/>
            </a:endParaRPr>
          </a:p>
          <a:p>
            <a:pPr marL="388798" lvl="1" indent="0">
              <a:buNone/>
            </a:pPr>
            <a:r>
              <a:rPr lang="en-US" sz="2100" dirty="0" smtClean="0">
                <a:latin typeface="Arial" charset="0"/>
                <a:ea typeface="ヒラギノ角ゴ ProN W3" charset="0"/>
                <a:cs typeface="ヒラギノ角ゴ ProN W3" charset="0"/>
              </a:rPr>
              <a:t>Stage III Dark Energy Task Force (DETF) experiment; </a:t>
            </a:r>
            <a:r>
              <a:rPr lang="en-US" sz="2100" dirty="0" smtClean="0">
                <a:latin typeface="Arial" charset="0"/>
                <a:ea typeface="ヒラギノ角ゴ ProN W3" charset="0"/>
                <a:cs typeface="ヒラギノ角ゴ ProN W3" charset="0"/>
              </a:rPr>
              <a:t>factor ~3-5 </a:t>
            </a:r>
            <a:r>
              <a:rPr lang="en-US" sz="2100" dirty="0">
                <a:latin typeface="Arial" charset="0"/>
                <a:ea typeface="ヒラギノ角ゴ ProN W3" charset="0"/>
                <a:cs typeface="ヒラギノ角ゴ ProN W3" charset="0"/>
              </a:rPr>
              <a:t>improvement in Dark Energy </a:t>
            </a:r>
            <a:r>
              <a:rPr lang="en-US" sz="2100" dirty="0" smtClean="0">
                <a:latin typeface="Arial" charset="0"/>
                <a:ea typeface="ヒラギノ角ゴ ProN W3" charset="0"/>
                <a:cs typeface="ヒラギノ角ゴ ProN W3" charset="0"/>
              </a:rPr>
              <a:t>precision </a:t>
            </a:r>
            <a:r>
              <a:rPr lang="en-US" sz="2100" dirty="0" smtClean="0">
                <a:latin typeface="Arial" charset="0"/>
                <a:ea typeface="ヒラギノ角ゴ ProN W3" charset="0"/>
                <a:cs typeface="ヒラギノ角ゴ ProN W3" charset="0"/>
              </a:rPr>
              <a:t>(DETF Figure of Merit). Multiband images of 300M galaxies (5000 </a:t>
            </a:r>
            <a:r>
              <a:rPr lang="en-US" sz="2100" dirty="0" err="1" smtClean="0">
                <a:latin typeface="Arial" charset="0"/>
                <a:ea typeface="ヒラギノ角ゴ ProN W3" charset="0"/>
                <a:cs typeface="ヒラギノ角ゴ ProN W3" charset="0"/>
              </a:rPr>
              <a:t>sq</a:t>
            </a:r>
            <a:r>
              <a:rPr lang="en-US" sz="2100" dirty="0" smtClean="0">
                <a:latin typeface="Arial" charset="0"/>
                <a:ea typeface="ヒラギノ角ゴ ProN W3" charset="0"/>
                <a:cs typeface="ヒラギノ角ゴ ProN W3" charset="0"/>
              </a:rPr>
              <a:t> </a:t>
            </a:r>
            <a:r>
              <a:rPr lang="en-US" sz="2100" dirty="0" err="1" smtClean="0">
                <a:latin typeface="Arial" charset="0"/>
                <a:ea typeface="ヒラギノ角ゴ ProN W3" charset="0"/>
                <a:cs typeface="ヒラギノ角ゴ ProN W3" charset="0"/>
              </a:rPr>
              <a:t>deg</a:t>
            </a:r>
            <a:r>
              <a:rPr lang="en-US" sz="2100" dirty="0" smtClean="0">
                <a:latin typeface="Arial" charset="0"/>
                <a:ea typeface="ヒラギノ角ゴ ProN W3" charset="0"/>
                <a:cs typeface="ヒラギノ角ゴ ProN W3" charset="0"/>
              </a:rPr>
              <a:t>) and 4000 </a:t>
            </a:r>
            <a:r>
              <a:rPr lang="en-US" sz="2100" dirty="0" err="1" smtClean="0">
                <a:latin typeface="Arial" charset="0"/>
                <a:ea typeface="ヒラギノ角ゴ ProN W3" charset="0"/>
                <a:cs typeface="ヒラギノ角ゴ ProN W3" charset="0"/>
              </a:rPr>
              <a:t>SNe</a:t>
            </a:r>
            <a:r>
              <a:rPr lang="en-US" sz="2100" dirty="0" smtClean="0">
                <a:latin typeface="Arial" charset="0"/>
                <a:ea typeface="ヒラギノ角ゴ ProN W3" charset="0"/>
                <a:cs typeface="ヒラギノ角ゴ ProN W3" charset="0"/>
              </a:rPr>
              <a:t>. </a:t>
            </a:r>
            <a:r>
              <a:rPr lang="en-US" sz="2100" dirty="0" err="1" smtClean="0">
                <a:latin typeface="Arial" charset="0"/>
                <a:ea typeface="ヒラギノ角ゴ ProN W3" charset="0"/>
                <a:cs typeface="ヒラギノ角ゴ ProN W3" charset="0"/>
              </a:rPr>
              <a:t>DECam</a:t>
            </a:r>
            <a:r>
              <a:rPr lang="en-US" sz="2100" dirty="0" smtClean="0">
                <a:latin typeface="Arial" charset="0"/>
                <a:ea typeface="ヒラギノ角ゴ ProN W3" charset="0"/>
                <a:cs typeface="ヒラギノ角ゴ ProN W3" charset="0"/>
              </a:rPr>
              <a:t> on Blanco 4-m telescope at CTIO</a:t>
            </a:r>
            <a:r>
              <a:rPr lang="en-US" sz="2100" dirty="0" smtClean="0">
                <a:latin typeface="Arial" charset="0"/>
                <a:ea typeface="ヒラギノ角ゴ ProN W3" charset="0"/>
                <a:cs typeface="ヒラギノ角ゴ ProN W3" charset="0"/>
              </a:rPr>
              <a:t> </a:t>
            </a:r>
            <a:endParaRPr lang="en-US" sz="2100" dirty="0" smtClean="0">
              <a:latin typeface="Arial" charset="0"/>
              <a:ea typeface="ヒラギノ角ゴ ProN W3" charset="0"/>
              <a:cs typeface="ヒラギノ角ゴ ProN W3" charset="0"/>
            </a:endParaRPr>
          </a:p>
          <a:p>
            <a:pPr marL="0" indent="-11110">
              <a:buNone/>
            </a:pPr>
            <a:endParaRPr lang="en-US" dirty="0" smtClean="0">
              <a:latin typeface="Arial" charset="0"/>
              <a:ea typeface="ヒラギノ角ゴ ProN W3" charset="0"/>
              <a:cs typeface="ヒラギノ角ゴ ProN W3" charset="0"/>
            </a:endParaRPr>
          </a:p>
          <a:p>
            <a:pPr marL="0" indent="-11110">
              <a:buNone/>
            </a:pPr>
            <a:r>
              <a:rPr lang="en-US" dirty="0" smtClean="0">
                <a:latin typeface="Arial" charset="0"/>
                <a:ea typeface="ヒラギノ角ゴ ProN W3" charset="0"/>
                <a:cs typeface="ヒラギノ角ゴ ProN W3" charset="0"/>
              </a:rPr>
              <a:t>Dark Energy </a:t>
            </a:r>
            <a:r>
              <a:rPr lang="en-US" dirty="0" smtClean="0">
                <a:latin typeface="Arial" charset="0"/>
                <a:ea typeface="ヒラギノ角ゴ ProN W3" charset="0"/>
                <a:cs typeface="ヒラギノ角ゴ ProN W3" charset="0"/>
              </a:rPr>
              <a:t>Spectroscopic </a:t>
            </a:r>
            <a:r>
              <a:rPr lang="en-US" dirty="0" smtClean="0">
                <a:latin typeface="Arial" charset="0"/>
                <a:ea typeface="ヒラギノ角ゴ ProN W3" charset="0"/>
                <a:cs typeface="ヒラギノ角ゴ ProN W3" charset="0"/>
              </a:rPr>
              <a:t>Instrument </a:t>
            </a:r>
            <a:r>
              <a:rPr lang="en-US" dirty="0" smtClean="0">
                <a:latin typeface="Arial" charset="0"/>
                <a:ea typeface="ヒラギノ角ゴ ProN W3" charset="0"/>
                <a:cs typeface="ヒラギノ角ゴ ProN W3" charset="0"/>
              </a:rPr>
              <a:t>(DESI) </a:t>
            </a:r>
            <a:r>
              <a:rPr lang="en-US" dirty="0" smtClean="0">
                <a:latin typeface="Arial" charset="0"/>
                <a:ea typeface="ヒラギノ角ゴ ProN W3" charset="0"/>
                <a:cs typeface="ヒラギノ角ゴ ProN W3" charset="0"/>
              </a:rPr>
              <a:t>(~2018-2020</a:t>
            </a:r>
            <a:r>
              <a:rPr lang="en-US" dirty="0" smtClean="0">
                <a:latin typeface="Arial" charset="0"/>
                <a:ea typeface="ヒラギノ角ゴ ProN W3" charset="0"/>
                <a:cs typeface="ヒラギノ角ゴ ProN W3" charset="0"/>
              </a:rPr>
              <a:t>) led by LBNL</a:t>
            </a:r>
            <a:endParaRPr lang="en-US" dirty="0" smtClean="0">
              <a:latin typeface="Arial" charset="0"/>
              <a:ea typeface="ヒラギノ角ゴ ProN W3" charset="0"/>
              <a:cs typeface="ヒラギノ角ゴ ProN W3" charset="0"/>
            </a:endParaRPr>
          </a:p>
          <a:p>
            <a:pPr marL="399904" lvl="1" indent="-11110">
              <a:buNone/>
            </a:pPr>
            <a:r>
              <a:rPr lang="en-US" sz="2100" dirty="0" smtClean="0">
                <a:latin typeface="Arial" charset="0"/>
                <a:ea typeface="ヒラギノ角ゴ ProN W3" charset="0"/>
                <a:cs typeface="ヒラギノ角ゴ ProN W3" charset="0"/>
              </a:rPr>
              <a:t>Stage IV BAO+RSD experiment: 20-30M galaxy </a:t>
            </a:r>
            <a:r>
              <a:rPr lang="en-US" sz="2100" dirty="0" smtClean="0">
                <a:latin typeface="Arial" charset="0"/>
                <a:ea typeface="ヒラギノ角ゴ ProN W3" charset="0"/>
                <a:cs typeface="ヒラギノ角ゴ ProN W3" charset="0"/>
              </a:rPr>
              <a:t>spectra </a:t>
            </a:r>
            <a:r>
              <a:rPr lang="en-US" sz="2100" dirty="0" smtClean="0">
                <a:latin typeface="Arial" charset="0"/>
                <a:ea typeface="ヒラギノ角ゴ ProN W3" charset="0"/>
                <a:cs typeface="ヒラギノ角ゴ ProN W3" charset="0"/>
              </a:rPr>
              <a:t>to </a:t>
            </a:r>
            <a:r>
              <a:rPr lang="en-US" sz="2100" dirty="0" smtClean="0">
                <a:latin typeface="Arial" charset="0"/>
                <a:ea typeface="ヒラギノ角ゴ ProN W3" charset="0"/>
                <a:cs typeface="ヒラギノ角ゴ ProN W3" charset="0"/>
              </a:rPr>
              <a:t>redshifts z</a:t>
            </a:r>
            <a:r>
              <a:rPr lang="en-US" sz="2100" dirty="0" smtClean="0">
                <a:latin typeface="Arial" charset="0"/>
                <a:ea typeface="ヒラギノ角ゴ ProN W3" charset="0"/>
                <a:cs typeface="ヒラギノ角ゴ ProN W3" charset="0"/>
              </a:rPr>
              <a:t>&gt;</a:t>
            </a:r>
            <a:r>
              <a:rPr lang="en-US" sz="2100" dirty="0" smtClean="0">
                <a:latin typeface="Arial" charset="0"/>
                <a:ea typeface="ヒラギノ角ゴ ProN W3" charset="0"/>
                <a:cs typeface="ヒラギノ角ゴ ProN W3" charset="0"/>
              </a:rPr>
              <a:t>1 over ~15,000 </a:t>
            </a:r>
            <a:r>
              <a:rPr lang="en-US" sz="2100" dirty="0" err="1" smtClean="0">
                <a:latin typeface="Arial" charset="0"/>
                <a:ea typeface="ヒラギノ角ゴ ProN W3" charset="0"/>
                <a:cs typeface="ヒラギノ角ゴ ProN W3" charset="0"/>
              </a:rPr>
              <a:t>sq</a:t>
            </a:r>
            <a:r>
              <a:rPr lang="en-US" sz="2100" dirty="0" smtClean="0">
                <a:latin typeface="Arial" charset="0"/>
                <a:ea typeface="ヒラギノ角ゴ ProN W3" charset="0"/>
                <a:cs typeface="ヒラギノ角ゴ ProN W3" charset="0"/>
              </a:rPr>
              <a:t> deg. Wide-field, multi-fiber spectrograph on </a:t>
            </a:r>
            <a:r>
              <a:rPr lang="en-US" sz="2100" dirty="0" err="1" smtClean="0">
                <a:latin typeface="Arial" charset="0"/>
                <a:ea typeface="ヒラギノ角ゴ ProN W3" charset="0"/>
                <a:cs typeface="ヒラギノ角ゴ ProN W3" charset="0"/>
              </a:rPr>
              <a:t>Mayall</a:t>
            </a:r>
            <a:r>
              <a:rPr lang="en-US" sz="2100" dirty="0" smtClean="0">
                <a:latin typeface="Arial" charset="0"/>
                <a:ea typeface="ヒラギノ角ゴ ProN W3" charset="0"/>
                <a:cs typeface="ヒラギノ角ゴ ProN W3" charset="0"/>
              </a:rPr>
              <a:t> 4-m telescope at KPNO.</a:t>
            </a:r>
            <a:endParaRPr lang="en-US" sz="2100" dirty="0">
              <a:latin typeface="Arial" charset="0"/>
              <a:ea typeface="ヒラギノ角ゴ ProN W3" charset="0"/>
              <a:cs typeface="ヒラギノ角ゴ ProN W3" charset="0"/>
            </a:endParaRPr>
          </a:p>
          <a:p>
            <a:pPr marL="39674" indent="0">
              <a:buNone/>
            </a:pPr>
            <a:endParaRPr lang="en-US" dirty="0" smtClean="0">
              <a:latin typeface="Arial" charset="0"/>
              <a:ea typeface="ヒラギノ角ゴ ProN W3" charset="0"/>
              <a:cs typeface="ヒラギノ角ゴ ProN W3" charset="0"/>
            </a:endParaRPr>
          </a:p>
          <a:p>
            <a:pPr marL="39674" indent="0">
              <a:buNone/>
            </a:pPr>
            <a:r>
              <a:rPr lang="en-US" dirty="0" smtClean="0">
                <a:latin typeface="Arial" charset="0"/>
                <a:ea typeface="ヒラギノ角ゴ ProN W3" charset="0"/>
                <a:cs typeface="ヒラギノ角ゴ ProN W3" charset="0"/>
              </a:rPr>
              <a:t>Large Synoptic Survey Telescope (~2020-2030</a:t>
            </a:r>
            <a:r>
              <a:rPr lang="en-US" dirty="0" smtClean="0">
                <a:latin typeface="Arial" charset="0"/>
                <a:ea typeface="ヒラギノ角ゴ ProN W3" charset="0"/>
                <a:cs typeface="ヒラギノ角ゴ ProN W3" charset="0"/>
              </a:rPr>
              <a:t>) led by SLAC</a:t>
            </a:r>
            <a:endParaRPr lang="en-US" dirty="0">
              <a:latin typeface="Arial" charset="0"/>
              <a:ea typeface="ヒラギノ角ゴ ProN W3" charset="0"/>
              <a:cs typeface="ヒラギノ角ゴ ProN W3" charset="0"/>
            </a:endParaRPr>
          </a:p>
          <a:p>
            <a:pPr marL="388798" lvl="1" indent="0">
              <a:buNone/>
            </a:pPr>
            <a:r>
              <a:rPr lang="en-US" sz="2100" dirty="0" smtClean="0">
                <a:latin typeface="Arial" charset="0"/>
                <a:ea typeface="ヒラギノ角ゴ ProN W3" charset="0"/>
                <a:cs typeface="ヒラギノ角ゴ ProN W3" charset="0"/>
              </a:rPr>
              <a:t>Stage IV imaging survey will use new 8.4-m telescope and wide-field camera on Cerro </a:t>
            </a:r>
            <a:r>
              <a:rPr lang="en-US" sz="2100" dirty="0" err="1" smtClean="0">
                <a:latin typeface="Arial" charset="0"/>
                <a:ea typeface="ヒラギノ角ゴ ProN W3" charset="0"/>
                <a:cs typeface="ヒラギノ角ゴ ProN W3" charset="0"/>
              </a:rPr>
              <a:t>Pachon</a:t>
            </a:r>
            <a:r>
              <a:rPr lang="en-US" sz="2100" dirty="0" smtClean="0">
                <a:latin typeface="Arial" charset="0"/>
                <a:ea typeface="ヒラギノ角ゴ ProN W3" charset="0"/>
                <a:cs typeface="ヒラギノ角ゴ ProN W3" charset="0"/>
              </a:rPr>
              <a:t> in Chile. Multiband images of ~3B galaxies (18,000 </a:t>
            </a:r>
            <a:r>
              <a:rPr lang="en-US" sz="2100" dirty="0" err="1" smtClean="0">
                <a:latin typeface="Arial" charset="0"/>
                <a:ea typeface="ヒラギノ角ゴ ProN W3" charset="0"/>
                <a:cs typeface="ヒラギノ角ゴ ProN W3" charset="0"/>
              </a:rPr>
              <a:t>sq</a:t>
            </a:r>
            <a:r>
              <a:rPr lang="en-US" sz="2100" dirty="0" smtClean="0">
                <a:latin typeface="Arial" charset="0"/>
                <a:ea typeface="ヒラギノ角ゴ ProN W3" charset="0"/>
                <a:cs typeface="ヒラギノ角ゴ ProN W3" charset="0"/>
              </a:rPr>
              <a:t> </a:t>
            </a:r>
            <a:r>
              <a:rPr lang="en-US" sz="2100" dirty="0" err="1" smtClean="0">
                <a:latin typeface="Arial" charset="0"/>
                <a:ea typeface="ヒラギノ角ゴ ProN W3" charset="0"/>
                <a:cs typeface="ヒラギノ角ゴ ProN W3" charset="0"/>
              </a:rPr>
              <a:t>deg</a:t>
            </a:r>
            <a:r>
              <a:rPr lang="en-US" sz="2100" dirty="0" smtClean="0">
                <a:latin typeface="Arial" charset="0"/>
                <a:ea typeface="ヒラギノ角ゴ ProN W3" charset="0"/>
                <a:cs typeface="ヒラギノ角ゴ ProN W3" charset="0"/>
              </a:rPr>
              <a:t>) and tens of thousands of </a:t>
            </a:r>
            <a:r>
              <a:rPr lang="en-US" sz="2100" dirty="0" err="1" smtClean="0">
                <a:latin typeface="Arial" charset="0"/>
                <a:ea typeface="ヒラギノ角ゴ ProN W3" charset="0"/>
                <a:cs typeface="ヒラギノ角ゴ ProN W3" charset="0"/>
              </a:rPr>
              <a:t>SNe</a:t>
            </a:r>
            <a:r>
              <a:rPr lang="en-US" sz="2100" dirty="0" smtClean="0">
                <a:latin typeface="Arial" charset="0"/>
                <a:ea typeface="ヒラギノ角ゴ ProN W3" charset="0"/>
                <a:cs typeface="ヒラギノ角ゴ ProN W3" charset="0"/>
              </a:rPr>
              <a:t>.</a:t>
            </a:r>
            <a:endParaRPr lang="en-US" sz="2100" dirty="0">
              <a:latin typeface="Arial" charset="0"/>
              <a:ea typeface="ヒラギノ角ゴ ProN W3" charset="0"/>
              <a:cs typeface="ヒラギノ角ゴ ProN W3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0D59F11-F73B-5846-AC0D-BB3B66F6B639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3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5394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828800" y="457200"/>
            <a:ext cx="7924800" cy="762000"/>
          </a:xfrm>
        </p:spPr>
        <p:txBody>
          <a:bodyPr/>
          <a:lstStyle/>
          <a:p>
            <a:r>
              <a:rPr lang="en-US" dirty="0" smtClean="0"/>
              <a:t>C1 Corrector  Lens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0D59F11-F73B-5846-AC0D-BB3B66F6B639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30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0" y="1447800"/>
            <a:ext cx="3962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298" tIns="45649" rIns="91298" bIns="45649">
            <a:prstTxWarp prst="textNoShape">
              <a:avLst/>
            </a:prstTxWarp>
          </a:bodyPr>
          <a:lstStyle/>
          <a:p>
            <a:pPr marL="342778" indent="-342778">
              <a:spcBef>
                <a:spcPct val="20000"/>
              </a:spcBef>
              <a:buFontTx/>
              <a:buChar char="•"/>
            </a:pPr>
            <a:endParaRPr lang="en-US" sz="1600" dirty="0"/>
          </a:p>
          <a:p>
            <a:pPr marL="342778" indent="-342778">
              <a:spcBef>
                <a:spcPct val="20000"/>
              </a:spcBef>
            </a:pPr>
            <a:endParaRPr lang="en-US" sz="1200" dirty="0"/>
          </a:p>
        </p:txBody>
      </p:sp>
      <p:pic>
        <p:nvPicPr>
          <p:cNvPr id="6" name="Picture 7" descr="DES-C1-Convex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59262" y="2"/>
            <a:ext cx="5113338" cy="3294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8" descr="DES-C1-Concave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91000" y="3363914"/>
            <a:ext cx="5181600" cy="349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DSCN2490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295400"/>
            <a:ext cx="3886200" cy="291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7" descr="DCP_1853"/>
          <p:cNvPicPr>
            <a:picLocks noChangeAspect="1" noChangeArrowheads="1"/>
          </p:cNvPicPr>
          <p:nvPr/>
        </p:nvPicPr>
        <p:blipFill>
          <a:blip r:embed="rId5"/>
          <a:srcRect l="27686" t="7986" r="24490" b="12778"/>
          <a:stretch>
            <a:fillRect/>
          </a:stretch>
        </p:blipFill>
        <p:spPr bwMode="auto">
          <a:xfrm>
            <a:off x="1371600" y="3886200"/>
            <a:ext cx="2829399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304800" y="5181600"/>
            <a:ext cx="94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S. Kent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04301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7924800" cy="762000"/>
          </a:xfrm>
        </p:spPr>
        <p:txBody>
          <a:bodyPr/>
          <a:lstStyle/>
          <a:p>
            <a:r>
              <a:rPr lang="en-US" dirty="0" smtClean="0"/>
              <a:t>Prime Focus Cage Installation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1" y="2971801"/>
            <a:ext cx="2057399" cy="1523999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Early May  2012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0D59F11-F73B-5846-AC0D-BB3B66F6B639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31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6" name="Picture 5" descr="cage-installed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7790" y="1580288"/>
            <a:ext cx="5710410" cy="428711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581400" y="6096000"/>
            <a:ext cx="17628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early May 2012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47969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0D59F11-F73B-5846-AC0D-BB3B66F6B639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32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381000" y="381000"/>
            <a:ext cx="8458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07" tIns="45704" rIns="91407" bIns="45704" numCol="1" anchor="t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Arial" charset="0"/>
              </a:defRPr>
            </a:lvl5pPr>
            <a:lvl6pPr marL="457035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Arial" charset="0"/>
              </a:defRPr>
            </a:lvl6pPr>
            <a:lvl7pPr marL="914071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Arial" charset="0"/>
              </a:defRPr>
            </a:lvl7pPr>
            <a:lvl8pPr marL="137111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Arial" charset="0"/>
              </a:defRPr>
            </a:lvl8pPr>
            <a:lvl9pPr marL="1828146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Arial" charset="0"/>
              </a:defRPr>
            </a:lvl9pPr>
          </a:lstStyle>
          <a:p>
            <a:r>
              <a:rPr lang="en-US" sz="4400" dirty="0" smtClean="0"/>
              <a:t>Imager Installation</a:t>
            </a:r>
            <a:endParaRPr lang="en-US" sz="4400" dirty="0"/>
          </a:p>
        </p:txBody>
      </p:sp>
      <p:sp>
        <p:nvSpPr>
          <p:cNvPr id="6" name="TextBox 5"/>
          <p:cNvSpPr txBox="1"/>
          <p:nvPr/>
        </p:nvSpPr>
        <p:spPr>
          <a:xfrm>
            <a:off x="373840" y="3352800"/>
            <a:ext cx="130256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accent2"/>
                </a:solidFill>
              </a:rPr>
              <a:t>August </a:t>
            </a:r>
          </a:p>
          <a:p>
            <a:r>
              <a:rPr lang="en-US" sz="2800" dirty="0" smtClean="0">
                <a:solidFill>
                  <a:schemeClr val="accent2"/>
                </a:solidFill>
              </a:rPr>
              <a:t>2012</a:t>
            </a:r>
            <a:endParaRPr lang="en-US" sz="2800" dirty="0">
              <a:solidFill>
                <a:schemeClr val="accent2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1000" y="6096000"/>
            <a:ext cx="1846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9" name="Picture 8" descr="camera-in-ai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5000" y="1450555"/>
            <a:ext cx="7239000" cy="5407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8480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0D59F11-F73B-5846-AC0D-BB3B66F6B639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33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381000" y="381000"/>
            <a:ext cx="8458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07" tIns="45704" rIns="91407" bIns="45704" numCol="1" anchor="t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Arial" charset="0"/>
              </a:defRPr>
            </a:lvl5pPr>
            <a:lvl6pPr marL="457035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Arial" charset="0"/>
              </a:defRPr>
            </a:lvl6pPr>
            <a:lvl7pPr marL="914071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Arial" charset="0"/>
              </a:defRPr>
            </a:lvl7pPr>
            <a:lvl8pPr marL="137111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Arial" charset="0"/>
              </a:defRPr>
            </a:lvl8pPr>
            <a:lvl9pPr marL="1828146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Arial" charset="0"/>
              </a:defRPr>
            </a:lvl9pPr>
          </a:lstStyle>
          <a:p>
            <a:r>
              <a:rPr lang="en-US" sz="4400" smtClean="0"/>
              <a:t>Imager Installation</a:t>
            </a:r>
            <a:endParaRPr lang="en-US" sz="4400" dirty="0"/>
          </a:p>
        </p:txBody>
      </p:sp>
      <p:sp>
        <p:nvSpPr>
          <p:cNvPr id="6" name="TextBox 5"/>
          <p:cNvSpPr txBox="1"/>
          <p:nvPr/>
        </p:nvSpPr>
        <p:spPr>
          <a:xfrm>
            <a:off x="373840" y="3352800"/>
            <a:ext cx="130256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00FF"/>
                </a:solidFill>
              </a:rPr>
              <a:t>August </a:t>
            </a:r>
          </a:p>
          <a:p>
            <a:r>
              <a:rPr lang="en-US" sz="2800" dirty="0" smtClean="0">
                <a:solidFill>
                  <a:srgbClr val="0000FF"/>
                </a:solidFill>
              </a:rPr>
              <a:t>2012</a:t>
            </a:r>
            <a:endParaRPr lang="en-US" sz="2800" dirty="0">
              <a:solidFill>
                <a:srgbClr val="0000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1000" y="6096000"/>
            <a:ext cx="1846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8" name="Picture 4" descr="DSCN4991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32000" y="1524000"/>
            <a:ext cx="71120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254608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0D59F11-F73B-5846-AC0D-BB3B66F6B639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34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381000" y="381000"/>
            <a:ext cx="8458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07" tIns="45704" rIns="91407" bIns="45704" numCol="1" anchor="t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Arial" charset="0"/>
              </a:defRPr>
            </a:lvl5pPr>
            <a:lvl6pPr marL="457035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Arial" charset="0"/>
              </a:defRPr>
            </a:lvl6pPr>
            <a:lvl7pPr marL="914071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Arial" charset="0"/>
              </a:defRPr>
            </a:lvl7pPr>
            <a:lvl8pPr marL="137111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Arial" charset="0"/>
              </a:defRPr>
            </a:lvl8pPr>
            <a:lvl9pPr marL="1828146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Arial" charset="0"/>
              </a:defRPr>
            </a:lvl9pPr>
          </a:lstStyle>
          <a:p>
            <a:r>
              <a:rPr lang="en-US" sz="4400" smtClean="0"/>
              <a:t>DECam First Light</a:t>
            </a:r>
            <a:endParaRPr lang="en-US" sz="4400" dirty="0"/>
          </a:p>
        </p:txBody>
      </p:sp>
      <p:pic>
        <p:nvPicPr>
          <p:cNvPr id="6" name="Picture 5" descr="ngc1365_smal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5594" y="1828800"/>
            <a:ext cx="4858406" cy="32766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581214" y="5334000"/>
            <a:ext cx="34385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00FF"/>
                </a:solidFill>
              </a:rPr>
              <a:t>September 12, 2012</a:t>
            </a:r>
            <a:endParaRPr lang="en-US" sz="2800" dirty="0">
              <a:solidFill>
                <a:srgbClr val="0000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1000" y="6096000"/>
            <a:ext cx="83355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tx2"/>
                </a:solidFill>
              </a:rPr>
              <a:t>Covered in 258 publications in 36 countries, plus Jay Leno’s monologue</a:t>
            </a:r>
            <a:endParaRPr lang="en-US" sz="2000" dirty="0">
              <a:solidFill>
                <a:schemeClr val="tx2"/>
              </a:solidFill>
            </a:endParaRPr>
          </a:p>
        </p:txBody>
      </p:sp>
      <p:pic>
        <p:nvPicPr>
          <p:cNvPr id="9" name="Picture 8" descr="_DSC3152_HDR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1828800"/>
            <a:ext cx="4876799" cy="3247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6206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First Light Images</a:t>
            </a:r>
            <a:endParaRPr lang="en-US" dirty="0"/>
          </a:p>
        </p:txBody>
      </p:sp>
      <p:pic>
        <p:nvPicPr>
          <p:cNvPr id="14" name="Content Placeholder 13" descr="decam_v1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5429" r="-35429"/>
          <a:stretch>
            <a:fillRect/>
          </a:stretch>
        </p:blipFill>
        <p:spPr>
          <a:xfrm>
            <a:off x="-1143000" y="1524001"/>
            <a:ext cx="7924800" cy="426720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0D59F11-F73B-5846-AC0D-BB3B66F6B639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35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Rectangle 6"/>
          <p:cNvSpPr>
            <a:spLocks/>
          </p:cNvSpPr>
          <p:nvPr/>
        </p:nvSpPr>
        <p:spPr>
          <a:xfrm>
            <a:off x="2819400" y="5029200"/>
            <a:ext cx="609600" cy="301752"/>
          </a:xfrm>
          <a:prstGeom prst="rect">
            <a:avLst/>
          </a:prstGeom>
          <a:noFill/>
          <a:ln w="28575" cap="sq" cmpd="sng">
            <a:solidFill>
              <a:schemeClr val="accent1"/>
            </a:solidFill>
            <a:round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715000" y="3733800"/>
            <a:ext cx="16983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accent2"/>
                </a:solidFill>
              </a:rPr>
              <a:t>Fornax</a:t>
            </a:r>
            <a:r>
              <a:rPr lang="en-US" dirty="0" smtClean="0">
                <a:solidFill>
                  <a:schemeClr val="accent2"/>
                </a:solidFill>
              </a:rPr>
              <a:t> Cluster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715000" y="4800600"/>
            <a:ext cx="3276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r>
              <a:rPr lang="en-US" dirty="0" smtClean="0"/>
              <a:t>0.8” images recorded within first few nights of first light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48000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First Light Images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0D59F11-F73B-5846-AC0D-BB3B66F6B639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36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Rectangle 6"/>
          <p:cNvSpPr>
            <a:spLocks/>
          </p:cNvSpPr>
          <p:nvPr/>
        </p:nvSpPr>
        <p:spPr>
          <a:xfrm>
            <a:off x="2819400" y="5029200"/>
            <a:ext cx="609600" cy="301752"/>
          </a:xfrm>
          <a:prstGeom prst="rect">
            <a:avLst/>
          </a:prstGeom>
          <a:noFill/>
          <a:ln w="28575" cap="sq" cmpd="sng">
            <a:solidFill>
              <a:schemeClr val="accent1"/>
            </a:solidFill>
            <a:round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 flipV="1">
            <a:off x="3429000" y="4191000"/>
            <a:ext cx="5638800" cy="11430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7259141" y="4736068"/>
            <a:ext cx="12752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NGC 1365</a:t>
            </a:r>
            <a:endParaRPr lang="en-US" dirty="0"/>
          </a:p>
        </p:txBody>
      </p:sp>
      <p:pic>
        <p:nvPicPr>
          <p:cNvPr id="20" name="Picture 19" descr="DECAM_v1_11_0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47800"/>
            <a:ext cx="9144000" cy="449749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81200" y="6260068"/>
            <a:ext cx="53290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2"/>
                </a:solidFill>
              </a:rPr>
              <a:t>NGC 1365 in </a:t>
            </a:r>
            <a:r>
              <a:rPr lang="en-US" dirty="0" err="1" smtClean="0">
                <a:solidFill>
                  <a:schemeClr val="accent2"/>
                </a:solidFill>
              </a:rPr>
              <a:t>Fornax</a:t>
            </a:r>
            <a:r>
              <a:rPr lang="en-US" dirty="0" smtClean="0">
                <a:solidFill>
                  <a:schemeClr val="accent2"/>
                </a:solidFill>
              </a:rPr>
              <a:t>       </a:t>
            </a:r>
            <a:r>
              <a:rPr lang="en-US" dirty="0" smtClean="0"/>
              <a:t>image from a single CCD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95204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Josh Frieman: Fermilab Collaboration Meeting,  October, 2010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26B340-FFD0-4E4C-8671-8ED63173EEA0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37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5" name="Picture 4" descr="SV-area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112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45191" y="990600"/>
            <a:ext cx="23362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Nov. 2012-Feb. 2013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066800" y="76200"/>
            <a:ext cx="37260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Led by G. Bernstein, K. </a:t>
            </a:r>
            <a:r>
              <a:rPr lang="en-US" dirty="0" err="1" smtClean="0"/>
              <a:t>Honscheid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92439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ageRGB_SPT_red-hr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0" y="0"/>
            <a:ext cx="6858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52400" y="2289988"/>
            <a:ext cx="2133600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DES SV </a:t>
            </a:r>
            <a:r>
              <a:rPr lang="en-US" sz="2400" dirty="0" smtClean="0">
                <a:solidFill>
                  <a:srgbClr val="FFFF00"/>
                </a:solidFill>
              </a:rPr>
              <a:t>1x1deg</a:t>
            </a:r>
          </a:p>
          <a:p>
            <a:r>
              <a:rPr lang="en-US" sz="2400" dirty="0" err="1" smtClean="0">
                <a:solidFill>
                  <a:srgbClr val="FFFF00"/>
                </a:solidFill>
              </a:rPr>
              <a:t>grizY</a:t>
            </a:r>
            <a:r>
              <a:rPr lang="en-US" sz="2400" dirty="0" smtClean="0">
                <a:solidFill>
                  <a:srgbClr val="FFFF00"/>
                </a:solidFill>
              </a:rPr>
              <a:t> co-add image of SPT </a:t>
            </a:r>
          </a:p>
          <a:p>
            <a:r>
              <a:rPr lang="en-US" sz="2400" dirty="0" smtClean="0">
                <a:solidFill>
                  <a:srgbClr val="FFFF00"/>
                </a:solidFill>
              </a:rPr>
              <a:t>cluster</a:t>
            </a:r>
          </a:p>
          <a:p>
            <a:r>
              <a:rPr lang="en-US" sz="2400" dirty="0" err="1" smtClean="0">
                <a:solidFill>
                  <a:srgbClr val="FFFF00"/>
                </a:solidFill>
              </a:rPr>
              <a:t>z</a:t>
            </a:r>
            <a:r>
              <a:rPr lang="en-US" sz="2400" dirty="0" smtClean="0">
                <a:solidFill>
                  <a:srgbClr val="FFFF00"/>
                </a:solidFill>
              </a:rPr>
              <a:t>=0.32</a:t>
            </a:r>
          </a:p>
          <a:p>
            <a:endParaRPr lang="en-US" dirty="0" smtClean="0">
              <a:solidFill>
                <a:srgbClr val="FFFF00"/>
              </a:solidFill>
            </a:endParaRPr>
          </a:p>
          <a:p>
            <a:endParaRPr lang="en-US" dirty="0" smtClean="0">
              <a:solidFill>
                <a:srgbClr val="FFFF00"/>
              </a:solidFill>
            </a:endParaRPr>
          </a:p>
          <a:p>
            <a:r>
              <a:rPr lang="en-US" sz="2000" dirty="0" smtClean="0">
                <a:solidFill>
                  <a:srgbClr val="FFFFFF"/>
                </a:solidFill>
              </a:rPr>
              <a:t>~50,000 galaxies in this image</a:t>
            </a:r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2" name="Rectangle 1"/>
          <p:cNvSpPr/>
          <p:nvPr/>
        </p:nvSpPr>
        <p:spPr bwMode="auto">
          <a:xfrm>
            <a:off x="4495800" y="2209800"/>
            <a:ext cx="1905000" cy="1981200"/>
          </a:xfrm>
          <a:prstGeom prst="rect">
            <a:avLst/>
          </a:prstGeom>
          <a:noFill/>
          <a:ln w="12700" cap="flat" cmpd="sng" algn="ctr">
            <a:solidFill>
              <a:srgbClr val="12FF29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pitchFamily="30" charset="0"/>
              <a:ea typeface="Arial" pitchFamily="30" charset="0"/>
              <a:cs typeface="Arial" pitchFamily="30" charset="0"/>
              <a:sym typeface="Arial" pitchFamily="30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imageRGB_SPT_center_flip_re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6400" y="0"/>
            <a:ext cx="6858000" cy="6858000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 bwMode="auto">
          <a:xfrm>
            <a:off x="5486400" y="3733800"/>
            <a:ext cx="914400" cy="914400"/>
          </a:xfrm>
          <a:prstGeom prst="ellipse">
            <a:avLst/>
          </a:prstGeom>
          <a:noFill/>
          <a:ln w="12700" cap="flat" cmpd="sng" algn="ctr">
            <a:solidFill>
              <a:srgbClr val="12FF29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pitchFamily="30" charset="0"/>
              <a:ea typeface="Arial" pitchFamily="30" charset="0"/>
              <a:cs typeface="Arial" pitchFamily="30" charset="0"/>
              <a:sym typeface="Arial" pitchFamily="30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can we probe?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0D59F11-F73B-5846-AC0D-BB3B66F6B639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4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5" name="Picture 4" descr="dist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71600"/>
            <a:ext cx="4572000" cy="3532909"/>
          </a:xfrm>
          <a:prstGeom prst="rect">
            <a:avLst/>
          </a:prstGeom>
        </p:spPr>
      </p:pic>
      <p:pic>
        <p:nvPicPr>
          <p:cNvPr id="6" name="Picture 5" descr="growth.fix_today.z10.pd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0000" b="1364"/>
          <a:stretch>
            <a:fillRect/>
          </a:stretch>
        </p:blipFill>
        <p:spPr>
          <a:xfrm>
            <a:off x="4572000" y="1371600"/>
            <a:ext cx="4651664" cy="3529766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7" name="TextBox 6"/>
          <p:cNvSpPr txBox="1"/>
          <p:nvPr/>
        </p:nvSpPr>
        <p:spPr>
          <a:xfrm>
            <a:off x="1371600" y="1383268"/>
            <a:ext cx="66125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Require both to disentangle Dark Energy from Modified Gravity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133600" y="3429000"/>
            <a:ext cx="171176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Distance, </a:t>
            </a:r>
          </a:p>
          <a:p>
            <a:r>
              <a:rPr lang="en-US" dirty="0" smtClean="0"/>
              <a:t>expansion rate</a:t>
            </a:r>
          </a:p>
          <a:p>
            <a:r>
              <a:rPr lang="en-US" dirty="0" err="1" smtClean="0"/>
              <a:t>v</a:t>
            </a:r>
            <a:r>
              <a:rPr lang="en-US" dirty="0" err="1" smtClean="0"/>
              <a:t>s.redshift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781800" y="3352800"/>
            <a:ext cx="155760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Growth of </a:t>
            </a:r>
          </a:p>
          <a:p>
            <a:r>
              <a:rPr lang="en-US" dirty="0" smtClean="0"/>
              <a:t>Density</a:t>
            </a:r>
          </a:p>
          <a:p>
            <a:r>
              <a:rPr lang="en-US" dirty="0" smtClean="0"/>
              <a:t>Perturbations</a:t>
            </a:r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85237330"/>
              </p:ext>
            </p:extLst>
          </p:nvPr>
        </p:nvGraphicFramePr>
        <p:xfrm>
          <a:off x="2438399" y="3179852"/>
          <a:ext cx="1524001" cy="3253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26892" name="Equation" r:id="rId5" imgW="1130300" imgH="241300" progId="Equation.3">
                  <p:embed/>
                </p:oleObj>
              </mc:Choice>
              <mc:Fallback>
                <p:oleObj name="Equation" r:id="rId5" imgW="1130300" imgH="241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38399" y="3179852"/>
                        <a:ext cx="1524001" cy="32534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ectangle 10"/>
          <p:cNvSpPr/>
          <p:nvPr/>
        </p:nvSpPr>
        <p:spPr>
          <a:xfrm>
            <a:off x="1219200" y="4766658"/>
            <a:ext cx="7086600" cy="13434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08013" indent="-608013" eaLnBrk="1" hangingPunct="1">
              <a:lnSpc>
                <a:spcPct val="90000"/>
              </a:lnSpc>
            </a:pPr>
            <a:r>
              <a:rPr lang="en-US" dirty="0">
                <a:solidFill>
                  <a:schemeClr val="accent2"/>
                </a:solidFill>
                <a:latin typeface="Arial"/>
                <a:ea typeface="ＭＳ Ｐゴシック" pitchFamily="-105" charset="-128"/>
                <a:cs typeface="Arial"/>
              </a:rPr>
              <a:t>Weak Lensing cosmic shear</a:t>
            </a:r>
            <a:r>
              <a:rPr lang="en-US" dirty="0">
                <a:solidFill>
                  <a:srgbClr val="12E11E"/>
                </a:solidFill>
                <a:latin typeface="Arial"/>
                <a:ea typeface="ＭＳ Ｐゴシック" pitchFamily="-105" charset="-128"/>
                <a:cs typeface="Arial"/>
              </a:rPr>
              <a:t>    </a:t>
            </a:r>
            <a:r>
              <a:rPr lang="en-US" dirty="0" smtClean="0">
                <a:solidFill>
                  <a:srgbClr val="12E11E"/>
                </a:solidFill>
                <a:latin typeface="Arial"/>
                <a:ea typeface="ＭＳ Ｐゴシック" pitchFamily="-105" charset="-128"/>
                <a:cs typeface="Arial"/>
              </a:rPr>
              <a:t>		 </a:t>
            </a:r>
            <a:r>
              <a:rPr lang="en-US" dirty="0" err="1" smtClean="0">
                <a:latin typeface="Arial"/>
                <a:ea typeface="ＭＳ Ｐゴシック" pitchFamily="-105" charset="-128"/>
                <a:cs typeface="Arial"/>
              </a:rPr>
              <a:t>Distances</a:t>
            </a:r>
            <a:r>
              <a:rPr lang="en-US" i="1" dirty="0" err="1">
                <a:latin typeface="Arial"/>
                <a:ea typeface="ＭＳ Ｐゴシック" pitchFamily="-105" charset="-128"/>
                <a:cs typeface="Arial"/>
              </a:rPr>
              <a:t>+</a:t>
            </a:r>
            <a:r>
              <a:rPr lang="en-US" dirty="0" err="1">
                <a:latin typeface="Arial"/>
                <a:ea typeface="ＭＳ Ｐゴシック" pitchFamily="-105" charset="-128"/>
                <a:cs typeface="Arial"/>
              </a:rPr>
              <a:t>growth</a:t>
            </a:r>
            <a:r>
              <a:rPr lang="en-US" dirty="0">
                <a:latin typeface="Arial"/>
                <a:ea typeface="ＭＳ Ｐゴシック" pitchFamily="-105" charset="-128"/>
                <a:cs typeface="Arial"/>
              </a:rPr>
              <a:t>                                                        </a:t>
            </a:r>
          </a:p>
          <a:p>
            <a:pPr marL="608013" indent="-608013" eaLnBrk="1" hangingPunct="1">
              <a:lnSpc>
                <a:spcPct val="90000"/>
              </a:lnSpc>
            </a:pPr>
            <a:r>
              <a:rPr lang="en-US" dirty="0">
                <a:solidFill>
                  <a:schemeClr val="accent2"/>
                </a:solidFill>
                <a:latin typeface="Arial"/>
                <a:ea typeface="ＭＳ Ｐゴシック" pitchFamily="-105" charset="-128"/>
                <a:cs typeface="Arial"/>
              </a:rPr>
              <a:t>Supernovae</a:t>
            </a:r>
            <a:r>
              <a:rPr lang="en-US" dirty="0">
                <a:solidFill>
                  <a:srgbClr val="00FF00"/>
                </a:solidFill>
                <a:latin typeface="Arial"/>
                <a:ea typeface="ＭＳ Ｐゴシック" pitchFamily="-105" charset="-128"/>
                <a:cs typeface="Arial"/>
              </a:rPr>
              <a:t>                </a:t>
            </a:r>
            <a:r>
              <a:rPr lang="en-US" dirty="0">
                <a:latin typeface="Arial"/>
                <a:ea typeface="ＭＳ Ｐゴシック" pitchFamily="-105" charset="-128"/>
                <a:cs typeface="Arial"/>
              </a:rPr>
              <a:t>             </a:t>
            </a:r>
            <a:r>
              <a:rPr lang="en-US" dirty="0" smtClean="0">
                <a:latin typeface="Arial"/>
                <a:ea typeface="ＭＳ Ｐゴシック" pitchFamily="-105" charset="-128"/>
                <a:cs typeface="Arial"/>
              </a:rPr>
              <a:t>		 Distances</a:t>
            </a:r>
          </a:p>
          <a:p>
            <a:pPr marL="608013" indent="-608013" eaLnBrk="1" hangingPunct="1">
              <a:lnSpc>
                <a:spcPct val="90000"/>
              </a:lnSpc>
            </a:pPr>
            <a:r>
              <a:rPr lang="en-US" dirty="0" smtClean="0">
                <a:solidFill>
                  <a:schemeClr val="accent2"/>
                </a:solidFill>
                <a:latin typeface="Arial"/>
                <a:ea typeface="ＭＳ Ｐゴシック" pitchFamily="-105" charset="-128"/>
                <a:cs typeface="Arial"/>
              </a:rPr>
              <a:t>Clusters</a:t>
            </a:r>
            <a:r>
              <a:rPr lang="en-US" dirty="0" smtClean="0">
                <a:latin typeface="Arial"/>
                <a:ea typeface="ＭＳ Ｐゴシック" pitchFamily="-105" charset="-128"/>
                <a:cs typeface="Arial"/>
              </a:rPr>
              <a:t>					 </a:t>
            </a:r>
            <a:r>
              <a:rPr lang="en-US" dirty="0" err="1" smtClean="0">
                <a:latin typeface="Arial"/>
                <a:ea typeface="ＭＳ Ｐゴシック" pitchFamily="-105" charset="-128"/>
                <a:cs typeface="Arial"/>
              </a:rPr>
              <a:t>Distances+growth</a:t>
            </a:r>
            <a:r>
              <a:rPr lang="en-US" dirty="0" smtClean="0">
                <a:latin typeface="Arial"/>
                <a:ea typeface="ＭＳ Ｐゴシック" pitchFamily="-105" charset="-128"/>
                <a:cs typeface="Arial"/>
              </a:rPr>
              <a:t>                    </a:t>
            </a:r>
            <a:endParaRPr lang="en-US" dirty="0">
              <a:solidFill>
                <a:srgbClr val="FFFF00"/>
              </a:solidFill>
              <a:latin typeface="Arial"/>
              <a:ea typeface="ＭＳ Ｐゴシック" pitchFamily="-105" charset="-128"/>
              <a:cs typeface="Arial"/>
            </a:endParaRPr>
          </a:p>
          <a:p>
            <a:pPr marL="608013" indent="-608013" eaLnBrk="1" hangingPunct="1">
              <a:lnSpc>
                <a:spcPct val="90000"/>
              </a:lnSpc>
            </a:pPr>
            <a:r>
              <a:rPr lang="en-US" dirty="0">
                <a:solidFill>
                  <a:schemeClr val="accent2"/>
                </a:solidFill>
                <a:latin typeface="Arial"/>
                <a:ea typeface="ＭＳ Ｐゴシック" pitchFamily="-105" charset="-128"/>
                <a:cs typeface="Arial"/>
              </a:rPr>
              <a:t>Baryon Acoustic Oscillations   </a:t>
            </a:r>
            <a:r>
              <a:rPr lang="en-US" dirty="0" smtClean="0">
                <a:latin typeface="Arial"/>
                <a:ea typeface="ＭＳ Ｐゴシック" pitchFamily="-105" charset="-128"/>
                <a:cs typeface="Arial"/>
              </a:rPr>
              <a:t>		 </a:t>
            </a:r>
            <a:r>
              <a:rPr lang="en-US" dirty="0">
                <a:latin typeface="Arial"/>
                <a:ea typeface="ＭＳ Ｐゴシック" pitchFamily="-105" charset="-128"/>
                <a:cs typeface="Arial"/>
              </a:rPr>
              <a:t>Distances and H(z)     </a:t>
            </a:r>
          </a:p>
          <a:p>
            <a:pPr marL="608013" indent="-608013" eaLnBrk="1" hangingPunct="1">
              <a:lnSpc>
                <a:spcPct val="90000"/>
              </a:lnSpc>
            </a:pPr>
            <a:r>
              <a:rPr lang="en-US" dirty="0" smtClean="0">
                <a:solidFill>
                  <a:schemeClr val="accent2"/>
                </a:solidFill>
                <a:latin typeface="Arial"/>
                <a:ea typeface="ＭＳ Ｐゴシック" pitchFamily="-105" charset="-128"/>
                <a:cs typeface="Arial"/>
                <a:sym typeface="Symbol" pitchFamily="-105" charset="2"/>
              </a:rPr>
              <a:t>Redshift </a:t>
            </a:r>
            <a:r>
              <a:rPr lang="en-US" dirty="0">
                <a:solidFill>
                  <a:schemeClr val="accent2"/>
                </a:solidFill>
                <a:latin typeface="Arial"/>
                <a:ea typeface="ＭＳ Ｐゴシック" pitchFamily="-105" charset="-128"/>
                <a:cs typeface="Arial"/>
                <a:sym typeface="Symbol" pitchFamily="-105" charset="2"/>
              </a:rPr>
              <a:t>Distortions                   </a:t>
            </a:r>
            <a:r>
              <a:rPr lang="en-US" dirty="0" smtClean="0">
                <a:solidFill>
                  <a:srgbClr val="12FF29"/>
                </a:solidFill>
                <a:latin typeface="Arial"/>
                <a:ea typeface="ＭＳ Ｐゴシック" pitchFamily="-105" charset="-128"/>
                <a:cs typeface="Arial"/>
                <a:sym typeface="Symbol" pitchFamily="-105" charset="2"/>
              </a:rPr>
              <a:t>		 </a:t>
            </a:r>
            <a:r>
              <a:rPr lang="en-US" dirty="0" smtClean="0">
                <a:latin typeface="Arial"/>
                <a:ea typeface="ＭＳ Ｐゴシック" pitchFamily="-105" charset="-128"/>
                <a:cs typeface="Arial"/>
                <a:sym typeface="Symbol" pitchFamily="-105" charset="2"/>
              </a:rPr>
              <a:t>Growth</a:t>
            </a:r>
            <a:endParaRPr lang="en-US" dirty="0">
              <a:latin typeface="Arial"/>
              <a:ea typeface="ＭＳ Ｐゴシック" pitchFamily="-105" charset="-128"/>
              <a:cs typeface="Arial"/>
              <a:sym typeface="Symbol" pitchFamily="-105" charset="2"/>
            </a:endParaRPr>
          </a:p>
        </p:txBody>
      </p:sp>
      <p:sp>
        <p:nvSpPr>
          <p:cNvPr id="12" name="Left Brace 11"/>
          <p:cNvSpPr/>
          <p:nvPr/>
        </p:nvSpPr>
        <p:spPr bwMode="auto">
          <a:xfrm>
            <a:off x="914400" y="4876800"/>
            <a:ext cx="231648" cy="914400"/>
          </a:xfrm>
          <a:prstGeom prst="leftBrac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1" u="none" strike="noStrike" cap="none" normalizeH="0" baseline="0" smtClean="0">
              <a:ln>
                <a:noFill/>
              </a:ln>
              <a:solidFill>
                <a:srgbClr val="000099"/>
              </a:solidFill>
              <a:effectLst/>
              <a:latin typeface="Arial Unicode MS" pitchFamily="34" charset="-128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52400" y="4953000"/>
            <a:ext cx="82586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DES,</a:t>
            </a:r>
          </a:p>
          <a:p>
            <a:r>
              <a:rPr lang="en-US" sz="2000" dirty="0" smtClean="0"/>
              <a:t>LSST</a:t>
            </a:r>
            <a:endParaRPr lang="en-US" sz="2000" dirty="0"/>
          </a:p>
        </p:txBody>
      </p:sp>
      <p:sp>
        <p:nvSpPr>
          <p:cNvPr id="14" name="Left Brace 13"/>
          <p:cNvSpPr/>
          <p:nvPr/>
        </p:nvSpPr>
        <p:spPr bwMode="auto">
          <a:xfrm>
            <a:off x="911352" y="5562600"/>
            <a:ext cx="79248" cy="457200"/>
          </a:xfrm>
          <a:prstGeom prst="leftBrace">
            <a:avLst/>
          </a:prstGeom>
          <a:noFill/>
          <a:ln w="9525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1" u="none" strike="noStrike" cap="none" normalizeH="0" baseline="0" smtClean="0">
              <a:ln>
                <a:noFill/>
              </a:ln>
              <a:solidFill>
                <a:srgbClr val="000099"/>
              </a:solidFill>
              <a:effectLst/>
              <a:latin typeface="Arial Unicode MS" pitchFamily="34" charset="-128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28600" y="5638800"/>
            <a:ext cx="7234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DESI</a:t>
            </a:r>
            <a:endParaRPr lang="en-US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86204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Identifying Clusters in SV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019800"/>
            <a:ext cx="8534400" cy="838200"/>
          </a:xfrm>
        </p:spPr>
        <p:txBody>
          <a:bodyPr/>
          <a:lstStyle/>
          <a:p>
            <a:pPr marL="0" indent="0">
              <a:buNone/>
            </a:pPr>
            <a:r>
              <a:rPr lang="en-US" dirty="0" err="1" smtClean="0"/>
              <a:t>Voronoi</a:t>
            </a:r>
            <a:r>
              <a:rPr lang="en-US" dirty="0" smtClean="0"/>
              <a:t> </a:t>
            </a:r>
            <a:r>
              <a:rPr lang="en-US" dirty="0" err="1" smtClean="0"/>
              <a:t>Tesselation</a:t>
            </a:r>
            <a:r>
              <a:rPr lang="en-US" dirty="0" smtClean="0"/>
              <a:t> method    </a:t>
            </a:r>
            <a:r>
              <a:rPr lang="en-US" sz="2400" dirty="0" smtClean="0">
                <a:solidFill>
                  <a:schemeClr val="tx2"/>
                </a:solidFill>
              </a:rPr>
              <a:t>M. </a:t>
            </a:r>
            <a:r>
              <a:rPr lang="en-US" sz="2400" dirty="0" err="1" smtClean="0">
                <a:solidFill>
                  <a:schemeClr val="tx2"/>
                </a:solidFill>
              </a:rPr>
              <a:t>Soares</a:t>
            </a:r>
            <a:r>
              <a:rPr lang="en-US" sz="2400" dirty="0" smtClean="0">
                <a:solidFill>
                  <a:schemeClr val="tx2"/>
                </a:solidFill>
              </a:rPr>
              <a:t>-Santos, FNAL</a:t>
            </a:r>
            <a:endParaRPr lang="en-US" sz="2400" dirty="0">
              <a:solidFill>
                <a:schemeClr val="tx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0D59F11-F73B-5846-AC0D-BB3B66F6B639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40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5" name="Picture 4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" y="1828800"/>
            <a:ext cx="4338320" cy="4161790"/>
          </a:xfrm>
          <a:prstGeom prst="rect">
            <a:avLst/>
          </a:prstGeom>
        </p:spPr>
      </p:pic>
      <p:pic>
        <p:nvPicPr>
          <p:cNvPr id="6" name="Picture 5" descr="marcelle-des-spt-z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9795" y="1752600"/>
            <a:ext cx="4298005" cy="419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0543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0D59F11-F73B-5846-AC0D-BB3B66F6B639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41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5" name="Content Placeholder 5" descr="redmapper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5976" r="-15976"/>
          <a:stretch>
            <a:fillRect/>
          </a:stretch>
        </p:blipFill>
        <p:spPr bwMode="auto">
          <a:xfrm>
            <a:off x="-639" y="1748493"/>
            <a:ext cx="9144639" cy="3702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143000" y="5562600"/>
            <a:ext cx="68048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accent2"/>
                </a:solidFill>
              </a:rPr>
              <a:t>from DES Science Verification data in November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228600" y="152400"/>
            <a:ext cx="8686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07" tIns="45704" rIns="91407" bIns="45704" numCol="1" anchor="t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Arial" charset="0"/>
              </a:defRPr>
            </a:lvl5pPr>
            <a:lvl6pPr marL="457035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Arial" charset="0"/>
              </a:defRPr>
            </a:lvl6pPr>
            <a:lvl7pPr marL="914071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Arial" charset="0"/>
              </a:defRPr>
            </a:lvl7pPr>
            <a:lvl8pPr marL="137111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Arial" charset="0"/>
              </a:defRPr>
            </a:lvl8pPr>
            <a:lvl9pPr marL="1828146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Arial" charset="0"/>
              </a:defRPr>
            </a:lvl9pPr>
          </a:lstStyle>
          <a:p>
            <a:r>
              <a:rPr lang="en-US" sz="3200" dirty="0" smtClean="0"/>
              <a:t>High Redshift Cluster </a:t>
            </a:r>
          </a:p>
          <a:p>
            <a:r>
              <a:rPr lang="en-US" sz="3200" dirty="0" smtClean="0"/>
              <a:t>discovered by DES</a:t>
            </a:r>
            <a:endParaRPr lang="en-US" sz="3200" dirty="0"/>
          </a:p>
        </p:txBody>
      </p:sp>
      <p:sp>
        <p:nvSpPr>
          <p:cNvPr id="8" name="TextBox 7"/>
          <p:cNvSpPr txBox="1"/>
          <p:nvPr/>
        </p:nvSpPr>
        <p:spPr>
          <a:xfrm>
            <a:off x="6076630" y="6248400"/>
            <a:ext cx="18481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E. </a:t>
            </a:r>
            <a:r>
              <a:rPr lang="en-US" dirty="0" err="1" smtClean="0"/>
              <a:t>Rykoff</a:t>
            </a:r>
            <a:r>
              <a:rPr lang="en-US" dirty="0" smtClean="0"/>
              <a:t>, SLAC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31911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0D59F11-F73B-5846-AC0D-BB3B66F6B639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42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685800" y="4572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07" tIns="45704" rIns="91407" bIns="45704" numCol="1" anchor="t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Arial" charset="0"/>
              </a:defRPr>
            </a:lvl5pPr>
            <a:lvl6pPr marL="457035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Arial" charset="0"/>
              </a:defRPr>
            </a:lvl6pPr>
            <a:lvl7pPr marL="914071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Arial" charset="0"/>
              </a:defRPr>
            </a:lvl7pPr>
            <a:lvl8pPr marL="137111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Arial" charset="0"/>
              </a:defRPr>
            </a:lvl8pPr>
            <a:lvl9pPr marL="1828146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Arial" charset="0"/>
              </a:defRPr>
            </a:lvl9pPr>
          </a:lstStyle>
          <a:p>
            <a:r>
              <a:rPr lang="en-US" dirty="0" smtClean="0"/>
              <a:t>DES Cluster Weak Lensing</a:t>
            </a:r>
            <a:endParaRPr lang="en-US" dirty="0"/>
          </a:p>
        </p:txBody>
      </p:sp>
      <p:sp>
        <p:nvSpPr>
          <p:cNvPr id="6" name="Text Placeholder 2"/>
          <p:cNvSpPr txBox="1">
            <a:spLocks/>
          </p:cNvSpPr>
          <p:nvPr/>
        </p:nvSpPr>
        <p:spPr>
          <a:xfrm>
            <a:off x="228600" y="1371600"/>
            <a:ext cx="3505200" cy="2895600"/>
          </a:xfrm>
          <a:prstGeom prst="rect">
            <a:avLst/>
          </a:prstGeom>
        </p:spPr>
        <p:txBody>
          <a:bodyPr/>
          <a:lstStyle>
            <a:lvl1pPr marL="342778" indent="-342778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742684" indent="-285647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2pPr>
            <a:lvl3pPr marL="1142589" indent="-228517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 sz="2000">
                <a:solidFill>
                  <a:schemeClr val="tx1"/>
                </a:solidFill>
                <a:latin typeface="+mn-lt"/>
              </a:defRPr>
            </a:lvl3pPr>
            <a:lvl4pPr marL="1599626" indent="-228517" algn="l" rtl="0" fontAlgn="base">
              <a:spcBef>
                <a:spcPct val="20000"/>
              </a:spcBef>
              <a:spcAft>
                <a:spcPct val="0"/>
              </a:spcAft>
              <a:buChar char="o"/>
              <a:defRPr sz="2000">
                <a:solidFill>
                  <a:schemeClr val="tx1"/>
                </a:solidFill>
                <a:latin typeface="Arial Unicode MS" pitchFamily="34" charset="-128"/>
              </a:defRPr>
            </a:lvl4pPr>
            <a:lvl5pPr marL="2056665" indent="-228517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5pPr>
            <a:lvl6pPr marL="2513701" indent="-228517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6pPr>
            <a:lvl7pPr marL="2970736" indent="-228517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7pPr>
            <a:lvl8pPr marL="3427774" indent="-228517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8pPr>
            <a:lvl9pPr marL="3884807" indent="-228517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9pPr>
          </a:lstStyle>
          <a:p>
            <a:r>
              <a:rPr lang="en-US" sz="2400" dirty="0" smtClean="0"/>
              <a:t>Stacked (statistical) Weak Lensing cluster shear profiles will calibrate cluster mass-observable relations</a:t>
            </a:r>
          </a:p>
          <a:p>
            <a:endParaRPr lang="en-US" sz="2400" dirty="0" smtClean="0"/>
          </a:p>
          <a:p>
            <a:r>
              <a:rPr lang="en-US" sz="2400" dirty="0" smtClean="0"/>
              <a:t>Preliminary cluster mass map from DES Science Verification data (OSU group)</a:t>
            </a:r>
            <a:endParaRPr lang="en-US" sz="24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62400" y="1439888"/>
            <a:ext cx="4724400" cy="4596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3966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NX3-VVDS-mosaic-hr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7400" y="0"/>
            <a:ext cx="6858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8600" y="1371600"/>
            <a:ext cx="243840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DES SV</a:t>
            </a:r>
            <a:endParaRPr lang="en-US" sz="2400" dirty="0" smtClean="0">
              <a:solidFill>
                <a:srgbClr val="FFFF00"/>
              </a:solidFill>
            </a:endParaRPr>
          </a:p>
          <a:p>
            <a:r>
              <a:rPr lang="en-US" sz="2400" dirty="0" smtClean="0">
                <a:solidFill>
                  <a:srgbClr val="FFFF00"/>
                </a:solidFill>
              </a:rPr>
              <a:t>composite </a:t>
            </a:r>
          </a:p>
          <a:p>
            <a:r>
              <a:rPr lang="en-US" sz="2400" dirty="0" smtClean="0">
                <a:solidFill>
                  <a:srgbClr val="FFFF00"/>
                </a:solidFill>
              </a:rPr>
              <a:t>image of deep </a:t>
            </a:r>
          </a:p>
          <a:p>
            <a:r>
              <a:rPr lang="en-US" sz="2400" dirty="0" smtClean="0">
                <a:solidFill>
                  <a:srgbClr val="FFFF00"/>
                </a:solidFill>
              </a:rPr>
              <a:t>SN field</a:t>
            </a:r>
          </a:p>
          <a:p>
            <a:endParaRPr lang="en-US" sz="2400" dirty="0" smtClean="0">
              <a:solidFill>
                <a:srgbClr val="FFFF00"/>
              </a:solidFill>
            </a:endParaRPr>
          </a:p>
          <a:p>
            <a:r>
              <a:rPr lang="en-US" sz="2400" dirty="0" smtClean="0">
                <a:solidFill>
                  <a:srgbClr val="FFFF00"/>
                </a:solidFill>
              </a:rPr>
              <a:t> </a:t>
            </a:r>
          </a:p>
          <a:p>
            <a:endParaRPr lang="en-US" sz="2400" dirty="0" smtClean="0">
              <a:solidFill>
                <a:srgbClr val="FFFF00"/>
              </a:solidFill>
            </a:endParaRPr>
          </a:p>
          <a:p>
            <a:endParaRPr lang="en-US" sz="2400" dirty="0" smtClean="0">
              <a:solidFill>
                <a:srgbClr val="FFFF00"/>
              </a:solidFill>
            </a:endParaRPr>
          </a:p>
          <a:p>
            <a:r>
              <a:rPr lang="en-US" sz="2400" dirty="0" smtClean="0">
                <a:solidFill>
                  <a:srgbClr val="FFFFFF"/>
                </a:solidFill>
              </a:rPr>
              <a:t>will be visited many times during survey, resulting in very deep co-add</a:t>
            </a:r>
          </a:p>
          <a:p>
            <a:endParaRPr lang="en-US" sz="24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0D59F11-F73B-5846-AC0D-BB3B66F6B639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44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533400" y="4572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07" tIns="45704" rIns="91407" bIns="45704" numCol="1" anchor="t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Arial" charset="0"/>
              </a:defRPr>
            </a:lvl5pPr>
            <a:lvl6pPr marL="457035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Arial" charset="0"/>
              </a:defRPr>
            </a:lvl6pPr>
            <a:lvl7pPr marL="914071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Arial" charset="0"/>
              </a:defRPr>
            </a:lvl7pPr>
            <a:lvl8pPr marL="137111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Arial" charset="0"/>
              </a:defRPr>
            </a:lvl8pPr>
            <a:lvl9pPr marL="1828146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Arial" charset="0"/>
              </a:defRPr>
            </a:lvl9pPr>
          </a:lstStyle>
          <a:p>
            <a:r>
              <a:rPr lang="en-US" smtClean="0"/>
              <a:t>First Confirmed SNe from DES</a:t>
            </a:r>
            <a:endParaRPr lang="en-US" dirty="0"/>
          </a:p>
        </p:txBody>
      </p:sp>
      <p:pic>
        <p:nvPicPr>
          <p:cNvPr id="6" name="Content Placeholder 9" descr="DES12C2a_before.ti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0915" r="-40915"/>
          <a:stretch>
            <a:fillRect/>
          </a:stretch>
        </p:blipFill>
        <p:spPr bwMode="auto">
          <a:xfrm>
            <a:off x="-319070" y="1981200"/>
            <a:ext cx="595787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DES12C2a_after.t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600" y="1981200"/>
            <a:ext cx="3276600" cy="32766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209800" y="5329535"/>
            <a:ext cx="484835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chemeClr val="accent2"/>
                </a:solidFill>
              </a:rPr>
              <a:t>Nov. 7                                Dec. 15</a:t>
            </a:r>
            <a:endParaRPr lang="en-US" sz="2400" dirty="0">
              <a:solidFill>
                <a:schemeClr val="accent2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85800" y="6019800"/>
            <a:ext cx="77724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chemeClr val="tx2"/>
                </a:solidFill>
              </a:rPr>
              <a:t>SN </a:t>
            </a:r>
            <a:r>
              <a:rPr lang="en-US" sz="2400" dirty="0" err="1" smtClean="0">
                <a:solidFill>
                  <a:schemeClr val="tx2"/>
                </a:solidFill>
              </a:rPr>
              <a:t>Ia</a:t>
            </a:r>
            <a:r>
              <a:rPr lang="en-US" sz="2400" dirty="0" smtClean="0">
                <a:solidFill>
                  <a:schemeClr val="tx2"/>
                </a:solidFill>
              </a:rPr>
              <a:t> at z=0.2 confirmed at </a:t>
            </a:r>
            <a:r>
              <a:rPr lang="en-US" sz="2400" dirty="0" smtClean="0">
                <a:solidFill>
                  <a:schemeClr val="tx2"/>
                </a:solidFill>
              </a:rPr>
              <a:t>AAO (100 nights awarded to </a:t>
            </a:r>
            <a:r>
              <a:rPr lang="en-US" sz="2400" dirty="0" err="1" smtClean="0">
                <a:solidFill>
                  <a:schemeClr val="tx2"/>
                </a:solidFill>
              </a:rPr>
              <a:t>OzDES</a:t>
            </a:r>
            <a:r>
              <a:rPr lang="en-US" sz="2400" dirty="0" smtClean="0">
                <a:solidFill>
                  <a:schemeClr val="tx2"/>
                </a:solidFill>
              </a:rPr>
              <a:t> for spectroscopic follow-up of SN fields)</a:t>
            </a:r>
            <a:endParaRPr lang="en-US" sz="2400" dirty="0" smtClean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13131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SV-SN1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799" r="-14799"/>
          <a:stretch>
            <a:fillRect/>
          </a:stretch>
        </p:blipFill>
        <p:spPr>
          <a:xfrm>
            <a:off x="-1219200" y="263771"/>
            <a:ext cx="10896600" cy="586740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0D59F11-F73B-5846-AC0D-BB3B66F6B639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45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8305800" y="381000"/>
            <a:ext cx="914400" cy="10668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1" u="none" strike="noStrike" cap="none" normalizeH="0" baseline="0" smtClean="0">
              <a:ln>
                <a:noFill/>
              </a:ln>
              <a:solidFill>
                <a:srgbClr val="000099"/>
              </a:solidFill>
              <a:effectLst/>
              <a:latin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907386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SV-SN1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799" r="-14799"/>
          <a:stretch>
            <a:fillRect/>
          </a:stretch>
        </p:blipFill>
        <p:spPr>
          <a:xfrm>
            <a:off x="-838200" y="380999"/>
            <a:ext cx="11179630" cy="6019801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0D59F11-F73B-5846-AC0D-BB3B66F6B639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46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3" name="Picture 2" descr="SV-SN-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396619"/>
            <a:ext cx="9144000" cy="6156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9700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57200"/>
            <a:ext cx="7924800" cy="762000"/>
          </a:xfrm>
        </p:spPr>
        <p:txBody>
          <a:bodyPr/>
          <a:lstStyle/>
          <a:p>
            <a:r>
              <a:rPr lang="en-US" dirty="0" smtClean="0"/>
              <a:t>DES High-redshift SN candidate</a:t>
            </a:r>
            <a:endParaRPr lang="en-US" dirty="0"/>
          </a:p>
        </p:txBody>
      </p:sp>
      <p:pic>
        <p:nvPicPr>
          <p:cNvPr id="5" name="Content Placeholder 4" descr="SV-SN3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10" b="8210"/>
          <a:stretch>
            <a:fillRect/>
          </a:stretch>
        </p:blipFill>
        <p:spPr/>
      </p:pic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0D59F11-F73B-5846-AC0D-BB3B66F6B639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47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96704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7924800" cy="762000"/>
          </a:xfrm>
        </p:spPr>
        <p:txBody>
          <a:bodyPr/>
          <a:lstStyle/>
          <a:p>
            <a:r>
              <a:rPr lang="en-US" dirty="0" smtClean="0"/>
              <a:t>Strong Lens Time Delays: </a:t>
            </a:r>
            <a:br>
              <a:rPr lang="en-US" dirty="0" smtClean="0"/>
            </a:br>
            <a:r>
              <a:rPr lang="en-US" dirty="0" smtClean="0"/>
              <a:t>new probe of Dark Energy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0D59F11-F73B-5846-AC0D-BB3B66F6B639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48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6" name="Picture 5" descr="w0-wa-timedela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1600199"/>
            <a:ext cx="4648201" cy="442935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09600" y="6248400"/>
            <a:ext cx="76807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2"/>
                </a:solidFill>
              </a:rPr>
              <a:t>Snowmass White Paper (</a:t>
            </a:r>
            <a:r>
              <a:rPr lang="en-US" dirty="0" err="1" smtClean="0">
                <a:solidFill>
                  <a:schemeClr val="accent2"/>
                </a:solidFill>
              </a:rPr>
              <a:t>Treu</a:t>
            </a:r>
            <a:r>
              <a:rPr lang="en-US" dirty="0" smtClean="0">
                <a:solidFill>
                  <a:schemeClr val="accent2"/>
                </a:solidFill>
              </a:rPr>
              <a:t>, </a:t>
            </a:r>
            <a:r>
              <a:rPr lang="en-US" dirty="0" err="1" smtClean="0">
                <a:solidFill>
                  <a:schemeClr val="accent2"/>
                </a:solidFill>
              </a:rPr>
              <a:t>etal</a:t>
            </a:r>
            <a:r>
              <a:rPr lang="en-US" dirty="0" smtClean="0">
                <a:solidFill>
                  <a:schemeClr val="accent2"/>
                </a:solidFill>
              </a:rPr>
              <a:t>).  </a:t>
            </a:r>
            <a:r>
              <a:rPr lang="en-US" dirty="0" smtClean="0"/>
              <a:t>         DES/FNAL: Buckley-Geer, </a:t>
            </a:r>
            <a:r>
              <a:rPr lang="en-US" dirty="0" err="1" smtClean="0"/>
              <a:t>etal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 l="17332" t="18134" r="59332" b="56532"/>
          <a:stretch>
            <a:fillRect/>
          </a:stretch>
        </p:blipFill>
        <p:spPr bwMode="auto">
          <a:xfrm>
            <a:off x="381000" y="1600200"/>
            <a:ext cx="2667000" cy="1809750"/>
          </a:xfrm>
          <a:prstGeom prst="rect">
            <a:avLst/>
          </a:prstGeom>
          <a:noFill/>
          <a:ln w="25400">
            <a:solidFill>
              <a:srgbClr val="0000FF"/>
            </a:solidFill>
            <a:miter lim="800000"/>
            <a:headEnd/>
            <a:tailEnd/>
          </a:ln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4" cstate="print"/>
          <a:srcRect l="64667" t="44800" r="9332" b="26666"/>
          <a:stretch>
            <a:fillRect/>
          </a:stretch>
        </p:blipFill>
        <p:spPr bwMode="auto">
          <a:xfrm>
            <a:off x="1828800" y="4114800"/>
            <a:ext cx="2667000" cy="1828800"/>
          </a:xfrm>
          <a:prstGeom prst="rect">
            <a:avLst/>
          </a:prstGeom>
          <a:noFill/>
          <a:ln w="25400">
            <a:solidFill>
              <a:srgbClr val="0000FF"/>
            </a:solidFill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271567" y="3581400"/>
            <a:ext cx="42242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accent2"/>
                </a:solidFill>
              </a:rPr>
              <a:t>Strong Lens Candidates in DES SV</a:t>
            </a:r>
            <a:endParaRPr lang="en-US" sz="20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97120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 descr="natgeo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4271" r="-44271"/>
          <a:stretch>
            <a:fillRect/>
          </a:stretch>
        </p:blipFill>
        <p:spPr>
          <a:xfrm>
            <a:off x="-1371600" y="2590800"/>
            <a:ext cx="7924800" cy="426720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0D59F11-F73B-5846-AC0D-BB3B66F6B639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49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76600" y="152400"/>
            <a:ext cx="422279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accent2"/>
                </a:solidFill>
              </a:rPr>
              <a:t>DES starts</a:t>
            </a:r>
          </a:p>
          <a:p>
            <a:pPr algn="ctr"/>
            <a:r>
              <a:rPr lang="en-US" sz="2800" b="1" dirty="0" smtClean="0">
                <a:solidFill>
                  <a:schemeClr val="accent2"/>
                </a:solidFill>
              </a:rPr>
              <a:t>Aug. 31, 2013</a:t>
            </a:r>
            <a:endParaRPr lang="en-US" sz="2800" b="1" dirty="0">
              <a:solidFill>
                <a:schemeClr val="accent2"/>
              </a:solidFill>
            </a:endParaRPr>
          </a:p>
        </p:txBody>
      </p:sp>
      <p:pic>
        <p:nvPicPr>
          <p:cNvPr id="7" name="Picture 6" descr="nature-DE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"/>
            <a:ext cx="2667000" cy="2613904"/>
          </a:xfrm>
          <a:prstGeom prst="rect">
            <a:avLst/>
          </a:prstGeom>
        </p:spPr>
      </p:pic>
      <p:pic>
        <p:nvPicPr>
          <p:cNvPr id="8" name="Picture 7" descr="WP-screenshot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1887562"/>
            <a:ext cx="4404359" cy="4970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6496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Dark Energy Survey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0D59F11-F73B-5846-AC0D-BB3B66F6B639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5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6200" y="1676400"/>
            <a:ext cx="4572000" cy="4216540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/>
            <a:r>
              <a:rPr lang="en-US" dirty="0">
                <a:solidFill>
                  <a:schemeClr val="accent2"/>
                </a:solidFill>
                <a:ea typeface="ＭＳ Ｐゴシック" pitchFamily="27" charset="-128"/>
                <a:cs typeface="ＭＳ Ｐゴシック" pitchFamily="27" charset="-128"/>
              </a:rPr>
              <a:t>Survey project using 4 complementary techniques:</a:t>
            </a:r>
            <a:endParaRPr lang="en-US" sz="1600" dirty="0">
              <a:solidFill>
                <a:schemeClr val="accent2"/>
              </a:solidFill>
              <a:ea typeface="ＭＳ Ｐゴシック" pitchFamily="27" charset="-128"/>
              <a:cs typeface="ＭＳ Ｐゴシック" pitchFamily="27" charset="-128"/>
            </a:endParaRPr>
          </a:p>
          <a:p>
            <a:pPr eaLnBrk="1" hangingPunct="1">
              <a:buFontTx/>
              <a:buNone/>
            </a:pPr>
            <a:r>
              <a:rPr lang="en-US" sz="1200" dirty="0">
                <a:ea typeface="ＭＳ Ｐゴシック" pitchFamily="27" charset="-128"/>
                <a:cs typeface="ＭＳ Ｐゴシック" pitchFamily="27" charset="-128"/>
              </a:rPr>
              <a:t>         </a:t>
            </a:r>
            <a:r>
              <a:rPr lang="en-US" dirty="0">
                <a:ea typeface="ＭＳ Ｐゴシック" pitchFamily="27" charset="-128"/>
                <a:cs typeface="ＭＳ Ｐゴシック" pitchFamily="27" charset="-128"/>
              </a:rPr>
              <a:t>I. Cluster Counts</a:t>
            </a:r>
          </a:p>
          <a:p>
            <a:pPr eaLnBrk="1" hangingPunct="1">
              <a:buFontTx/>
              <a:buNone/>
            </a:pPr>
            <a:r>
              <a:rPr lang="en-US" dirty="0">
                <a:ea typeface="ＭＳ Ｐゴシック" pitchFamily="27" charset="-128"/>
                <a:cs typeface="ＭＳ Ｐゴシック" pitchFamily="27" charset="-128"/>
              </a:rPr>
              <a:t>      II. Weak Lensing</a:t>
            </a:r>
          </a:p>
          <a:p>
            <a:pPr eaLnBrk="1" hangingPunct="1">
              <a:buFontTx/>
              <a:buNone/>
            </a:pPr>
            <a:r>
              <a:rPr lang="en-US" dirty="0">
                <a:ea typeface="ＭＳ Ｐゴシック" pitchFamily="27" charset="-128"/>
                <a:cs typeface="ＭＳ Ｐゴシック" pitchFamily="27" charset="-128"/>
              </a:rPr>
              <a:t>      III. Large-scale Structure</a:t>
            </a:r>
          </a:p>
          <a:p>
            <a:pPr eaLnBrk="1" hangingPunct="1">
              <a:buFontTx/>
              <a:buNone/>
            </a:pPr>
            <a:r>
              <a:rPr lang="en-US" dirty="0">
                <a:ea typeface="ＭＳ Ｐゴシック" pitchFamily="27" charset="-128"/>
                <a:cs typeface="ＭＳ Ｐゴシック" pitchFamily="27" charset="-128"/>
              </a:rPr>
              <a:t>      IV. Supernovae</a:t>
            </a:r>
            <a:endParaRPr lang="en-US" sz="1200" dirty="0">
              <a:ea typeface="ＭＳ Ｐゴシック" pitchFamily="27" charset="-128"/>
              <a:cs typeface="ＭＳ Ｐゴシック" pitchFamily="27" charset="-128"/>
            </a:endParaRPr>
          </a:p>
          <a:p>
            <a:pPr eaLnBrk="1" hangingPunct="1">
              <a:buFontTx/>
              <a:buNone/>
            </a:pPr>
            <a:r>
              <a:rPr lang="en-US" sz="1200" dirty="0">
                <a:solidFill>
                  <a:schemeClr val="accent2"/>
                </a:solidFill>
                <a:ea typeface="Times New Roman" pitchFamily="27" charset="0"/>
                <a:cs typeface="Times New Roman" pitchFamily="27" charset="0"/>
              </a:rPr>
              <a:t>•    </a:t>
            </a:r>
            <a:r>
              <a:rPr lang="en-US" dirty="0">
                <a:solidFill>
                  <a:schemeClr val="accent2"/>
                </a:solidFill>
                <a:ea typeface="Times New Roman" pitchFamily="27" charset="0"/>
                <a:cs typeface="Times New Roman" pitchFamily="27" charset="0"/>
              </a:rPr>
              <a:t>Two multiband imaging surveys</a:t>
            </a:r>
            <a:r>
              <a:rPr lang="en-US" dirty="0">
                <a:solidFill>
                  <a:srgbClr val="FFFF00"/>
                </a:solidFill>
                <a:ea typeface="Times New Roman" pitchFamily="27" charset="0"/>
                <a:cs typeface="Times New Roman" pitchFamily="27" charset="0"/>
              </a:rPr>
              <a:t>:</a:t>
            </a:r>
            <a:endParaRPr lang="en-US" sz="1400" dirty="0">
              <a:solidFill>
                <a:srgbClr val="FFFF00"/>
              </a:solidFill>
              <a:ea typeface="Times New Roman" pitchFamily="27" charset="0"/>
              <a:cs typeface="Times New Roman" pitchFamily="27" charset="0"/>
            </a:endParaRPr>
          </a:p>
          <a:p>
            <a:pPr eaLnBrk="1" hangingPunct="1">
              <a:buFontTx/>
              <a:buNone/>
            </a:pPr>
            <a:r>
              <a:rPr lang="en-US" dirty="0">
                <a:ea typeface="Times New Roman" pitchFamily="27" charset="0"/>
                <a:cs typeface="Times New Roman" pitchFamily="27" charset="0"/>
              </a:rPr>
              <a:t>       5000 deg</a:t>
            </a:r>
            <a:r>
              <a:rPr lang="en-US" baseline="30000" dirty="0">
                <a:ea typeface="Times New Roman" pitchFamily="27" charset="0"/>
                <a:cs typeface="Times New Roman" pitchFamily="27" charset="0"/>
              </a:rPr>
              <a:t>2</a:t>
            </a:r>
            <a:r>
              <a:rPr lang="en-US" dirty="0">
                <a:ea typeface="Times New Roman" pitchFamily="27" charset="0"/>
                <a:cs typeface="Times New Roman" pitchFamily="27" charset="0"/>
              </a:rPr>
              <a:t> </a:t>
            </a:r>
            <a:r>
              <a:rPr lang="en-US" i="1" dirty="0" err="1">
                <a:ea typeface="Times New Roman" pitchFamily="27" charset="0"/>
                <a:cs typeface="Times New Roman" pitchFamily="27" charset="0"/>
              </a:rPr>
              <a:t>grizY</a:t>
            </a:r>
            <a:r>
              <a:rPr lang="en-US" i="1" dirty="0">
                <a:ea typeface="Times New Roman" pitchFamily="27" charset="0"/>
                <a:cs typeface="Times New Roman" pitchFamily="27" charset="0"/>
              </a:rPr>
              <a:t> </a:t>
            </a:r>
            <a:r>
              <a:rPr lang="en-US" dirty="0">
                <a:ea typeface="Times New Roman" pitchFamily="27" charset="0"/>
                <a:cs typeface="Times New Roman" pitchFamily="27" charset="0"/>
              </a:rPr>
              <a:t>to 24th mag</a:t>
            </a:r>
          </a:p>
          <a:p>
            <a:pPr eaLnBrk="1" hangingPunct="1">
              <a:buFontTx/>
              <a:buNone/>
            </a:pPr>
            <a:r>
              <a:rPr lang="en-US" dirty="0">
                <a:ea typeface="Times New Roman" pitchFamily="27" charset="0"/>
                <a:cs typeface="Times New Roman" pitchFamily="27" charset="0"/>
              </a:rPr>
              <a:t>       30 deg</a:t>
            </a:r>
            <a:r>
              <a:rPr lang="en-US" baseline="30000" dirty="0">
                <a:ea typeface="Times New Roman" pitchFamily="27" charset="0"/>
                <a:cs typeface="Times New Roman" pitchFamily="27" charset="0"/>
              </a:rPr>
              <a:t>2</a:t>
            </a:r>
            <a:r>
              <a:rPr lang="en-US" dirty="0">
                <a:ea typeface="Times New Roman" pitchFamily="27" charset="0"/>
                <a:cs typeface="Times New Roman" pitchFamily="27" charset="0"/>
              </a:rPr>
              <a:t> repeat </a:t>
            </a:r>
            <a:r>
              <a:rPr lang="en-US" i="1" dirty="0" err="1">
                <a:ea typeface="Times New Roman" pitchFamily="27" charset="0"/>
                <a:cs typeface="Times New Roman" pitchFamily="27" charset="0"/>
              </a:rPr>
              <a:t>griz</a:t>
            </a:r>
            <a:r>
              <a:rPr lang="en-US" dirty="0">
                <a:ea typeface="Times New Roman" pitchFamily="27" charset="0"/>
                <a:cs typeface="Times New Roman" pitchFamily="27" charset="0"/>
              </a:rPr>
              <a:t> (</a:t>
            </a:r>
            <a:r>
              <a:rPr lang="en-US" dirty="0" err="1">
                <a:ea typeface="Times New Roman" pitchFamily="27" charset="0"/>
                <a:cs typeface="Times New Roman" pitchFamily="27" charset="0"/>
              </a:rPr>
              <a:t>SNe</a:t>
            </a:r>
            <a:r>
              <a:rPr lang="en-US" dirty="0">
                <a:ea typeface="Times New Roman" pitchFamily="27" charset="0"/>
                <a:cs typeface="Times New Roman" pitchFamily="27" charset="0"/>
              </a:rPr>
              <a:t>)</a:t>
            </a:r>
            <a:endParaRPr lang="en-US" sz="1200" dirty="0">
              <a:ea typeface="Times New Roman" pitchFamily="27" charset="0"/>
              <a:cs typeface="Times New Roman" pitchFamily="27" charset="0"/>
            </a:endParaRPr>
          </a:p>
          <a:p>
            <a:pPr eaLnBrk="1" hangingPunct="1">
              <a:buFontTx/>
              <a:buNone/>
            </a:pPr>
            <a:r>
              <a:rPr lang="en-US" sz="1200" dirty="0">
                <a:solidFill>
                  <a:schemeClr val="accent2"/>
                </a:solidFill>
                <a:ea typeface="Times New Roman" pitchFamily="27" charset="0"/>
                <a:cs typeface="Times New Roman" pitchFamily="27" charset="0"/>
              </a:rPr>
              <a:t>•    </a:t>
            </a:r>
            <a:r>
              <a:rPr lang="en-US" dirty="0">
                <a:solidFill>
                  <a:schemeClr val="accent2"/>
                </a:solidFill>
                <a:ea typeface="Times New Roman" pitchFamily="27" charset="0"/>
                <a:cs typeface="Times New Roman" pitchFamily="27" charset="0"/>
              </a:rPr>
              <a:t>New 3 deg</a:t>
            </a:r>
            <a:r>
              <a:rPr lang="en-US" baseline="30000" dirty="0">
                <a:solidFill>
                  <a:schemeClr val="accent2"/>
                </a:solidFill>
                <a:ea typeface="Times New Roman" pitchFamily="27" charset="0"/>
                <a:cs typeface="Times New Roman" pitchFamily="27" charset="0"/>
              </a:rPr>
              <a:t>2</a:t>
            </a:r>
            <a:r>
              <a:rPr lang="en-US" dirty="0">
                <a:solidFill>
                  <a:schemeClr val="accent2"/>
                </a:solidFill>
                <a:ea typeface="Times New Roman" pitchFamily="27" charset="0"/>
                <a:cs typeface="Times New Roman" pitchFamily="27" charset="0"/>
              </a:rPr>
              <a:t> FOV camera</a:t>
            </a:r>
          </a:p>
          <a:p>
            <a:pPr eaLnBrk="1" hangingPunct="1">
              <a:buFontTx/>
              <a:buNone/>
            </a:pPr>
            <a:r>
              <a:rPr lang="en-US" dirty="0">
                <a:solidFill>
                  <a:schemeClr val="accent2"/>
                </a:solidFill>
                <a:ea typeface="Times New Roman" pitchFamily="27" charset="0"/>
                <a:cs typeface="Times New Roman" pitchFamily="27" charset="0"/>
              </a:rPr>
              <a:t>   </a:t>
            </a:r>
            <a:r>
              <a:rPr lang="en-US" dirty="0" smtClean="0">
                <a:solidFill>
                  <a:schemeClr val="accent2"/>
                </a:solidFill>
                <a:ea typeface="Times New Roman" pitchFamily="27" charset="0"/>
                <a:cs typeface="Times New Roman" pitchFamily="27" charset="0"/>
              </a:rPr>
              <a:t> on </a:t>
            </a:r>
            <a:r>
              <a:rPr lang="en-US" dirty="0">
                <a:solidFill>
                  <a:schemeClr val="accent2"/>
                </a:solidFill>
                <a:ea typeface="Times New Roman" pitchFamily="27" charset="0"/>
                <a:cs typeface="Times New Roman" pitchFamily="27" charset="0"/>
              </a:rPr>
              <a:t>the Blanco 4m telescope</a:t>
            </a:r>
          </a:p>
          <a:p>
            <a:pPr eaLnBrk="1" hangingPunct="1">
              <a:buFontTx/>
              <a:buNone/>
            </a:pPr>
            <a:r>
              <a:rPr lang="en-US" dirty="0">
                <a:ea typeface="Times New Roman" pitchFamily="27" charset="0"/>
                <a:cs typeface="Times New Roman" pitchFamily="27" charset="0"/>
              </a:rPr>
              <a:t>       Survey 2013-2018 (525 nights)</a:t>
            </a:r>
          </a:p>
          <a:p>
            <a:pPr eaLnBrk="1" hangingPunct="1">
              <a:buFontTx/>
              <a:buNone/>
            </a:pPr>
            <a:r>
              <a:rPr lang="en-US" dirty="0">
                <a:ea typeface="Times New Roman" pitchFamily="27" charset="0"/>
                <a:cs typeface="Times New Roman" pitchFamily="27" charset="0"/>
              </a:rPr>
              <a:t>       </a:t>
            </a:r>
            <a:r>
              <a:rPr lang="en-US" dirty="0" smtClean="0">
                <a:ea typeface="Times New Roman" pitchFamily="27" charset="0"/>
                <a:cs typeface="Times New Roman" pitchFamily="27" charset="0"/>
              </a:rPr>
              <a:t>Facility </a:t>
            </a:r>
            <a:r>
              <a:rPr lang="en-US" dirty="0">
                <a:ea typeface="Times New Roman" pitchFamily="27" charset="0"/>
                <a:cs typeface="Times New Roman" pitchFamily="27" charset="0"/>
              </a:rPr>
              <a:t>instrument for astronomy </a:t>
            </a:r>
          </a:p>
          <a:p>
            <a:pPr eaLnBrk="1" hangingPunct="1">
              <a:buFontTx/>
              <a:buNone/>
            </a:pPr>
            <a:r>
              <a:rPr lang="en-US" dirty="0">
                <a:ea typeface="Times New Roman" pitchFamily="27" charset="0"/>
                <a:cs typeface="Times New Roman" pitchFamily="27" charset="0"/>
              </a:rPr>
              <a:t>       </a:t>
            </a:r>
            <a:r>
              <a:rPr lang="en-US" dirty="0" smtClean="0">
                <a:ea typeface="Times New Roman" pitchFamily="27" charset="0"/>
                <a:cs typeface="Times New Roman" pitchFamily="27" charset="0"/>
              </a:rPr>
              <a:t>community </a:t>
            </a:r>
            <a:r>
              <a:rPr lang="en-US" dirty="0">
                <a:ea typeface="Times New Roman" pitchFamily="27" charset="0"/>
                <a:cs typeface="Times New Roman" pitchFamily="27" charset="0"/>
              </a:rPr>
              <a:t>(DES 30% time)</a:t>
            </a:r>
          </a:p>
          <a:p>
            <a:pPr eaLnBrk="1" hangingPunct="1">
              <a:buFontTx/>
              <a:buNone/>
            </a:pPr>
            <a:r>
              <a:rPr lang="en-US" sz="1600" dirty="0">
                <a:ea typeface="Times New Roman" pitchFamily="27" charset="0"/>
                <a:cs typeface="Times New Roman" pitchFamily="27" charset="0"/>
              </a:rPr>
              <a:t>        </a:t>
            </a:r>
          </a:p>
        </p:txBody>
      </p:sp>
      <p:pic>
        <p:nvPicPr>
          <p:cNvPr id="6" name="Picture 5" descr="_DSC3217_HD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800" y="1676400"/>
            <a:ext cx="4999757" cy="41148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219200" y="6172200"/>
            <a:ext cx="6400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solidFill>
                  <a:schemeClr val="tx1"/>
                </a:solidFill>
                <a:latin typeface="Arial"/>
                <a:ea typeface="Arial" pitchFamily="-111" charset="0"/>
                <a:cs typeface="Arial"/>
                <a:sym typeface="Arial" pitchFamily="-111" charset="0"/>
              </a:rPr>
              <a:t>www.darkenergysurvey.org              </a:t>
            </a:r>
            <a:r>
              <a:rPr lang="en-US" dirty="0" err="1" smtClean="0">
                <a:solidFill>
                  <a:schemeClr val="tx1"/>
                </a:solidFill>
                <a:latin typeface="Arial"/>
                <a:ea typeface="Arial" pitchFamily="-111" charset="0"/>
                <a:cs typeface="Arial"/>
                <a:sym typeface="Arial" pitchFamily="-111" charset="0"/>
              </a:rPr>
              <a:t>darkenergydetectives.org</a:t>
            </a:r>
            <a:endParaRPr lang="en-US" dirty="0">
              <a:solidFill>
                <a:schemeClr val="tx1"/>
              </a:solidFill>
              <a:latin typeface="Arial"/>
              <a:ea typeface="Arial" pitchFamily="-111" charset="0"/>
              <a:cs typeface="Arial"/>
              <a:sym typeface="Arial" pitchFamily="-11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16753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0D59F11-F73B-5846-AC0D-BB3B66F6B639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50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-609600" y="514350"/>
            <a:ext cx="91440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07" tIns="45704" rIns="91407" bIns="45704" numCol="1" anchor="t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Arial" charset="0"/>
              </a:defRPr>
            </a:lvl5pPr>
            <a:lvl6pPr marL="457035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Arial" charset="0"/>
              </a:defRPr>
            </a:lvl6pPr>
            <a:lvl7pPr marL="914071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Arial" charset="0"/>
              </a:defRPr>
            </a:lvl7pPr>
            <a:lvl8pPr marL="137111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Arial" charset="0"/>
              </a:defRPr>
            </a:lvl8pPr>
            <a:lvl9pPr marL="1828146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Arial" charset="0"/>
              </a:defRPr>
            </a:lvl9pPr>
          </a:lstStyle>
          <a:p>
            <a:r>
              <a:rPr lang="en-US" sz="3200" dirty="0" smtClean="0"/>
              <a:t>Dark Energy Spectroscopic Instrument</a:t>
            </a:r>
            <a:endParaRPr lang="en-US" sz="3200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533400" y="990600"/>
            <a:ext cx="8319679" cy="5369859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vert="horz" wrap="square" lIns="91407" tIns="45704" rIns="91407" bIns="45704" numCol="1" anchor="t" anchorCtr="0" compatLnSpc="1">
            <a:prstTxWarp prst="textNoShape">
              <a:avLst/>
            </a:prstTxWarp>
            <a:normAutofit fontScale="92500" lnSpcReduction="10000"/>
          </a:bodyPr>
          <a:lstStyle>
            <a:lvl1pPr marL="342778" indent="-342778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742684" indent="-285647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2pPr>
            <a:lvl3pPr marL="1142589" indent="-228517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 sz="2000">
                <a:solidFill>
                  <a:schemeClr val="tx1"/>
                </a:solidFill>
                <a:latin typeface="+mn-lt"/>
              </a:defRPr>
            </a:lvl3pPr>
            <a:lvl4pPr marL="1599626" indent="-228517" algn="l" rtl="0" fontAlgn="base">
              <a:spcBef>
                <a:spcPct val="20000"/>
              </a:spcBef>
              <a:spcAft>
                <a:spcPct val="0"/>
              </a:spcAft>
              <a:buChar char="o"/>
              <a:defRPr sz="2000">
                <a:solidFill>
                  <a:schemeClr val="tx1"/>
                </a:solidFill>
                <a:latin typeface="Arial Unicode MS" pitchFamily="34" charset="-128"/>
              </a:defRPr>
            </a:lvl4pPr>
            <a:lvl5pPr marL="2056665" indent="-228517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5pPr>
            <a:lvl6pPr marL="2513701" indent="-228517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6pPr>
            <a:lvl7pPr marL="2970736" indent="-228517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7pPr>
            <a:lvl8pPr marL="3427774" indent="-228517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8pPr>
            <a:lvl9pPr marL="3884807" indent="-228517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9pPr>
          </a:lstStyle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New Stage-IV Experiment</a:t>
            </a:r>
          </a:p>
          <a:p>
            <a:pPr lvl="1"/>
            <a:r>
              <a:rPr lang="en-US" dirty="0" smtClean="0"/>
              <a:t>5000-fiber, wide-field spectrograph to be built for the 4-m </a:t>
            </a:r>
            <a:r>
              <a:rPr lang="en-US" dirty="0" err="1" smtClean="0"/>
              <a:t>Mayall</a:t>
            </a:r>
            <a:r>
              <a:rPr lang="en-US" dirty="0" smtClean="0"/>
              <a:t> telescope at KPNO </a:t>
            </a:r>
          </a:p>
          <a:p>
            <a:pPr lvl="1"/>
            <a:r>
              <a:rPr lang="en-US" dirty="0" smtClean="0"/>
              <a:t>20-35M galaxy redshifts to probe Dark Energy via Baryon Acoustic Oscillations and Redshift Space Distortions</a:t>
            </a:r>
          </a:p>
          <a:p>
            <a:pPr lvl="1"/>
            <a:r>
              <a:rPr lang="en-US" dirty="0"/>
              <a:t>R</a:t>
            </a:r>
            <a:r>
              <a:rPr lang="en-US" dirty="0" smtClean="0"/>
              <a:t>ecommended by Community Dark Energy report (Rocky-III, 2012)</a:t>
            </a:r>
          </a:p>
          <a:p>
            <a:pPr lvl="1"/>
            <a:r>
              <a:rPr lang="en-US" dirty="0" smtClean="0"/>
              <a:t>fill the operational time gap between DES and LSST (and before Euclid), ~2018-2020 </a:t>
            </a:r>
          </a:p>
          <a:p>
            <a:pPr lvl="1"/>
            <a:r>
              <a:rPr lang="en-US" dirty="0" smtClean="0"/>
              <a:t>rich scientific program: dark energy, inflation, neutrino mass hierarchy</a:t>
            </a:r>
          </a:p>
          <a:p>
            <a:r>
              <a:rPr lang="en-US" dirty="0" smtClean="0"/>
              <a:t>Led by LBNL </a:t>
            </a:r>
            <a:r>
              <a:rPr lang="en-US" sz="2200" dirty="0" smtClean="0">
                <a:solidFill>
                  <a:schemeClr val="tx1"/>
                </a:solidFill>
              </a:rPr>
              <a:t>(you will hear details tomorrow)</a:t>
            </a:r>
          </a:p>
          <a:p>
            <a:r>
              <a:rPr lang="en-US" dirty="0" err="1" smtClean="0"/>
              <a:t>Fermilab</a:t>
            </a:r>
            <a:r>
              <a:rPr lang="en-US" dirty="0" smtClean="0"/>
              <a:t> is part of the collaboration, building on DES experience and capitalizing on infrastructure developed for DES.</a:t>
            </a:r>
          </a:p>
          <a:p>
            <a:endParaRPr lang="en-US" dirty="0" smtClean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80602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0D59F11-F73B-5846-AC0D-BB3B66F6B639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51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-304800" y="457200"/>
            <a:ext cx="91440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07" tIns="45704" rIns="91407" bIns="45704" numCol="1" anchor="t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Arial" charset="0"/>
              </a:defRPr>
            </a:lvl5pPr>
            <a:lvl6pPr marL="457035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Arial" charset="0"/>
              </a:defRPr>
            </a:lvl6pPr>
            <a:lvl7pPr marL="914071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Arial" charset="0"/>
              </a:defRPr>
            </a:lvl7pPr>
            <a:lvl8pPr marL="137111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Arial" charset="0"/>
              </a:defRPr>
            </a:lvl8pPr>
            <a:lvl9pPr marL="1828146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Arial" charset="0"/>
              </a:defRPr>
            </a:lvl9pPr>
          </a:lstStyle>
          <a:p>
            <a:r>
              <a:rPr lang="en-US" dirty="0" err="1" smtClean="0"/>
              <a:t>Fermilab</a:t>
            </a:r>
            <a:r>
              <a:rPr lang="en-US" dirty="0" smtClean="0"/>
              <a:t> Contributions to DESI</a:t>
            </a:r>
            <a:endParaRPr lang="en-US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619125" y="1371600"/>
            <a:ext cx="8448675" cy="5751513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vert="horz" wrap="square" lIns="91407" tIns="45704" rIns="91407" bIns="45704" numCol="1" anchor="t" anchorCtr="0" compatLnSpc="1">
            <a:prstTxWarp prst="textNoShape">
              <a:avLst/>
            </a:prstTxWarp>
          </a:bodyPr>
          <a:lstStyle>
            <a:lvl1pPr marL="342778" indent="-342778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742684" indent="-285647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2pPr>
            <a:lvl3pPr marL="1142589" indent="-228517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 sz="2000">
                <a:solidFill>
                  <a:schemeClr val="tx1"/>
                </a:solidFill>
                <a:latin typeface="+mn-lt"/>
              </a:defRPr>
            </a:lvl3pPr>
            <a:lvl4pPr marL="1599626" indent="-228517" algn="l" rtl="0" fontAlgn="base">
              <a:spcBef>
                <a:spcPct val="20000"/>
              </a:spcBef>
              <a:spcAft>
                <a:spcPct val="0"/>
              </a:spcAft>
              <a:buChar char="o"/>
              <a:defRPr sz="2000">
                <a:solidFill>
                  <a:schemeClr val="tx1"/>
                </a:solidFill>
                <a:latin typeface="Arial Unicode MS" pitchFamily="34" charset="-128"/>
              </a:defRPr>
            </a:lvl4pPr>
            <a:lvl5pPr marL="2056665" indent="-228517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5pPr>
            <a:lvl6pPr marL="2513701" indent="-228517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6pPr>
            <a:lvl7pPr marL="2970736" indent="-228517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7pPr>
            <a:lvl8pPr marL="3427774" indent="-228517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8pPr>
            <a:lvl9pPr marL="3884807" indent="-228517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9pPr>
          </a:lstStyle>
          <a:p>
            <a:r>
              <a:rPr lang="en-US" dirty="0" smtClean="0"/>
              <a:t>Project management:</a:t>
            </a:r>
          </a:p>
          <a:p>
            <a:pPr lvl="1"/>
            <a:r>
              <a:rPr lang="en-US" dirty="0" smtClean="0"/>
              <a:t>DESI Steering Committee: </a:t>
            </a:r>
            <a:r>
              <a:rPr lang="en-US" dirty="0" err="1" smtClean="0"/>
              <a:t>Flaugher</a:t>
            </a:r>
            <a:r>
              <a:rPr lang="en-US" dirty="0" smtClean="0"/>
              <a:t>, </a:t>
            </a:r>
            <a:r>
              <a:rPr lang="en-US" dirty="0" err="1" smtClean="0"/>
              <a:t>Kron</a:t>
            </a:r>
            <a:r>
              <a:rPr lang="en-US" dirty="0" smtClean="0"/>
              <a:t> </a:t>
            </a:r>
          </a:p>
          <a:p>
            <a:pPr lvl="1"/>
            <a:r>
              <a:rPr lang="en-US" dirty="0" smtClean="0"/>
              <a:t>Inst. Rep and Chair of Spokesperson Search Committee: </a:t>
            </a:r>
            <a:r>
              <a:rPr lang="en-US" dirty="0" err="1" smtClean="0"/>
              <a:t>Flaugher</a:t>
            </a:r>
            <a:r>
              <a:rPr lang="en-US" dirty="0" smtClean="0"/>
              <a:t> </a:t>
            </a:r>
          </a:p>
          <a:p>
            <a:pPr lvl="1"/>
            <a:r>
              <a:rPr lang="en-US" dirty="0" smtClean="0"/>
              <a:t>Leading development of Science Requirements: Kent </a:t>
            </a:r>
          </a:p>
          <a:p>
            <a:pPr lvl="1"/>
            <a:r>
              <a:rPr lang="en-US" dirty="0" smtClean="0"/>
              <a:t>L2 manager for the Corrector Barrel: Gutierrez</a:t>
            </a:r>
          </a:p>
          <a:p>
            <a:pPr lvl="1"/>
            <a:r>
              <a:rPr lang="en-US" dirty="0" smtClean="0"/>
              <a:t>L2 co-manager for Integration and Testing: </a:t>
            </a:r>
            <a:r>
              <a:rPr lang="en-US" dirty="0" err="1" smtClean="0"/>
              <a:t>Flaugher</a:t>
            </a:r>
            <a:r>
              <a:rPr lang="en-US" dirty="0" smtClean="0"/>
              <a:t> </a:t>
            </a:r>
          </a:p>
          <a:p>
            <a:r>
              <a:rPr lang="en-US" dirty="0" smtClean="0"/>
              <a:t>Technical:</a:t>
            </a:r>
          </a:p>
          <a:p>
            <a:pPr lvl="1"/>
            <a:r>
              <a:rPr lang="en-US" dirty="0"/>
              <a:t>CCD packaging and </a:t>
            </a:r>
            <a:r>
              <a:rPr lang="en-US" dirty="0" smtClean="0"/>
              <a:t>testing: Estrada</a:t>
            </a:r>
            <a:endParaRPr lang="en-US" dirty="0"/>
          </a:p>
          <a:p>
            <a:pPr lvl="1"/>
            <a:r>
              <a:rPr lang="en-US" dirty="0"/>
              <a:t>C</a:t>
            </a:r>
            <a:r>
              <a:rPr lang="en-US" dirty="0" smtClean="0"/>
              <a:t>orrector barrel: Gutierrez</a:t>
            </a:r>
            <a:endParaRPr lang="en-US" dirty="0"/>
          </a:p>
          <a:p>
            <a:pPr lvl="1"/>
            <a:r>
              <a:rPr lang="en-US" dirty="0" smtClean="0"/>
              <a:t>On</a:t>
            </a:r>
            <a:r>
              <a:rPr lang="en-US" dirty="0"/>
              <a:t>-line </a:t>
            </a:r>
            <a:r>
              <a:rPr lang="en-US" dirty="0" smtClean="0"/>
              <a:t>software: Buckley</a:t>
            </a:r>
            <a:r>
              <a:rPr lang="en-US" dirty="0"/>
              <a:t>-</a:t>
            </a:r>
            <a:r>
              <a:rPr lang="en-US" dirty="0" smtClean="0"/>
              <a:t>Geer</a:t>
            </a:r>
            <a:endParaRPr lang="en-US" dirty="0"/>
          </a:p>
          <a:p>
            <a:pPr lvl="1"/>
            <a:r>
              <a:rPr lang="en-US" dirty="0" smtClean="0"/>
              <a:t>Simulation framework for trade studies: Nord</a:t>
            </a:r>
            <a:endParaRPr lang="en-US" dirty="0"/>
          </a:p>
          <a:p>
            <a:pPr lvl="1"/>
            <a:r>
              <a:rPr lang="en-US" dirty="0"/>
              <a:t>S</a:t>
            </a:r>
            <a:r>
              <a:rPr lang="en-US" dirty="0" smtClean="0"/>
              <a:t>oftware </a:t>
            </a:r>
            <a:r>
              <a:rPr lang="en-US" dirty="0"/>
              <a:t>analysis </a:t>
            </a:r>
            <a:r>
              <a:rPr lang="en-US" dirty="0" smtClean="0"/>
              <a:t>framework: </a:t>
            </a:r>
            <a:r>
              <a:rPr lang="en-US" dirty="0" err="1" smtClean="0"/>
              <a:t>Dodelson</a:t>
            </a:r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91883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0D59F11-F73B-5846-AC0D-BB3B66F6B639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52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563768" y="133350"/>
            <a:ext cx="8046832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07" tIns="45704" rIns="91407" bIns="45704" numCol="1" anchor="t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Arial" charset="0"/>
              </a:defRPr>
            </a:lvl5pPr>
            <a:lvl6pPr marL="457035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Arial" charset="0"/>
              </a:defRPr>
            </a:lvl6pPr>
            <a:lvl7pPr marL="914071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Arial" charset="0"/>
              </a:defRPr>
            </a:lvl7pPr>
            <a:lvl8pPr marL="137111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Arial" charset="0"/>
              </a:defRPr>
            </a:lvl8pPr>
            <a:lvl9pPr marL="1828146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Arial" charset="0"/>
              </a:defRPr>
            </a:lvl9pPr>
          </a:lstStyle>
          <a:p>
            <a:r>
              <a:rPr lang="en-US" sz="3200" dirty="0" smtClean="0"/>
              <a:t>DESI CCD Packaging </a:t>
            </a:r>
          </a:p>
          <a:p>
            <a:r>
              <a:rPr lang="en-US" sz="3200" dirty="0" smtClean="0"/>
              <a:t>&amp; Testing at </a:t>
            </a:r>
            <a:r>
              <a:rPr lang="en-US" sz="3200" dirty="0" err="1" smtClean="0"/>
              <a:t>Fermilab</a:t>
            </a:r>
            <a:endParaRPr lang="en-US" sz="3200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138098" y="2421958"/>
            <a:ext cx="2681302" cy="930842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vert="horz" wrap="square" lIns="91407" tIns="45704" rIns="91407" bIns="45704" numCol="1" anchor="t" anchorCtr="0" compatLnSpc="1">
            <a:prstTxWarp prst="textNoShape">
              <a:avLst/>
            </a:prstTxWarp>
          </a:bodyPr>
          <a:lstStyle>
            <a:lvl1pPr marL="342778" indent="-342778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742684" indent="-285647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2pPr>
            <a:lvl3pPr marL="1142589" indent="-228517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 sz="2000">
                <a:solidFill>
                  <a:schemeClr val="tx1"/>
                </a:solidFill>
                <a:latin typeface="+mn-lt"/>
              </a:defRPr>
            </a:lvl3pPr>
            <a:lvl4pPr marL="1599626" indent="-228517" algn="l" rtl="0" fontAlgn="base">
              <a:spcBef>
                <a:spcPct val="20000"/>
              </a:spcBef>
              <a:spcAft>
                <a:spcPct val="0"/>
              </a:spcAft>
              <a:buChar char="o"/>
              <a:defRPr sz="2000">
                <a:solidFill>
                  <a:schemeClr val="tx1"/>
                </a:solidFill>
                <a:latin typeface="Arial Unicode MS" pitchFamily="34" charset="-128"/>
              </a:defRPr>
            </a:lvl4pPr>
            <a:lvl5pPr marL="2056665" indent="-228517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5pPr>
            <a:lvl6pPr marL="2513701" indent="-228517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6pPr>
            <a:lvl7pPr marL="2970736" indent="-228517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7pPr>
            <a:lvl8pPr marL="3427774" indent="-228517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8pPr>
            <a:lvl9pPr marL="3884807" indent="-228517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9pPr>
          </a:lstStyle>
          <a:p>
            <a:r>
              <a:rPr lang="en-US" dirty="0" err="1" smtClean="0"/>
              <a:t>Fermilab</a:t>
            </a:r>
            <a:r>
              <a:rPr lang="en-US" dirty="0" smtClean="0"/>
              <a:t> has constructed a CCD packaging station for DESI</a:t>
            </a:r>
            <a:endParaRPr lang="en-US" dirty="0"/>
          </a:p>
        </p:txBody>
      </p:sp>
      <p:sp>
        <p:nvSpPr>
          <p:cNvPr id="7" name="Slide Number Placeholder 3"/>
          <p:cNvSpPr txBox="1">
            <a:spLocks/>
          </p:cNvSpPr>
          <p:nvPr/>
        </p:nvSpPr>
        <p:spPr>
          <a:xfrm>
            <a:off x="6354935" y="6400800"/>
            <a:ext cx="2057400" cy="457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rgbClr val="000000"/>
                </a:solidFill>
                <a:latin typeface="Arial" pitchFamily="27" charset="0"/>
                <a:ea typeface="Arial" pitchFamily="27" charset="0"/>
                <a:cs typeface="Arial" pitchFamily="27" charset="0"/>
                <a:sym typeface="Arial" pitchFamily="27" charset="0"/>
              </a:defRPr>
            </a:lvl1pPr>
            <a:lvl2pPr marL="455451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rgbClr val="000000"/>
                </a:solidFill>
                <a:latin typeface="Arial" pitchFamily="27" charset="0"/>
                <a:ea typeface="Arial" pitchFamily="27" charset="0"/>
                <a:cs typeface="Arial" pitchFamily="27" charset="0"/>
                <a:sym typeface="Arial" pitchFamily="27" charset="0"/>
              </a:defRPr>
            </a:lvl2pPr>
            <a:lvl3pPr marL="91248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rgbClr val="000000"/>
                </a:solidFill>
                <a:latin typeface="Arial" pitchFamily="27" charset="0"/>
                <a:ea typeface="Arial" pitchFamily="27" charset="0"/>
                <a:cs typeface="Arial" pitchFamily="27" charset="0"/>
                <a:sym typeface="Arial" pitchFamily="27" charset="0"/>
              </a:defRPr>
            </a:lvl3pPr>
            <a:lvl4pPr marL="1369523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rgbClr val="000000"/>
                </a:solidFill>
                <a:latin typeface="Arial" pitchFamily="27" charset="0"/>
                <a:ea typeface="Arial" pitchFamily="27" charset="0"/>
                <a:cs typeface="Arial" pitchFamily="27" charset="0"/>
                <a:sym typeface="Arial" pitchFamily="27" charset="0"/>
              </a:defRPr>
            </a:lvl4pPr>
            <a:lvl5pPr marL="182655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rgbClr val="000000"/>
                </a:solidFill>
                <a:latin typeface="Arial" pitchFamily="27" charset="0"/>
                <a:ea typeface="Arial" pitchFamily="27" charset="0"/>
                <a:cs typeface="Arial" pitchFamily="27" charset="0"/>
                <a:sym typeface="Arial" pitchFamily="27" charset="0"/>
              </a:defRPr>
            </a:lvl5pPr>
            <a:lvl6pPr marL="2285181" algn="l" defTabSz="457035" rtl="0" eaLnBrk="1" latinLnBrk="0" hangingPunct="1">
              <a:defRPr kern="1200">
                <a:solidFill>
                  <a:srgbClr val="000000"/>
                </a:solidFill>
                <a:latin typeface="Arial" pitchFamily="27" charset="0"/>
                <a:ea typeface="Arial" pitchFamily="27" charset="0"/>
                <a:cs typeface="Arial" pitchFamily="27" charset="0"/>
                <a:sym typeface="Arial" pitchFamily="27" charset="0"/>
              </a:defRPr>
            </a:lvl6pPr>
            <a:lvl7pPr marL="2742219" algn="l" defTabSz="457035" rtl="0" eaLnBrk="1" latinLnBrk="0" hangingPunct="1">
              <a:defRPr kern="1200">
                <a:solidFill>
                  <a:srgbClr val="000000"/>
                </a:solidFill>
                <a:latin typeface="Arial" pitchFamily="27" charset="0"/>
                <a:ea typeface="Arial" pitchFamily="27" charset="0"/>
                <a:cs typeface="Arial" pitchFamily="27" charset="0"/>
                <a:sym typeface="Arial" pitchFamily="27" charset="0"/>
              </a:defRPr>
            </a:lvl7pPr>
            <a:lvl8pPr marL="3199252" algn="l" defTabSz="457035" rtl="0" eaLnBrk="1" latinLnBrk="0" hangingPunct="1">
              <a:defRPr kern="1200">
                <a:solidFill>
                  <a:srgbClr val="000000"/>
                </a:solidFill>
                <a:latin typeface="Arial" pitchFamily="27" charset="0"/>
                <a:ea typeface="Arial" pitchFamily="27" charset="0"/>
                <a:cs typeface="Arial" pitchFamily="27" charset="0"/>
                <a:sym typeface="Arial" pitchFamily="27" charset="0"/>
              </a:defRPr>
            </a:lvl8pPr>
            <a:lvl9pPr marL="3656291" algn="l" defTabSz="457035" rtl="0" eaLnBrk="1" latinLnBrk="0" hangingPunct="1">
              <a:defRPr kern="1200">
                <a:solidFill>
                  <a:srgbClr val="000000"/>
                </a:solidFill>
                <a:latin typeface="Arial" pitchFamily="27" charset="0"/>
                <a:ea typeface="Arial" pitchFamily="27" charset="0"/>
                <a:cs typeface="Arial" pitchFamily="27" charset="0"/>
                <a:sym typeface="Arial" pitchFamily="27" charset="0"/>
              </a:defRPr>
            </a:lvl9pPr>
          </a:lstStyle>
          <a:p>
            <a:pPr>
              <a:defRPr/>
            </a:pPr>
            <a:fld id="{AF0A9C52-8B53-4C05-9A81-294526E1F03C}" type="slidenum">
              <a:rPr lang="en-US" smtClean="0"/>
              <a:pPr>
                <a:defRPr/>
              </a:pPr>
              <a:t>52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9768" y="1545467"/>
            <a:ext cx="5684632" cy="4321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7303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0D59F11-F73B-5846-AC0D-BB3B66F6B639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53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263531" y="2528357"/>
            <a:ext cx="8519366" cy="4341312"/>
            <a:chOff x="466135" y="846150"/>
            <a:chExt cx="8519366" cy="4341312"/>
          </a:xfrm>
        </p:grpSpPr>
        <p:grpSp>
          <p:nvGrpSpPr>
            <p:cNvPr id="6" name="Group 5"/>
            <p:cNvGrpSpPr/>
            <p:nvPr/>
          </p:nvGrpSpPr>
          <p:grpSpPr>
            <a:xfrm>
              <a:off x="466135" y="933126"/>
              <a:ext cx="8321761" cy="4254336"/>
              <a:chOff x="1871134" y="1809545"/>
              <a:chExt cx="9144000" cy="4540250"/>
            </a:xfrm>
          </p:grpSpPr>
          <p:pic>
            <p:nvPicPr>
              <p:cNvPr id="13" name="Picture 12" descr="cross section solid.GIF"/>
              <p:cNvPicPr>
                <a:picLocks noChangeAspect="1"/>
              </p:cNvPicPr>
              <p:nvPr/>
            </p:nvPicPr>
            <p:blipFill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871134" y="1809545"/>
                <a:ext cx="9144000" cy="4540250"/>
              </a:xfrm>
              <a:prstGeom prst="rect">
                <a:avLst/>
              </a:prstGeom>
            </p:spPr>
          </p:pic>
          <p:sp>
            <p:nvSpPr>
              <p:cNvPr id="14" name="Right Arrow 13"/>
              <p:cNvSpPr/>
              <p:nvPr/>
            </p:nvSpPr>
            <p:spPr>
              <a:xfrm>
                <a:off x="2823633" y="2197102"/>
                <a:ext cx="258234" cy="127000"/>
              </a:xfrm>
              <a:prstGeom prst="rightArrow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118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srgbClr val="FFFFFF"/>
                  </a:solidFill>
                  <a:latin typeface="Times New Roman"/>
                </a:endParaRPr>
              </a:p>
            </p:txBody>
          </p:sp>
          <p:sp>
            <p:nvSpPr>
              <p:cNvPr id="15" name="Right Arrow 14"/>
              <p:cNvSpPr/>
              <p:nvPr/>
            </p:nvSpPr>
            <p:spPr>
              <a:xfrm>
                <a:off x="2840565" y="5825070"/>
                <a:ext cx="258234" cy="127000"/>
              </a:xfrm>
              <a:prstGeom prst="rightArrow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118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srgbClr val="FFFFFF"/>
                  </a:solidFill>
                  <a:latin typeface="Times New Roman"/>
                </a:endParaRPr>
              </a:p>
            </p:txBody>
          </p:sp>
          <p:sp>
            <p:nvSpPr>
              <p:cNvPr id="16" name="Right Arrow 15"/>
              <p:cNvSpPr/>
              <p:nvPr/>
            </p:nvSpPr>
            <p:spPr>
              <a:xfrm flipH="1">
                <a:off x="3767666" y="2578102"/>
                <a:ext cx="258234" cy="127000"/>
              </a:xfrm>
              <a:prstGeom prst="rightArrow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118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srgbClr val="FFFFFF"/>
                  </a:solidFill>
                  <a:latin typeface="Times New Roman"/>
                </a:endParaRPr>
              </a:p>
            </p:txBody>
          </p:sp>
          <p:sp>
            <p:nvSpPr>
              <p:cNvPr id="17" name="Right Arrow 16"/>
              <p:cNvSpPr/>
              <p:nvPr/>
            </p:nvSpPr>
            <p:spPr>
              <a:xfrm flipH="1">
                <a:off x="3767666" y="5444069"/>
                <a:ext cx="258234" cy="127000"/>
              </a:xfrm>
              <a:prstGeom prst="rightArrow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118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srgbClr val="FFFFFF"/>
                  </a:solidFill>
                  <a:latin typeface="Times New Roman"/>
                </a:endParaRPr>
              </a:p>
            </p:txBody>
          </p:sp>
          <p:sp>
            <p:nvSpPr>
              <p:cNvPr id="18" name="Right Arrow 17"/>
              <p:cNvSpPr/>
              <p:nvPr/>
            </p:nvSpPr>
            <p:spPr>
              <a:xfrm flipH="1">
                <a:off x="8949266" y="2175937"/>
                <a:ext cx="258234" cy="127000"/>
              </a:xfrm>
              <a:prstGeom prst="rightArrow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118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srgbClr val="FFFFFF"/>
                  </a:solidFill>
                  <a:latin typeface="Times New Roman"/>
                </a:endParaRPr>
              </a:p>
            </p:txBody>
          </p:sp>
          <p:sp>
            <p:nvSpPr>
              <p:cNvPr id="19" name="Right Arrow 18"/>
              <p:cNvSpPr/>
              <p:nvPr/>
            </p:nvSpPr>
            <p:spPr>
              <a:xfrm>
                <a:off x="5964766" y="2590804"/>
                <a:ext cx="258234" cy="127000"/>
              </a:xfrm>
              <a:prstGeom prst="rightArrow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118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srgbClr val="FFFFFF"/>
                  </a:solidFill>
                  <a:latin typeface="Times New Roman"/>
                </a:endParaRPr>
              </a:p>
            </p:txBody>
          </p:sp>
          <p:sp>
            <p:nvSpPr>
              <p:cNvPr id="20" name="Right Arrow 19"/>
              <p:cNvSpPr/>
              <p:nvPr/>
            </p:nvSpPr>
            <p:spPr>
              <a:xfrm>
                <a:off x="5964766" y="5444069"/>
                <a:ext cx="258234" cy="127000"/>
              </a:xfrm>
              <a:prstGeom prst="rightArrow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118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srgbClr val="FFFFFF"/>
                  </a:solidFill>
                  <a:latin typeface="Times New Roman"/>
                </a:endParaRPr>
              </a:p>
            </p:txBody>
          </p:sp>
          <p:sp>
            <p:nvSpPr>
              <p:cNvPr id="21" name="Right Arrow 20"/>
              <p:cNvSpPr/>
              <p:nvPr/>
            </p:nvSpPr>
            <p:spPr>
              <a:xfrm flipH="1">
                <a:off x="8949266" y="5850468"/>
                <a:ext cx="258234" cy="127000"/>
              </a:xfrm>
              <a:prstGeom prst="rightArrow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118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srgbClr val="FFFFFF"/>
                  </a:solidFill>
                  <a:latin typeface="Times New Roman"/>
                </a:endParaRPr>
              </a:p>
            </p:txBody>
          </p:sp>
        </p:grpSp>
        <p:sp>
          <p:nvSpPr>
            <p:cNvPr id="7" name="TextBox 6"/>
            <p:cNvSpPr txBox="1"/>
            <p:nvPr/>
          </p:nvSpPr>
          <p:spPr>
            <a:xfrm>
              <a:off x="1136023" y="846150"/>
              <a:ext cx="4247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118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dirty="0" smtClean="0">
                  <a:solidFill>
                    <a:srgbClr val="FF0000"/>
                  </a:solidFill>
                  <a:latin typeface="Times New Roman"/>
                  <a:ea typeface="+mn-ea"/>
                  <a:cs typeface="+mn-cs"/>
                </a:rPr>
                <a:t>C1</a:t>
              </a:r>
              <a:endParaRPr lang="en-US" dirty="0">
                <a:solidFill>
                  <a:srgbClr val="FF0000"/>
                </a:solidFill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2284885" y="1183216"/>
              <a:ext cx="4247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118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dirty="0" smtClean="0">
                  <a:solidFill>
                    <a:srgbClr val="FF0000"/>
                  </a:solidFill>
                  <a:latin typeface="Times New Roman"/>
                  <a:ea typeface="+mn-ea"/>
                  <a:cs typeface="+mn-cs"/>
                </a:rPr>
                <a:t>C2</a:t>
              </a:r>
              <a:endParaRPr lang="en-US" dirty="0">
                <a:solidFill>
                  <a:srgbClr val="FF0000"/>
                </a:solidFill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857731" y="1189763"/>
              <a:ext cx="4247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118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dirty="0" smtClean="0">
                  <a:solidFill>
                    <a:srgbClr val="FF0000"/>
                  </a:solidFill>
                  <a:latin typeface="Times New Roman"/>
                  <a:ea typeface="+mn-ea"/>
                  <a:cs typeface="+mn-cs"/>
                </a:rPr>
                <a:t>C3</a:t>
              </a:r>
              <a:endParaRPr lang="en-US" dirty="0">
                <a:solidFill>
                  <a:srgbClr val="FF0000"/>
                </a:solidFill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905734" y="859507"/>
              <a:ext cx="42832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118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dirty="0" smtClean="0">
                  <a:solidFill>
                    <a:srgbClr val="FF0000"/>
                  </a:solidFill>
                  <a:latin typeface="Times New Roman"/>
                  <a:ea typeface="+mn-ea"/>
                  <a:cs typeface="+mn-cs"/>
                </a:rPr>
                <a:t>C4</a:t>
              </a:r>
              <a:endParaRPr lang="en-US" dirty="0">
                <a:solidFill>
                  <a:srgbClr val="FF0000"/>
                </a:solidFill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8575525" y="2844935"/>
              <a:ext cx="4099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118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dirty="0" smtClean="0">
                  <a:solidFill>
                    <a:srgbClr val="FF0000"/>
                  </a:solidFill>
                  <a:latin typeface="Times New Roman"/>
                  <a:ea typeface="+mn-ea"/>
                  <a:cs typeface="+mn-cs"/>
                </a:rPr>
                <a:t>FP</a:t>
              </a:r>
              <a:endParaRPr lang="en-US" dirty="0">
                <a:solidFill>
                  <a:srgbClr val="FF0000"/>
                </a:solidFill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890581" y="981971"/>
              <a:ext cx="70031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118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dirty="0" smtClean="0">
                  <a:solidFill>
                    <a:srgbClr val="FF0000"/>
                  </a:solidFill>
                  <a:latin typeface="Times New Roman"/>
                  <a:ea typeface="+mn-ea"/>
                  <a:cs typeface="+mn-cs"/>
                </a:rPr>
                <a:t>ADC1</a:t>
              </a:r>
            </a:p>
            <a:p>
              <a:pPr defTabSz="457118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dirty="0" smtClean="0">
                  <a:solidFill>
                    <a:srgbClr val="FF0000"/>
                  </a:solidFill>
                  <a:latin typeface="Times New Roman"/>
                  <a:ea typeface="+mn-ea"/>
                  <a:cs typeface="+mn-cs"/>
                </a:rPr>
                <a:t>ADC2</a:t>
              </a:r>
              <a:endParaRPr lang="en-US" dirty="0">
                <a:solidFill>
                  <a:srgbClr val="FF0000"/>
                </a:solidFill>
                <a:latin typeface="Times New Roman"/>
                <a:ea typeface="+mn-ea"/>
                <a:cs typeface="+mn-cs"/>
              </a:endParaRPr>
            </a:p>
          </p:txBody>
        </p:sp>
      </p:grpSp>
      <p:sp>
        <p:nvSpPr>
          <p:cNvPr id="22" name="Title 1"/>
          <p:cNvSpPr txBox="1">
            <a:spLocks/>
          </p:cNvSpPr>
          <p:nvPr/>
        </p:nvSpPr>
        <p:spPr bwMode="auto">
          <a:xfrm>
            <a:off x="-76200" y="438150"/>
            <a:ext cx="8091787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07" tIns="45704" rIns="91407" bIns="45704" numCol="1" anchor="t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Arial" charset="0"/>
              </a:defRPr>
            </a:lvl5pPr>
            <a:lvl6pPr marL="457035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Arial" charset="0"/>
              </a:defRPr>
            </a:lvl6pPr>
            <a:lvl7pPr marL="914071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Arial" charset="0"/>
              </a:defRPr>
            </a:lvl7pPr>
            <a:lvl8pPr marL="137111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Arial" charset="0"/>
              </a:defRPr>
            </a:lvl8pPr>
            <a:lvl9pPr marL="1828146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Arial" charset="0"/>
              </a:defRPr>
            </a:lvl9pPr>
          </a:lstStyle>
          <a:p>
            <a:r>
              <a:rPr lang="en-US" dirty="0" smtClean="0"/>
              <a:t>Corrector Barrel conceptual Design </a:t>
            </a:r>
            <a:endParaRPr lang="en-US" dirty="0"/>
          </a:p>
        </p:txBody>
      </p:sp>
      <p:sp>
        <p:nvSpPr>
          <p:cNvPr id="23" name="Content Placeholder 2"/>
          <p:cNvSpPr txBox="1">
            <a:spLocks/>
          </p:cNvSpPr>
          <p:nvPr/>
        </p:nvSpPr>
        <p:spPr bwMode="auto">
          <a:xfrm>
            <a:off x="228600" y="1368862"/>
            <a:ext cx="8612173" cy="840938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vert="horz" wrap="square" lIns="91407" tIns="45704" rIns="91407" bIns="45704" numCol="1" anchor="t" anchorCtr="0" compatLnSpc="1">
            <a:prstTxWarp prst="textNoShape">
              <a:avLst/>
            </a:prstTxWarp>
          </a:bodyPr>
          <a:lstStyle>
            <a:lvl1pPr marL="342778" indent="-342778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742684" indent="-285647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2pPr>
            <a:lvl3pPr marL="1142589" indent="-228517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 sz="2000">
                <a:solidFill>
                  <a:schemeClr val="tx1"/>
                </a:solidFill>
                <a:latin typeface="+mn-lt"/>
              </a:defRPr>
            </a:lvl3pPr>
            <a:lvl4pPr marL="1599626" indent="-228517" algn="l" rtl="0" fontAlgn="base">
              <a:spcBef>
                <a:spcPct val="20000"/>
              </a:spcBef>
              <a:spcAft>
                <a:spcPct val="0"/>
              </a:spcAft>
              <a:buChar char="o"/>
              <a:defRPr sz="2000">
                <a:solidFill>
                  <a:schemeClr val="tx1"/>
                </a:solidFill>
                <a:latin typeface="Arial Unicode MS" pitchFamily="34" charset="-128"/>
              </a:defRPr>
            </a:lvl4pPr>
            <a:lvl5pPr marL="2056665" indent="-228517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5pPr>
            <a:lvl6pPr marL="2513701" indent="-228517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6pPr>
            <a:lvl7pPr marL="2970736" indent="-228517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7pPr>
            <a:lvl8pPr marL="3427774" indent="-228517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8pPr>
            <a:lvl9pPr marL="3884807" indent="-228517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9pPr>
          </a:lstStyle>
          <a:p>
            <a:r>
              <a:rPr lang="en-US" sz="2400" dirty="0" smtClean="0"/>
              <a:t>DESI lenses will be mounted and aligned in the barrel using the proven techniques from </a:t>
            </a:r>
            <a:r>
              <a:rPr lang="en-US" sz="2400" dirty="0" err="1" smtClean="0"/>
              <a:t>DECam</a:t>
            </a:r>
            <a:r>
              <a:rPr lang="en-US" sz="2400" dirty="0"/>
              <a:t>;</a:t>
            </a:r>
            <a:r>
              <a:rPr lang="en-US" sz="2400" dirty="0" smtClean="0"/>
              <a:t> white arrows show direction of installation and the room for alignment pins.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5085951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0D59F11-F73B-5846-AC0D-BB3B66F6B639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54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0" y="457200"/>
            <a:ext cx="8125503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07" tIns="45704" rIns="91407" bIns="45704" numCol="1" anchor="t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Arial" charset="0"/>
              </a:defRPr>
            </a:lvl5pPr>
            <a:lvl6pPr marL="457035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Arial" charset="0"/>
              </a:defRPr>
            </a:lvl6pPr>
            <a:lvl7pPr marL="914071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Arial" charset="0"/>
              </a:defRPr>
            </a:lvl7pPr>
            <a:lvl8pPr marL="137111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Arial" charset="0"/>
              </a:defRPr>
            </a:lvl8pPr>
            <a:lvl9pPr marL="1828146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Arial" charset="0"/>
              </a:defRPr>
            </a:lvl9pPr>
          </a:lstStyle>
          <a:p>
            <a:r>
              <a:rPr lang="en-US" dirty="0" smtClean="0"/>
              <a:t>Corrector Design studies at FNAL</a:t>
            </a:r>
            <a:endParaRPr lang="en-US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314325" y="1302808"/>
            <a:ext cx="8448675" cy="1211792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vert="horz" wrap="square" lIns="91407" tIns="45704" rIns="91407" bIns="45704" numCol="1" anchor="t" anchorCtr="0" compatLnSpc="1">
            <a:prstTxWarp prst="textNoShape">
              <a:avLst/>
            </a:prstTxWarp>
          </a:bodyPr>
          <a:lstStyle>
            <a:lvl1pPr marL="342778" indent="-342778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742684" indent="-285647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2pPr>
            <a:lvl3pPr marL="1142589" indent="-228517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 sz="2000">
                <a:solidFill>
                  <a:schemeClr val="tx1"/>
                </a:solidFill>
                <a:latin typeface="+mn-lt"/>
              </a:defRPr>
            </a:lvl3pPr>
            <a:lvl4pPr marL="1599626" indent="-228517" algn="l" rtl="0" fontAlgn="base">
              <a:spcBef>
                <a:spcPct val="20000"/>
              </a:spcBef>
              <a:spcAft>
                <a:spcPct val="0"/>
              </a:spcAft>
              <a:buChar char="o"/>
              <a:defRPr sz="2000">
                <a:solidFill>
                  <a:schemeClr val="tx1"/>
                </a:solidFill>
                <a:latin typeface="Arial Unicode MS" pitchFamily="34" charset="-128"/>
              </a:defRPr>
            </a:lvl4pPr>
            <a:lvl5pPr marL="2056665" indent="-228517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5pPr>
            <a:lvl6pPr marL="2513701" indent="-228517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6pPr>
            <a:lvl7pPr marL="2970736" indent="-228517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7pPr>
            <a:lvl8pPr marL="3427774" indent="-228517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8pPr>
            <a:lvl9pPr marL="3884807" indent="-228517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9pPr>
          </a:lstStyle>
          <a:p>
            <a:r>
              <a:rPr lang="en-US" sz="2400" dirty="0" smtClean="0"/>
              <a:t>Hexapod flange is located at the CG of the system. Finite element studies show the deflections for various design options.</a:t>
            </a:r>
            <a:endParaRPr lang="en-US" sz="2400" dirty="0"/>
          </a:p>
        </p:txBody>
      </p:sp>
      <p:grpSp>
        <p:nvGrpSpPr>
          <p:cNvPr id="8" name="Group 7"/>
          <p:cNvGrpSpPr/>
          <p:nvPr/>
        </p:nvGrpSpPr>
        <p:grpSpPr>
          <a:xfrm>
            <a:off x="184032" y="3085622"/>
            <a:ext cx="4479984" cy="2645766"/>
            <a:chOff x="0" y="299035"/>
            <a:chExt cx="9144000" cy="5503154"/>
          </a:xfrm>
        </p:grpSpPr>
        <p:pic>
          <p:nvPicPr>
            <p:cNvPr id="9" name="Picture 8" descr="iso cross section solid.GIF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299035"/>
              <a:ext cx="9144000" cy="5503154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1171438" y="480853"/>
              <a:ext cx="2706938" cy="64017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118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400" dirty="0" smtClean="0">
                  <a:solidFill>
                    <a:srgbClr val="0000FF"/>
                  </a:solidFill>
                  <a:latin typeface="Times New Roman"/>
                  <a:ea typeface="+mn-ea"/>
                  <a:cs typeface="+mn-cs"/>
                </a:rPr>
                <a:t>Hexapod flange</a:t>
              </a:r>
              <a:endParaRPr lang="en-US" sz="1400" dirty="0">
                <a:solidFill>
                  <a:srgbClr val="0000FF"/>
                </a:solidFill>
                <a:latin typeface="Times New Roman"/>
                <a:ea typeface="+mn-ea"/>
                <a:cs typeface="+mn-cs"/>
              </a:endParaRPr>
            </a:p>
          </p:txBody>
        </p:sp>
        <p:cxnSp>
          <p:nvCxnSpPr>
            <p:cNvPr id="11" name="Straight Arrow Connector 10"/>
            <p:cNvCxnSpPr/>
            <p:nvPr/>
          </p:nvCxnSpPr>
          <p:spPr>
            <a:xfrm>
              <a:off x="3725114" y="840154"/>
              <a:ext cx="710117" cy="97692"/>
            </a:xfrm>
            <a:prstGeom prst="straightConnector1">
              <a:avLst/>
            </a:prstGeom>
            <a:ln w="38100" cmpd="sng">
              <a:solidFill>
                <a:srgbClr val="0000FF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2" name="Picture 11" descr="Case1_total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84293" y="2933653"/>
            <a:ext cx="3397707" cy="1790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4742686" y="2064603"/>
            <a:ext cx="42378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118"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latin typeface="+mj-lt"/>
                <a:ea typeface="+mn-ea"/>
                <a:cs typeface="+mn-cs"/>
              </a:rPr>
              <a:t>Goal is to minimize weight while meeting stiffness requirements. </a:t>
            </a:r>
            <a:r>
              <a:rPr lang="en-US" sz="1600" dirty="0" smtClean="0">
                <a:latin typeface="+mj-lt"/>
                <a:ea typeface="+mn-ea"/>
                <a:cs typeface="+mn-cs"/>
              </a:rPr>
              <a:t>This is for a 3/16 inch thick shell with preloaded </a:t>
            </a:r>
            <a:r>
              <a:rPr lang="en-US" sz="1600" dirty="0" smtClean="0">
                <a:latin typeface="+mj-lt"/>
                <a:ea typeface="+mn-ea"/>
                <a:cs typeface="+mn-cs"/>
              </a:rPr>
              <a:t>bolts.</a:t>
            </a:r>
            <a:endParaRPr lang="en-US" sz="1600" dirty="0">
              <a:latin typeface="+mj-lt"/>
              <a:ea typeface="+mn-ea"/>
              <a:cs typeface="+mn-cs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4902242" y="4757610"/>
            <a:ext cx="4241759" cy="1874550"/>
            <a:chOff x="439615" y="2837957"/>
            <a:chExt cx="9433820" cy="3930972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9615" y="2837957"/>
              <a:ext cx="8108462" cy="3930972"/>
            </a:xfrm>
            <a:prstGeom prst="rect">
              <a:avLst/>
            </a:prstGeom>
          </p:spPr>
        </p:pic>
        <p:grpSp>
          <p:nvGrpSpPr>
            <p:cNvPr id="16" name="Group 15"/>
            <p:cNvGrpSpPr/>
            <p:nvPr/>
          </p:nvGrpSpPr>
          <p:grpSpPr>
            <a:xfrm>
              <a:off x="2337590" y="3499295"/>
              <a:ext cx="7535845" cy="1043397"/>
              <a:chOff x="2337590" y="3499295"/>
              <a:chExt cx="7535845" cy="1043397"/>
            </a:xfrm>
          </p:grpSpPr>
          <p:cxnSp>
            <p:nvCxnSpPr>
              <p:cNvPr id="20" name="Straight Arrow Connector 19"/>
              <p:cNvCxnSpPr/>
              <p:nvPr/>
            </p:nvCxnSpPr>
            <p:spPr>
              <a:xfrm>
                <a:off x="2696308" y="4191000"/>
                <a:ext cx="9769" cy="351692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" name="TextBox 20"/>
              <p:cNvSpPr txBox="1"/>
              <p:nvPr/>
            </p:nvSpPr>
            <p:spPr>
              <a:xfrm>
                <a:off x="2337590" y="3499295"/>
                <a:ext cx="7535845" cy="6454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457118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400" dirty="0" smtClean="0">
                    <a:latin typeface="Times New Roman"/>
                    <a:ea typeface="+mn-ea"/>
                    <a:cs typeface="+mn-cs"/>
                  </a:rPr>
                  <a:t>FEA result for 3/16” shell</a:t>
                </a:r>
                <a:endParaRPr lang="en-US" sz="1400" dirty="0">
                  <a:latin typeface="Times New Roman"/>
                  <a:ea typeface="+mn-ea"/>
                  <a:cs typeface="+mn-cs"/>
                </a:endParaRPr>
              </a:p>
            </p:txBody>
          </p:sp>
        </p:grpSp>
        <p:grpSp>
          <p:nvGrpSpPr>
            <p:cNvPr id="17" name="Group 16"/>
            <p:cNvGrpSpPr/>
            <p:nvPr/>
          </p:nvGrpSpPr>
          <p:grpSpPr>
            <a:xfrm>
              <a:off x="4160910" y="4192898"/>
              <a:ext cx="4697099" cy="1053173"/>
              <a:chOff x="2471615" y="3489519"/>
              <a:chExt cx="4697099" cy="1053173"/>
            </a:xfrm>
          </p:grpSpPr>
          <p:cxnSp>
            <p:nvCxnSpPr>
              <p:cNvPr id="18" name="Straight Arrow Connector 17"/>
              <p:cNvCxnSpPr/>
              <p:nvPr/>
            </p:nvCxnSpPr>
            <p:spPr>
              <a:xfrm>
                <a:off x="2696308" y="4191000"/>
                <a:ext cx="9769" cy="351692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" name="TextBox 18"/>
              <p:cNvSpPr txBox="1"/>
              <p:nvPr/>
            </p:nvSpPr>
            <p:spPr>
              <a:xfrm>
                <a:off x="2471615" y="3489519"/>
                <a:ext cx="4697099" cy="6454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457118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400" dirty="0" smtClean="0">
                    <a:latin typeface="Times New Roman"/>
                    <a:ea typeface="+mn-ea"/>
                    <a:cs typeface="+mn-cs"/>
                  </a:rPr>
                  <a:t>FEA result for 3/8” shell</a:t>
                </a:r>
                <a:endParaRPr lang="en-US" sz="1400" dirty="0">
                  <a:latin typeface="Times New Roman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475481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0D59F11-F73B-5846-AC0D-BB3B66F6B639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55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457200" y="4572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07" tIns="45704" rIns="91407" bIns="45704" numCol="1" anchor="t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Arial" charset="0"/>
              </a:defRPr>
            </a:lvl5pPr>
            <a:lvl6pPr marL="457035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Arial" charset="0"/>
              </a:defRPr>
            </a:lvl6pPr>
            <a:lvl7pPr marL="914071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Arial" charset="0"/>
              </a:defRPr>
            </a:lvl7pPr>
            <a:lvl8pPr marL="137111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Arial" charset="0"/>
              </a:defRPr>
            </a:lvl8pPr>
            <a:lvl9pPr marL="1828146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Arial" charset="0"/>
              </a:defRPr>
            </a:lvl9pPr>
          </a:lstStyle>
          <a:p>
            <a:r>
              <a:rPr lang="en-US" dirty="0" smtClean="0"/>
              <a:t>LSST @FNAL</a:t>
            </a:r>
            <a:endParaRPr lang="en-US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457200" y="1646237"/>
            <a:ext cx="8229600" cy="4525963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vert="horz" wrap="square" lIns="91407" tIns="45704" rIns="91407" bIns="45704" numCol="1" anchor="t" anchorCtr="0" compatLnSpc="1">
            <a:prstTxWarp prst="textNoShape">
              <a:avLst/>
            </a:prstTxWarp>
            <a:normAutofit/>
          </a:bodyPr>
          <a:lstStyle>
            <a:lvl1pPr marL="342778" indent="-342778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742684" indent="-285647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2pPr>
            <a:lvl3pPr marL="1142589" indent="-228517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 sz="2000">
                <a:solidFill>
                  <a:schemeClr val="tx1"/>
                </a:solidFill>
                <a:latin typeface="+mn-lt"/>
              </a:defRPr>
            </a:lvl3pPr>
            <a:lvl4pPr marL="1599626" indent="-228517" algn="l" rtl="0" fontAlgn="base">
              <a:spcBef>
                <a:spcPct val="20000"/>
              </a:spcBef>
              <a:spcAft>
                <a:spcPct val="0"/>
              </a:spcAft>
              <a:buChar char="o"/>
              <a:defRPr sz="2000">
                <a:solidFill>
                  <a:schemeClr val="tx1"/>
                </a:solidFill>
                <a:latin typeface="Arial Unicode MS" pitchFamily="34" charset="-128"/>
              </a:defRPr>
            </a:lvl4pPr>
            <a:lvl5pPr marL="2056665" indent="-228517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5pPr>
            <a:lvl6pPr marL="2513701" indent="-228517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6pPr>
            <a:lvl7pPr marL="2970736" indent="-228517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7pPr>
            <a:lvl8pPr marL="3427774" indent="-228517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8pPr>
            <a:lvl9pPr marL="3884807" indent="-228517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9pPr>
          </a:lstStyle>
          <a:p>
            <a:r>
              <a:rPr lang="en-US" dirty="0" smtClean="0"/>
              <a:t>Engagement in science in the context of the Dark Energy Science Collaboration (DESC)</a:t>
            </a:r>
          </a:p>
          <a:p>
            <a:r>
              <a:rPr lang="en-US" dirty="0" smtClean="0"/>
              <a:t>Leading Software Working Group in DESC with an eye towards building a set of tools</a:t>
            </a:r>
          </a:p>
          <a:p>
            <a:r>
              <a:rPr lang="en-US" dirty="0" smtClean="0"/>
              <a:t>Running project tools on Open Science Grid</a:t>
            </a:r>
          </a:p>
          <a:p>
            <a:r>
              <a:rPr lang="en-US" dirty="0" smtClean="0"/>
              <a:t>Exercising Project Software with an eye towards becoming a Level 3 Software Center</a:t>
            </a:r>
          </a:p>
          <a:p>
            <a:r>
              <a:rPr lang="en-US" dirty="0" smtClean="0"/>
              <a:t>Available for CCD Testing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91069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0D59F11-F73B-5846-AC0D-BB3B66F6B639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56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457200" y="4572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07" tIns="45704" rIns="91407" bIns="45704" numCol="1" anchor="t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Arial" charset="0"/>
              </a:defRPr>
            </a:lvl5pPr>
            <a:lvl6pPr marL="457035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Arial" charset="0"/>
              </a:defRPr>
            </a:lvl6pPr>
            <a:lvl7pPr marL="914071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Arial" charset="0"/>
              </a:defRPr>
            </a:lvl7pPr>
            <a:lvl8pPr marL="137111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Arial" charset="0"/>
              </a:defRPr>
            </a:lvl8pPr>
            <a:lvl9pPr marL="1828146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Arial" charset="0"/>
              </a:defRPr>
            </a:lvl9pPr>
          </a:lstStyle>
          <a:p>
            <a:r>
              <a:rPr lang="en-US" dirty="0" smtClean="0"/>
              <a:t>LSST Software Framework</a:t>
            </a:r>
            <a:endParaRPr lang="en-US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457200" y="1600200"/>
            <a:ext cx="4350657" cy="4525963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vert="horz" wrap="square" lIns="91407" tIns="45704" rIns="91407" bIns="45704" numCol="1" anchor="t" anchorCtr="0" compatLnSpc="1">
            <a:prstTxWarp prst="textNoShape">
              <a:avLst/>
            </a:prstTxWarp>
            <a:normAutofit fontScale="92500" lnSpcReduction="10000"/>
          </a:bodyPr>
          <a:lstStyle>
            <a:lvl1pPr marL="342778" indent="-342778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742684" indent="-285647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2pPr>
            <a:lvl3pPr marL="1142589" indent="-228517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 sz="2000">
                <a:solidFill>
                  <a:schemeClr val="tx1"/>
                </a:solidFill>
                <a:latin typeface="+mn-lt"/>
              </a:defRPr>
            </a:lvl3pPr>
            <a:lvl4pPr marL="1599626" indent="-228517" algn="l" rtl="0" fontAlgn="base">
              <a:spcBef>
                <a:spcPct val="20000"/>
              </a:spcBef>
              <a:spcAft>
                <a:spcPct val="0"/>
              </a:spcAft>
              <a:buChar char="o"/>
              <a:defRPr sz="2000">
                <a:solidFill>
                  <a:schemeClr val="tx1"/>
                </a:solidFill>
                <a:latin typeface="Arial Unicode MS" pitchFamily="34" charset="-128"/>
              </a:defRPr>
            </a:lvl4pPr>
            <a:lvl5pPr marL="2056665" indent="-228517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5pPr>
            <a:lvl6pPr marL="2513701" indent="-228517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6pPr>
            <a:lvl7pPr marL="2970736" indent="-228517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7pPr>
            <a:lvl8pPr marL="3427774" indent="-228517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8pPr>
            <a:lvl9pPr marL="3884807" indent="-228517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9pPr>
          </a:lstStyle>
          <a:p>
            <a:r>
              <a:rPr lang="en-US" smtClean="0"/>
              <a:t>Builds on cosmoSIS (DES Analysis Framework)</a:t>
            </a:r>
          </a:p>
          <a:p>
            <a:r>
              <a:rPr lang="en-US" smtClean="0"/>
              <a:t>Working with DESC science WG’s to define requirements (built after developing </a:t>
            </a:r>
            <a:r>
              <a:rPr lang="en-US" i="1" smtClean="0"/>
              <a:t>use cases)</a:t>
            </a:r>
            <a:endParaRPr lang="en-US" smtClean="0"/>
          </a:p>
          <a:p>
            <a:r>
              <a:rPr lang="en-US" smtClean="0"/>
              <a:t>Requires integrating scientists in collaboration with computing professionals</a:t>
            </a:r>
            <a:endParaRPr lang="en-US" dirty="0" smtClean="0"/>
          </a:p>
        </p:txBody>
      </p:sp>
      <p:pic>
        <p:nvPicPr>
          <p:cNvPr id="7" name="Picture 6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32" t="7779" r="4167" b="9259"/>
          <a:stretch/>
        </p:blipFill>
        <p:spPr bwMode="auto">
          <a:xfrm>
            <a:off x="4989286" y="1748973"/>
            <a:ext cx="4027215" cy="402717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047874" y="6248400"/>
            <a:ext cx="1724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Dodelson</a:t>
            </a:r>
            <a:r>
              <a:rPr lang="en-US" dirty="0" smtClean="0"/>
              <a:t>, et 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08649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Concluding Remarks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371600"/>
            <a:ext cx="8686800" cy="4267200"/>
          </a:xfrm>
        </p:spPr>
        <p:txBody>
          <a:bodyPr/>
          <a:lstStyle/>
          <a:p>
            <a:r>
              <a:rPr lang="en-US" sz="2000" dirty="0" smtClean="0"/>
              <a:t>DES project made great progress in last 3 years</a:t>
            </a:r>
          </a:p>
          <a:p>
            <a:pPr lvl="1"/>
            <a:r>
              <a:rPr lang="en-US" dirty="0" err="1" smtClean="0"/>
              <a:t>DECam</a:t>
            </a:r>
            <a:r>
              <a:rPr lang="en-US" dirty="0" smtClean="0"/>
              <a:t> completion on-time, under budget</a:t>
            </a:r>
          </a:p>
          <a:p>
            <a:pPr lvl="1"/>
            <a:r>
              <a:rPr lang="en-US" dirty="0" smtClean="0"/>
              <a:t>Successful installation, commissioning, Science Verification</a:t>
            </a:r>
          </a:p>
          <a:p>
            <a:pPr lvl="1"/>
            <a:r>
              <a:rPr lang="en-US" dirty="0" smtClean="0"/>
              <a:t>Data Management processing &amp; serving data to collaboration</a:t>
            </a:r>
          </a:p>
          <a:p>
            <a:pPr lvl="1"/>
            <a:r>
              <a:rPr lang="en-US" dirty="0" smtClean="0"/>
              <a:t>Successful start of survey operations &amp; science analysis</a:t>
            </a:r>
          </a:p>
          <a:p>
            <a:pPr>
              <a:spcBef>
                <a:spcPct val="50000"/>
              </a:spcBef>
              <a:buFont typeface="Times" pitchFamily="27" charset="0"/>
              <a:buChar char="•"/>
            </a:pPr>
            <a:r>
              <a:rPr lang="en-US" sz="2000" dirty="0" smtClean="0">
                <a:cs typeface="Arial"/>
              </a:rPr>
              <a:t>Over next 3 years, DES will take </a:t>
            </a:r>
            <a:r>
              <a:rPr lang="en-US" sz="2000" dirty="0">
                <a:cs typeface="Arial"/>
              </a:rPr>
              <a:t>next step in understanding the nature of dark </a:t>
            </a:r>
            <a:r>
              <a:rPr lang="en-US" sz="2000" dirty="0" smtClean="0">
                <a:cs typeface="Arial"/>
              </a:rPr>
              <a:t>energy, with FNAL scientists in key operational &amp; scientific roles.</a:t>
            </a:r>
            <a:endParaRPr lang="en-US" sz="2000" dirty="0">
              <a:cs typeface="Arial"/>
            </a:endParaRPr>
          </a:p>
          <a:p>
            <a:pPr>
              <a:spcBef>
                <a:spcPct val="50000"/>
              </a:spcBef>
              <a:buFont typeface="Times" pitchFamily="27" charset="0"/>
              <a:buChar char="•"/>
            </a:pPr>
            <a:r>
              <a:rPr lang="en-US" sz="2000" dirty="0">
                <a:cs typeface="Arial"/>
              </a:rPr>
              <a:t>Combination of </a:t>
            </a:r>
            <a:r>
              <a:rPr lang="en-US" sz="2000" dirty="0" err="1">
                <a:cs typeface="Arial"/>
              </a:rPr>
              <a:t>Fermilab</a:t>
            </a:r>
            <a:r>
              <a:rPr lang="en-US" sz="2000" dirty="0">
                <a:cs typeface="Arial"/>
              </a:rPr>
              <a:t> </a:t>
            </a:r>
            <a:r>
              <a:rPr lang="en-US" sz="2000" dirty="0" smtClean="0">
                <a:cs typeface="Arial"/>
              </a:rPr>
              <a:t>technical, scientific </a:t>
            </a:r>
            <a:r>
              <a:rPr lang="en-US" sz="2000" dirty="0">
                <a:cs typeface="Arial"/>
              </a:rPr>
              <a:t>expertise and infrastructure with strengths of partner institutions (national labs, </a:t>
            </a:r>
            <a:r>
              <a:rPr lang="en-US" sz="2000" dirty="0" smtClean="0">
                <a:cs typeface="Arial"/>
              </a:rPr>
              <a:t>Universities) </a:t>
            </a:r>
            <a:r>
              <a:rPr lang="en-US" sz="2000" dirty="0">
                <a:cs typeface="Arial"/>
              </a:rPr>
              <a:t>enables this kind of project.</a:t>
            </a:r>
          </a:p>
          <a:p>
            <a:pPr>
              <a:spcBef>
                <a:spcPct val="50000"/>
              </a:spcBef>
              <a:buFont typeface="Times" pitchFamily="27" charset="0"/>
              <a:buChar char="•"/>
            </a:pPr>
            <a:r>
              <a:rPr lang="en-US" sz="2000" dirty="0" err="1">
                <a:cs typeface="Arial"/>
              </a:rPr>
              <a:t>Fermilab</a:t>
            </a:r>
            <a:r>
              <a:rPr lang="en-US" sz="2000" dirty="0">
                <a:cs typeface="Arial"/>
              </a:rPr>
              <a:t> participating technically and scientifically in next-generation Dark Energy experiments (DESI, LSST), building upon the expertise developed for DES</a:t>
            </a:r>
            <a:r>
              <a:rPr lang="en-US" sz="2000" dirty="0" smtClean="0">
                <a:cs typeface="Arial"/>
              </a:rPr>
              <a:t>.</a:t>
            </a:r>
            <a:endParaRPr lang="en-US" sz="2000" dirty="0">
              <a:cs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0D59F11-F73B-5846-AC0D-BB3B66F6B639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57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93986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Extra Slides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0D59F11-F73B-5846-AC0D-BB3B66F6B639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58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347908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Blanco Telescope at CTIO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0D59F11-F73B-5846-AC0D-BB3B66F6B639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59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5" name="Picture 4" descr="_DSC563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3800" y="1882292"/>
            <a:ext cx="5257800" cy="337550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28600" y="1719315"/>
            <a:ext cx="3429000" cy="4071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20000"/>
              </a:lnSpc>
              <a:buClr>
                <a:srgbClr val="00BAFB"/>
              </a:buClr>
              <a:buSzPct val="125000"/>
              <a:buFont typeface="Arial"/>
              <a:buChar char="•"/>
            </a:pPr>
            <a:r>
              <a:rPr lang="en-US" dirty="0">
                <a:solidFill>
                  <a:schemeClr val="accent2"/>
                </a:solidFill>
                <a:ea typeface="Gill Sans" charset="0"/>
                <a:cs typeface="Gill Sans" charset="0"/>
              </a:rPr>
              <a:t>Excellent astronomical site in Chilean Andes:</a:t>
            </a:r>
          </a:p>
          <a:p>
            <a:pPr>
              <a:lnSpc>
                <a:spcPct val="120000"/>
              </a:lnSpc>
              <a:buClr>
                <a:srgbClr val="00BAFB"/>
              </a:buClr>
              <a:buSzPct val="125000"/>
            </a:pPr>
            <a:r>
              <a:rPr lang="en-US" dirty="0">
                <a:solidFill>
                  <a:schemeClr val="accent2"/>
                </a:solidFill>
                <a:ea typeface="Gill Sans" charset="0"/>
                <a:cs typeface="Gill Sans" charset="0"/>
              </a:rPr>
              <a:t>	</a:t>
            </a:r>
            <a:r>
              <a:rPr lang="en-US" u="sng" dirty="0" smtClean="0">
                <a:solidFill>
                  <a:schemeClr val="tx1"/>
                </a:solidFill>
                <a:ea typeface="Gill Sans" charset="0"/>
                <a:cs typeface="Gill Sans" charset="0"/>
              </a:rPr>
              <a:t>Good </a:t>
            </a:r>
            <a:r>
              <a:rPr lang="en-US" u="sng" dirty="0">
                <a:solidFill>
                  <a:schemeClr val="tx1"/>
                </a:solidFill>
                <a:ea typeface="Gill Sans" charset="0"/>
                <a:cs typeface="Gill Sans" charset="0"/>
              </a:rPr>
              <a:t>seeing</a:t>
            </a:r>
            <a:r>
              <a:rPr lang="en-US" dirty="0">
                <a:solidFill>
                  <a:schemeClr val="tx1"/>
                </a:solidFill>
                <a:ea typeface="Gill Sans" charset="0"/>
                <a:cs typeface="Gill Sans" charset="0"/>
              </a:rPr>
              <a:t>: ~0.75” </a:t>
            </a:r>
            <a:r>
              <a:rPr lang="en-US" dirty="0" smtClean="0">
                <a:solidFill>
                  <a:schemeClr val="tx1"/>
                </a:solidFill>
                <a:ea typeface="Gill Sans" charset="0"/>
                <a:cs typeface="Gill Sans" charset="0"/>
              </a:rPr>
              <a:t>	median </a:t>
            </a:r>
            <a:r>
              <a:rPr lang="en-US" dirty="0">
                <a:solidFill>
                  <a:schemeClr val="tx1"/>
                </a:solidFill>
                <a:ea typeface="Gill Sans" charset="0"/>
                <a:cs typeface="Gill Sans" charset="0"/>
              </a:rPr>
              <a:t>for site </a:t>
            </a:r>
          </a:p>
          <a:p>
            <a:pPr>
              <a:lnSpc>
                <a:spcPct val="120000"/>
              </a:lnSpc>
              <a:buClr>
                <a:srgbClr val="00BAFB"/>
              </a:buClr>
              <a:buSzPct val="125000"/>
            </a:pPr>
            <a:r>
              <a:rPr lang="en-US" dirty="0">
                <a:solidFill>
                  <a:schemeClr val="tx1"/>
                </a:solidFill>
                <a:ea typeface="Gill Sans" charset="0"/>
                <a:cs typeface="Gill Sans" charset="0"/>
              </a:rPr>
              <a:t>	</a:t>
            </a:r>
            <a:r>
              <a:rPr lang="en-US" u="sng" dirty="0" smtClean="0">
                <a:solidFill>
                  <a:schemeClr val="tx1"/>
                </a:solidFill>
                <a:ea typeface="Gill Sans" charset="0"/>
                <a:cs typeface="Gill Sans" charset="0"/>
              </a:rPr>
              <a:t>High</a:t>
            </a:r>
            <a:r>
              <a:rPr lang="en-US" u="sng" dirty="0">
                <a:solidFill>
                  <a:schemeClr val="tx1"/>
                </a:solidFill>
                <a:ea typeface="Gill Sans" charset="0"/>
                <a:cs typeface="Gill Sans" charset="0"/>
              </a:rPr>
              <a:t>, dry</a:t>
            </a:r>
            <a:r>
              <a:rPr lang="en-US" dirty="0">
                <a:solidFill>
                  <a:schemeClr val="tx1"/>
                </a:solidFill>
                <a:ea typeface="Gill Sans" charset="0"/>
                <a:cs typeface="Gill Sans" charset="0"/>
              </a:rPr>
              <a:t>: high </a:t>
            </a:r>
            <a:r>
              <a:rPr lang="en-US" dirty="0" smtClean="0">
                <a:solidFill>
                  <a:schemeClr val="tx1"/>
                </a:solidFill>
                <a:ea typeface="Gill Sans" charset="0"/>
                <a:cs typeface="Gill Sans" charset="0"/>
              </a:rPr>
              <a:t>	percentage </a:t>
            </a:r>
            <a:r>
              <a:rPr lang="en-US" dirty="0">
                <a:solidFill>
                  <a:schemeClr val="tx1"/>
                </a:solidFill>
                <a:ea typeface="Gill Sans" charset="0"/>
                <a:cs typeface="Gill Sans" charset="0"/>
              </a:rPr>
              <a:t>of clear, </a:t>
            </a:r>
            <a:r>
              <a:rPr lang="en-US" dirty="0" smtClean="0">
                <a:solidFill>
                  <a:schemeClr val="tx1"/>
                </a:solidFill>
                <a:ea typeface="Gill Sans" charset="0"/>
                <a:cs typeface="Gill Sans" charset="0"/>
              </a:rPr>
              <a:t>	photometric </a:t>
            </a:r>
            <a:r>
              <a:rPr lang="en-US" dirty="0">
                <a:solidFill>
                  <a:schemeClr val="tx1"/>
                </a:solidFill>
                <a:ea typeface="Gill Sans" charset="0"/>
                <a:cs typeface="Gill Sans" charset="0"/>
              </a:rPr>
              <a:t>nights</a:t>
            </a:r>
          </a:p>
          <a:p>
            <a:pPr marL="342900" indent="-342900">
              <a:lnSpc>
                <a:spcPct val="120000"/>
              </a:lnSpc>
              <a:buClr>
                <a:srgbClr val="00BAFB"/>
              </a:buClr>
              <a:buSzPct val="125000"/>
              <a:buFont typeface="Arial"/>
              <a:buChar char="•"/>
            </a:pPr>
            <a:r>
              <a:rPr lang="en-US" dirty="0">
                <a:solidFill>
                  <a:schemeClr val="accent2"/>
                </a:solidFill>
                <a:ea typeface="Gill Sans" charset="0"/>
                <a:cs typeface="Gill Sans" charset="0"/>
              </a:rPr>
              <a:t>CTIO operated by National Optical Astronomy Observatory with funding from NSF Astronomy Division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198843" y="5410200"/>
            <a:ext cx="28021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Blanco 4-meter telescope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09331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I. Clusters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228599" y="1524000"/>
            <a:ext cx="4800599" cy="4571999"/>
          </a:xfrm>
        </p:spPr>
        <p:txBody>
          <a:bodyPr/>
          <a:lstStyle/>
          <a:p>
            <a:pPr lvl="1" indent="0">
              <a:lnSpc>
                <a:spcPct val="90000"/>
              </a:lnSpc>
              <a:buFont typeface="Arial"/>
              <a:buChar char="•"/>
            </a:pPr>
            <a:r>
              <a:rPr lang="en-US" dirty="0">
                <a:solidFill>
                  <a:schemeClr val="accent2"/>
                </a:solidFill>
                <a:cs typeface="Arial"/>
              </a:rPr>
              <a:t>Clusters are proxies for massive halos and can be identified optically to redshifts z&gt;1</a:t>
            </a:r>
          </a:p>
          <a:p>
            <a:pPr lvl="1" indent="0">
              <a:lnSpc>
                <a:spcPct val="90000"/>
              </a:lnSpc>
              <a:buFont typeface="Arial"/>
              <a:buChar char="•"/>
            </a:pPr>
            <a:r>
              <a:rPr lang="en-US" dirty="0">
                <a:solidFill>
                  <a:schemeClr val="accent2"/>
                </a:solidFill>
                <a:cs typeface="Arial"/>
              </a:rPr>
              <a:t> Galaxy colors provide photometric redshift estimates for each cluster</a:t>
            </a:r>
          </a:p>
          <a:p>
            <a:pPr lvl="1" indent="0">
              <a:lnSpc>
                <a:spcPct val="90000"/>
              </a:lnSpc>
              <a:buFont typeface="Arial"/>
              <a:buChar char="•"/>
            </a:pPr>
            <a:r>
              <a:rPr lang="en-US" dirty="0" smtClean="0">
                <a:solidFill>
                  <a:schemeClr val="accent2"/>
                </a:solidFill>
                <a:cs typeface="Arial"/>
              </a:rPr>
              <a:t>Challenge: determine mass-observable relation </a:t>
            </a:r>
            <a:r>
              <a:rPr lang="en-US" i="1" u="sng" dirty="0">
                <a:solidFill>
                  <a:schemeClr val="accent2"/>
                </a:solidFill>
                <a:cs typeface="Arial"/>
              </a:rPr>
              <a:t>p(</a:t>
            </a:r>
            <a:r>
              <a:rPr lang="en-US" i="1" u="sng" dirty="0" err="1">
                <a:solidFill>
                  <a:schemeClr val="accent2"/>
                </a:solidFill>
                <a:cs typeface="Arial"/>
              </a:rPr>
              <a:t>O|M,z</a:t>
            </a:r>
            <a:r>
              <a:rPr lang="en-US" i="1" u="sng" dirty="0">
                <a:solidFill>
                  <a:schemeClr val="accent2"/>
                </a:solidFill>
                <a:cs typeface="Arial"/>
              </a:rPr>
              <a:t>)</a:t>
            </a:r>
            <a:r>
              <a:rPr lang="en-US" i="1" dirty="0">
                <a:solidFill>
                  <a:schemeClr val="accent2"/>
                </a:solidFill>
                <a:cs typeface="Arial"/>
              </a:rPr>
              <a:t> </a:t>
            </a:r>
            <a:r>
              <a:rPr lang="en-US" dirty="0">
                <a:solidFill>
                  <a:schemeClr val="accent2"/>
                </a:solidFill>
                <a:cs typeface="Arial"/>
              </a:rPr>
              <a:t>with sufficient </a:t>
            </a:r>
            <a:r>
              <a:rPr lang="en-US" dirty="0" smtClean="0">
                <a:solidFill>
                  <a:schemeClr val="accent2"/>
                </a:solidFill>
                <a:cs typeface="Arial"/>
              </a:rPr>
              <a:t>precision  </a:t>
            </a:r>
          </a:p>
          <a:p>
            <a:pPr lvl="1" indent="0">
              <a:lnSpc>
                <a:spcPct val="90000"/>
              </a:lnSpc>
              <a:buFont typeface="Arial"/>
              <a:buChar char="•"/>
            </a:pPr>
            <a:r>
              <a:rPr lang="en-US" dirty="0" smtClean="0">
                <a:solidFill>
                  <a:schemeClr val="accent2"/>
                </a:solidFill>
                <a:cs typeface="Arial"/>
              </a:rPr>
              <a:t>Multiple </a:t>
            </a:r>
            <a:r>
              <a:rPr lang="en-US" dirty="0">
                <a:solidFill>
                  <a:schemeClr val="accent2"/>
                </a:solidFill>
                <a:cs typeface="Arial"/>
              </a:rPr>
              <a:t>o</a:t>
            </a:r>
            <a:r>
              <a:rPr lang="en-US" dirty="0" smtClean="0">
                <a:solidFill>
                  <a:schemeClr val="accent2"/>
                </a:solidFill>
                <a:cs typeface="Arial"/>
              </a:rPr>
              <a:t>bservable proxies </a:t>
            </a:r>
            <a:r>
              <a:rPr lang="en-US" i="1" dirty="0" smtClean="0">
                <a:solidFill>
                  <a:schemeClr val="accent2"/>
                </a:solidFill>
                <a:cs typeface="Arial"/>
              </a:rPr>
              <a:t>O</a:t>
            </a:r>
            <a:r>
              <a:rPr lang="en-US" dirty="0" smtClean="0">
                <a:solidFill>
                  <a:schemeClr val="accent2"/>
                </a:solidFill>
                <a:cs typeface="Arial"/>
              </a:rPr>
              <a:t> </a:t>
            </a:r>
            <a:r>
              <a:rPr lang="en-US" dirty="0">
                <a:solidFill>
                  <a:schemeClr val="accent2"/>
                </a:solidFill>
                <a:cs typeface="Arial"/>
              </a:rPr>
              <a:t>for cluster </a:t>
            </a:r>
            <a:r>
              <a:rPr lang="en-US" dirty="0" smtClean="0">
                <a:solidFill>
                  <a:schemeClr val="accent2"/>
                </a:solidFill>
                <a:cs typeface="Arial"/>
              </a:rPr>
              <a:t>mass limits systematic errors: </a:t>
            </a:r>
            <a:r>
              <a:rPr lang="en-US" dirty="0">
                <a:solidFill>
                  <a:schemeClr val="accent2"/>
                </a:solidFill>
                <a:cs typeface="Arial"/>
              </a:rPr>
              <a:t>optical richness (DES), </a:t>
            </a:r>
            <a:r>
              <a:rPr lang="en-US" dirty="0" smtClean="0">
                <a:solidFill>
                  <a:schemeClr val="accent2"/>
                </a:solidFill>
                <a:cs typeface="Arial"/>
              </a:rPr>
              <a:t>SZ </a:t>
            </a:r>
            <a:r>
              <a:rPr lang="en-US" dirty="0">
                <a:solidFill>
                  <a:schemeClr val="accent2"/>
                </a:solidFill>
                <a:cs typeface="Arial"/>
              </a:rPr>
              <a:t>flux decrement (SPT), </a:t>
            </a:r>
            <a:r>
              <a:rPr lang="en-US" u="sng" dirty="0">
                <a:solidFill>
                  <a:schemeClr val="accent2"/>
                </a:solidFill>
                <a:cs typeface="Arial"/>
              </a:rPr>
              <a:t>weak lensing mass (DES)</a:t>
            </a:r>
            <a:r>
              <a:rPr lang="en-US" dirty="0">
                <a:solidFill>
                  <a:schemeClr val="accent2"/>
                </a:solidFill>
                <a:cs typeface="Arial"/>
              </a:rPr>
              <a:t>, X-ray flux </a:t>
            </a:r>
            <a:endParaRPr lang="en-US" i="1" dirty="0">
              <a:solidFill>
                <a:schemeClr val="accent2"/>
              </a:solidFill>
              <a:cs typeface="Arial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0D59F11-F73B-5846-AC0D-BB3B66F6B639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6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24400" y="1507170"/>
            <a:ext cx="4343400" cy="4436429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6" name="Rectangle 25"/>
          <p:cNvSpPr>
            <a:spLocks/>
          </p:cNvSpPr>
          <p:nvPr/>
        </p:nvSpPr>
        <p:spPr bwMode="auto">
          <a:xfrm>
            <a:off x="7391400" y="1676400"/>
            <a:ext cx="1295400" cy="609600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/>
            <a:tailEnd/>
          </a:ln>
        </p:spPr>
        <p:txBody>
          <a:bodyPr wrap="none" lIns="91388" tIns="45694" rIns="91388" bIns="45694" anchor="ctr">
            <a:prstTxWarp prst="textNoShape">
              <a:avLst/>
            </a:prstTxWarp>
          </a:bodyPr>
          <a:lstStyle/>
          <a:p>
            <a:endParaRPr lang="en-US"/>
          </a:p>
        </p:txBody>
      </p:sp>
      <p:graphicFrame>
        <p:nvGraphicFramePr>
          <p:cNvPr id="7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87842148"/>
              </p:ext>
            </p:extLst>
          </p:nvPr>
        </p:nvGraphicFramePr>
        <p:xfrm>
          <a:off x="5943600" y="3632201"/>
          <a:ext cx="1905000" cy="635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27989" name="Equation" r:id="rId4" imgW="1219200" imgH="406400" progId="Equation.3">
                  <p:embed/>
                </p:oleObj>
              </mc:Choice>
              <mc:Fallback>
                <p:oleObj name="Equation" r:id="rId4" imgW="1219200" imgH="406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43600" y="3632201"/>
                        <a:ext cx="1905000" cy="6350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38100">
                        <a:solidFill>
                          <a:schemeClr val="accent1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/>
          <p:cNvSpPr/>
          <p:nvPr/>
        </p:nvSpPr>
        <p:spPr>
          <a:xfrm>
            <a:off x="6117515" y="6336268"/>
            <a:ext cx="24168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tx1"/>
                </a:solidFill>
                <a:latin typeface="Arial"/>
                <a:cs typeface="Arial"/>
              </a:rPr>
              <a:t>Volume           Growth</a:t>
            </a:r>
            <a:endParaRPr lang="en-US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9" name="Line 19"/>
          <p:cNvSpPr>
            <a:spLocks noChangeShapeType="1"/>
          </p:cNvSpPr>
          <p:nvPr/>
        </p:nvSpPr>
        <p:spPr bwMode="auto">
          <a:xfrm flipH="1" flipV="1">
            <a:off x="6019800" y="5257800"/>
            <a:ext cx="838200" cy="1143000"/>
          </a:xfrm>
          <a:prstGeom prst="line">
            <a:avLst/>
          </a:prstGeom>
          <a:noFill/>
          <a:ln w="38100">
            <a:solidFill>
              <a:srgbClr val="0AAD11"/>
            </a:solidFill>
            <a:round/>
            <a:headEnd/>
            <a:tailEnd type="triangle" w="med" len="med"/>
          </a:ln>
        </p:spPr>
        <p:txBody>
          <a:bodyPr wrap="none" lIns="91388" tIns="45694" rIns="91388" bIns="45694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Line 20"/>
          <p:cNvSpPr>
            <a:spLocks noChangeShapeType="1"/>
          </p:cNvSpPr>
          <p:nvPr/>
        </p:nvSpPr>
        <p:spPr bwMode="auto">
          <a:xfrm flipH="1" flipV="1">
            <a:off x="6858000" y="4724400"/>
            <a:ext cx="1219200" cy="1676400"/>
          </a:xfrm>
          <a:prstGeom prst="line">
            <a:avLst/>
          </a:prstGeom>
          <a:noFill/>
          <a:ln w="38100">
            <a:solidFill>
              <a:srgbClr val="0AAD11"/>
            </a:solidFill>
            <a:round/>
            <a:headEnd/>
            <a:tailEnd type="triangle" w="med" len="med"/>
          </a:ln>
        </p:spPr>
        <p:txBody>
          <a:bodyPr wrap="none" lIns="91388" tIns="45694" rIns="91388" bIns="45694" anchor="ctr">
            <a:prstTxWarp prst="textNoShape">
              <a:avLst/>
            </a:prstTxWarp>
          </a:bodyPr>
          <a:lstStyle/>
          <a:p>
            <a:endParaRPr lang="en-US"/>
          </a:p>
        </p:txBody>
      </p:sp>
      <p:graphicFrame>
        <p:nvGraphicFramePr>
          <p:cNvPr id="11" name="Object 5"/>
          <p:cNvGraphicFramePr>
            <a:graphicFrameLocks noChangeAspect="1"/>
          </p:cNvGraphicFramePr>
          <p:nvPr/>
        </p:nvGraphicFramePr>
        <p:xfrm>
          <a:off x="762000" y="6108029"/>
          <a:ext cx="4800600" cy="6737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27990" name="Equation" r:id="rId6" imgW="2984500" imgH="419100" progId="Equation.3">
                  <p:embed/>
                </p:oleObj>
              </mc:Choice>
              <mc:Fallback>
                <p:oleObj name="Equation" r:id="rId6" imgW="2984500" imgH="419100" progId="Equation.3">
                  <p:embed/>
                  <p:pic>
                    <p:nvPicPr>
                      <p:cNvPr id="0" name=""/>
                      <p:cNvPicPr>
                        <a:picLocks noChangeAspect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0" y="6108029"/>
                        <a:ext cx="4800600" cy="673769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127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8357224" y="5562600"/>
            <a:ext cx="7105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12FF29"/>
                </a:solidFill>
              </a:rPr>
              <a:t>Mohr</a:t>
            </a:r>
            <a:endParaRPr lang="en-US" dirty="0">
              <a:solidFill>
                <a:srgbClr val="12FF29"/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 bwMode="auto">
          <a:xfrm>
            <a:off x="3581400" y="6629400"/>
            <a:ext cx="9906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8966158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itle 1"/>
          <p:cNvSpPr>
            <a:spLocks noGrp="1"/>
          </p:cNvSpPr>
          <p:nvPr>
            <p:ph type="title"/>
          </p:nvPr>
        </p:nvSpPr>
        <p:spPr>
          <a:xfrm>
            <a:off x="1371600" y="76200"/>
            <a:ext cx="7086600" cy="1143000"/>
          </a:xfrm>
        </p:spPr>
        <p:txBody>
          <a:bodyPr/>
          <a:lstStyle/>
          <a:p>
            <a:r>
              <a:rPr lang="en-US" sz="3600" b="1" dirty="0" smtClean="0">
                <a:solidFill>
                  <a:schemeClr val="accent2"/>
                </a:solidFill>
                <a:ea typeface="ＭＳ Ｐゴシック" pitchFamily="27" charset="-128"/>
                <a:cs typeface="ＭＳ Ｐゴシック" pitchFamily="27" charset="-128"/>
              </a:rPr>
              <a:t>DES Structure &amp; Management</a:t>
            </a:r>
          </a:p>
        </p:txBody>
      </p:sp>
      <p:sp>
        <p:nvSpPr>
          <p:cNvPr id="59395" name="Content Placeholder 2"/>
          <p:cNvSpPr>
            <a:spLocks noGrp="1"/>
          </p:cNvSpPr>
          <p:nvPr>
            <p:ph type="body" sz="quarter" idx="4294967295"/>
          </p:nvPr>
        </p:nvSpPr>
        <p:spPr>
          <a:xfrm>
            <a:off x="533400" y="1600200"/>
            <a:ext cx="8229600" cy="4876800"/>
          </a:xfrm>
        </p:spPr>
        <p:txBody>
          <a:bodyPr/>
          <a:lstStyle/>
          <a:p>
            <a:pPr marL="0" indent="0">
              <a:buNone/>
            </a:pPr>
            <a:r>
              <a:rPr lang="en-US" sz="2000" b="1" dirty="0">
                <a:ea typeface="ＭＳ Ｐゴシック" pitchFamily="27" charset="-128"/>
                <a:cs typeface="ＭＳ Ｐゴシック" pitchFamily="27" charset="-128"/>
              </a:rPr>
              <a:t>DES MOU </a:t>
            </a:r>
            <a:r>
              <a:rPr lang="en-US" sz="2000" dirty="0">
                <a:ea typeface="ＭＳ Ｐゴシック" pitchFamily="27" charset="-128"/>
                <a:cs typeface="ＭＳ Ｐゴシック" pitchFamily="27" charset="-128"/>
              </a:rPr>
              <a:t>between </a:t>
            </a:r>
            <a:r>
              <a:rPr lang="en-US" sz="2000" b="1" dirty="0">
                <a:ea typeface="ＭＳ Ｐゴシック" pitchFamily="27" charset="-128"/>
                <a:cs typeface="ＭＳ Ｐゴシック" pitchFamily="27" charset="-128"/>
              </a:rPr>
              <a:t>NOAO, </a:t>
            </a:r>
            <a:r>
              <a:rPr lang="en-US" sz="2000" b="1" dirty="0" err="1">
                <a:ea typeface="ＭＳ Ｐゴシック" pitchFamily="27" charset="-128"/>
                <a:cs typeface="ＭＳ Ｐゴシック" pitchFamily="27" charset="-128"/>
              </a:rPr>
              <a:t>Fermilab</a:t>
            </a:r>
            <a:r>
              <a:rPr lang="en-US" sz="2000" b="1" dirty="0">
                <a:ea typeface="ＭＳ Ｐゴシック" pitchFamily="27" charset="-128"/>
                <a:cs typeface="ＭＳ Ｐゴシック" pitchFamily="27" charset="-128"/>
              </a:rPr>
              <a:t>, and NCSA </a:t>
            </a:r>
            <a:r>
              <a:rPr lang="en-US" sz="2000" dirty="0">
                <a:ea typeface="ＭＳ Ｐゴシック" pitchFamily="27" charset="-128"/>
                <a:cs typeface="ＭＳ Ｐゴシック" pitchFamily="27" charset="-128"/>
              </a:rPr>
              <a:t>lays out institutional responsibilities and commits them </a:t>
            </a:r>
            <a:r>
              <a:rPr lang="en-US" sz="2000" dirty="0" smtClean="0">
                <a:ea typeface="ＭＳ Ｐゴシック" pitchFamily="27" charset="-128"/>
                <a:cs typeface="ＭＳ Ｐゴシック" pitchFamily="27" charset="-128"/>
              </a:rPr>
              <a:t>equally to </a:t>
            </a:r>
            <a:r>
              <a:rPr lang="en-US" sz="2000" dirty="0">
                <a:ea typeface="ＭＳ Ｐゴシック" pitchFamily="27" charset="-128"/>
                <a:cs typeface="ＭＳ Ｐゴシック" pitchFamily="27" charset="-128"/>
              </a:rPr>
              <a:t>(a</a:t>
            </a:r>
            <a:r>
              <a:rPr lang="en-US" sz="2000" dirty="0" smtClean="0">
                <a:ea typeface="ＭＳ Ｐゴシック" pitchFamily="27" charset="-128"/>
                <a:cs typeface="ＭＳ Ｐゴシック" pitchFamily="27" charset="-128"/>
              </a:rPr>
              <a:t>) </a:t>
            </a:r>
            <a:r>
              <a:rPr lang="en-US" sz="2000" dirty="0">
                <a:ea typeface="ＭＳ Ｐゴシック" pitchFamily="27" charset="-128"/>
                <a:cs typeface="ＭＳ Ｐゴシック" pitchFamily="27" charset="-128"/>
              </a:rPr>
              <a:t>successful deployment of </a:t>
            </a:r>
            <a:r>
              <a:rPr lang="en-US" sz="2000" dirty="0" err="1">
                <a:ea typeface="ＭＳ Ｐゴシック" pitchFamily="27" charset="-128"/>
                <a:cs typeface="ＭＳ Ｐゴシック" pitchFamily="27" charset="-128"/>
              </a:rPr>
              <a:t>DECam</a:t>
            </a:r>
            <a:r>
              <a:rPr lang="en-US" sz="2000" dirty="0">
                <a:ea typeface="ＭＳ Ｐゴシック" pitchFamily="27" charset="-128"/>
                <a:cs typeface="ＭＳ Ｐゴシック" pitchFamily="27" charset="-128"/>
              </a:rPr>
              <a:t> on the </a:t>
            </a:r>
            <a:r>
              <a:rPr lang="en-US" sz="2000" dirty="0" smtClean="0">
                <a:ea typeface="ＭＳ Ｐゴシック" pitchFamily="27" charset="-128"/>
                <a:cs typeface="ＭＳ Ｐゴシック" pitchFamily="27" charset="-128"/>
              </a:rPr>
              <a:t>Blanco and (b) science goals of DES. </a:t>
            </a:r>
            <a:r>
              <a:rPr lang="en-US" sz="2000" dirty="0" err="1">
                <a:ea typeface="ＭＳ Ｐゴシック" pitchFamily="27" charset="-128"/>
                <a:cs typeface="ＭＳ Ｐゴシック" pitchFamily="27" charset="-128"/>
              </a:rPr>
              <a:t>DECam</a:t>
            </a:r>
            <a:r>
              <a:rPr lang="en-US" sz="2000" dirty="0">
                <a:ea typeface="ＭＳ Ｐゴシック" pitchFamily="27" charset="-128"/>
                <a:cs typeface="ＭＳ Ｐゴシック" pitchFamily="27" charset="-128"/>
              </a:rPr>
              <a:t> </a:t>
            </a:r>
            <a:r>
              <a:rPr lang="en-US" sz="2000" dirty="0" smtClean="0">
                <a:ea typeface="ＭＳ Ｐゴシック" pitchFamily="27" charset="-128"/>
                <a:cs typeface="ＭＳ Ｐゴシック" pitchFamily="27" charset="-128"/>
              </a:rPr>
              <a:t>System (=</a:t>
            </a:r>
            <a:r>
              <a:rPr lang="en-US" sz="2000" dirty="0" err="1">
                <a:ea typeface="ＭＳ Ｐゴシック" pitchFamily="27" charset="-128"/>
                <a:cs typeface="ＭＳ Ｐゴシック" pitchFamily="27" charset="-128"/>
              </a:rPr>
              <a:t>C</a:t>
            </a:r>
            <a:r>
              <a:rPr lang="en-US" sz="2000" dirty="0" err="1" smtClean="0">
                <a:ea typeface="ＭＳ Ｐゴシック" pitchFamily="27" charset="-128"/>
                <a:cs typeface="ＭＳ Ｐゴシック" pitchFamily="27" charset="-128"/>
              </a:rPr>
              <a:t>amera</a:t>
            </a:r>
            <a:r>
              <a:rPr lang="en-US" sz="2000" dirty="0" err="1">
                <a:ea typeface="ＭＳ Ｐゴシック" pitchFamily="27" charset="-128"/>
                <a:cs typeface="ＭＳ Ｐゴシック" pitchFamily="27" charset="-128"/>
              </a:rPr>
              <a:t>+Community</a:t>
            </a:r>
            <a:r>
              <a:rPr lang="en-US" sz="2000" dirty="0">
                <a:ea typeface="ＭＳ Ｐゴシック" pitchFamily="27" charset="-128"/>
                <a:cs typeface="ＭＳ Ｐゴシック" pitchFamily="27" charset="-128"/>
              </a:rPr>
              <a:t> Pipeline) </a:t>
            </a:r>
            <a:r>
              <a:rPr lang="en-US" sz="2000" dirty="0" smtClean="0">
                <a:ea typeface="ＭＳ Ｐゴシック" pitchFamily="27" charset="-128"/>
                <a:cs typeface="ＭＳ Ｐゴシック" pitchFamily="27" charset="-128"/>
              </a:rPr>
              <a:t>delivered &amp; accepted in </a:t>
            </a:r>
            <a:r>
              <a:rPr lang="en-US" sz="2000" dirty="0">
                <a:ea typeface="ＭＳ Ｐゴシック" pitchFamily="27" charset="-128"/>
                <a:cs typeface="ＭＳ Ｐゴシック" pitchFamily="27" charset="-128"/>
              </a:rPr>
              <a:t>exchange for 525 Blanco nights. Directors of these 3 institutions </a:t>
            </a:r>
            <a:r>
              <a:rPr lang="en-US" sz="2000" dirty="0" smtClean="0">
                <a:ea typeface="ＭＳ Ｐゴシック" pitchFamily="27" charset="-128"/>
                <a:cs typeface="ＭＳ Ｐゴシック" pitchFamily="27" charset="-128"/>
              </a:rPr>
              <a:t>(or their delegates) form </a:t>
            </a:r>
            <a:r>
              <a:rPr lang="en-US" sz="2000" dirty="0">
                <a:ea typeface="ＭＳ Ｐゴシック" pitchFamily="27" charset="-128"/>
                <a:cs typeface="ＭＳ Ｐゴシック" pitchFamily="27" charset="-128"/>
              </a:rPr>
              <a:t>the </a:t>
            </a:r>
            <a:r>
              <a:rPr lang="en-US" sz="2000" dirty="0" smtClean="0">
                <a:ea typeface="ＭＳ Ｐゴシック" pitchFamily="27" charset="-128"/>
                <a:cs typeface="ＭＳ Ｐゴシック" pitchFamily="27" charset="-128"/>
              </a:rPr>
              <a:t>DES Council</a:t>
            </a:r>
            <a:r>
              <a:rPr lang="en-US" sz="2000" dirty="0" smtClean="0">
                <a:ea typeface="ＭＳ Ｐゴシック" pitchFamily="27" charset="-128"/>
                <a:cs typeface="ＭＳ Ｐゴシック" pitchFamily="27" charset="-128"/>
              </a:rPr>
              <a:t>. </a:t>
            </a:r>
            <a:endParaRPr lang="en-US" sz="2000" dirty="0" smtClean="0">
              <a:ea typeface="ＭＳ Ｐゴシック" pitchFamily="27" charset="-128"/>
              <a:cs typeface="ＭＳ Ｐゴシック" pitchFamily="27" charset="-128"/>
            </a:endParaRPr>
          </a:p>
          <a:p>
            <a:pPr marL="0" indent="0">
              <a:buNone/>
            </a:pPr>
            <a:r>
              <a:rPr lang="en-US" sz="2000" b="1" dirty="0" smtClean="0">
                <a:ea typeface="ＭＳ Ｐゴシック" pitchFamily="27" charset="-128"/>
                <a:cs typeface="ＭＳ Ｐゴシック" pitchFamily="27" charset="-128"/>
              </a:rPr>
              <a:t>Construction</a:t>
            </a:r>
            <a:r>
              <a:rPr lang="en-US" sz="2000" b="1" dirty="0" smtClean="0">
                <a:ea typeface="ＭＳ Ｐゴシック" pitchFamily="27" charset="-128"/>
                <a:cs typeface="ＭＳ Ｐゴシック" pitchFamily="27" charset="-128"/>
              </a:rPr>
              <a:t>:</a:t>
            </a:r>
          </a:p>
          <a:p>
            <a:r>
              <a:rPr lang="en-US" sz="2000" dirty="0" smtClean="0">
                <a:ea typeface="ＭＳ Ｐゴシック" pitchFamily="27" charset="-128"/>
                <a:cs typeface="ＭＳ Ｐゴシック" pitchFamily="27" charset="-128"/>
              </a:rPr>
              <a:t>DES Project comprised </a:t>
            </a:r>
            <a:r>
              <a:rPr lang="en-US" sz="2000" dirty="0" err="1" smtClean="0">
                <a:ea typeface="ＭＳ Ｐゴシック" pitchFamily="27" charset="-128"/>
                <a:cs typeface="ＭＳ Ｐゴシック" pitchFamily="27" charset="-128"/>
              </a:rPr>
              <a:t>DECam</a:t>
            </a:r>
            <a:r>
              <a:rPr lang="en-US" sz="2000" dirty="0" smtClean="0">
                <a:ea typeface="ＭＳ Ｐゴシック" pitchFamily="27" charset="-128"/>
                <a:cs typeface="ＭＳ Ｐゴシック" pitchFamily="27" charset="-128"/>
              </a:rPr>
              <a:t> Project (DOE/led by </a:t>
            </a:r>
            <a:r>
              <a:rPr lang="en-US" sz="2000" dirty="0" err="1" smtClean="0">
                <a:ea typeface="ＭＳ Ｐゴシック" pitchFamily="27" charset="-128"/>
                <a:cs typeface="ＭＳ Ｐゴシック" pitchFamily="27" charset="-128"/>
              </a:rPr>
              <a:t>Fermilab</a:t>
            </a:r>
            <a:r>
              <a:rPr lang="en-US" sz="2000" dirty="0" smtClean="0">
                <a:ea typeface="ＭＳ Ｐゴシック" pitchFamily="27" charset="-128"/>
                <a:cs typeface="ＭＳ Ｐゴシック" pitchFamily="27" charset="-128"/>
              </a:rPr>
              <a:t>), CTIO Facilities Improvement Project (NSF/NOAO), and DES Data Management Project (NSF/NCSA). </a:t>
            </a:r>
          </a:p>
          <a:p>
            <a:pPr marL="0" indent="0">
              <a:buNone/>
            </a:pPr>
            <a:r>
              <a:rPr lang="en-US" sz="2000" b="1" dirty="0" smtClean="0">
                <a:ea typeface="ＭＳ Ｐゴシック" pitchFamily="27" charset="-128"/>
                <a:cs typeface="ＭＳ Ｐゴシック" pitchFamily="27" charset="-128"/>
              </a:rPr>
              <a:t>Operations:</a:t>
            </a:r>
          </a:p>
          <a:p>
            <a:r>
              <a:rPr lang="en-US" sz="2000" dirty="0" smtClean="0">
                <a:ea typeface="ＭＳ Ｐゴシック" pitchFamily="27" charset="-128"/>
                <a:cs typeface="ＭＳ Ｐゴシック" pitchFamily="27" charset="-128"/>
              </a:rPr>
              <a:t>DES Project/collaboration operates the DES experiment, with support from DOE, NSF, and foreign &amp; institutional partners.</a:t>
            </a:r>
          </a:p>
          <a:p>
            <a:r>
              <a:rPr lang="en-US" sz="2000" dirty="0">
                <a:ea typeface="ＭＳ Ｐゴシック" pitchFamily="27" charset="-128"/>
                <a:cs typeface="ＭＳ Ｐゴシック" pitchFamily="27" charset="-128"/>
              </a:rPr>
              <a:t>NOAO operates and maintains </a:t>
            </a:r>
            <a:r>
              <a:rPr lang="en-US" sz="2000" dirty="0" err="1">
                <a:ea typeface="ＭＳ Ｐゴシック" pitchFamily="27" charset="-128"/>
                <a:cs typeface="ＭＳ Ｐゴシック" pitchFamily="27" charset="-128"/>
              </a:rPr>
              <a:t>DECam</a:t>
            </a:r>
            <a:r>
              <a:rPr lang="en-US" sz="2000" dirty="0">
                <a:ea typeface="ＭＳ Ｐゴシック" pitchFamily="27" charset="-128"/>
                <a:cs typeface="ＭＳ Ｐゴシック" pitchFamily="27" charset="-128"/>
              </a:rPr>
              <a:t> </a:t>
            </a:r>
            <a:r>
              <a:rPr lang="en-US" sz="2000" dirty="0" smtClean="0">
                <a:ea typeface="ＭＳ Ｐゴシック" pitchFamily="27" charset="-128"/>
                <a:cs typeface="ＭＳ Ｐゴシック" pitchFamily="27" charset="-128"/>
              </a:rPr>
              <a:t>and </a:t>
            </a:r>
            <a:r>
              <a:rPr lang="en-US" sz="2000" dirty="0">
                <a:ea typeface="ＭＳ Ｐゴシック" pitchFamily="27" charset="-128"/>
                <a:cs typeface="ＭＳ Ｐゴシック" pitchFamily="27" charset="-128"/>
              </a:rPr>
              <a:t>the Blanco for DES and the community; DES/</a:t>
            </a:r>
            <a:r>
              <a:rPr lang="en-US" sz="2000" dirty="0" err="1">
                <a:ea typeface="ＭＳ Ｐゴシック" pitchFamily="27" charset="-128"/>
                <a:cs typeface="ＭＳ Ｐゴシック" pitchFamily="27" charset="-128"/>
              </a:rPr>
              <a:t>Fermilab</a:t>
            </a:r>
            <a:r>
              <a:rPr lang="en-US" sz="2000" dirty="0">
                <a:ea typeface="ＭＳ Ｐゴシック" pitchFamily="27" charset="-128"/>
                <a:cs typeface="ＭＳ Ｐゴシック" pitchFamily="27" charset="-128"/>
              </a:rPr>
              <a:t> supports </a:t>
            </a:r>
            <a:r>
              <a:rPr lang="en-US" sz="2000" dirty="0" err="1">
                <a:ea typeface="ＭＳ Ｐゴシック" pitchFamily="27" charset="-128"/>
                <a:cs typeface="ＭＳ Ｐゴシック" pitchFamily="27" charset="-128"/>
              </a:rPr>
              <a:t>DECam</a:t>
            </a:r>
            <a:r>
              <a:rPr lang="en-US" sz="2000" dirty="0">
                <a:ea typeface="ＭＳ Ｐゴシック" pitchFamily="27" charset="-128"/>
                <a:cs typeface="ＭＳ Ｐゴシック" pitchFamily="27" charset="-128"/>
              </a:rPr>
              <a:t> maintenance</a:t>
            </a:r>
            <a:r>
              <a:rPr lang="en-US" sz="2000" dirty="0" smtClean="0">
                <a:ea typeface="ＭＳ Ｐゴシック" pitchFamily="27" charset="-128"/>
                <a:cs typeface="ＭＳ Ｐゴシック" pitchFamily="27" charset="-128"/>
              </a:rPr>
              <a:t>.</a:t>
            </a:r>
            <a:endParaRPr lang="en-US" sz="2000" dirty="0">
              <a:ea typeface="ＭＳ Ｐゴシック" pitchFamily="27" charset="-128"/>
              <a:cs typeface="ＭＳ Ｐゴシック" pitchFamily="27" charset="-128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183506" y="326037"/>
            <a:ext cx="2093735" cy="943860"/>
          </a:xfrm>
          <a:prstGeom prst="rect">
            <a:avLst/>
          </a:prstGeom>
          <a:solidFill>
            <a:srgbClr val="D91EC4"/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000" dirty="0" smtClean="0">
                <a:solidFill>
                  <a:prstClr val="black"/>
                </a:solidFill>
                <a:latin typeface="Calibri"/>
              </a:rPr>
              <a:t>DES Project/Collaboration Office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000" dirty="0" smtClean="0">
                <a:solidFill>
                  <a:prstClr val="black"/>
                </a:solidFill>
                <a:latin typeface="Calibri"/>
              </a:rPr>
              <a:t>J. Frieman, Director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000" dirty="0" smtClean="0">
                <a:solidFill>
                  <a:prstClr val="black"/>
                </a:solidFill>
                <a:latin typeface="Calibri"/>
              </a:rPr>
              <a:t>R. </a:t>
            </a:r>
            <a:r>
              <a:rPr lang="en-US" sz="1000" dirty="0" err="1" smtClean="0">
                <a:solidFill>
                  <a:prstClr val="black"/>
                </a:solidFill>
                <a:latin typeface="Calibri"/>
              </a:rPr>
              <a:t>Kron</a:t>
            </a:r>
            <a:r>
              <a:rPr lang="en-US" sz="1000" dirty="0" smtClean="0">
                <a:solidFill>
                  <a:prstClr val="black"/>
                </a:solidFill>
                <a:latin typeface="Calibri"/>
              </a:rPr>
              <a:t>, Deputy Director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000" dirty="0" smtClean="0">
                <a:solidFill>
                  <a:prstClr val="black"/>
                </a:solidFill>
                <a:latin typeface="Calibri"/>
              </a:rPr>
              <a:t>T. Diehl, Operations Systems Scientist</a:t>
            </a:r>
            <a:endParaRPr lang="en-US" sz="10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493075" y="1396554"/>
            <a:ext cx="1630367" cy="94386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000" dirty="0" smtClean="0">
                <a:solidFill>
                  <a:prstClr val="black"/>
                </a:solidFill>
                <a:latin typeface="Calibri"/>
              </a:rPr>
              <a:t>Management Committee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000" dirty="0" smtClean="0">
                <a:solidFill>
                  <a:prstClr val="black"/>
                </a:solidFill>
                <a:latin typeface="Calibri"/>
              </a:rPr>
              <a:t>(Collaboration Affairs)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000" dirty="0" smtClean="0">
                <a:solidFill>
                  <a:prstClr val="black"/>
                </a:solidFill>
                <a:latin typeface="Calibri"/>
              </a:rPr>
              <a:t>Director chairs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000" dirty="0" smtClean="0">
                <a:solidFill>
                  <a:prstClr val="black"/>
                </a:solidFill>
                <a:latin typeface="Calibri"/>
              </a:rPr>
              <a:t>Institutional Reps</a:t>
            </a:r>
            <a:endParaRPr lang="en-US" sz="10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10158" y="2529183"/>
            <a:ext cx="1338617" cy="94386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000" dirty="0" smtClean="0">
                <a:solidFill>
                  <a:prstClr val="black"/>
                </a:solidFill>
                <a:latin typeface="Calibri"/>
              </a:rPr>
              <a:t>Publications Board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000" dirty="0" smtClean="0">
                <a:solidFill>
                  <a:prstClr val="black"/>
                </a:solidFill>
                <a:latin typeface="Calibri"/>
              </a:rPr>
              <a:t>K. </a:t>
            </a:r>
            <a:r>
              <a:rPr lang="en-US" sz="1000" dirty="0" err="1" smtClean="0">
                <a:solidFill>
                  <a:prstClr val="black"/>
                </a:solidFill>
                <a:latin typeface="Calibri"/>
              </a:rPr>
              <a:t>Honscheid</a:t>
            </a:r>
            <a:endParaRPr lang="en-US" sz="10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591429" y="2527537"/>
            <a:ext cx="1338617" cy="94386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000" dirty="0" smtClean="0">
                <a:solidFill>
                  <a:prstClr val="black"/>
                </a:solidFill>
                <a:latin typeface="Calibri"/>
              </a:rPr>
              <a:t>Speakers Bureau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000" dirty="0" smtClean="0">
                <a:solidFill>
                  <a:prstClr val="black"/>
                </a:solidFill>
                <a:latin typeface="Calibri"/>
              </a:rPr>
              <a:t>R. </a:t>
            </a:r>
            <a:r>
              <a:rPr lang="en-US" sz="1000" dirty="0" err="1" smtClean="0">
                <a:solidFill>
                  <a:prstClr val="black"/>
                </a:solidFill>
                <a:latin typeface="Calibri"/>
              </a:rPr>
              <a:t>Miquel</a:t>
            </a:r>
            <a:endParaRPr lang="en-US" sz="10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10158" y="4798952"/>
            <a:ext cx="1338617" cy="94386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000" dirty="0" smtClean="0">
                <a:solidFill>
                  <a:prstClr val="black"/>
                </a:solidFill>
                <a:latin typeface="Calibri"/>
              </a:rPr>
              <a:t>Education/Public Outreach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000" dirty="0" smtClean="0">
                <a:solidFill>
                  <a:prstClr val="black"/>
                </a:solidFill>
                <a:latin typeface="Calibri"/>
              </a:rPr>
              <a:t>J. Bernstein</a:t>
            </a:r>
            <a:endParaRPr lang="en-US" sz="10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10158" y="3657734"/>
            <a:ext cx="1338617" cy="94386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000" dirty="0" smtClean="0">
                <a:solidFill>
                  <a:prstClr val="black"/>
                </a:solidFill>
                <a:latin typeface="Calibri"/>
              </a:rPr>
              <a:t>Membership Committee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000" dirty="0" smtClean="0">
                <a:solidFill>
                  <a:prstClr val="black"/>
                </a:solidFill>
                <a:latin typeface="Calibri"/>
              </a:rPr>
              <a:t>D. </a:t>
            </a:r>
            <a:r>
              <a:rPr lang="en-US" sz="1000" dirty="0" err="1" smtClean="0">
                <a:solidFill>
                  <a:prstClr val="black"/>
                </a:solidFill>
                <a:latin typeface="Calibri"/>
              </a:rPr>
              <a:t>Gerdes</a:t>
            </a:r>
            <a:endParaRPr lang="en-US" sz="10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595389" y="4798952"/>
            <a:ext cx="1338617" cy="943860"/>
          </a:xfrm>
          <a:prstGeom prst="rect">
            <a:avLst/>
          </a:prstGeom>
          <a:solidFill>
            <a:srgbClr val="46CDC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000" dirty="0" smtClean="0">
                <a:solidFill>
                  <a:prstClr val="black"/>
                </a:solidFill>
                <a:latin typeface="Calibri"/>
              </a:rPr>
              <a:t>Science Committee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000" dirty="0" smtClean="0">
                <a:solidFill>
                  <a:prstClr val="black"/>
                </a:solidFill>
                <a:latin typeface="Calibri"/>
              </a:rPr>
              <a:t>O. </a:t>
            </a:r>
            <a:r>
              <a:rPr lang="en-US" sz="1000" dirty="0" err="1" smtClean="0">
                <a:solidFill>
                  <a:prstClr val="black"/>
                </a:solidFill>
                <a:latin typeface="Calibri"/>
              </a:rPr>
              <a:t>Lahav</a:t>
            </a:r>
            <a:endParaRPr lang="en-US" sz="10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591429" y="3657734"/>
            <a:ext cx="1338617" cy="94386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000" dirty="0" smtClean="0">
                <a:solidFill>
                  <a:prstClr val="black"/>
                </a:solidFill>
                <a:latin typeface="Calibri"/>
              </a:rPr>
              <a:t>Collaboration Mtg. Steering Committee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000" dirty="0" smtClean="0">
                <a:solidFill>
                  <a:prstClr val="black"/>
                </a:solidFill>
                <a:latin typeface="Calibri"/>
              </a:rPr>
              <a:t>S. Bridle</a:t>
            </a:r>
            <a:endParaRPr lang="en-US" sz="10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420908" y="1396554"/>
            <a:ext cx="1338617" cy="943860"/>
          </a:xfrm>
          <a:prstGeom prst="rect">
            <a:avLst/>
          </a:prstGeom>
          <a:solidFill>
            <a:srgbClr val="18ED39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000" dirty="0" smtClean="0">
                <a:solidFill>
                  <a:prstClr val="black"/>
                </a:solidFill>
                <a:latin typeface="Calibri"/>
              </a:rPr>
              <a:t>Executive Committee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000" dirty="0" smtClean="0">
                <a:solidFill>
                  <a:prstClr val="black"/>
                </a:solidFill>
                <a:latin typeface="Calibri"/>
              </a:rPr>
              <a:t>(Operations)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000" dirty="0" smtClean="0">
                <a:solidFill>
                  <a:prstClr val="black"/>
                </a:solidFill>
                <a:latin typeface="Calibri"/>
              </a:rPr>
              <a:t>Director chairs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000" dirty="0" smtClean="0">
                <a:solidFill>
                  <a:prstClr val="black"/>
                </a:solidFill>
                <a:latin typeface="Calibri"/>
              </a:rPr>
              <a:t>Operations Leaders</a:t>
            </a:r>
            <a:endParaRPr lang="en-US" sz="10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420908" y="2527537"/>
            <a:ext cx="1338617" cy="943860"/>
          </a:xfrm>
          <a:prstGeom prst="rect">
            <a:avLst/>
          </a:prstGeom>
          <a:solidFill>
            <a:srgbClr val="18ED39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000" dirty="0" smtClean="0">
                <a:solidFill>
                  <a:prstClr val="black"/>
                </a:solidFill>
                <a:latin typeface="Calibri"/>
              </a:rPr>
              <a:t>DES Observing Systems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000" dirty="0" smtClean="0">
                <a:solidFill>
                  <a:prstClr val="black"/>
                </a:solidFill>
                <a:latin typeface="Calibri"/>
              </a:rPr>
              <a:t> J. </a:t>
            </a:r>
            <a:r>
              <a:rPr lang="en-US" sz="1000" dirty="0" err="1" smtClean="0">
                <a:solidFill>
                  <a:prstClr val="black"/>
                </a:solidFill>
                <a:latin typeface="Calibri"/>
              </a:rPr>
              <a:t>Annis</a:t>
            </a:r>
            <a:r>
              <a:rPr lang="en-US" sz="1000" dirty="0" smtClean="0">
                <a:solidFill>
                  <a:prstClr val="black"/>
                </a:solidFill>
                <a:latin typeface="Calibri"/>
              </a:rPr>
              <a:t>, B. </a:t>
            </a:r>
            <a:r>
              <a:rPr lang="en-US" sz="1000" dirty="0" err="1" smtClean="0">
                <a:solidFill>
                  <a:prstClr val="black"/>
                </a:solidFill>
                <a:latin typeface="Calibri"/>
              </a:rPr>
              <a:t>Flaugher</a:t>
            </a:r>
            <a:r>
              <a:rPr lang="en-US" sz="1000" dirty="0" smtClean="0">
                <a:solidFill>
                  <a:prstClr val="black"/>
                </a:solidFill>
                <a:latin typeface="Calibri"/>
              </a:rPr>
              <a:t>, W. Merritt, T. Diehl</a:t>
            </a:r>
            <a:endParaRPr lang="en-US" sz="10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420908" y="3657734"/>
            <a:ext cx="1338617" cy="943860"/>
          </a:xfrm>
          <a:prstGeom prst="rect">
            <a:avLst/>
          </a:prstGeom>
          <a:solidFill>
            <a:srgbClr val="18ED39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000" dirty="0" smtClean="0">
                <a:solidFill>
                  <a:prstClr val="black"/>
                </a:solidFill>
                <a:latin typeface="Calibri"/>
              </a:rPr>
              <a:t>Science Verification Team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000" dirty="0" smtClean="0">
                <a:solidFill>
                  <a:prstClr val="black"/>
                </a:solidFill>
                <a:latin typeface="Calibri"/>
              </a:rPr>
              <a:t>G. Bernstein, 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000" dirty="0" smtClean="0">
                <a:solidFill>
                  <a:prstClr val="black"/>
                </a:solidFill>
                <a:latin typeface="Calibri"/>
              </a:rPr>
              <a:t>K. </a:t>
            </a:r>
            <a:r>
              <a:rPr lang="en-US" sz="1000" dirty="0" err="1" smtClean="0">
                <a:solidFill>
                  <a:prstClr val="black"/>
                </a:solidFill>
                <a:latin typeface="Calibri"/>
              </a:rPr>
              <a:t>Honscheid</a:t>
            </a:r>
            <a:endParaRPr lang="en-US" sz="10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420908" y="4798952"/>
            <a:ext cx="1338617" cy="943860"/>
          </a:xfrm>
          <a:prstGeom prst="rect">
            <a:avLst/>
          </a:prstGeom>
          <a:solidFill>
            <a:srgbClr val="18ED39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000" dirty="0" smtClean="0">
                <a:solidFill>
                  <a:prstClr val="black"/>
                </a:solidFill>
                <a:latin typeface="Calibri"/>
              </a:rPr>
              <a:t>Science Analysis Computing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000" dirty="0" smtClean="0">
                <a:solidFill>
                  <a:prstClr val="black"/>
                </a:solidFill>
                <a:latin typeface="Calibri"/>
              </a:rPr>
              <a:t>E. Buckley-Geer</a:t>
            </a:r>
            <a:endParaRPr lang="en-US" sz="10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546168" y="3657734"/>
            <a:ext cx="1338617" cy="943860"/>
          </a:xfrm>
          <a:prstGeom prst="rect">
            <a:avLst/>
          </a:prstGeom>
          <a:solidFill>
            <a:srgbClr val="18ED39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000" dirty="0" smtClean="0">
                <a:solidFill>
                  <a:prstClr val="black"/>
                </a:solidFill>
                <a:latin typeface="Calibri"/>
              </a:rPr>
              <a:t>DES Data Management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000" dirty="0" smtClean="0">
                <a:solidFill>
                  <a:prstClr val="black"/>
                </a:solidFill>
                <a:latin typeface="Calibri"/>
              </a:rPr>
              <a:t>D. </a:t>
            </a:r>
            <a:r>
              <a:rPr lang="en-US" sz="1000" dirty="0" err="1" smtClean="0">
                <a:solidFill>
                  <a:prstClr val="black"/>
                </a:solidFill>
                <a:latin typeface="Calibri"/>
              </a:rPr>
              <a:t>Petravick</a:t>
            </a:r>
            <a:endParaRPr lang="en-US" sz="1000" dirty="0" smtClean="0">
              <a:solidFill>
                <a:prstClr val="black"/>
              </a:solidFill>
              <a:latin typeface="Calibri"/>
            </a:endParaRP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000" dirty="0" smtClean="0">
                <a:solidFill>
                  <a:prstClr val="black"/>
                </a:solidFill>
                <a:latin typeface="Calibri"/>
              </a:rPr>
              <a:t>B. </a:t>
            </a:r>
            <a:r>
              <a:rPr lang="en-US" sz="1000" dirty="0" err="1" smtClean="0">
                <a:solidFill>
                  <a:prstClr val="black"/>
                </a:solidFill>
                <a:latin typeface="Calibri"/>
              </a:rPr>
              <a:t>Yanny</a:t>
            </a:r>
            <a:endParaRPr lang="en-US" sz="10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546168" y="2527537"/>
            <a:ext cx="1338617" cy="943860"/>
          </a:xfrm>
          <a:prstGeom prst="rect">
            <a:avLst/>
          </a:prstGeom>
          <a:solidFill>
            <a:srgbClr val="18ED39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000" dirty="0" smtClean="0">
                <a:solidFill>
                  <a:prstClr val="black"/>
                </a:solidFill>
                <a:latin typeface="Calibri"/>
              </a:rPr>
              <a:t>Calibration Systems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000" dirty="0" smtClean="0">
                <a:solidFill>
                  <a:prstClr val="black"/>
                </a:solidFill>
                <a:latin typeface="Calibri"/>
              </a:rPr>
              <a:t>D. Tucker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000" dirty="0" err="1" smtClean="0">
                <a:solidFill>
                  <a:prstClr val="black"/>
                </a:solidFill>
                <a:latin typeface="Calibri"/>
              </a:rPr>
              <a:t>Calib</a:t>
            </a:r>
            <a:r>
              <a:rPr lang="en-US" sz="1000" dirty="0" smtClean="0">
                <a:solidFill>
                  <a:prstClr val="black"/>
                </a:solidFill>
                <a:latin typeface="Calibri"/>
              </a:rPr>
              <a:t>. Steering Group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000" dirty="0" smtClean="0">
                <a:solidFill>
                  <a:prstClr val="black"/>
                </a:solidFill>
                <a:latin typeface="Calibri"/>
              </a:rPr>
              <a:t>S. Kent</a:t>
            </a:r>
            <a:endParaRPr lang="en-US" sz="10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420908" y="5914140"/>
            <a:ext cx="1338617" cy="943860"/>
          </a:xfrm>
          <a:prstGeom prst="rect">
            <a:avLst/>
          </a:prstGeom>
          <a:solidFill>
            <a:srgbClr val="18ED39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000" dirty="0" err="1" smtClean="0">
                <a:solidFill>
                  <a:prstClr val="black"/>
                </a:solidFill>
                <a:latin typeface="Calibri"/>
              </a:rPr>
              <a:t>DECam</a:t>
            </a:r>
            <a:r>
              <a:rPr lang="en-US" sz="1000" dirty="0" smtClean="0">
                <a:solidFill>
                  <a:prstClr val="black"/>
                </a:solidFill>
                <a:latin typeface="Calibri"/>
              </a:rPr>
              <a:t> Operations Support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000" dirty="0" smtClean="0">
                <a:solidFill>
                  <a:prstClr val="black"/>
                </a:solidFill>
                <a:latin typeface="Calibri"/>
              </a:rPr>
              <a:t>A. Walker, T. Diehl, D. </a:t>
            </a:r>
            <a:r>
              <a:rPr lang="en-US" sz="1000" dirty="0" err="1" smtClean="0">
                <a:solidFill>
                  <a:prstClr val="black"/>
                </a:solidFill>
                <a:latin typeface="Calibri"/>
              </a:rPr>
              <a:t>DePoy</a:t>
            </a:r>
            <a:r>
              <a:rPr lang="en-US" sz="1000" dirty="0" smtClean="0">
                <a:solidFill>
                  <a:prstClr val="black"/>
                </a:solidFill>
                <a:latin typeface="Calibri"/>
              </a:rPr>
              <a:t>, N. van der </a:t>
            </a:r>
            <a:r>
              <a:rPr lang="en-US" sz="1000" dirty="0" err="1" smtClean="0">
                <a:solidFill>
                  <a:prstClr val="black"/>
                </a:solidFill>
                <a:latin typeface="Calibri"/>
              </a:rPr>
              <a:t>Bliek</a:t>
            </a:r>
            <a:endParaRPr lang="en-US" sz="1000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21" name="Straight Connector 20"/>
          <p:cNvCxnSpPr>
            <a:stCxn id="4" idx="2"/>
          </p:cNvCxnSpPr>
          <p:nvPr/>
        </p:nvCxnSpPr>
        <p:spPr>
          <a:xfrm rot="5400000">
            <a:off x="3930044" y="1561647"/>
            <a:ext cx="592081" cy="858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>
            <a:stCxn id="5" idx="3"/>
          </p:cNvCxnSpPr>
          <p:nvPr/>
        </p:nvCxnSpPr>
        <p:spPr>
          <a:xfrm>
            <a:off x="3123442" y="1868484"/>
            <a:ext cx="3003306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>
            <a:stCxn id="5" idx="2"/>
          </p:cNvCxnSpPr>
          <p:nvPr/>
        </p:nvCxnSpPr>
        <p:spPr>
          <a:xfrm rot="16200000" flipH="1">
            <a:off x="852818" y="3795854"/>
            <a:ext cx="2919460" cy="857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>
            <a:stCxn id="6" idx="3"/>
            <a:endCxn id="7" idx="1"/>
          </p:cNvCxnSpPr>
          <p:nvPr/>
        </p:nvCxnSpPr>
        <p:spPr>
          <a:xfrm flipV="1">
            <a:off x="2048775" y="2999467"/>
            <a:ext cx="542654" cy="164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>
            <a:stCxn id="9" idx="3"/>
            <a:endCxn id="11" idx="1"/>
          </p:cNvCxnSpPr>
          <p:nvPr/>
        </p:nvCxnSpPr>
        <p:spPr>
          <a:xfrm>
            <a:off x="2048775" y="4129664"/>
            <a:ext cx="542654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>
            <a:stCxn id="8" idx="3"/>
            <a:endCxn id="10" idx="1"/>
          </p:cNvCxnSpPr>
          <p:nvPr/>
        </p:nvCxnSpPr>
        <p:spPr>
          <a:xfrm>
            <a:off x="2048775" y="5270882"/>
            <a:ext cx="1546614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rot="5400000">
            <a:off x="3852661" y="4144159"/>
            <a:ext cx="4548175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>
            <a:stCxn id="18" idx="3"/>
            <a:endCxn id="13" idx="1"/>
          </p:cNvCxnSpPr>
          <p:nvPr/>
        </p:nvCxnSpPr>
        <p:spPr>
          <a:xfrm>
            <a:off x="5884785" y="2999467"/>
            <a:ext cx="536123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>
            <a:stCxn id="17" idx="3"/>
            <a:endCxn id="14" idx="1"/>
          </p:cNvCxnSpPr>
          <p:nvPr/>
        </p:nvCxnSpPr>
        <p:spPr>
          <a:xfrm>
            <a:off x="5884785" y="4129664"/>
            <a:ext cx="536123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>
            <a:stCxn id="10" idx="3"/>
            <a:endCxn id="15" idx="1"/>
          </p:cNvCxnSpPr>
          <p:nvPr/>
        </p:nvCxnSpPr>
        <p:spPr>
          <a:xfrm>
            <a:off x="4934006" y="5270882"/>
            <a:ext cx="1486902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 rot="10800000">
            <a:off x="6125953" y="6419041"/>
            <a:ext cx="294955" cy="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>
            <a:endCxn id="12" idx="1"/>
          </p:cNvCxnSpPr>
          <p:nvPr/>
        </p:nvCxnSpPr>
        <p:spPr>
          <a:xfrm flipV="1">
            <a:off x="6127543" y="1868484"/>
            <a:ext cx="293365" cy="2381"/>
          </a:xfrm>
          <a:prstGeom prst="line">
            <a:avLst/>
          </a:prstGeom>
          <a:ln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76200" y="300335"/>
            <a:ext cx="319435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00FF"/>
                </a:solidFill>
                <a:latin typeface="Arial" pitchFamily="-111" charset="0"/>
                <a:ea typeface="+mn-ea"/>
                <a:cs typeface="+mn-cs"/>
              </a:rPr>
              <a:t>DES Organization </a:t>
            </a:r>
          </a:p>
          <a:p>
            <a:r>
              <a:rPr lang="en-US" sz="2400" b="1" dirty="0" smtClean="0">
                <a:solidFill>
                  <a:srgbClr val="0000FF"/>
                </a:solidFill>
                <a:latin typeface="Arial" pitchFamily="-111" charset="0"/>
                <a:ea typeface="+mn-ea"/>
                <a:cs typeface="+mn-cs"/>
              </a:rPr>
              <a:t>Chart for Operations</a:t>
            </a:r>
            <a:endParaRPr lang="en-US" sz="2000" b="1" dirty="0" smtClean="0">
              <a:solidFill>
                <a:srgbClr val="0000FF"/>
              </a:solidFill>
              <a:latin typeface="Arial" pitchFamily="-111" charset="0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791200" y="247471"/>
            <a:ext cx="260513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Arial" pitchFamily="-111" charset="0"/>
                <a:ea typeface="+mn-ea"/>
                <a:cs typeface="+mn-cs"/>
              </a:rPr>
              <a:t>Project Office reports to </a:t>
            </a:r>
          </a:p>
          <a:p>
            <a:r>
              <a:rPr lang="en-US" dirty="0">
                <a:solidFill>
                  <a:prstClr val="black"/>
                </a:solidFill>
                <a:latin typeface="Arial" pitchFamily="-111" charset="0"/>
                <a:ea typeface="+mn-ea"/>
                <a:cs typeface="+mn-cs"/>
              </a:rPr>
              <a:t>Council &amp; to DOE-NSF </a:t>
            </a:r>
          </a:p>
          <a:p>
            <a:r>
              <a:rPr lang="en-US" dirty="0">
                <a:solidFill>
                  <a:prstClr val="black"/>
                </a:solidFill>
                <a:latin typeface="Arial" pitchFamily="-111" charset="0"/>
                <a:ea typeface="+mn-ea"/>
                <a:cs typeface="+mn-cs"/>
              </a:rPr>
              <a:t>Joint Oversight Group</a:t>
            </a:r>
          </a:p>
          <a:p>
            <a:endParaRPr lang="en-US" dirty="0">
              <a:solidFill>
                <a:prstClr val="black"/>
              </a:solidFill>
              <a:latin typeface="Arial" pitchFamily="-111" charset="0"/>
              <a:ea typeface="+mn-ea"/>
              <a:cs typeface="+mn-cs"/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C9573-70CE-B64C-AAA8-22C2AFB8736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677728" y="6183868"/>
            <a:ext cx="3037272" cy="369332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  <a:latin typeface="Arial" pitchFamily="-111" charset="0"/>
                <a:ea typeface="+mn-ea"/>
                <a:cs typeface="+mn-cs"/>
              </a:rPr>
              <a:t>11 Science Working Groups</a:t>
            </a:r>
            <a:endParaRPr lang="en-US" dirty="0">
              <a:solidFill>
                <a:srgbClr val="0000FF"/>
              </a:solidFill>
              <a:latin typeface="Arial" pitchFamily="-111" charset="0"/>
              <a:ea typeface="+mn-ea"/>
              <a:cs typeface="+mn-cs"/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 flipH="1">
            <a:off x="4267200" y="5715000"/>
            <a:ext cx="70836" cy="46886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76200"/>
            <a:ext cx="6934200" cy="1143000"/>
          </a:xfrm>
        </p:spPr>
        <p:txBody>
          <a:bodyPr/>
          <a:lstStyle/>
          <a:p>
            <a:r>
              <a:rPr lang="en-US" sz="3600" b="1" dirty="0" smtClean="0">
                <a:solidFill>
                  <a:schemeClr val="accent2"/>
                </a:solidFill>
              </a:rPr>
              <a:t>DES Science Working Groups</a:t>
            </a:r>
            <a:endParaRPr lang="en-US" sz="3600" b="1" dirty="0">
              <a:solidFill>
                <a:schemeClr val="accent2"/>
              </a:solidFill>
            </a:endParaRPr>
          </a:p>
        </p:txBody>
      </p:sp>
      <p:graphicFrame>
        <p:nvGraphicFramePr>
          <p:cNvPr id="5" name="D 1"/>
          <p:cNvGraphicFramePr/>
          <p:nvPr>
            <p:extLst>
              <p:ext uri="{D42A27DB-BD31-4B8C-83A1-F6EECF244321}">
                <p14:modId xmlns:p14="http://schemas.microsoft.com/office/powerpoint/2010/main" val="2854082416"/>
              </p:ext>
            </p:extLst>
          </p:nvPr>
        </p:nvGraphicFramePr>
        <p:xfrm>
          <a:off x="1600200" y="990600"/>
          <a:ext cx="6172200" cy="6096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457200" y="3143071"/>
            <a:ext cx="200269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FNAL scientists </a:t>
            </a:r>
          </a:p>
          <a:p>
            <a:r>
              <a:rPr lang="en-US" dirty="0"/>
              <a:t>c</a:t>
            </a:r>
            <a:r>
              <a:rPr lang="en-US" dirty="0" smtClean="0"/>
              <a:t>o-leading 4 of 11 </a:t>
            </a:r>
          </a:p>
          <a:p>
            <a:r>
              <a:rPr lang="en-US" dirty="0" smtClean="0"/>
              <a:t>Science Working</a:t>
            </a:r>
          </a:p>
          <a:p>
            <a:r>
              <a:rPr lang="en-US" dirty="0" smtClean="0"/>
              <a:t>Groups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80518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466" name="Title 1"/>
          <p:cNvSpPr>
            <a:spLocks noGrp="1"/>
          </p:cNvSpPr>
          <p:nvPr>
            <p:ph type="title"/>
          </p:nvPr>
        </p:nvSpPr>
        <p:spPr>
          <a:xfrm>
            <a:off x="1676400" y="76200"/>
            <a:ext cx="6248400" cy="1143000"/>
          </a:xfrm>
        </p:spPr>
        <p:txBody>
          <a:bodyPr/>
          <a:lstStyle/>
          <a:p>
            <a:r>
              <a:rPr lang="en-US" b="1" dirty="0" smtClean="0">
                <a:solidFill>
                  <a:schemeClr val="accent2"/>
                </a:solidFill>
              </a:rPr>
              <a:t>Recent </a:t>
            </a:r>
            <a:r>
              <a:rPr lang="en-US" b="1" dirty="0" smtClean="0">
                <a:solidFill>
                  <a:schemeClr val="accent2"/>
                </a:solidFill>
              </a:rPr>
              <a:t>DES Reviews</a:t>
            </a:r>
            <a:endParaRPr lang="en-US" b="1" dirty="0" smtClean="0">
              <a:solidFill>
                <a:schemeClr val="accent2"/>
              </a:solidFill>
            </a:endParaRPr>
          </a:p>
        </p:txBody>
      </p:sp>
      <p:sp>
        <p:nvSpPr>
          <p:cNvPr id="574467" name="Content Placeholder 2"/>
          <p:cNvSpPr>
            <a:spLocks noGrp="1"/>
          </p:cNvSpPr>
          <p:nvPr>
            <p:ph type="body" sz="quarter" idx="4294967295"/>
          </p:nvPr>
        </p:nvSpPr>
        <p:spPr bwMode="auto">
          <a:xfrm>
            <a:off x="304800" y="1447800"/>
            <a:ext cx="8534400" cy="2895600"/>
          </a:xfrm>
          <a:noFill/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z="2000" dirty="0" smtClean="0"/>
              <a:t>May 2012 DOE-led Review: called for major project </a:t>
            </a:r>
            <a:r>
              <a:rPr lang="en-US" sz="2000" dirty="0" err="1" smtClean="0"/>
              <a:t>replan</a:t>
            </a:r>
            <a:r>
              <a:rPr lang="en-US" sz="2000" dirty="0" smtClean="0"/>
              <a:t>, backed by the 3 MOU institutions</a:t>
            </a:r>
          </a:p>
          <a:p>
            <a:r>
              <a:rPr lang="en-US" sz="2000" dirty="0" smtClean="0"/>
              <a:t>Aug. 2012: DES </a:t>
            </a:r>
            <a:r>
              <a:rPr lang="en-US" sz="2000" dirty="0" err="1" smtClean="0"/>
              <a:t>replan</a:t>
            </a:r>
            <a:r>
              <a:rPr lang="en-US" sz="2000" dirty="0" smtClean="0"/>
              <a:t> </a:t>
            </a:r>
            <a:r>
              <a:rPr lang="en-US" sz="2000" dirty="0"/>
              <a:t>&amp;</a:t>
            </a:r>
            <a:r>
              <a:rPr lang="en-US" sz="2000" dirty="0" smtClean="0"/>
              <a:t> response presented. </a:t>
            </a:r>
            <a:r>
              <a:rPr lang="en-US" sz="2000" dirty="0" err="1" smtClean="0"/>
              <a:t>Replan</a:t>
            </a:r>
            <a:r>
              <a:rPr lang="en-US" sz="2000" dirty="0" smtClean="0"/>
              <a:t> identified shortfall in support for DES Data Management (DESDM) operations at NCSA. Reviewers and agencies endorsed </a:t>
            </a:r>
            <a:r>
              <a:rPr lang="en-US" sz="2000" dirty="0" err="1" smtClean="0"/>
              <a:t>replan</a:t>
            </a:r>
            <a:r>
              <a:rPr lang="en-US" sz="2000" dirty="0" smtClean="0"/>
              <a:t>.</a:t>
            </a:r>
          </a:p>
          <a:p>
            <a:r>
              <a:rPr lang="en-US" sz="2000" dirty="0" smtClean="0"/>
              <a:t>Dec. 2012: NCSA submitted supplemental request to NSF AST for </a:t>
            </a:r>
            <a:r>
              <a:rPr lang="en-US" sz="2000" dirty="0" smtClean="0"/>
              <a:t>DESDM </a:t>
            </a:r>
            <a:r>
              <a:rPr lang="en-US" sz="2000" dirty="0" smtClean="0"/>
              <a:t>($830K supplement to</a:t>
            </a:r>
            <a:r>
              <a:rPr lang="en-US" sz="2000" dirty="0"/>
              <a:t> </a:t>
            </a:r>
            <a:r>
              <a:rPr lang="en-US" sz="2000" dirty="0" smtClean="0"/>
              <a:t>$8M 5-year grant</a:t>
            </a:r>
            <a:r>
              <a:rPr lang="en-US" sz="2000" dirty="0" smtClean="0"/>
              <a:t>).</a:t>
            </a:r>
            <a:endParaRPr lang="en-US" sz="2000" dirty="0" smtClean="0"/>
          </a:p>
          <a:p>
            <a:r>
              <a:rPr lang="en-US" sz="2000" dirty="0" smtClean="0"/>
              <a:t>April 2013: Directors’ Review</a:t>
            </a:r>
          </a:p>
          <a:p>
            <a:r>
              <a:rPr lang="en-US" sz="2000" dirty="0" smtClean="0"/>
              <a:t>May 2013: DOE-NSF </a:t>
            </a:r>
            <a:r>
              <a:rPr lang="en-US" sz="2000" dirty="0" smtClean="0"/>
              <a:t>Review</a:t>
            </a:r>
            <a:r>
              <a:rPr lang="en-US" sz="2000" dirty="0"/>
              <a:t> </a:t>
            </a:r>
            <a:r>
              <a:rPr lang="en-US" sz="2000" dirty="0" smtClean="0"/>
              <a:t>of</a:t>
            </a:r>
            <a:r>
              <a:rPr lang="en-US" sz="2000" dirty="0" smtClean="0"/>
              <a:t> </a:t>
            </a:r>
            <a:r>
              <a:rPr lang="en-US" sz="2000" dirty="0" smtClean="0"/>
              <a:t>Operational Readiness </a:t>
            </a:r>
            <a:r>
              <a:rPr lang="en-US" sz="2000" dirty="0" smtClean="0"/>
              <a:t>plan:</a:t>
            </a:r>
          </a:p>
          <a:p>
            <a:pPr lvl="1"/>
            <a:r>
              <a:rPr lang="en-US" sz="1600" dirty="0"/>
              <a:t>“The </a:t>
            </a:r>
            <a:r>
              <a:rPr lang="en-US" sz="1600" dirty="0" err="1"/>
              <a:t>DECam</a:t>
            </a:r>
            <a:r>
              <a:rPr lang="en-US" sz="1600" dirty="0"/>
              <a:t> is working well and almost all performance goals and specifications were met during commissioning.”</a:t>
            </a:r>
          </a:p>
          <a:p>
            <a:pPr lvl="1"/>
            <a:r>
              <a:rPr lang="en-US" sz="1600" dirty="0" smtClean="0"/>
              <a:t>recommended </a:t>
            </a:r>
            <a:r>
              <a:rPr lang="en-US" sz="1600" dirty="0"/>
              <a:t>“in strongest possible terms” that NSF approve the supplemental request for DESDM. “This is the most pressing issue for the success of DES.”</a:t>
            </a:r>
          </a:p>
          <a:p>
            <a:pPr lvl="1"/>
            <a:r>
              <a:rPr lang="en-US" sz="1600" dirty="0"/>
              <a:t>“Planned operation costs are reasonable.”</a:t>
            </a:r>
          </a:p>
          <a:p>
            <a:pPr lvl="1"/>
            <a:r>
              <a:rPr lang="en-US" sz="1600" dirty="0"/>
              <a:t>“DES team has a viable plan for beginning the survey in September 2013”.</a:t>
            </a:r>
          </a:p>
          <a:p>
            <a:r>
              <a:rPr lang="en-US" sz="2000" dirty="0"/>
              <a:t>July 2013: DESDM Supplemental proposal </a:t>
            </a:r>
            <a:r>
              <a:rPr lang="en-US" sz="2000" dirty="0" smtClean="0"/>
              <a:t>funded</a:t>
            </a:r>
            <a:endParaRPr lang="en-US" sz="2000" dirty="0"/>
          </a:p>
          <a:p>
            <a:endParaRPr lang="en-US" sz="2000" dirty="0" smtClean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57200"/>
            <a:ext cx="7924800" cy="762000"/>
          </a:xfrm>
        </p:spPr>
        <p:txBody>
          <a:bodyPr/>
          <a:lstStyle/>
          <a:p>
            <a:r>
              <a:rPr lang="en-US" dirty="0" smtClean="0"/>
              <a:t>Synergy with South Pole Telescope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0D59F11-F73B-5846-AC0D-BB3B66F6B639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7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5" name="Picture 4" descr="Snapshot 2006-04-20 12-06-1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600" y="1524000"/>
            <a:ext cx="4097337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telescop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76800" y="1584325"/>
            <a:ext cx="3657600" cy="435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3048000" y="2935069"/>
            <a:ext cx="162162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DES footprint: </a:t>
            </a:r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5000 </a:t>
            </a:r>
            <a:r>
              <a:rPr lang="en-US" dirty="0" err="1">
                <a:solidFill>
                  <a:schemeClr val="tx1"/>
                </a:solidFill>
              </a:rPr>
              <a:t>sq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deg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09600" y="6183868"/>
            <a:ext cx="7848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accent2"/>
                </a:solidFill>
                <a:latin typeface="Helvetica" charset="0"/>
              </a:rPr>
              <a:t>DES survey area encompasses SPT </a:t>
            </a:r>
            <a:r>
              <a:rPr lang="en-US" dirty="0" err="1">
                <a:solidFill>
                  <a:schemeClr val="accent2"/>
                </a:solidFill>
                <a:latin typeface="Helvetica" charset="0"/>
              </a:rPr>
              <a:t>Sunyaev-Zel’dovich</a:t>
            </a:r>
            <a:r>
              <a:rPr lang="en-US" dirty="0">
                <a:solidFill>
                  <a:schemeClr val="accent2"/>
                </a:solidFill>
                <a:latin typeface="Helvetica" charset="0"/>
              </a:rPr>
              <a:t> Cluster Survey</a:t>
            </a:r>
          </a:p>
        </p:txBody>
      </p:sp>
    </p:spTree>
    <p:extLst>
      <p:ext uri="{BB962C8B-B14F-4D97-AF65-F5344CB8AC3E}">
        <p14:creationId xmlns:p14="http://schemas.microsoft.com/office/powerpoint/2010/main" val="13167343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57200"/>
            <a:ext cx="7924800" cy="762000"/>
          </a:xfrm>
        </p:spPr>
        <p:txBody>
          <a:bodyPr/>
          <a:lstStyle/>
          <a:p>
            <a:r>
              <a:rPr lang="en-US" dirty="0" smtClean="0"/>
              <a:t>Synergy with South Pole Telescope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0D59F11-F73B-5846-AC0D-BB3B66F6B639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8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5" name="Picture 4" descr="Snapshot 2006-04-20 12-06-1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600" y="1524000"/>
            <a:ext cx="4097337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telescop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76800" y="1584325"/>
            <a:ext cx="3657600" cy="435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3048000" y="2935069"/>
            <a:ext cx="162162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DES footprint: </a:t>
            </a:r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5000 </a:t>
            </a:r>
            <a:r>
              <a:rPr lang="en-US" dirty="0" err="1">
                <a:solidFill>
                  <a:schemeClr val="tx1"/>
                </a:solidFill>
              </a:rPr>
              <a:t>sq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deg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09600" y="6183868"/>
            <a:ext cx="7848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accent2"/>
                </a:solidFill>
                <a:latin typeface="Helvetica" charset="0"/>
              </a:rPr>
              <a:t>DES survey area encompasses SPT </a:t>
            </a:r>
            <a:r>
              <a:rPr lang="en-US" dirty="0" err="1">
                <a:solidFill>
                  <a:schemeClr val="accent2"/>
                </a:solidFill>
                <a:latin typeface="Helvetica" charset="0"/>
              </a:rPr>
              <a:t>Sunyaev-Zel’dovich</a:t>
            </a:r>
            <a:r>
              <a:rPr lang="en-US" dirty="0">
                <a:solidFill>
                  <a:schemeClr val="accent2"/>
                </a:solidFill>
                <a:latin typeface="Helvetica" charset="0"/>
              </a:rPr>
              <a:t> Cluster Survey</a:t>
            </a:r>
          </a:p>
        </p:txBody>
      </p:sp>
      <p:sp>
        <p:nvSpPr>
          <p:cNvPr id="9" name="Freeform 8"/>
          <p:cNvSpPr/>
          <p:nvPr/>
        </p:nvSpPr>
        <p:spPr bwMode="auto">
          <a:xfrm>
            <a:off x="1603022" y="1811867"/>
            <a:ext cx="2511778" cy="3903133"/>
          </a:xfrm>
          <a:custGeom>
            <a:avLst/>
            <a:gdLst>
              <a:gd name="connsiteX0" fmla="*/ 570089 w 2511778"/>
              <a:gd name="connsiteY0" fmla="*/ 0 h 3903133"/>
              <a:gd name="connsiteX1" fmla="*/ 95955 w 2511778"/>
              <a:gd name="connsiteY1" fmla="*/ 626533 h 3903133"/>
              <a:gd name="connsiteX2" fmla="*/ 95955 w 2511778"/>
              <a:gd name="connsiteY2" fmla="*/ 626533 h 3903133"/>
              <a:gd name="connsiteX3" fmla="*/ 53622 w 2511778"/>
              <a:gd name="connsiteY3" fmla="*/ 1574800 h 3903133"/>
              <a:gd name="connsiteX4" fmla="*/ 417689 w 2511778"/>
              <a:gd name="connsiteY4" fmla="*/ 2565400 h 3903133"/>
              <a:gd name="connsiteX5" fmla="*/ 1103489 w 2511778"/>
              <a:gd name="connsiteY5" fmla="*/ 3352800 h 3903133"/>
              <a:gd name="connsiteX6" fmla="*/ 1924755 w 2511778"/>
              <a:gd name="connsiteY6" fmla="*/ 3784600 h 3903133"/>
              <a:gd name="connsiteX7" fmla="*/ 2305755 w 2511778"/>
              <a:gd name="connsiteY7" fmla="*/ 3903133 h 3903133"/>
              <a:gd name="connsiteX8" fmla="*/ 2305755 w 2511778"/>
              <a:gd name="connsiteY8" fmla="*/ 3903133 h 3903133"/>
              <a:gd name="connsiteX9" fmla="*/ 2331155 w 2511778"/>
              <a:gd name="connsiteY9" fmla="*/ 3801533 h 3903133"/>
              <a:gd name="connsiteX10" fmla="*/ 2432755 w 2511778"/>
              <a:gd name="connsiteY10" fmla="*/ 3488267 h 3903133"/>
              <a:gd name="connsiteX11" fmla="*/ 2500489 w 2511778"/>
              <a:gd name="connsiteY11" fmla="*/ 2853267 h 3903133"/>
              <a:gd name="connsiteX12" fmla="*/ 2500489 w 2511778"/>
              <a:gd name="connsiteY12" fmla="*/ 2599267 h 3903133"/>
              <a:gd name="connsiteX13" fmla="*/ 2500489 w 2511778"/>
              <a:gd name="connsiteY13" fmla="*/ 2599267 h 3903133"/>
              <a:gd name="connsiteX14" fmla="*/ 2271889 w 2511778"/>
              <a:gd name="connsiteY14" fmla="*/ 2616200 h 3903133"/>
              <a:gd name="connsiteX15" fmla="*/ 1797755 w 2511778"/>
              <a:gd name="connsiteY15" fmla="*/ 2404533 h 3903133"/>
              <a:gd name="connsiteX16" fmla="*/ 1433689 w 2511778"/>
              <a:gd name="connsiteY16" fmla="*/ 1964267 h 3903133"/>
              <a:gd name="connsiteX17" fmla="*/ 1230489 w 2511778"/>
              <a:gd name="connsiteY17" fmla="*/ 1413933 h 3903133"/>
              <a:gd name="connsiteX18" fmla="*/ 1281289 w 2511778"/>
              <a:gd name="connsiteY18" fmla="*/ 914400 h 3903133"/>
              <a:gd name="connsiteX19" fmla="*/ 1552222 w 2511778"/>
              <a:gd name="connsiteY19" fmla="*/ 592667 h 3903133"/>
              <a:gd name="connsiteX20" fmla="*/ 1552222 w 2511778"/>
              <a:gd name="connsiteY20" fmla="*/ 592667 h 3903133"/>
              <a:gd name="connsiteX21" fmla="*/ 1213555 w 2511778"/>
              <a:gd name="connsiteY21" fmla="*/ 304800 h 3903133"/>
              <a:gd name="connsiteX22" fmla="*/ 866422 w 2511778"/>
              <a:gd name="connsiteY22" fmla="*/ 127000 h 3903133"/>
              <a:gd name="connsiteX23" fmla="*/ 570089 w 2511778"/>
              <a:gd name="connsiteY23" fmla="*/ 0 h 39031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511778" h="3903133">
                <a:moveTo>
                  <a:pt x="570089" y="0"/>
                </a:moveTo>
                <a:lnTo>
                  <a:pt x="95955" y="626533"/>
                </a:lnTo>
                <a:lnTo>
                  <a:pt x="95955" y="626533"/>
                </a:lnTo>
                <a:cubicBezTo>
                  <a:pt x="88900" y="784577"/>
                  <a:pt x="0" y="1251656"/>
                  <a:pt x="53622" y="1574800"/>
                </a:cubicBezTo>
                <a:cubicBezTo>
                  <a:pt x="107244" y="1897944"/>
                  <a:pt x="242711" y="2269067"/>
                  <a:pt x="417689" y="2565400"/>
                </a:cubicBezTo>
                <a:cubicBezTo>
                  <a:pt x="592667" y="2861733"/>
                  <a:pt x="852311" y="3149600"/>
                  <a:pt x="1103489" y="3352800"/>
                </a:cubicBezTo>
                <a:cubicBezTo>
                  <a:pt x="1354667" y="3556000"/>
                  <a:pt x="1724377" y="3692878"/>
                  <a:pt x="1924755" y="3784600"/>
                </a:cubicBezTo>
                <a:cubicBezTo>
                  <a:pt x="2125133" y="3876322"/>
                  <a:pt x="2305755" y="3903133"/>
                  <a:pt x="2305755" y="3903133"/>
                </a:cubicBezTo>
                <a:lnTo>
                  <a:pt x="2305755" y="3903133"/>
                </a:lnTo>
                <a:cubicBezTo>
                  <a:pt x="2309988" y="3886200"/>
                  <a:pt x="2309988" y="3870677"/>
                  <a:pt x="2331155" y="3801533"/>
                </a:cubicBezTo>
                <a:cubicBezTo>
                  <a:pt x="2352322" y="3732389"/>
                  <a:pt x="2404533" y="3646311"/>
                  <a:pt x="2432755" y="3488267"/>
                </a:cubicBezTo>
                <a:cubicBezTo>
                  <a:pt x="2460977" y="3330223"/>
                  <a:pt x="2489200" y="3001434"/>
                  <a:pt x="2500489" y="2853267"/>
                </a:cubicBezTo>
                <a:cubicBezTo>
                  <a:pt x="2511778" y="2705100"/>
                  <a:pt x="2500489" y="2599267"/>
                  <a:pt x="2500489" y="2599267"/>
                </a:cubicBezTo>
                <a:lnTo>
                  <a:pt x="2500489" y="2599267"/>
                </a:lnTo>
                <a:cubicBezTo>
                  <a:pt x="2462389" y="2602089"/>
                  <a:pt x="2389011" y="2648656"/>
                  <a:pt x="2271889" y="2616200"/>
                </a:cubicBezTo>
                <a:cubicBezTo>
                  <a:pt x="2154767" y="2583744"/>
                  <a:pt x="1937455" y="2513188"/>
                  <a:pt x="1797755" y="2404533"/>
                </a:cubicBezTo>
                <a:cubicBezTo>
                  <a:pt x="1658055" y="2295878"/>
                  <a:pt x="1528233" y="2129367"/>
                  <a:pt x="1433689" y="1964267"/>
                </a:cubicBezTo>
                <a:cubicBezTo>
                  <a:pt x="1339145" y="1799167"/>
                  <a:pt x="1255889" y="1588911"/>
                  <a:pt x="1230489" y="1413933"/>
                </a:cubicBezTo>
                <a:cubicBezTo>
                  <a:pt x="1205089" y="1238955"/>
                  <a:pt x="1227667" y="1051278"/>
                  <a:pt x="1281289" y="914400"/>
                </a:cubicBezTo>
                <a:cubicBezTo>
                  <a:pt x="1334911" y="777522"/>
                  <a:pt x="1552222" y="592667"/>
                  <a:pt x="1552222" y="592667"/>
                </a:cubicBezTo>
                <a:lnTo>
                  <a:pt x="1552222" y="592667"/>
                </a:lnTo>
                <a:cubicBezTo>
                  <a:pt x="1495778" y="544689"/>
                  <a:pt x="1327855" y="382411"/>
                  <a:pt x="1213555" y="304800"/>
                </a:cubicBezTo>
                <a:cubicBezTo>
                  <a:pt x="1099255" y="227189"/>
                  <a:pt x="975078" y="180622"/>
                  <a:pt x="866422" y="127000"/>
                </a:cubicBezTo>
                <a:cubicBezTo>
                  <a:pt x="757767" y="73378"/>
                  <a:pt x="659694" y="28222"/>
                  <a:pt x="570089" y="0"/>
                </a:cubicBezTo>
                <a:close/>
              </a:path>
            </a:pathLst>
          </a:custGeom>
          <a:solidFill>
            <a:srgbClr val="BBE0E3"/>
          </a:solidFill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pitchFamily="30" charset="0"/>
              <a:ea typeface="Arial" pitchFamily="30" charset="0"/>
              <a:cs typeface="Arial" pitchFamily="30" charset="0"/>
              <a:sym typeface="Arial" pitchFamily="30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905000" y="2667000"/>
            <a:ext cx="14478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SPT </a:t>
            </a:r>
            <a:endParaRPr lang="en-US" dirty="0" smtClean="0"/>
          </a:p>
          <a:p>
            <a:r>
              <a:rPr lang="en-US" dirty="0" smtClean="0"/>
              <a:t>survey </a:t>
            </a:r>
            <a:endParaRPr lang="en-US" dirty="0"/>
          </a:p>
          <a:p>
            <a:r>
              <a:rPr lang="en-US" dirty="0"/>
              <a:t>Area: </a:t>
            </a:r>
          </a:p>
          <a:p>
            <a:r>
              <a:rPr lang="en-US" dirty="0"/>
              <a:t>  2500 </a:t>
            </a:r>
          </a:p>
          <a:p>
            <a:r>
              <a:rPr lang="en-US" dirty="0"/>
              <a:t>  </a:t>
            </a:r>
            <a:r>
              <a:rPr lang="en-US" dirty="0" err="1"/>
              <a:t>sq</a:t>
            </a:r>
            <a:r>
              <a:rPr lang="en-US" dirty="0"/>
              <a:t> </a:t>
            </a:r>
            <a:r>
              <a:rPr lang="en-US" dirty="0" err="1"/>
              <a:t>deg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3750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DES-SPT Cross-correlations</a:t>
            </a:r>
            <a:endParaRPr lang="en-US" dirty="0"/>
          </a:p>
        </p:txBody>
      </p:sp>
      <p:pic>
        <p:nvPicPr>
          <p:cNvPr id="5" name="Content Placeholder 4" descr="sptdes1[4].pd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643" r="-19643"/>
          <a:stretch>
            <a:fillRect/>
          </a:stretch>
        </p:blipFill>
        <p:spPr>
          <a:xfrm>
            <a:off x="304799" y="1436074"/>
            <a:ext cx="8534401" cy="4595447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0D59F11-F73B-5846-AC0D-BB3B66F6B639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9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326869" y="6248400"/>
            <a:ext cx="46835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accent2"/>
                </a:solidFill>
              </a:rPr>
              <a:t>Dodelson</a:t>
            </a:r>
            <a:r>
              <a:rPr lang="en-US" dirty="0" smtClean="0">
                <a:solidFill>
                  <a:schemeClr val="accent2"/>
                </a:solidFill>
              </a:rPr>
              <a:t> (FNAL) and DES Working Groups</a:t>
            </a:r>
            <a:endParaRPr lang="en-US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21967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1_FNAL_template">
  <a:themeElements>
    <a:clrScheme name="Factory 3">
      <a:dk1>
        <a:srgbClr val="000000"/>
      </a:dk1>
      <a:lt1>
        <a:srgbClr val="FFFFFF"/>
      </a:lt1>
      <a:dk2>
        <a:srgbClr val="000000"/>
      </a:dk2>
      <a:lt2>
        <a:srgbClr val="EAEAEA"/>
      </a:lt2>
      <a:accent1>
        <a:srgbClr val="DDDDDD"/>
      </a:accent1>
      <a:accent2>
        <a:srgbClr val="B2B2B2"/>
      </a:accent2>
      <a:accent3>
        <a:srgbClr val="FFFFFF"/>
      </a:accent3>
      <a:accent4>
        <a:srgbClr val="000000"/>
      </a:accent4>
      <a:accent5>
        <a:srgbClr val="EBEBEB"/>
      </a:accent5>
      <a:accent6>
        <a:srgbClr val="A1A1A1"/>
      </a:accent6>
      <a:hlink>
        <a:srgbClr val="4D4D4D"/>
      </a:hlink>
      <a:folHlink>
        <a:srgbClr val="969696"/>
      </a:folHlink>
    </a:clrScheme>
    <a:fontScheme name="Factory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rgbClr val="FFFF00"/>
          </a:buClr>
          <a:buSzPct val="80000"/>
          <a:buFont typeface="Wingdings" pitchFamily="2" charset="2"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rgbClr val="FFFF00"/>
          </a:buClr>
          <a:buSzPct val="80000"/>
          <a:buFont typeface="Wingdings" pitchFamily="2" charset="2"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Factory 1">
        <a:dk1>
          <a:srgbClr val="000054"/>
        </a:dk1>
        <a:lt1>
          <a:srgbClr val="EAEAEA"/>
        </a:lt1>
        <a:dk2>
          <a:srgbClr val="00007A"/>
        </a:dk2>
        <a:lt2>
          <a:srgbClr val="EBD189"/>
        </a:lt2>
        <a:accent1>
          <a:srgbClr val="FCAB40"/>
        </a:accent1>
        <a:accent2>
          <a:srgbClr val="555BAD"/>
        </a:accent2>
        <a:accent3>
          <a:srgbClr val="AAAABE"/>
        </a:accent3>
        <a:accent4>
          <a:srgbClr val="C8C8C8"/>
        </a:accent4>
        <a:accent5>
          <a:srgbClr val="FDD2AF"/>
        </a:accent5>
        <a:accent6>
          <a:srgbClr val="4C529C"/>
        </a:accent6>
        <a:hlink>
          <a:srgbClr val="B97C01"/>
        </a:hlink>
        <a:folHlink>
          <a:srgbClr val="CCFF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ctory 2">
        <a:dk1>
          <a:srgbClr val="000000"/>
        </a:dk1>
        <a:lt1>
          <a:srgbClr val="FFFFCC"/>
        </a:lt1>
        <a:dk2>
          <a:srgbClr val="993300"/>
        </a:dk2>
        <a:lt2>
          <a:srgbClr val="EDE1AF"/>
        </a:lt2>
        <a:accent1>
          <a:srgbClr val="CAC0E2"/>
        </a:accent1>
        <a:accent2>
          <a:srgbClr val="DFC977"/>
        </a:accent2>
        <a:accent3>
          <a:srgbClr val="FFFFE2"/>
        </a:accent3>
        <a:accent4>
          <a:srgbClr val="000000"/>
        </a:accent4>
        <a:accent5>
          <a:srgbClr val="E1DCEE"/>
        </a:accent5>
        <a:accent6>
          <a:srgbClr val="CAB66B"/>
        </a:accent6>
        <a:hlink>
          <a:srgbClr val="660033"/>
        </a:hlink>
        <a:folHlink>
          <a:srgbClr val="9933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actory 3">
        <a:dk1>
          <a:srgbClr val="000000"/>
        </a:dk1>
        <a:lt1>
          <a:srgbClr val="FFFFFF"/>
        </a:lt1>
        <a:dk2>
          <a:srgbClr val="000000"/>
        </a:dk2>
        <a:lt2>
          <a:srgbClr val="EAEAEA"/>
        </a:lt2>
        <a:accent1>
          <a:srgbClr val="DDDDDD"/>
        </a:accent1>
        <a:accent2>
          <a:srgbClr val="B2B2B2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A1A1A1"/>
        </a:accent6>
        <a:hlink>
          <a:srgbClr val="4D4D4D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actory 4">
        <a:dk1>
          <a:srgbClr val="481800"/>
        </a:dk1>
        <a:lt1>
          <a:srgbClr val="EAEAEA"/>
        </a:lt1>
        <a:dk2>
          <a:srgbClr val="762700"/>
        </a:dk2>
        <a:lt2>
          <a:srgbClr val="EBD189"/>
        </a:lt2>
        <a:accent1>
          <a:srgbClr val="FCAB40"/>
        </a:accent1>
        <a:accent2>
          <a:srgbClr val="AD717F"/>
        </a:accent2>
        <a:accent3>
          <a:srgbClr val="BDACAA"/>
        </a:accent3>
        <a:accent4>
          <a:srgbClr val="C8C8C8"/>
        </a:accent4>
        <a:accent5>
          <a:srgbClr val="FDD2AF"/>
        </a:accent5>
        <a:accent6>
          <a:srgbClr val="9C6672"/>
        </a:accent6>
        <a:hlink>
          <a:srgbClr val="FFFF99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ctory 5">
        <a:dk1>
          <a:srgbClr val="330066"/>
        </a:dk1>
        <a:lt1>
          <a:srgbClr val="EAEAEA"/>
        </a:lt1>
        <a:dk2>
          <a:srgbClr val="4E009C"/>
        </a:dk2>
        <a:lt2>
          <a:srgbClr val="EBD189"/>
        </a:lt2>
        <a:accent1>
          <a:srgbClr val="FCAB40"/>
        </a:accent1>
        <a:accent2>
          <a:srgbClr val="8871BB"/>
        </a:accent2>
        <a:accent3>
          <a:srgbClr val="B2AACB"/>
        </a:accent3>
        <a:accent4>
          <a:srgbClr val="C8C8C8"/>
        </a:accent4>
        <a:accent5>
          <a:srgbClr val="FDD2AF"/>
        </a:accent5>
        <a:accent6>
          <a:srgbClr val="7B66A9"/>
        </a:accent6>
        <a:hlink>
          <a:srgbClr val="99CC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ctory 6">
        <a:dk1>
          <a:srgbClr val="454425"/>
        </a:dk1>
        <a:lt1>
          <a:srgbClr val="EAEAEA"/>
        </a:lt1>
        <a:dk2>
          <a:srgbClr val="4D6A2A"/>
        </a:dk2>
        <a:lt2>
          <a:srgbClr val="EBD189"/>
        </a:lt2>
        <a:accent1>
          <a:srgbClr val="FCAB40"/>
        </a:accent1>
        <a:accent2>
          <a:srgbClr val="A59E79"/>
        </a:accent2>
        <a:accent3>
          <a:srgbClr val="B2B9AC"/>
        </a:accent3>
        <a:accent4>
          <a:srgbClr val="C8C8C8"/>
        </a:accent4>
        <a:accent5>
          <a:srgbClr val="FDD2AF"/>
        </a:accent5>
        <a:accent6>
          <a:srgbClr val="958F6D"/>
        </a:accent6>
        <a:hlink>
          <a:srgbClr val="FFCC00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ctory 7">
        <a:dk1>
          <a:srgbClr val="3C2924"/>
        </a:dk1>
        <a:lt1>
          <a:srgbClr val="EAEAEA"/>
        </a:lt1>
        <a:dk2>
          <a:srgbClr val="0D0A46"/>
        </a:dk2>
        <a:lt2>
          <a:srgbClr val="EBD189"/>
        </a:lt2>
        <a:accent1>
          <a:srgbClr val="FCAB40"/>
        </a:accent1>
        <a:accent2>
          <a:srgbClr val="633D4E"/>
        </a:accent2>
        <a:accent3>
          <a:srgbClr val="AAAAB0"/>
        </a:accent3>
        <a:accent4>
          <a:srgbClr val="C8C8C8"/>
        </a:accent4>
        <a:accent5>
          <a:srgbClr val="FDD2AF"/>
        </a:accent5>
        <a:accent6>
          <a:srgbClr val="593646"/>
        </a:accent6>
        <a:hlink>
          <a:srgbClr val="FFCC66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6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2_Artsy">
  <a:themeElements>
    <a:clrScheme name="">
      <a:dk1>
        <a:srgbClr val="2D2015"/>
      </a:dk1>
      <a:lt1>
        <a:srgbClr val="FFFFFF"/>
      </a:lt1>
      <a:dk2>
        <a:srgbClr val="523E26"/>
      </a:dk2>
      <a:lt2>
        <a:srgbClr val="FFFF00"/>
      </a:lt2>
      <a:accent1>
        <a:srgbClr val="8C7B70"/>
      </a:accent1>
      <a:accent2>
        <a:srgbClr val="8F5F2F"/>
      </a:accent2>
      <a:accent3>
        <a:srgbClr val="B3AFAC"/>
      </a:accent3>
      <a:accent4>
        <a:srgbClr val="DADADA"/>
      </a:accent4>
      <a:accent5>
        <a:srgbClr val="C5BFBB"/>
      </a:accent5>
      <a:accent6>
        <a:srgbClr val="81552A"/>
      </a:accent6>
      <a:hlink>
        <a:srgbClr val="CCB400"/>
      </a:hlink>
      <a:folHlink>
        <a:srgbClr val="8C9EA0"/>
      </a:folHlink>
    </a:clrScheme>
    <a:fontScheme name="Artsy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BE0E3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pitchFamily="-106" charset="0"/>
            <a:ea typeface="Arial" pitchFamily="-106" charset="0"/>
            <a:cs typeface="Arial" pitchFamily="-106" charset="0"/>
            <a:sym typeface="Arial" pitchFamily="-10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BE0E3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pitchFamily="-106" charset="0"/>
            <a:ea typeface="Arial" pitchFamily="-106" charset="0"/>
            <a:cs typeface="Arial" pitchFamily="-106" charset="0"/>
            <a:sym typeface="Arial" pitchFamily="-106" charset="0"/>
          </a:defRPr>
        </a:defPPr>
      </a:lstStyle>
    </a:lnDef>
  </a:objectDefaults>
  <a:extraClrSchemeLst>
    <a:extraClrScheme>
      <a:clrScheme name="Artsy 1">
        <a:dk1>
          <a:srgbClr val="000000"/>
        </a:dk1>
        <a:lt1>
          <a:srgbClr val="FFFFCC"/>
        </a:lt1>
        <a:dk2>
          <a:srgbClr val="4D4D4D"/>
        </a:dk2>
        <a:lt2>
          <a:srgbClr val="FFCC00"/>
        </a:lt2>
        <a:accent1>
          <a:srgbClr val="808000"/>
        </a:accent1>
        <a:accent2>
          <a:srgbClr val="CC9900"/>
        </a:accent2>
        <a:accent3>
          <a:srgbClr val="B2B2B2"/>
        </a:accent3>
        <a:accent4>
          <a:srgbClr val="DADAAE"/>
        </a:accent4>
        <a:accent5>
          <a:srgbClr val="C0C0AA"/>
        </a:accent5>
        <a:accent6>
          <a:srgbClr val="B98A00"/>
        </a:accent6>
        <a:hlink>
          <a:srgbClr val="CC66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rtsy 2">
        <a:dk1>
          <a:srgbClr val="660033"/>
        </a:dk1>
        <a:lt1>
          <a:srgbClr val="FFFFFF"/>
        </a:lt1>
        <a:dk2>
          <a:srgbClr val="B60009"/>
        </a:dk2>
        <a:lt2>
          <a:srgbClr val="B2B2B2"/>
        </a:lt2>
        <a:accent1>
          <a:srgbClr val="CCCC00"/>
        </a:accent1>
        <a:accent2>
          <a:srgbClr val="DE9ABC"/>
        </a:accent2>
        <a:accent3>
          <a:srgbClr val="FFFFFF"/>
        </a:accent3>
        <a:accent4>
          <a:srgbClr val="56002A"/>
        </a:accent4>
        <a:accent5>
          <a:srgbClr val="E2E2AA"/>
        </a:accent5>
        <a:accent6>
          <a:srgbClr val="C98BAA"/>
        </a:accent6>
        <a:hlink>
          <a:srgbClr val="FFAFA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rtsy 3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C0C0C0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C8C8C8"/>
        </a:accent6>
        <a:hlink>
          <a:srgbClr val="808080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rtsy 4">
        <a:dk1>
          <a:srgbClr val="2C2C42"/>
        </a:dk1>
        <a:lt1>
          <a:srgbClr val="FFFFCC"/>
        </a:lt1>
        <a:dk2>
          <a:srgbClr val="666699"/>
        </a:dk2>
        <a:lt2>
          <a:srgbClr val="FFCC00"/>
        </a:lt2>
        <a:accent1>
          <a:srgbClr val="FF9933"/>
        </a:accent1>
        <a:accent2>
          <a:srgbClr val="808000"/>
        </a:accent2>
        <a:accent3>
          <a:srgbClr val="B8B8CA"/>
        </a:accent3>
        <a:accent4>
          <a:srgbClr val="DADAAE"/>
        </a:accent4>
        <a:accent5>
          <a:srgbClr val="FFCAAD"/>
        </a:accent5>
        <a:accent6>
          <a:srgbClr val="737300"/>
        </a:accent6>
        <a:hlink>
          <a:srgbClr val="CC6600"/>
        </a:hlink>
        <a:folHlink>
          <a:srgbClr val="3333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rtsy 5">
        <a:dk1>
          <a:srgbClr val="50000F"/>
        </a:dk1>
        <a:lt1>
          <a:srgbClr val="FFCC00"/>
        </a:lt1>
        <a:dk2>
          <a:srgbClr val="800000"/>
        </a:dk2>
        <a:lt2>
          <a:srgbClr val="FFFFCC"/>
        </a:lt2>
        <a:accent1>
          <a:srgbClr val="808000"/>
        </a:accent1>
        <a:accent2>
          <a:srgbClr val="993366"/>
        </a:accent2>
        <a:accent3>
          <a:srgbClr val="C0AAAA"/>
        </a:accent3>
        <a:accent4>
          <a:srgbClr val="DAAE00"/>
        </a:accent4>
        <a:accent5>
          <a:srgbClr val="C0C0AA"/>
        </a:accent5>
        <a:accent6>
          <a:srgbClr val="8A2D5C"/>
        </a:accent6>
        <a:hlink>
          <a:srgbClr val="FF5050"/>
        </a:hlink>
        <a:folHlink>
          <a:srgbClr val="99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rtsy 6">
        <a:dk1>
          <a:srgbClr val="333300"/>
        </a:dk1>
        <a:lt1>
          <a:srgbClr val="FFCC00"/>
        </a:lt1>
        <a:dk2>
          <a:srgbClr val="666633"/>
        </a:dk2>
        <a:lt2>
          <a:srgbClr val="FFFFCC"/>
        </a:lt2>
        <a:accent1>
          <a:srgbClr val="8F7401"/>
        </a:accent1>
        <a:accent2>
          <a:srgbClr val="CC6600"/>
        </a:accent2>
        <a:accent3>
          <a:srgbClr val="B8B8AD"/>
        </a:accent3>
        <a:accent4>
          <a:srgbClr val="DAAE00"/>
        </a:accent4>
        <a:accent5>
          <a:srgbClr val="C6BCAA"/>
        </a:accent5>
        <a:accent6>
          <a:srgbClr val="B95C00"/>
        </a:accent6>
        <a:hlink>
          <a:srgbClr val="666699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rtsy 7">
        <a:dk1>
          <a:srgbClr val="000000"/>
        </a:dk1>
        <a:lt1>
          <a:srgbClr val="FFFFFF"/>
        </a:lt1>
        <a:dk2>
          <a:srgbClr val="40458C"/>
        </a:dk2>
        <a:lt2>
          <a:srgbClr val="FFFFCC"/>
        </a:lt2>
        <a:accent1>
          <a:srgbClr val="8D8DB3"/>
        </a:accent1>
        <a:accent2>
          <a:srgbClr val="B2B2B2"/>
        </a:accent2>
        <a:accent3>
          <a:srgbClr val="AFB0C5"/>
        </a:accent3>
        <a:accent4>
          <a:srgbClr val="DADADA"/>
        </a:accent4>
        <a:accent5>
          <a:srgbClr val="C5C5D6"/>
        </a:accent5>
        <a:accent6>
          <a:srgbClr val="A1A1A1"/>
        </a:accent6>
        <a:hlink>
          <a:srgbClr val="6F89F7"/>
        </a:hlink>
        <a:folHlink>
          <a:srgbClr val="4F56AD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4_Artsy">
  <a:themeElements>
    <a:clrScheme name="">
      <a:dk1>
        <a:srgbClr val="2D2015"/>
      </a:dk1>
      <a:lt1>
        <a:srgbClr val="FFFFFF"/>
      </a:lt1>
      <a:dk2>
        <a:srgbClr val="523E26"/>
      </a:dk2>
      <a:lt2>
        <a:srgbClr val="FFFF00"/>
      </a:lt2>
      <a:accent1>
        <a:srgbClr val="8C7B70"/>
      </a:accent1>
      <a:accent2>
        <a:srgbClr val="8F5F2F"/>
      </a:accent2>
      <a:accent3>
        <a:srgbClr val="B3AFAC"/>
      </a:accent3>
      <a:accent4>
        <a:srgbClr val="DADADA"/>
      </a:accent4>
      <a:accent5>
        <a:srgbClr val="C5BFBB"/>
      </a:accent5>
      <a:accent6>
        <a:srgbClr val="81552A"/>
      </a:accent6>
      <a:hlink>
        <a:srgbClr val="CCB400"/>
      </a:hlink>
      <a:folHlink>
        <a:srgbClr val="8C9EA0"/>
      </a:folHlink>
    </a:clrScheme>
    <a:fontScheme name="Artsy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BE0E3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pitchFamily="-106" charset="0"/>
            <a:ea typeface="Arial" pitchFamily="-106" charset="0"/>
            <a:cs typeface="Arial" pitchFamily="-106" charset="0"/>
            <a:sym typeface="Arial" pitchFamily="-10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BE0E3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pitchFamily="-106" charset="0"/>
            <a:ea typeface="Arial" pitchFamily="-106" charset="0"/>
            <a:cs typeface="Arial" pitchFamily="-106" charset="0"/>
            <a:sym typeface="Arial" pitchFamily="-106" charset="0"/>
          </a:defRPr>
        </a:defPPr>
      </a:lstStyle>
    </a:lnDef>
  </a:objectDefaults>
  <a:extraClrSchemeLst>
    <a:extraClrScheme>
      <a:clrScheme name="Artsy 1">
        <a:dk1>
          <a:srgbClr val="000000"/>
        </a:dk1>
        <a:lt1>
          <a:srgbClr val="FFFFCC"/>
        </a:lt1>
        <a:dk2>
          <a:srgbClr val="4D4D4D"/>
        </a:dk2>
        <a:lt2>
          <a:srgbClr val="FFCC00"/>
        </a:lt2>
        <a:accent1>
          <a:srgbClr val="808000"/>
        </a:accent1>
        <a:accent2>
          <a:srgbClr val="CC9900"/>
        </a:accent2>
        <a:accent3>
          <a:srgbClr val="B2B2B2"/>
        </a:accent3>
        <a:accent4>
          <a:srgbClr val="DADAAE"/>
        </a:accent4>
        <a:accent5>
          <a:srgbClr val="C0C0AA"/>
        </a:accent5>
        <a:accent6>
          <a:srgbClr val="B98A00"/>
        </a:accent6>
        <a:hlink>
          <a:srgbClr val="CC66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rtsy 2">
        <a:dk1>
          <a:srgbClr val="660033"/>
        </a:dk1>
        <a:lt1>
          <a:srgbClr val="FFFFFF"/>
        </a:lt1>
        <a:dk2>
          <a:srgbClr val="B60009"/>
        </a:dk2>
        <a:lt2>
          <a:srgbClr val="B2B2B2"/>
        </a:lt2>
        <a:accent1>
          <a:srgbClr val="CCCC00"/>
        </a:accent1>
        <a:accent2>
          <a:srgbClr val="DE9ABC"/>
        </a:accent2>
        <a:accent3>
          <a:srgbClr val="FFFFFF"/>
        </a:accent3>
        <a:accent4>
          <a:srgbClr val="56002A"/>
        </a:accent4>
        <a:accent5>
          <a:srgbClr val="E2E2AA"/>
        </a:accent5>
        <a:accent6>
          <a:srgbClr val="C98BAA"/>
        </a:accent6>
        <a:hlink>
          <a:srgbClr val="FFAFA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rtsy 3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C0C0C0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C8C8C8"/>
        </a:accent6>
        <a:hlink>
          <a:srgbClr val="808080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rtsy 4">
        <a:dk1>
          <a:srgbClr val="2C2C42"/>
        </a:dk1>
        <a:lt1>
          <a:srgbClr val="FFFFCC"/>
        </a:lt1>
        <a:dk2>
          <a:srgbClr val="666699"/>
        </a:dk2>
        <a:lt2>
          <a:srgbClr val="FFCC00"/>
        </a:lt2>
        <a:accent1>
          <a:srgbClr val="FF9933"/>
        </a:accent1>
        <a:accent2>
          <a:srgbClr val="808000"/>
        </a:accent2>
        <a:accent3>
          <a:srgbClr val="B8B8CA"/>
        </a:accent3>
        <a:accent4>
          <a:srgbClr val="DADAAE"/>
        </a:accent4>
        <a:accent5>
          <a:srgbClr val="FFCAAD"/>
        </a:accent5>
        <a:accent6>
          <a:srgbClr val="737300"/>
        </a:accent6>
        <a:hlink>
          <a:srgbClr val="CC6600"/>
        </a:hlink>
        <a:folHlink>
          <a:srgbClr val="3333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rtsy 5">
        <a:dk1>
          <a:srgbClr val="50000F"/>
        </a:dk1>
        <a:lt1>
          <a:srgbClr val="FFCC00"/>
        </a:lt1>
        <a:dk2>
          <a:srgbClr val="800000"/>
        </a:dk2>
        <a:lt2>
          <a:srgbClr val="FFFFCC"/>
        </a:lt2>
        <a:accent1>
          <a:srgbClr val="808000"/>
        </a:accent1>
        <a:accent2>
          <a:srgbClr val="993366"/>
        </a:accent2>
        <a:accent3>
          <a:srgbClr val="C0AAAA"/>
        </a:accent3>
        <a:accent4>
          <a:srgbClr val="DAAE00"/>
        </a:accent4>
        <a:accent5>
          <a:srgbClr val="C0C0AA"/>
        </a:accent5>
        <a:accent6>
          <a:srgbClr val="8A2D5C"/>
        </a:accent6>
        <a:hlink>
          <a:srgbClr val="FF5050"/>
        </a:hlink>
        <a:folHlink>
          <a:srgbClr val="99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rtsy 6">
        <a:dk1>
          <a:srgbClr val="333300"/>
        </a:dk1>
        <a:lt1>
          <a:srgbClr val="FFCC00"/>
        </a:lt1>
        <a:dk2>
          <a:srgbClr val="666633"/>
        </a:dk2>
        <a:lt2>
          <a:srgbClr val="FFFFCC"/>
        </a:lt2>
        <a:accent1>
          <a:srgbClr val="8F7401"/>
        </a:accent1>
        <a:accent2>
          <a:srgbClr val="CC6600"/>
        </a:accent2>
        <a:accent3>
          <a:srgbClr val="B8B8AD"/>
        </a:accent3>
        <a:accent4>
          <a:srgbClr val="DAAE00"/>
        </a:accent4>
        <a:accent5>
          <a:srgbClr val="C6BCAA"/>
        </a:accent5>
        <a:accent6>
          <a:srgbClr val="B95C00"/>
        </a:accent6>
        <a:hlink>
          <a:srgbClr val="666699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rtsy 7">
        <a:dk1>
          <a:srgbClr val="000000"/>
        </a:dk1>
        <a:lt1>
          <a:srgbClr val="FFFFFF"/>
        </a:lt1>
        <a:dk2>
          <a:srgbClr val="40458C"/>
        </a:dk2>
        <a:lt2>
          <a:srgbClr val="FFFFCC"/>
        </a:lt2>
        <a:accent1>
          <a:srgbClr val="8D8DB3"/>
        </a:accent1>
        <a:accent2>
          <a:srgbClr val="B2B2B2"/>
        </a:accent2>
        <a:accent3>
          <a:srgbClr val="AFB0C5"/>
        </a:accent3>
        <a:accent4>
          <a:srgbClr val="DADADA"/>
        </a:accent4>
        <a:accent5>
          <a:srgbClr val="C5C5D6"/>
        </a:accent5>
        <a:accent6>
          <a:srgbClr val="A1A1A1"/>
        </a:accent6>
        <a:hlink>
          <a:srgbClr val="6F89F7"/>
        </a:hlink>
        <a:folHlink>
          <a:srgbClr val="4F56AD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7_Artsy">
  <a:themeElements>
    <a:clrScheme name="">
      <a:dk1>
        <a:srgbClr val="2D2015"/>
      </a:dk1>
      <a:lt1>
        <a:srgbClr val="FFFFFF"/>
      </a:lt1>
      <a:dk2>
        <a:srgbClr val="523E26"/>
      </a:dk2>
      <a:lt2>
        <a:srgbClr val="FFFF00"/>
      </a:lt2>
      <a:accent1>
        <a:srgbClr val="8C7B70"/>
      </a:accent1>
      <a:accent2>
        <a:srgbClr val="8F5F2F"/>
      </a:accent2>
      <a:accent3>
        <a:srgbClr val="B3AFAC"/>
      </a:accent3>
      <a:accent4>
        <a:srgbClr val="DADADA"/>
      </a:accent4>
      <a:accent5>
        <a:srgbClr val="C5BFBB"/>
      </a:accent5>
      <a:accent6>
        <a:srgbClr val="81552A"/>
      </a:accent6>
      <a:hlink>
        <a:srgbClr val="CCB400"/>
      </a:hlink>
      <a:folHlink>
        <a:srgbClr val="8C9EA0"/>
      </a:folHlink>
    </a:clrScheme>
    <a:fontScheme name="Artsy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BE0E3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pitchFamily="-111" charset="0"/>
            <a:ea typeface="Arial" pitchFamily="-111" charset="0"/>
            <a:cs typeface="Arial" pitchFamily="-111" charset="0"/>
            <a:sym typeface="Arial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BE0E3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pitchFamily="-111" charset="0"/>
            <a:ea typeface="Arial" pitchFamily="-111" charset="0"/>
            <a:cs typeface="Arial" pitchFamily="-111" charset="0"/>
            <a:sym typeface="Arial" pitchFamily="-111" charset="0"/>
          </a:defRPr>
        </a:defPPr>
      </a:lstStyle>
    </a:lnDef>
  </a:objectDefaults>
  <a:extraClrSchemeLst>
    <a:extraClrScheme>
      <a:clrScheme name="Artsy 1">
        <a:dk1>
          <a:srgbClr val="000000"/>
        </a:dk1>
        <a:lt1>
          <a:srgbClr val="FFFFCC"/>
        </a:lt1>
        <a:dk2>
          <a:srgbClr val="4D4D4D"/>
        </a:dk2>
        <a:lt2>
          <a:srgbClr val="FFCC00"/>
        </a:lt2>
        <a:accent1>
          <a:srgbClr val="808000"/>
        </a:accent1>
        <a:accent2>
          <a:srgbClr val="CC9900"/>
        </a:accent2>
        <a:accent3>
          <a:srgbClr val="B2B2B2"/>
        </a:accent3>
        <a:accent4>
          <a:srgbClr val="DADAAE"/>
        </a:accent4>
        <a:accent5>
          <a:srgbClr val="C0C0AA"/>
        </a:accent5>
        <a:accent6>
          <a:srgbClr val="B98A00"/>
        </a:accent6>
        <a:hlink>
          <a:srgbClr val="CC66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rtsy 2">
        <a:dk1>
          <a:srgbClr val="660033"/>
        </a:dk1>
        <a:lt1>
          <a:srgbClr val="FFFFFF"/>
        </a:lt1>
        <a:dk2>
          <a:srgbClr val="B60009"/>
        </a:dk2>
        <a:lt2>
          <a:srgbClr val="B2B2B2"/>
        </a:lt2>
        <a:accent1>
          <a:srgbClr val="CCCC00"/>
        </a:accent1>
        <a:accent2>
          <a:srgbClr val="DE9ABC"/>
        </a:accent2>
        <a:accent3>
          <a:srgbClr val="FFFFFF"/>
        </a:accent3>
        <a:accent4>
          <a:srgbClr val="56002A"/>
        </a:accent4>
        <a:accent5>
          <a:srgbClr val="E2E2AA"/>
        </a:accent5>
        <a:accent6>
          <a:srgbClr val="C98BAA"/>
        </a:accent6>
        <a:hlink>
          <a:srgbClr val="FFAFA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rtsy 3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C0C0C0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C8C8C8"/>
        </a:accent6>
        <a:hlink>
          <a:srgbClr val="808080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rtsy 4">
        <a:dk1>
          <a:srgbClr val="2C2C42"/>
        </a:dk1>
        <a:lt1>
          <a:srgbClr val="FFFFCC"/>
        </a:lt1>
        <a:dk2>
          <a:srgbClr val="666699"/>
        </a:dk2>
        <a:lt2>
          <a:srgbClr val="FFCC00"/>
        </a:lt2>
        <a:accent1>
          <a:srgbClr val="FF9933"/>
        </a:accent1>
        <a:accent2>
          <a:srgbClr val="808000"/>
        </a:accent2>
        <a:accent3>
          <a:srgbClr val="B8B8CA"/>
        </a:accent3>
        <a:accent4>
          <a:srgbClr val="DADAAE"/>
        </a:accent4>
        <a:accent5>
          <a:srgbClr val="FFCAAD"/>
        </a:accent5>
        <a:accent6>
          <a:srgbClr val="737300"/>
        </a:accent6>
        <a:hlink>
          <a:srgbClr val="CC6600"/>
        </a:hlink>
        <a:folHlink>
          <a:srgbClr val="3333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rtsy 5">
        <a:dk1>
          <a:srgbClr val="50000F"/>
        </a:dk1>
        <a:lt1>
          <a:srgbClr val="FFCC00"/>
        </a:lt1>
        <a:dk2>
          <a:srgbClr val="800000"/>
        </a:dk2>
        <a:lt2>
          <a:srgbClr val="FFFFCC"/>
        </a:lt2>
        <a:accent1>
          <a:srgbClr val="808000"/>
        </a:accent1>
        <a:accent2>
          <a:srgbClr val="993366"/>
        </a:accent2>
        <a:accent3>
          <a:srgbClr val="C0AAAA"/>
        </a:accent3>
        <a:accent4>
          <a:srgbClr val="DAAE00"/>
        </a:accent4>
        <a:accent5>
          <a:srgbClr val="C0C0AA"/>
        </a:accent5>
        <a:accent6>
          <a:srgbClr val="8A2D5C"/>
        </a:accent6>
        <a:hlink>
          <a:srgbClr val="FF5050"/>
        </a:hlink>
        <a:folHlink>
          <a:srgbClr val="99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rtsy 6">
        <a:dk1>
          <a:srgbClr val="333300"/>
        </a:dk1>
        <a:lt1>
          <a:srgbClr val="FFCC00"/>
        </a:lt1>
        <a:dk2>
          <a:srgbClr val="666633"/>
        </a:dk2>
        <a:lt2>
          <a:srgbClr val="FFFFCC"/>
        </a:lt2>
        <a:accent1>
          <a:srgbClr val="8F7401"/>
        </a:accent1>
        <a:accent2>
          <a:srgbClr val="CC6600"/>
        </a:accent2>
        <a:accent3>
          <a:srgbClr val="B8B8AD"/>
        </a:accent3>
        <a:accent4>
          <a:srgbClr val="DAAE00"/>
        </a:accent4>
        <a:accent5>
          <a:srgbClr val="C6BCAA"/>
        </a:accent5>
        <a:accent6>
          <a:srgbClr val="B95C00"/>
        </a:accent6>
        <a:hlink>
          <a:srgbClr val="666699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rtsy 7">
        <a:dk1>
          <a:srgbClr val="000000"/>
        </a:dk1>
        <a:lt1>
          <a:srgbClr val="FFFFFF"/>
        </a:lt1>
        <a:dk2>
          <a:srgbClr val="40458C"/>
        </a:dk2>
        <a:lt2>
          <a:srgbClr val="FFFFCC"/>
        </a:lt2>
        <a:accent1>
          <a:srgbClr val="8D8DB3"/>
        </a:accent1>
        <a:accent2>
          <a:srgbClr val="B2B2B2"/>
        </a:accent2>
        <a:accent3>
          <a:srgbClr val="AFB0C5"/>
        </a:accent3>
        <a:accent4>
          <a:srgbClr val="DADADA"/>
        </a:accent4>
        <a:accent5>
          <a:srgbClr val="C5C5D6"/>
        </a:accent5>
        <a:accent6>
          <a:srgbClr val="A1A1A1"/>
        </a:accent6>
        <a:hlink>
          <a:srgbClr val="6F89F7"/>
        </a:hlink>
        <a:folHlink>
          <a:srgbClr val="4F56AD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3_DES-CD0-v3-template">
  <a:themeElements>
    <a:clrScheme name="DES-CD0-v3-templat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S-CD0-v3-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BE0E3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pitchFamily="30" charset="0"/>
            <a:ea typeface="Arial" pitchFamily="30" charset="0"/>
            <a:cs typeface="Arial" pitchFamily="30" charset="0"/>
            <a:sym typeface="Arial" pitchFamily="30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BE0E3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pitchFamily="30" charset="0"/>
            <a:ea typeface="Arial" pitchFamily="30" charset="0"/>
            <a:cs typeface="Arial" pitchFamily="30" charset="0"/>
            <a:sym typeface="Arial" pitchFamily="30" charset="0"/>
          </a:defRPr>
        </a:defPPr>
      </a:lstStyle>
    </a:lnDef>
  </a:objectDefaults>
  <a:extraClrSchemeLst>
    <a:extraClrScheme>
      <a:clrScheme name="DES-CD0-v3-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-CD0-v3-templa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-CD0-v3-templa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-CD0-v3-templa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-CD0-v3-templa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-CD0-v3-templa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-CD0-v3-templa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-CD0-v3-templa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-CD0-v3-templa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-CD0-v3-templa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-CD0-v3-templa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-CD0-v3-templa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7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5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BE0E3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pitchFamily="-106" charset="0"/>
            <a:ea typeface="Arial" pitchFamily="-106" charset="0"/>
            <a:cs typeface="Arial" pitchFamily="-106" charset="0"/>
            <a:sym typeface="Arial" pitchFamily="-10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BE0E3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pitchFamily="-106" charset="0"/>
            <a:ea typeface="Arial" pitchFamily="-106" charset="0"/>
            <a:cs typeface="Arial" pitchFamily="-106" charset="0"/>
            <a:sym typeface="Arial" pitchFamily="-106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1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7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7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FNAL_template">
  <a:themeElements>
    <a:clrScheme name="Factory 3">
      <a:dk1>
        <a:srgbClr val="000000"/>
      </a:dk1>
      <a:lt1>
        <a:srgbClr val="FFFFFF"/>
      </a:lt1>
      <a:dk2>
        <a:srgbClr val="000000"/>
      </a:dk2>
      <a:lt2>
        <a:srgbClr val="EAEAEA"/>
      </a:lt2>
      <a:accent1>
        <a:srgbClr val="DDDDDD"/>
      </a:accent1>
      <a:accent2>
        <a:srgbClr val="B2B2B2"/>
      </a:accent2>
      <a:accent3>
        <a:srgbClr val="FFFFFF"/>
      </a:accent3>
      <a:accent4>
        <a:srgbClr val="000000"/>
      </a:accent4>
      <a:accent5>
        <a:srgbClr val="EBEBEB"/>
      </a:accent5>
      <a:accent6>
        <a:srgbClr val="A1A1A1"/>
      </a:accent6>
      <a:hlink>
        <a:srgbClr val="4D4D4D"/>
      </a:hlink>
      <a:folHlink>
        <a:srgbClr val="969696"/>
      </a:folHlink>
    </a:clrScheme>
    <a:fontScheme name="Factory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rgbClr val="FFFF00"/>
          </a:buClr>
          <a:buSzPct val="80000"/>
          <a:buFont typeface="Wingdings" pitchFamily="2" charset="2"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rgbClr val="FFFF00"/>
          </a:buClr>
          <a:buSzPct val="80000"/>
          <a:buFont typeface="Wingdings" pitchFamily="2" charset="2"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Factory 1">
        <a:dk1>
          <a:srgbClr val="000054"/>
        </a:dk1>
        <a:lt1>
          <a:srgbClr val="EAEAEA"/>
        </a:lt1>
        <a:dk2>
          <a:srgbClr val="00007A"/>
        </a:dk2>
        <a:lt2>
          <a:srgbClr val="EBD189"/>
        </a:lt2>
        <a:accent1>
          <a:srgbClr val="FCAB40"/>
        </a:accent1>
        <a:accent2>
          <a:srgbClr val="555BAD"/>
        </a:accent2>
        <a:accent3>
          <a:srgbClr val="AAAABE"/>
        </a:accent3>
        <a:accent4>
          <a:srgbClr val="C8C8C8"/>
        </a:accent4>
        <a:accent5>
          <a:srgbClr val="FDD2AF"/>
        </a:accent5>
        <a:accent6>
          <a:srgbClr val="4C529C"/>
        </a:accent6>
        <a:hlink>
          <a:srgbClr val="B97C01"/>
        </a:hlink>
        <a:folHlink>
          <a:srgbClr val="CCFF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ctory 2">
        <a:dk1>
          <a:srgbClr val="000000"/>
        </a:dk1>
        <a:lt1>
          <a:srgbClr val="FFFFCC"/>
        </a:lt1>
        <a:dk2>
          <a:srgbClr val="993300"/>
        </a:dk2>
        <a:lt2>
          <a:srgbClr val="EDE1AF"/>
        </a:lt2>
        <a:accent1>
          <a:srgbClr val="CAC0E2"/>
        </a:accent1>
        <a:accent2>
          <a:srgbClr val="DFC977"/>
        </a:accent2>
        <a:accent3>
          <a:srgbClr val="FFFFE2"/>
        </a:accent3>
        <a:accent4>
          <a:srgbClr val="000000"/>
        </a:accent4>
        <a:accent5>
          <a:srgbClr val="E1DCEE"/>
        </a:accent5>
        <a:accent6>
          <a:srgbClr val="CAB66B"/>
        </a:accent6>
        <a:hlink>
          <a:srgbClr val="660033"/>
        </a:hlink>
        <a:folHlink>
          <a:srgbClr val="9933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actory 3">
        <a:dk1>
          <a:srgbClr val="000000"/>
        </a:dk1>
        <a:lt1>
          <a:srgbClr val="FFFFFF"/>
        </a:lt1>
        <a:dk2>
          <a:srgbClr val="000000"/>
        </a:dk2>
        <a:lt2>
          <a:srgbClr val="EAEAEA"/>
        </a:lt2>
        <a:accent1>
          <a:srgbClr val="DDDDDD"/>
        </a:accent1>
        <a:accent2>
          <a:srgbClr val="B2B2B2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A1A1A1"/>
        </a:accent6>
        <a:hlink>
          <a:srgbClr val="4D4D4D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actory 4">
        <a:dk1>
          <a:srgbClr val="481800"/>
        </a:dk1>
        <a:lt1>
          <a:srgbClr val="EAEAEA"/>
        </a:lt1>
        <a:dk2>
          <a:srgbClr val="762700"/>
        </a:dk2>
        <a:lt2>
          <a:srgbClr val="EBD189"/>
        </a:lt2>
        <a:accent1>
          <a:srgbClr val="FCAB40"/>
        </a:accent1>
        <a:accent2>
          <a:srgbClr val="AD717F"/>
        </a:accent2>
        <a:accent3>
          <a:srgbClr val="BDACAA"/>
        </a:accent3>
        <a:accent4>
          <a:srgbClr val="C8C8C8"/>
        </a:accent4>
        <a:accent5>
          <a:srgbClr val="FDD2AF"/>
        </a:accent5>
        <a:accent6>
          <a:srgbClr val="9C6672"/>
        </a:accent6>
        <a:hlink>
          <a:srgbClr val="FFFF99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ctory 5">
        <a:dk1>
          <a:srgbClr val="330066"/>
        </a:dk1>
        <a:lt1>
          <a:srgbClr val="EAEAEA"/>
        </a:lt1>
        <a:dk2>
          <a:srgbClr val="4E009C"/>
        </a:dk2>
        <a:lt2>
          <a:srgbClr val="EBD189"/>
        </a:lt2>
        <a:accent1>
          <a:srgbClr val="FCAB40"/>
        </a:accent1>
        <a:accent2>
          <a:srgbClr val="8871BB"/>
        </a:accent2>
        <a:accent3>
          <a:srgbClr val="B2AACB"/>
        </a:accent3>
        <a:accent4>
          <a:srgbClr val="C8C8C8"/>
        </a:accent4>
        <a:accent5>
          <a:srgbClr val="FDD2AF"/>
        </a:accent5>
        <a:accent6>
          <a:srgbClr val="7B66A9"/>
        </a:accent6>
        <a:hlink>
          <a:srgbClr val="99CC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ctory 6">
        <a:dk1>
          <a:srgbClr val="454425"/>
        </a:dk1>
        <a:lt1>
          <a:srgbClr val="EAEAEA"/>
        </a:lt1>
        <a:dk2>
          <a:srgbClr val="4D6A2A"/>
        </a:dk2>
        <a:lt2>
          <a:srgbClr val="EBD189"/>
        </a:lt2>
        <a:accent1>
          <a:srgbClr val="FCAB40"/>
        </a:accent1>
        <a:accent2>
          <a:srgbClr val="A59E79"/>
        </a:accent2>
        <a:accent3>
          <a:srgbClr val="B2B9AC"/>
        </a:accent3>
        <a:accent4>
          <a:srgbClr val="C8C8C8"/>
        </a:accent4>
        <a:accent5>
          <a:srgbClr val="FDD2AF"/>
        </a:accent5>
        <a:accent6>
          <a:srgbClr val="958F6D"/>
        </a:accent6>
        <a:hlink>
          <a:srgbClr val="FFCC00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ctory 7">
        <a:dk1>
          <a:srgbClr val="3C2924"/>
        </a:dk1>
        <a:lt1>
          <a:srgbClr val="EAEAEA"/>
        </a:lt1>
        <a:dk2>
          <a:srgbClr val="0D0A46"/>
        </a:dk2>
        <a:lt2>
          <a:srgbClr val="EBD189"/>
        </a:lt2>
        <a:accent1>
          <a:srgbClr val="FCAB40"/>
        </a:accent1>
        <a:accent2>
          <a:srgbClr val="633D4E"/>
        </a:accent2>
        <a:accent3>
          <a:srgbClr val="AAAAB0"/>
        </a:accent3>
        <a:accent4>
          <a:srgbClr val="C8C8C8"/>
        </a:accent4>
        <a:accent5>
          <a:srgbClr val="FDD2AF"/>
        </a:accent5>
        <a:accent6>
          <a:srgbClr val="593646"/>
        </a:accent6>
        <a:hlink>
          <a:srgbClr val="FFCC66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2.xml><?xml version="1.0" encoding="utf-8"?>
<a:theme xmlns:a="http://schemas.openxmlformats.org/drawingml/2006/main" name="1_Default Design">
  <a:themeElements>
    <a:clrScheme name="1_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BE0E3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pitchFamily="-106" charset="0"/>
            <a:ea typeface="Arial" pitchFamily="-106" charset="0"/>
            <a:cs typeface="Arial" pitchFamily="-106" charset="0"/>
            <a:sym typeface="Arial" pitchFamily="-10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BE0E3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pitchFamily="-106" charset="0"/>
            <a:ea typeface="Arial" pitchFamily="-106" charset="0"/>
            <a:cs typeface="Arial" pitchFamily="-106" charset="0"/>
            <a:sym typeface="Arial" pitchFamily="-106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3.xml><?xml version="1.0" encoding="utf-8"?>
<a:theme xmlns:a="http://schemas.openxmlformats.org/drawingml/2006/main" name="9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BE0E3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pitchFamily="30" charset="0"/>
            <a:ea typeface="Arial" pitchFamily="30" charset="0"/>
            <a:cs typeface="Arial" pitchFamily="30" charset="0"/>
            <a:sym typeface="Arial" pitchFamily="30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BE0E3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pitchFamily="30" charset="0"/>
            <a:ea typeface="Arial" pitchFamily="30" charset="0"/>
            <a:cs typeface="Arial" pitchFamily="30" charset="0"/>
            <a:sym typeface="Arial" pitchFamily="30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4.xml><?xml version="1.0" encoding="utf-8"?>
<a:theme xmlns:a="http://schemas.openxmlformats.org/drawingml/2006/main" name="9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5.xml><?xml version="1.0" encoding="utf-8"?>
<a:theme xmlns:a="http://schemas.openxmlformats.org/drawingml/2006/main" name="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6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7.xml><?xml version="1.0" encoding="utf-8"?>
<a:theme xmlns:a="http://schemas.openxmlformats.org/drawingml/2006/main" name="10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8.xml><?xml version="1.0" encoding="utf-8"?>
<a:theme xmlns:a="http://schemas.openxmlformats.org/drawingml/2006/main" name="1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9.xml><?xml version="1.0" encoding="utf-8"?>
<a:theme xmlns:a="http://schemas.openxmlformats.org/drawingml/2006/main" name="fra">
  <a:themeElements>
    <a:clrScheme name="FNAL Budget Mtg Germantown 110906 FINAL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FNAL Budget Mtg Germantown 110906 FIN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1" u="none" strike="noStrike" cap="none" normalizeH="0" baseline="0" smtClean="0">
            <a:ln>
              <a:noFill/>
            </a:ln>
            <a:solidFill>
              <a:srgbClr val="000099"/>
            </a:solidFill>
            <a:effectLst/>
            <a:latin typeface="Arial Unicode MS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1" u="none" strike="noStrike" cap="none" normalizeH="0" baseline="0" smtClean="0">
            <a:ln>
              <a:noFill/>
            </a:ln>
            <a:solidFill>
              <a:srgbClr val="000099"/>
            </a:solidFill>
            <a:effectLst/>
            <a:latin typeface="Arial Unicode MS" pitchFamily="34" charset="-128"/>
          </a:defRPr>
        </a:defPPr>
      </a:lstStyle>
    </a:lnDef>
  </a:objectDefaults>
  <a:extraClrSchemeLst>
    <a:extraClrScheme>
      <a:clrScheme name="FNAL Budget Mtg Germantown 110906 FINAL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NAL Budget Mtg Germantown 110906 FINAL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NAL Budget Mtg Germantown 110906 FINAL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NAL Budget Mtg Germantown 110906 FINAL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NAL Budget Mtg Germantown 110906 FINAL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NAL Budget Mtg Germantown 110906 FINAL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NAL Budget Mtg Germantown 110906 FINAL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Title &amp; Bullets-DES red lineless">
  <a:themeElements>
    <a:clrScheme name="Title &amp; Bullets-DES red lineless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-DES red lineless">
      <a:majorFont>
        <a:latin typeface="Times New Roman"/>
        <a:ea typeface="Gill Sans"/>
        <a:cs typeface="Gill Sans"/>
      </a:majorFont>
      <a:minorFont>
        <a:latin typeface="Times New Roman"/>
        <a:ea typeface="Gill Sans"/>
        <a:cs typeface="Gill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BE0E3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pitchFamily="30" charset="0"/>
            <a:ea typeface="Arial" pitchFamily="30" charset="0"/>
            <a:cs typeface="Arial" pitchFamily="30" charset="0"/>
            <a:sym typeface="Arial" pitchFamily="30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BE0E3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pitchFamily="30" charset="0"/>
            <a:ea typeface="Arial" pitchFamily="30" charset="0"/>
            <a:cs typeface="Arial" pitchFamily="30" charset="0"/>
            <a:sym typeface="Arial" pitchFamily="30" charset="0"/>
          </a:defRPr>
        </a:defPPr>
      </a:lstStyle>
    </a:lnDef>
  </a:objectDefaults>
  <a:extraClrSchemeLst>
    <a:extraClrScheme>
      <a:clrScheme name="Title &amp; Bullets-DES red lineles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0.xml><?xml version="1.0" encoding="utf-8"?>
<a:theme xmlns:a="http://schemas.openxmlformats.org/drawingml/2006/main" name="1_fra">
  <a:themeElements>
    <a:clrScheme name="FNAL Budget Mtg Germantown 110906 FINAL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FNAL Budget Mtg Germantown 110906 FIN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1" u="none" strike="noStrike" cap="none" normalizeH="0" baseline="0" smtClean="0">
            <a:ln>
              <a:noFill/>
            </a:ln>
            <a:solidFill>
              <a:srgbClr val="000099"/>
            </a:solidFill>
            <a:effectLst/>
            <a:latin typeface="Arial Unicode MS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1" u="none" strike="noStrike" cap="none" normalizeH="0" baseline="0" smtClean="0">
            <a:ln>
              <a:noFill/>
            </a:ln>
            <a:solidFill>
              <a:srgbClr val="000099"/>
            </a:solidFill>
            <a:effectLst/>
            <a:latin typeface="Arial Unicode MS" pitchFamily="34" charset="-128"/>
          </a:defRPr>
        </a:defPPr>
      </a:lstStyle>
    </a:lnDef>
  </a:objectDefaults>
  <a:extraClrSchemeLst>
    <a:extraClrScheme>
      <a:clrScheme name="FNAL Budget Mtg Germantown 110906 FINAL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NAL Budget Mtg Germantown 110906 FINAL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NAL Budget Mtg Germantown 110906 FINAL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NAL Budget Mtg Germantown 110906 FINAL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NAL Budget Mtg Germantown 110906 FINAL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NAL Budget Mtg Germantown 110906 FINAL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NAL Budget Mtg Germantown 110906 FINAL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1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Title &amp; Bullets -DES blend lineless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FFFFFF"/>
      </a:accent1>
      <a:accent2>
        <a:srgbClr val="333399"/>
      </a:accent2>
      <a:accent3>
        <a:srgbClr val="FFFFFF"/>
      </a:accent3>
      <a:accent4>
        <a:srgbClr val="000000"/>
      </a:accent4>
      <a:accent5>
        <a:srgbClr val="FFFFF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-DES blend lineless">
      <a:majorFont>
        <a:latin typeface="Times New Roman"/>
        <a:ea typeface="Gill Sans"/>
        <a:cs typeface="Gill Sans"/>
      </a:majorFont>
      <a:minorFont>
        <a:latin typeface="Times New Roman"/>
        <a:ea typeface="Times New Roman"/>
        <a:cs typeface="Times New Roma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BE0E3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pitchFamily="30" charset="0"/>
            <a:ea typeface="Arial" pitchFamily="30" charset="0"/>
            <a:cs typeface="Arial" pitchFamily="30" charset="0"/>
            <a:sym typeface="Arial" pitchFamily="30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BE0E3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pitchFamily="30" charset="0"/>
            <a:ea typeface="Arial" pitchFamily="30" charset="0"/>
            <a:cs typeface="Arial" pitchFamily="30" charset="0"/>
            <a:sym typeface="Arial" pitchFamily="30" charset="0"/>
          </a:defRPr>
        </a:defPPr>
      </a:lstStyle>
    </a:lnDef>
  </a:objectDefaults>
  <a:extraClrSchemeLst>
    <a:extraClrScheme>
      <a:clrScheme name="Title &amp; Bullets -DES blend lineles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3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BE0E3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Arial" charset="0"/>
            <a:cs typeface="Arial" charset="0"/>
            <a:sym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BE0E3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Arial" charset="0"/>
            <a:cs typeface="Arial" charset="0"/>
            <a:sym typeface="Arial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1_DES-CD0-v3-template">
  <a:themeElements>
    <a:clrScheme name="DES-CD0-v3-templat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S-CD0-v3-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BE0E3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Arial" charset="0"/>
            <a:cs typeface="Arial" charset="0"/>
            <a:sym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BE0E3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Arial" charset="0"/>
            <a:cs typeface="Arial" charset="0"/>
            <a:sym typeface="Arial" charset="0"/>
          </a:defRPr>
        </a:defPPr>
      </a:lstStyle>
    </a:lnDef>
  </a:objectDefaults>
  <a:extraClrSchemeLst>
    <a:extraClrScheme>
      <a:clrScheme name="DES-CD0-v3-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-CD0-v3-templa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-CD0-v3-templa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-CD0-v3-templa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-CD0-v3-templa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-CD0-v3-templa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-CD0-v3-templa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-CD0-v3-templa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-CD0-v3-templa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-CD0-v3-templa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-CD0-v3-templa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-CD0-v3-templa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4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Arial"/>
        <a:ea typeface="HG Mincho Light J"/>
        <a:cs typeface="HG Mincho Light J"/>
      </a:majorFont>
      <a:minorFont>
        <a:latin typeface="Arial"/>
        <a:ea typeface="HG Mincho Light J"/>
        <a:cs typeface="HG Mincho Light J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7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7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2_DES-CD0-v3-template">
  <a:themeElements>
    <a:clrScheme name="DES-CD0-v3-templat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S-CD0-v3-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BE0E3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Arial" charset="0"/>
            <a:cs typeface="Arial" charset="0"/>
            <a:sym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BE0E3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Arial" charset="0"/>
            <a:cs typeface="Arial" charset="0"/>
            <a:sym typeface="Arial" charset="0"/>
          </a:defRPr>
        </a:defPPr>
      </a:lstStyle>
    </a:lnDef>
  </a:objectDefaults>
  <a:extraClrSchemeLst>
    <a:extraClrScheme>
      <a:clrScheme name="DES-CD0-v3-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-CD0-v3-templa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-CD0-v3-templa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-CD0-v3-templa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-CD0-v3-templa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-CD0-v3-templa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-CD0-v3-templa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-CD0-v3-templa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-CD0-v3-templa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-CD0-v3-templa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-CD0-v3-templa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-CD0-v3-templa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Override1.xml><?xml version="1.0" encoding="utf-8"?>
<a:themeOverride xmlns:a="http://schemas.openxmlformats.org/drawingml/2006/main">
  <a:clrScheme name="">
    <a:dk1>
      <a:srgbClr val="2D2015"/>
    </a:dk1>
    <a:lt1>
      <a:srgbClr val="FFFFFF"/>
    </a:lt1>
    <a:dk2>
      <a:srgbClr val="523E26"/>
    </a:dk2>
    <a:lt2>
      <a:srgbClr val="DFC08D"/>
    </a:lt2>
    <a:accent1>
      <a:srgbClr val="8C7B70"/>
    </a:accent1>
    <a:accent2>
      <a:srgbClr val="8F5F2F"/>
    </a:accent2>
    <a:accent3>
      <a:srgbClr val="B3AFAC"/>
    </a:accent3>
    <a:accent4>
      <a:srgbClr val="DADADA"/>
    </a:accent4>
    <a:accent5>
      <a:srgbClr val="C5BFBB"/>
    </a:accent5>
    <a:accent6>
      <a:srgbClr val="81552A"/>
    </a:accent6>
    <a:hlink>
      <a:srgbClr val="CCB400"/>
    </a:hlink>
    <a:folHlink>
      <a:srgbClr val="8C9EA0"/>
    </a:folHlink>
  </a:clrScheme>
</a:themeOverride>
</file>

<file path=ppt/theme/themeOverride2.xml><?xml version="1.0" encoding="utf-8"?>
<a:themeOverride xmlns:a="http://schemas.openxmlformats.org/drawingml/2006/main">
  <a:clrScheme name="">
    <a:dk1>
      <a:srgbClr val="2D2015"/>
    </a:dk1>
    <a:lt1>
      <a:srgbClr val="FFFFFF"/>
    </a:lt1>
    <a:dk2>
      <a:srgbClr val="523E26"/>
    </a:dk2>
    <a:lt2>
      <a:srgbClr val="DFC08D"/>
    </a:lt2>
    <a:accent1>
      <a:srgbClr val="8C7B70"/>
    </a:accent1>
    <a:accent2>
      <a:srgbClr val="8F5F2F"/>
    </a:accent2>
    <a:accent3>
      <a:srgbClr val="B3AFAC"/>
    </a:accent3>
    <a:accent4>
      <a:srgbClr val="DADADA"/>
    </a:accent4>
    <a:accent5>
      <a:srgbClr val="C5BFBB"/>
    </a:accent5>
    <a:accent6>
      <a:srgbClr val="81552A"/>
    </a:accent6>
    <a:hlink>
      <a:srgbClr val="CCB400"/>
    </a:hlink>
    <a:folHlink>
      <a:srgbClr val="8C9EA0"/>
    </a:folHlink>
  </a:clrScheme>
</a:themeOverride>
</file>

<file path=ppt/theme/themeOverride3.xml><?xml version="1.0" encoding="utf-8"?>
<a:themeOverride xmlns:a="http://schemas.openxmlformats.org/drawingml/2006/main">
  <a:clrScheme name="">
    <a:dk1>
      <a:srgbClr val="2D2015"/>
    </a:dk1>
    <a:lt1>
      <a:srgbClr val="FFFFFF"/>
    </a:lt1>
    <a:dk2>
      <a:srgbClr val="523E26"/>
    </a:dk2>
    <a:lt2>
      <a:srgbClr val="DFC08D"/>
    </a:lt2>
    <a:accent1>
      <a:srgbClr val="8C7B70"/>
    </a:accent1>
    <a:accent2>
      <a:srgbClr val="8F5F2F"/>
    </a:accent2>
    <a:accent3>
      <a:srgbClr val="B3AFAC"/>
    </a:accent3>
    <a:accent4>
      <a:srgbClr val="DADADA"/>
    </a:accent4>
    <a:accent5>
      <a:srgbClr val="C5BFBB"/>
    </a:accent5>
    <a:accent6>
      <a:srgbClr val="81552A"/>
    </a:accent6>
    <a:hlink>
      <a:srgbClr val="CCB400"/>
    </a:hlink>
    <a:folHlink>
      <a:srgbClr val="8C9EA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73104</TotalTime>
  <Pages>0</Pages>
  <Words>3180</Words>
  <Characters>0</Characters>
  <Application>Microsoft Macintosh PowerPoint</Application>
  <PresentationFormat>On-screen Show (4:3)</PresentationFormat>
  <Lines>0</Lines>
  <Paragraphs>571</Paragraphs>
  <Slides>63</Slides>
  <Notes>2</Notes>
  <HiddenSlides>0</HiddenSlides>
  <MMClips>0</MMClips>
  <ScaleCrop>false</ScaleCrop>
  <HeadingPairs>
    <vt:vector size="6" baseType="variant">
      <vt:variant>
        <vt:lpstr>Theme</vt:lpstr>
      </vt:variant>
      <vt:variant>
        <vt:i4>30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63</vt:i4>
      </vt:variant>
    </vt:vector>
  </HeadingPairs>
  <TitlesOfParts>
    <vt:vector size="95" baseType="lpstr">
      <vt:lpstr>1_FNAL_template</vt:lpstr>
      <vt:lpstr>FNAL_template</vt:lpstr>
      <vt:lpstr>Title &amp; Bullets-DES red lineless</vt:lpstr>
      <vt:lpstr>Title &amp; Bullets -DES blend lineless</vt:lpstr>
      <vt:lpstr>3_Blank Presentation</vt:lpstr>
      <vt:lpstr>1_DES-CD0-v3-template</vt:lpstr>
      <vt:lpstr>2_Default Design</vt:lpstr>
      <vt:lpstr>4_Blank Presentation</vt:lpstr>
      <vt:lpstr>2_DES-CD0-v3-template</vt:lpstr>
      <vt:lpstr>6_Default Design</vt:lpstr>
      <vt:lpstr>2_Artsy</vt:lpstr>
      <vt:lpstr>4_Artsy</vt:lpstr>
      <vt:lpstr>7_Artsy</vt:lpstr>
      <vt:lpstr>3_DES-CD0-v3-template</vt:lpstr>
      <vt:lpstr>7_Default Design</vt:lpstr>
      <vt:lpstr>Default Design</vt:lpstr>
      <vt:lpstr>5_Blank Presentation</vt:lpstr>
      <vt:lpstr>1_Blank Presentation</vt:lpstr>
      <vt:lpstr>3_Default Design</vt:lpstr>
      <vt:lpstr>1_Office Theme</vt:lpstr>
      <vt:lpstr>2_Office Theme</vt:lpstr>
      <vt:lpstr>1_Default Design</vt:lpstr>
      <vt:lpstr>9_Blank Presentation</vt:lpstr>
      <vt:lpstr>9_Default Design</vt:lpstr>
      <vt:lpstr>4_Default Design</vt:lpstr>
      <vt:lpstr>3_Office Theme</vt:lpstr>
      <vt:lpstr>10_Default Design</vt:lpstr>
      <vt:lpstr>11_Default Design</vt:lpstr>
      <vt:lpstr>fra</vt:lpstr>
      <vt:lpstr>1_fra</vt:lpstr>
      <vt:lpstr>Equation</vt:lpstr>
      <vt:lpstr>Chart</vt:lpstr>
      <vt:lpstr>PowerPoint Presentation</vt:lpstr>
      <vt:lpstr> Probing Dark Energy </vt:lpstr>
      <vt:lpstr> Fermilab Dark Energy Program</vt:lpstr>
      <vt:lpstr>What can we probe?</vt:lpstr>
      <vt:lpstr>The Dark Energy Survey</vt:lpstr>
      <vt:lpstr>I. Clusters</vt:lpstr>
      <vt:lpstr>Synergy with South Pole Telescope</vt:lpstr>
      <vt:lpstr>Synergy with South Pole Telescope</vt:lpstr>
      <vt:lpstr>DES-SPT Cross-correlations</vt:lpstr>
      <vt:lpstr>II. Weak Lensing Cosmic Shear</vt:lpstr>
      <vt:lpstr>Weak Lensing Mass &amp; Shear</vt:lpstr>
      <vt:lpstr>Weak Lensing Tomography</vt:lpstr>
      <vt:lpstr>III. Large-scale Structure</vt:lpstr>
      <vt:lpstr>Baryon Acoustic Oscillations</vt:lpstr>
      <vt:lpstr>Lensing-Clustering Covariance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C1 Corrector  Lens</vt:lpstr>
      <vt:lpstr>Prime Focus Cage Installation</vt:lpstr>
      <vt:lpstr>PowerPoint Presentation</vt:lpstr>
      <vt:lpstr>PowerPoint Presentation</vt:lpstr>
      <vt:lpstr>PowerPoint Presentation</vt:lpstr>
      <vt:lpstr>First Light Images</vt:lpstr>
      <vt:lpstr>First Light Images</vt:lpstr>
      <vt:lpstr>PowerPoint Presentation</vt:lpstr>
      <vt:lpstr>PowerPoint Presentation</vt:lpstr>
      <vt:lpstr>PowerPoint Presentation</vt:lpstr>
      <vt:lpstr>Identifying Clusters in SV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DES High-redshift SN candidate</vt:lpstr>
      <vt:lpstr>Strong Lens Time Delays:  new probe of Dark Energy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Concluding Remarks</vt:lpstr>
      <vt:lpstr>Extra Slides</vt:lpstr>
      <vt:lpstr>Blanco Telescope at CTIO</vt:lpstr>
      <vt:lpstr>DES Structure &amp; Management</vt:lpstr>
      <vt:lpstr>PowerPoint Presentation</vt:lpstr>
      <vt:lpstr>DES Science Working Groups</vt:lpstr>
      <vt:lpstr>Recent DES Reviews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DES red-black-red</dc:title>
  <dc:subject/>
  <dc:creator>Jim Annis</dc:creator>
  <cp:keywords/>
  <dc:description/>
  <cp:lastModifiedBy>Joshua A Frieman</cp:lastModifiedBy>
  <cp:revision>988</cp:revision>
  <dcterms:created xsi:type="dcterms:W3CDTF">2012-12-06T00:20:55Z</dcterms:created>
  <dcterms:modified xsi:type="dcterms:W3CDTF">2013-09-11T22:45:10Z</dcterms:modified>
</cp:coreProperties>
</file>