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Masters/slideMaster28.xml" ContentType="application/vnd.openxmlformats-officedocument.presentationml.slideMaster+xml"/>
  <Override PartName="/ppt/slideMasters/slideMaster29.xml" ContentType="application/vnd.openxmlformats-officedocument.presentationml.slideMaster+xml"/>
  <Override PartName="/ppt/slideMasters/slideMaster30.xml" ContentType="application/vnd.openxmlformats-officedocument.presentationml.slideMaster+xml"/>
  <Override PartName="/ppt/slideMasters/slideMaster31.xml" ContentType="application/vnd.openxmlformats-officedocument.presentationml.slideMaster+xml"/>
  <Override PartName="/ppt/slideMasters/slideMaster32.xml" ContentType="application/vnd.openxmlformats-officedocument.presentationml.slideMaster+xml"/>
  <Override PartName="/ppt/slideMasters/slideMaster33.xml" ContentType="application/vnd.openxmlformats-officedocument.presentationml.slideMaster+xml"/>
  <Override PartName="/ppt/slideMasters/slideMaster34.xml" ContentType="application/vnd.openxmlformats-officedocument.presentationml.slideMaster+xml"/>
  <Override PartName="/ppt/slideMasters/slideMaster35.xml" ContentType="application/vnd.openxmlformats-officedocument.presentationml.slideMaster+xml"/>
  <Override PartName="/ppt/slideMasters/slideMaster36.xml" ContentType="application/vnd.openxmlformats-officedocument.presentationml.slideMaster+xml"/>
  <Override PartName="/ppt/slideMasters/slideMaster3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7.xml" ContentType="application/vnd.openxmlformats-officedocument.theme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8.xml" ContentType="application/vnd.openxmlformats-officedocument.theme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theme/theme9.xml" ContentType="application/vnd.openxmlformats-officedocument.theme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theme/theme10.xml" ContentType="application/vnd.openxmlformats-officedocument.theme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theme/theme11.xml" ContentType="application/vnd.openxmlformats-officedocument.theme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theme/theme12.xml" ContentType="application/vnd.openxmlformats-officedocument.theme+xml"/>
  <Override PartName="/ppt/theme/themeOverride1.xml" ContentType="application/vnd.openxmlformats-officedocument.themeOverride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theme/theme13.xml" ContentType="application/vnd.openxmlformats-officedocument.theme+xml"/>
  <Override PartName="/ppt/theme/themeOverride2.xml" ContentType="application/vnd.openxmlformats-officedocument.themeOverride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theme/theme14.xml" ContentType="application/vnd.openxmlformats-officedocument.theme+xml"/>
  <Override PartName="/ppt/theme/themeOverride3.xml" ContentType="application/vnd.openxmlformats-officedocument.themeOverride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theme/theme15.xml" ContentType="application/vnd.openxmlformats-officedocument.theme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theme/theme16.xml" ContentType="application/vnd.openxmlformats-officedocument.theme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theme/theme17.xml" ContentType="application/vnd.openxmlformats-officedocument.theme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theme/theme18.xml" ContentType="application/vnd.openxmlformats-officedocument.theme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theme/theme19.xml" ContentType="application/vnd.openxmlformats-officedocument.theme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theme/theme20.xml" ContentType="application/vnd.openxmlformats-officedocument.theme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theme/theme21.xml" ContentType="application/vnd.openxmlformats-officedocument.theme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theme/theme22.xml" ContentType="application/vnd.openxmlformats-officedocument.theme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theme/theme23.xml" ContentType="application/vnd.openxmlformats-officedocument.theme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theme/theme24.xml" ContentType="application/vnd.openxmlformats-officedocument.theme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theme/theme25.xml" ContentType="application/vnd.openxmlformats-officedocument.theme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theme/theme26.xml" ContentType="application/vnd.openxmlformats-officedocument.theme+xml"/>
  <Override PartName="/ppt/slideLayouts/slideLayout319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slideLayouts/slideLayout331.xml" ContentType="application/vnd.openxmlformats-officedocument.presentationml.slideLayout+xml"/>
  <Override PartName="/ppt/theme/theme27.xml" ContentType="application/vnd.openxmlformats-officedocument.theme+xml"/>
  <Override PartName="/ppt/slideLayouts/slideLayout33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Layouts/slideLayout336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338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340.xml" ContentType="application/vnd.openxmlformats-officedocument.presentationml.slideLayout+xml"/>
  <Override PartName="/ppt/slideLayouts/slideLayout341.xml" ContentType="application/vnd.openxmlformats-officedocument.presentationml.slideLayout+xml"/>
  <Override PartName="/ppt/slideLayouts/slideLayout342.xml" ContentType="application/vnd.openxmlformats-officedocument.presentationml.slideLayout+xml"/>
  <Override PartName="/ppt/slideLayouts/slideLayout343.xml" ContentType="application/vnd.openxmlformats-officedocument.presentationml.slideLayout+xml"/>
  <Override PartName="/ppt/slideLayouts/slideLayout344.xml" ContentType="application/vnd.openxmlformats-officedocument.presentationml.slideLayout+xml"/>
  <Override PartName="/ppt/theme/theme28.xml" ContentType="application/vnd.openxmlformats-officedocument.theme+xml"/>
  <Override PartName="/ppt/slideLayouts/slideLayout345.xml" ContentType="application/vnd.openxmlformats-officedocument.presentationml.slideLayout+xml"/>
  <Override PartName="/ppt/slideLayouts/slideLayout346.xml" ContentType="application/vnd.openxmlformats-officedocument.presentationml.slideLayout+xml"/>
  <Override PartName="/ppt/slideLayouts/slideLayout347.xml" ContentType="application/vnd.openxmlformats-officedocument.presentationml.slideLayout+xml"/>
  <Override PartName="/ppt/slideLayouts/slideLayout348.xml" ContentType="application/vnd.openxmlformats-officedocument.presentationml.slideLayout+xml"/>
  <Override PartName="/ppt/slideLayouts/slideLayout349.xml" ContentType="application/vnd.openxmlformats-officedocument.presentationml.slideLayout+xml"/>
  <Override PartName="/ppt/slideLayouts/slideLayout350.xml" ContentType="application/vnd.openxmlformats-officedocument.presentationml.slideLayout+xml"/>
  <Override PartName="/ppt/slideLayouts/slideLayout351.xml" ContentType="application/vnd.openxmlformats-officedocument.presentationml.slideLayout+xml"/>
  <Override PartName="/ppt/slideLayouts/slideLayout352.xml" ContentType="application/vnd.openxmlformats-officedocument.presentationml.slideLayout+xml"/>
  <Override PartName="/ppt/slideLayouts/slideLayout353.xml" ContentType="application/vnd.openxmlformats-officedocument.presentationml.slideLayout+xml"/>
  <Override PartName="/ppt/slideLayouts/slideLayout354.xml" ContentType="application/vnd.openxmlformats-officedocument.presentationml.slideLayout+xml"/>
  <Override PartName="/ppt/slideLayouts/slideLayout355.xml" ContentType="application/vnd.openxmlformats-officedocument.presentationml.slideLayout+xml"/>
  <Override PartName="/ppt/slideLayouts/slideLayout356.xml" ContentType="application/vnd.openxmlformats-officedocument.presentationml.slideLayout+xml"/>
  <Override PartName="/ppt/slideLayouts/slideLayout357.xml" ContentType="application/vnd.openxmlformats-officedocument.presentationml.slideLayout+xml"/>
  <Override PartName="/ppt/theme/theme29.xml" ContentType="application/vnd.openxmlformats-officedocument.theme+xml"/>
  <Override PartName="/ppt/slideLayouts/slideLayout358.xml" ContentType="application/vnd.openxmlformats-officedocument.presentationml.slideLayout+xml"/>
  <Override PartName="/ppt/slideLayouts/slideLayout359.xml" ContentType="application/vnd.openxmlformats-officedocument.presentationml.slideLayout+xml"/>
  <Override PartName="/ppt/slideLayouts/slideLayout360.xml" ContentType="application/vnd.openxmlformats-officedocument.presentationml.slideLayout+xml"/>
  <Override PartName="/ppt/slideLayouts/slideLayout361.xml" ContentType="application/vnd.openxmlformats-officedocument.presentationml.slideLayout+xml"/>
  <Override PartName="/ppt/slideLayouts/slideLayout362.xml" ContentType="application/vnd.openxmlformats-officedocument.presentationml.slideLayout+xml"/>
  <Override PartName="/ppt/slideLayouts/slideLayout363.xml" ContentType="application/vnd.openxmlformats-officedocument.presentationml.slideLayout+xml"/>
  <Override PartName="/ppt/slideLayouts/slideLayout364.xml" ContentType="application/vnd.openxmlformats-officedocument.presentationml.slideLayout+xml"/>
  <Override PartName="/ppt/slideLayouts/slideLayout365.xml" ContentType="application/vnd.openxmlformats-officedocument.presentationml.slideLayout+xml"/>
  <Override PartName="/ppt/slideLayouts/slideLayout366.xml" ContentType="application/vnd.openxmlformats-officedocument.presentationml.slideLayout+xml"/>
  <Override PartName="/ppt/slideLayouts/slideLayout367.xml" ContentType="application/vnd.openxmlformats-officedocument.presentationml.slideLayout+xml"/>
  <Override PartName="/ppt/slideLayouts/slideLayout368.xml" ContentType="application/vnd.openxmlformats-officedocument.presentationml.slideLayout+xml"/>
  <Override PartName="/ppt/slideLayouts/slideLayout369.xml" ContentType="application/vnd.openxmlformats-officedocument.presentationml.slideLayout+xml"/>
  <Override PartName="/ppt/slideLayouts/slideLayout370.xml" ContentType="application/vnd.openxmlformats-officedocument.presentationml.slideLayout+xml"/>
  <Override PartName="/ppt/theme/theme30.xml" ContentType="application/vnd.openxmlformats-officedocument.theme+xml"/>
  <Override PartName="/ppt/slideLayouts/slideLayout371.xml" ContentType="application/vnd.openxmlformats-officedocument.presentationml.slideLayout+xml"/>
  <Override PartName="/ppt/slideLayouts/slideLayout372.xml" ContentType="application/vnd.openxmlformats-officedocument.presentationml.slideLayout+xml"/>
  <Override PartName="/ppt/slideLayouts/slideLayout373.xml" ContentType="application/vnd.openxmlformats-officedocument.presentationml.slideLayout+xml"/>
  <Override PartName="/ppt/slideLayouts/slideLayout374.xml" ContentType="application/vnd.openxmlformats-officedocument.presentationml.slideLayout+xml"/>
  <Override PartName="/ppt/slideLayouts/slideLayout375.xml" ContentType="application/vnd.openxmlformats-officedocument.presentationml.slideLayout+xml"/>
  <Override PartName="/ppt/slideLayouts/slideLayout376.xml" ContentType="application/vnd.openxmlformats-officedocument.presentationml.slideLayout+xml"/>
  <Override PartName="/ppt/slideLayouts/slideLayout377.xml" ContentType="application/vnd.openxmlformats-officedocument.presentationml.slideLayout+xml"/>
  <Override PartName="/ppt/slideLayouts/slideLayout378.xml" ContentType="application/vnd.openxmlformats-officedocument.presentationml.slideLayout+xml"/>
  <Override PartName="/ppt/slideLayouts/slideLayout379.xml" ContentType="application/vnd.openxmlformats-officedocument.presentationml.slideLayout+xml"/>
  <Override PartName="/ppt/slideLayouts/slideLayout380.xml" ContentType="application/vnd.openxmlformats-officedocument.presentationml.slideLayout+xml"/>
  <Override PartName="/ppt/slideLayouts/slideLayout381.xml" ContentType="application/vnd.openxmlformats-officedocument.presentationml.slideLayout+xml"/>
  <Override PartName="/ppt/slideLayouts/slideLayout382.xml" ContentType="application/vnd.openxmlformats-officedocument.presentationml.slideLayout+xml"/>
  <Override PartName="/ppt/slideLayouts/slideLayout383.xml" ContentType="application/vnd.openxmlformats-officedocument.presentationml.slideLayout+xml"/>
  <Override PartName="/ppt/slideLayouts/slideLayout384.xml" ContentType="application/vnd.openxmlformats-officedocument.presentationml.slideLayout+xml"/>
  <Override PartName="/ppt/slideLayouts/slideLayout385.xml" ContentType="application/vnd.openxmlformats-officedocument.presentationml.slideLayout+xml"/>
  <Override PartName="/ppt/theme/theme31.xml" ContentType="application/vnd.openxmlformats-officedocument.theme+xml"/>
  <Override PartName="/ppt/slideLayouts/slideLayout386.xml" ContentType="application/vnd.openxmlformats-officedocument.presentationml.slideLayout+xml"/>
  <Override PartName="/ppt/slideLayouts/slideLayout387.xml" ContentType="application/vnd.openxmlformats-officedocument.presentationml.slideLayout+xml"/>
  <Override PartName="/ppt/slideLayouts/slideLayout388.xml" ContentType="application/vnd.openxmlformats-officedocument.presentationml.slideLayout+xml"/>
  <Override PartName="/ppt/slideLayouts/slideLayout389.xml" ContentType="application/vnd.openxmlformats-officedocument.presentationml.slideLayout+xml"/>
  <Override PartName="/ppt/slideLayouts/slideLayout390.xml" ContentType="application/vnd.openxmlformats-officedocument.presentationml.slideLayout+xml"/>
  <Override PartName="/ppt/slideLayouts/slideLayout391.xml" ContentType="application/vnd.openxmlformats-officedocument.presentationml.slideLayout+xml"/>
  <Override PartName="/ppt/slideLayouts/slideLayout392.xml" ContentType="application/vnd.openxmlformats-officedocument.presentationml.slideLayout+xml"/>
  <Override PartName="/ppt/slideLayouts/slideLayout393.xml" ContentType="application/vnd.openxmlformats-officedocument.presentationml.slideLayout+xml"/>
  <Override PartName="/ppt/slideLayouts/slideLayout394.xml" ContentType="application/vnd.openxmlformats-officedocument.presentationml.slideLayout+xml"/>
  <Override PartName="/ppt/slideLayouts/slideLayout395.xml" ContentType="application/vnd.openxmlformats-officedocument.presentationml.slideLayout+xml"/>
  <Override PartName="/ppt/slideLayouts/slideLayout396.xml" ContentType="application/vnd.openxmlformats-officedocument.presentationml.slideLayout+xml"/>
  <Override PartName="/ppt/slideLayouts/slideLayout397.xml" ContentType="application/vnd.openxmlformats-officedocument.presentationml.slideLayout+xml"/>
  <Override PartName="/ppt/slideLayouts/slideLayout398.xml" ContentType="application/vnd.openxmlformats-officedocument.presentationml.slideLayout+xml"/>
  <Override PartName="/ppt/slideLayouts/slideLayout399.xml" ContentType="application/vnd.openxmlformats-officedocument.presentationml.slideLayout+xml"/>
  <Override PartName="/ppt/slideLayouts/slideLayout400.xml" ContentType="application/vnd.openxmlformats-officedocument.presentationml.slideLayout+xml"/>
  <Override PartName="/ppt/slideLayouts/slideLayout401.xml" ContentType="application/vnd.openxmlformats-officedocument.presentationml.slideLayout+xml"/>
  <Override PartName="/ppt/theme/theme32.xml" ContentType="application/vnd.openxmlformats-officedocument.theme+xml"/>
  <Override PartName="/ppt/slideLayouts/slideLayout402.xml" ContentType="application/vnd.openxmlformats-officedocument.presentationml.slideLayout+xml"/>
  <Override PartName="/ppt/slideLayouts/slideLayout403.xml" ContentType="application/vnd.openxmlformats-officedocument.presentationml.slideLayout+xml"/>
  <Override PartName="/ppt/slideLayouts/slideLayout404.xml" ContentType="application/vnd.openxmlformats-officedocument.presentationml.slideLayout+xml"/>
  <Override PartName="/ppt/slideLayouts/slideLayout405.xml" ContentType="application/vnd.openxmlformats-officedocument.presentationml.slideLayout+xml"/>
  <Override PartName="/ppt/slideLayouts/slideLayout406.xml" ContentType="application/vnd.openxmlformats-officedocument.presentationml.slideLayout+xml"/>
  <Override PartName="/ppt/slideLayouts/slideLayout407.xml" ContentType="application/vnd.openxmlformats-officedocument.presentationml.slideLayout+xml"/>
  <Override PartName="/ppt/slideLayouts/slideLayout408.xml" ContentType="application/vnd.openxmlformats-officedocument.presentationml.slideLayout+xml"/>
  <Override PartName="/ppt/slideLayouts/slideLayout409.xml" ContentType="application/vnd.openxmlformats-officedocument.presentationml.slideLayout+xml"/>
  <Override PartName="/ppt/slideLayouts/slideLayout410.xml" ContentType="application/vnd.openxmlformats-officedocument.presentationml.slideLayout+xml"/>
  <Override PartName="/ppt/slideLayouts/slideLayout411.xml" ContentType="application/vnd.openxmlformats-officedocument.presentationml.slideLayout+xml"/>
  <Override PartName="/ppt/slideLayouts/slideLayout412.xml" ContentType="application/vnd.openxmlformats-officedocument.presentationml.slideLayout+xml"/>
  <Override PartName="/ppt/slideLayouts/slideLayout413.xml" ContentType="application/vnd.openxmlformats-officedocument.presentationml.slideLayout+xml"/>
  <Override PartName="/ppt/slideLayouts/slideLayout414.xml" ContentType="application/vnd.openxmlformats-officedocument.presentationml.slideLayout+xml"/>
  <Override PartName="/ppt/theme/theme33.xml" ContentType="application/vnd.openxmlformats-officedocument.theme+xml"/>
  <Override PartName="/ppt/slideLayouts/slideLayout415.xml" ContentType="application/vnd.openxmlformats-officedocument.presentationml.slideLayout+xml"/>
  <Override PartName="/ppt/slideLayouts/slideLayout416.xml" ContentType="application/vnd.openxmlformats-officedocument.presentationml.slideLayout+xml"/>
  <Override PartName="/ppt/slideLayouts/slideLayout417.xml" ContentType="application/vnd.openxmlformats-officedocument.presentationml.slideLayout+xml"/>
  <Override PartName="/ppt/slideLayouts/slideLayout418.xml" ContentType="application/vnd.openxmlformats-officedocument.presentationml.slideLayout+xml"/>
  <Override PartName="/ppt/slideLayouts/slideLayout419.xml" ContentType="application/vnd.openxmlformats-officedocument.presentationml.slideLayout+xml"/>
  <Override PartName="/ppt/slideLayouts/slideLayout420.xml" ContentType="application/vnd.openxmlformats-officedocument.presentationml.slideLayout+xml"/>
  <Override PartName="/ppt/slideLayouts/slideLayout421.xml" ContentType="application/vnd.openxmlformats-officedocument.presentationml.slideLayout+xml"/>
  <Override PartName="/ppt/slideLayouts/slideLayout422.xml" ContentType="application/vnd.openxmlformats-officedocument.presentationml.slideLayout+xml"/>
  <Override PartName="/ppt/slideLayouts/slideLayout423.xml" ContentType="application/vnd.openxmlformats-officedocument.presentationml.slideLayout+xml"/>
  <Override PartName="/ppt/slideLayouts/slideLayout424.xml" ContentType="application/vnd.openxmlformats-officedocument.presentationml.slideLayout+xml"/>
  <Override PartName="/ppt/slideLayouts/slideLayout425.xml" ContentType="application/vnd.openxmlformats-officedocument.presentationml.slideLayout+xml"/>
  <Override PartName="/ppt/slideLayouts/slideLayout426.xml" ContentType="application/vnd.openxmlformats-officedocument.presentationml.slideLayout+xml"/>
  <Override PartName="/ppt/slideLayouts/slideLayout427.xml" ContentType="application/vnd.openxmlformats-officedocument.presentationml.slideLayout+xml"/>
  <Override PartName="/ppt/slideLayouts/slideLayout428.xml" ContentType="application/vnd.openxmlformats-officedocument.presentationml.slideLayout+xml"/>
  <Override PartName="/ppt/slideLayouts/slideLayout429.xml" ContentType="application/vnd.openxmlformats-officedocument.presentationml.slideLayout+xml"/>
  <Override PartName="/ppt/theme/theme34.xml" ContentType="application/vnd.openxmlformats-officedocument.theme+xml"/>
  <Override PartName="/ppt/slideLayouts/slideLayout430.xml" ContentType="application/vnd.openxmlformats-officedocument.presentationml.slideLayout+xml"/>
  <Override PartName="/ppt/slideLayouts/slideLayout431.xml" ContentType="application/vnd.openxmlformats-officedocument.presentationml.slideLayout+xml"/>
  <Override PartName="/ppt/slideLayouts/slideLayout432.xml" ContentType="application/vnd.openxmlformats-officedocument.presentationml.slideLayout+xml"/>
  <Override PartName="/ppt/slideLayouts/slideLayout433.xml" ContentType="application/vnd.openxmlformats-officedocument.presentationml.slideLayout+xml"/>
  <Override PartName="/ppt/slideLayouts/slideLayout434.xml" ContentType="application/vnd.openxmlformats-officedocument.presentationml.slideLayout+xml"/>
  <Override PartName="/ppt/slideLayouts/slideLayout435.xml" ContentType="application/vnd.openxmlformats-officedocument.presentationml.slideLayout+xml"/>
  <Override PartName="/ppt/slideLayouts/slideLayout436.xml" ContentType="application/vnd.openxmlformats-officedocument.presentationml.slideLayout+xml"/>
  <Override PartName="/ppt/slideLayouts/slideLayout437.xml" ContentType="application/vnd.openxmlformats-officedocument.presentationml.slideLayout+xml"/>
  <Override PartName="/ppt/slideLayouts/slideLayout438.xml" ContentType="application/vnd.openxmlformats-officedocument.presentationml.slideLayout+xml"/>
  <Override PartName="/ppt/slideLayouts/slideLayout439.xml" ContentType="application/vnd.openxmlformats-officedocument.presentationml.slideLayout+xml"/>
  <Override PartName="/ppt/slideLayouts/slideLayout440.xml" ContentType="application/vnd.openxmlformats-officedocument.presentationml.slideLayout+xml"/>
  <Override PartName="/ppt/slideLayouts/slideLayout441.xml" ContentType="application/vnd.openxmlformats-officedocument.presentationml.slideLayout+xml"/>
  <Override PartName="/ppt/slideLayouts/slideLayout442.xml" ContentType="application/vnd.openxmlformats-officedocument.presentationml.slideLayout+xml"/>
  <Override PartName="/ppt/slideLayouts/slideLayout443.xml" ContentType="application/vnd.openxmlformats-officedocument.presentationml.slideLayout+xml"/>
  <Override PartName="/ppt/slideLayouts/slideLayout444.xml" ContentType="application/vnd.openxmlformats-officedocument.presentationml.slideLayout+xml"/>
  <Override PartName="/ppt/theme/theme35.xml" ContentType="application/vnd.openxmlformats-officedocument.theme+xml"/>
  <Override PartName="/ppt/slideLayouts/slideLayout445.xml" ContentType="application/vnd.openxmlformats-officedocument.presentationml.slideLayout+xml"/>
  <Override PartName="/ppt/slideLayouts/slideLayout446.xml" ContentType="application/vnd.openxmlformats-officedocument.presentationml.slideLayout+xml"/>
  <Override PartName="/ppt/slideLayouts/slideLayout447.xml" ContentType="application/vnd.openxmlformats-officedocument.presentationml.slideLayout+xml"/>
  <Override PartName="/ppt/slideLayouts/slideLayout448.xml" ContentType="application/vnd.openxmlformats-officedocument.presentationml.slideLayout+xml"/>
  <Override PartName="/ppt/slideLayouts/slideLayout449.xml" ContentType="application/vnd.openxmlformats-officedocument.presentationml.slideLayout+xml"/>
  <Override PartName="/ppt/slideLayouts/slideLayout450.xml" ContentType="application/vnd.openxmlformats-officedocument.presentationml.slideLayout+xml"/>
  <Override PartName="/ppt/slideLayouts/slideLayout451.xml" ContentType="application/vnd.openxmlformats-officedocument.presentationml.slideLayout+xml"/>
  <Override PartName="/ppt/slideLayouts/slideLayout452.xml" ContentType="application/vnd.openxmlformats-officedocument.presentationml.slideLayout+xml"/>
  <Override PartName="/ppt/slideLayouts/slideLayout453.xml" ContentType="application/vnd.openxmlformats-officedocument.presentationml.slideLayout+xml"/>
  <Override PartName="/ppt/slideLayouts/slideLayout454.xml" ContentType="application/vnd.openxmlformats-officedocument.presentationml.slideLayout+xml"/>
  <Override PartName="/ppt/slideLayouts/slideLayout455.xml" ContentType="application/vnd.openxmlformats-officedocument.presentationml.slideLayout+xml"/>
  <Override PartName="/ppt/slideLayouts/slideLayout456.xml" ContentType="application/vnd.openxmlformats-officedocument.presentationml.slideLayout+xml"/>
  <Override PartName="/ppt/slideLayouts/slideLayout457.xml" ContentType="application/vnd.openxmlformats-officedocument.presentationml.slideLayout+xml"/>
  <Override PartName="/ppt/slideLayouts/slideLayout458.xml" ContentType="application/vnd.openxmlformats-officedocument.presentationml.slideLayout+xml"/>
  <Override PartName="/ppt/slideLayouts/slideLayout459.xml" ContentType="application/vnd.openxmlformats-officedocument.presentationml.slideLayout+xml"/>
  <Override PartName="/ppt/slideLayouts/slideLayout460.xml" ContentType="application/vnd.openxmlformats-officedocument.presentationml.slideLayout+xml"/>
  <Override PartName="/ppt/theme/theme36.xml" ContentType="application/vnd.openxmlformats-officedocument.theme+xml"/>
  <Override PartName="/ppt/slideLayouts/slideLayout461.xml" ContentType="application/vnd.openxmlformats-officedocument.presentationml.slideLayout+xml"/>
  <Override PartName="/ppt/slideLayouts/slideLayout462.xml" ContentType="application/vnd.openxmlformats-officedocument.presentationml.slideLayout+xml"/>
  <Override PartName="/ppt/slideLayouts/slideLayout463.xml" ContentType="application/vnd.openxmlformats-officedocument.presentationml.slideLayout+xml"/>
  <Override PartName="/ppt/slideLayouts/slideLayout464.xml" ContentType="application/vnd.openxmlformats-officedocument.presentationml.slideLayout+xml"/>
  <Override PartName="/ppt/slideLayouts/slideLayout465.xml" ContentType="application/vnd.openxmlformats-officedocument.presentationml.slideLayout+xml"/>
  <Override PartName="/ppt/slideLayouts/slideLayout466.xml" ContentType="application/vnd.openxmlformats-officedocument.presentationml.slideLayout+xml"/>
  <Override PartName="/ppt/slideLayouts/slideLayout467.xml" ContentType="application/vnd.openxmlformats-officedocument.presentationml.slideLayout+xml"/>
  <Override PartName="/ppt/slideLayouts/slideLayout468.xml" ContentType="application/vnd.openxmlformats-officedocument.presentationml.slideLayout+xml"/>
  <Override PartName="/ppt/slideLayouts/slideLayout469.xml" ContentType="application/vnd.openxmlformats-officedocument.presentationml.slideLayout+xml"/>
  <Override PartName="/ppt/slideLayouts/slideLayout470.xml" ContentType="application/vnd.openxmlformats-officedocument.presentationml.slideLayout+xml"/>
  <Override PartName="/ppt/slideLayouts/slideLayout471.xml" ContentType="application/vnd.openxmlformats-officedocument.presentationml.slideLayout+xml"/>
  <Override PartName="/ppt/slideLayouts/slideLayout472.xml" ContentType="application/vnd.openxmlformats-officedocument.presentationml.slideLayout+xml"/>
  <Override PartName="/ppt/slideLayouts/slideLayout473.xml" ContentType="application/vnd.openxmlformats-officedocument.presentationml.slideLayout+xml"/>
  <Override PartName="/ppt/slideLayouts/slideLayout474.xml" ContentType="application/vnd.openxmlformats-officedocument.presentationml.slideLayout+xml"/>
  <Override PartName="/ppt/slideLayouts/slideLayout475.xml" ContentType="application/vnd.openxmlformats-officedocument.presentationml.slideLayout+xml"/>
  <Override PartName="/ppt/slideLayouts/slideLayout476.xml" ContentType="application/vnd.openxmlformats-officedocument.presentationml.slideLayout+xml"/>
  <Override PartName="/ppt/theme/theme37.xml" ContentType="application/vnd.openxmlformats-officedocument.theme+xml"/>
  <Override PartName="/ppt/theme/theme38.xml" ContentType="application/vnd.openxmlformats-officedocument.theme+xml"/>
  <Override PartName="/ppt/theme/theme3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embeddings/oleObject1.bin" ContentType="application/vnd.openxmlformats-officedocument.oleObject"/>
  <Override PartName="/ppt/notesSlides/notesSlide3.xml" ContentType="application/vnd.openxmlformats-officedocument.presentationml.notesSlide+xml"/>
  <Override PartName="/ppt/embeddings/oleObject2.bin" ContentType="application/vnd.openxmlformats-officedocument.oleObject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erverZoom="10000" strictFirstAndLastChars="0" saveSubsetFonts="1" autoCompressPictures="0">
  <p:sldMasterIdLst>
    <p:sldMasterId id="2147487231" r:id="rId1"/>
    <p:sldMasterId id="2147483657" r:id="rId2"/>
    <p:sldMasterId id="2147487219" r:id="rId3"/>
    <p:sldMasterId id="2147483666" r:id="rId4"/>
    <p:sldMasterId id="2147483664" r:id="rId5"/>
    <p:sldMasterId id="2147484959" r:id="rId6"/>
    <p:sldMasterId id="2147484972" r:id="rId7"/>
    <p:sldMasterId id="2147485548" r:id="rId8"/>
    <p:sldMasterId id="2147485561" r:id="rId9"/>
    <p:sldMasterId id="2147485853" r:id="rId10"/>
    <p:sldMasterId id="2147485943" r:id="rId11"/>
    <p:sldMasterId id="2147486340" r:id="rId12"/>
    <p:sldMasterId id="2147486395" r:id="rId13"/>
    <p:sldMasterId id="2147486510" r:id="rId14"/>
    <p:sldMasterId id="2147487099" r:id="rId15"/>
    <p:sldMasterId id="2147487168" r:id="rId16"/>
    <p:sldMasterId id="2147487206" r:id="rId17"/>
    <p:sldMasterId id="2147487246" r:id="rId18"/>
    <p:sldMasterId id="2147487258" r:id="rId19"/>
    <p:sldMasterId id="2147487271" r:id="rId20"/>
    <p:sldMasterId id="2147487295" r:id="rId21"/>
    <p:sldMasterId id="2147487307" r:id="rId22"/>
    <p:sldMasterId id="2147487889" r:id="rId23"/>
    <p:sldMasterId id="2147487903" r:id="rId24"/>
    <p:sldMasterId id="2147487917" r:id="rId25"/>
    <p:sldMasterId id="2147487931" r:id="rId26"/>
    <p:sldMasterId id="2147487945" r:id="rId27"/>
    <p:sldMasterId id="2147487959" r:id="rId28"/>
    <p:sldMasterId id="2147487973" r:id="rId29"/>
    <p:sldMasterId id="2147487987" r:id="rId30"/>
    <p:sldMasterId id="2147488205" r:id="rId31"/>
    <p:sldMasterId id="2147488580" r:id="rId32"/>
    <p:sldMasterId id="2147488711" r:id="rId33"/>
    <p:sldMasterId id="2147488872" r:id="rId34"/>
    <p:sldMasterId id="2147489343" r:id="rId35"/>
    <p:sldMasterId id="2147489573" r:id="rId36"/>
    <p:sldMasterId id="2147489590" r:id="rId37"/>
  </p:sldMasterIdLst>
  <p:notesMasterIdLst>
    <p:notesMasterId r:id="rId54"/>
  </p:notesMasterIdLst>
  <p:handoutMasterIdLst>
    <p:handoutMasterId r:id="rId55"/>
  </p:handoutMasterIdLst>
  <p:sldIdLst>
    <p:sldId id="1715" r:id="rId38"/>
    <p:sldId id="1413" r:id="rId39"/>
    <p:sldId id="1640" r:id="rId40"/>
    <p:sldId id="1683" r:id="rId41"/>
    <p:sldId id="1590" r:id="rId42"/>
    <p:sldId id="1735" r:id="rId43"/>
    <p:sldId id="1739" r:id="rId44"/>
    <p:sldId id="1744" r:id="rId45"/>
    <p:sldId id="1753" r:id="rId46"/>
    <p:sldId id="1772" r:id="rId47"/>
    <p:sldId id="1773" r:id="rId48"/>
    <p:sldId id="1780" r:id="rId49"/>
    <p:sldId id="1781" r:id="rId50"/>
    <p:sldId id="1783" r:id="rId51"/>
    <p:sldId id="1784" r:id="rId52"/>
    <p:sldId id="1786" r:id="rId53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rgbClr val="000000"/>
        </a:solidFill>
        <a:latin typeface="Arial" pitchFamily="27" charset="0"/>
        <a:ea typeface="Arial" pitchFamily="27" charset="0"/>
        <a:cs typeface="Arial" pitchFamily="27" charset="0"/>
        <a:sym typeface="Arial" pitchFamily="27" charset="0"/>
      </a:defRPr>
    </a:lvl1pPr>
    <a:lvl2pPr marL="455451" indent="1588" algn="l" rtl="0" fontAlgn="base">
      <a:spcBef>
        <a:spcPct val="0"/>
      </a:spcBef>
      <a:spcAft>
        <a:spcPct val="0"/>
      </a:spcAft>
      <a:defRPr kern="1200">
        <a:solidFill>
          <a:srgbClr val="000000"/>
        </a:solidFill>
        <a:latin typeface="Arial" pitchFamily="27" charset="0"/>
        <a:ea typeface="Arial" pitchFamily="27" charset="0"/>
        <a:cs typeface="Arial" pitchFamily="27" charset="0"/>
        <a:sym typeface="Arial" pitchFamily="27" charset="0"/>
      </a:defRPr>
    </a:lvl2pPr>
    <a:lvl3pPr marL="912486" indent="1588" algn="l" rtl="0" fontAlgn="base">
      <a:spcBef>
        <a:spcPct val="0"/>
      </a:spcBef>
      <a:spcAft>
        <a:spcPct val="0"/>
      </a:spcAft>
      <a:defRPr kern="1200">
        <a:solidFill>
          <a:srgbClr val="000000"/>
        </a:solidFill>
        <a:latin typeface="Arial" pitchFamily="27" charset="0"/>
        <a:ea typeface="Arial" pitchFamily="27" charset="0"/>
        <a:cs typeface="Arial" pitchFamily="27" charset="0"/>
        <a:sym typeface="Arial" pitchFamily="27" charset="0"/>
      </a:defRPr>
    </a:lvl3pPr>
    <a:lvl4pPr marL="1369523" indent="1588" algn="l" rtl="0" fontAlgn="base">
      <a:spcBef>
        <a:spcPct val="0"/>
      </a:spcBef>
      <a:spcAft>
        <a:spcPct val="0"/>
      </a:spcAft>
      <a:defRPr kern="1200">
        <a:solidFill>
          <a:srgbClr val="000000"/>
        </a:solidFill>
        <a:latin typeface="Arial" pitchFamily="27" charset="0"/>
        <a:ea typeface="Arial" pitchFamily="27" charset="0"/>
        <a:cs typeface="Arial" pitchFamily="27" charset="0"/>
        <a:sym typeface="Arial" pitchFamily="27" charset="0"/>
      </a:defRPr>
    </a:lvl4pPr>
    <a:lvl5pPr marL="1826558" indent="1588" algn="l" rtl="0" fontAlgn="base">
      <a:spcBef>
        <a:spcPct val="0"/>
      </a:spcBef>
      <a:spcAft>
        <a:spcPct val="0"/>
      </a:spcAft>
      <a:defRPr kern="1200">
        <a:solidFill>
          <a:srgbClr val="000000"/>
        </a:solidFill>
        <a:latin typeface="Arial" pitchFamily="27" charset="0"/>
        <a:ea typeface="Arial" pitchFamily="27" charset="0"/>
        <a:cs typeface="Arial" pitchFamily="27" charset="0"/>
        <a:sym typeface="Arial" pitchFamily="27" charset="0"/>
      </a:defRPr>
    </a:lvl5pPr>
    <a:lvl6pPr marL="2285181" algn="l" defTabSz="457035" rtl="0" eaLnBrk="1" latinLnBrk="0" hangingPunct="1">
      <a:defRPr kern="1200">
        <a:solidFill>
          <a:srgbClr val="000000"/>
        </a:solidFill>
        <a:latin typeface="Arial" pitchFamily="27" charset="0"/>
        <a:ea typeface="Arial" pitchFamily="27" charset="0"/>
        <a:cs typeface="Arial" pitchFamily="27" charset="0"/>
        <a:sym typeface="Arial" pitchFamily="27" charset="0"/>
      </a:defRPr>
    </a:lvl6pPr>
    <a:lvl7pPr marL="2742219" algn="l" defTabSz="457035" rtl="0" eaLnBrk="1" latinLnBrk="0" hangingPunct="1">
      <a:defRPr kern="1200">
        <a:solidFill>
          <a:srgbClr val="000000"/>
        </a:solidFill>
        <a:latin typeface="Arial" pitchFamily="27" charset="0"/>
        <a:ea typeface="Arial" pitchFamily="27" charset="0"/>
        <a:cs typeface="Arial" pitchFamily="27" charset="0"/>
        <a:sym typeface="Arial" pitchFamily="27" charset="0"/>
      </a:defRPr>
    </a:lvl7pPr>
    <a:lvl8pPr marL="3199252" algn="l" defTabSz="457035" rtl="0" eaLnBrk="1" latinLnBrk="0" hangingPunct="1">
      <a:defRPr kern="1200">
        <a:solidFill>
          <a:srgbClr val="000000"/>
        </a:solidFill>
        <a:latin typeface="Arial" pitchFamily="27" charset="0"/>
        <a:ea typeface="Arial" pitchFamily="27" charset="0"/>
        <a:cs typeface="Arial" pitchFamily="27" charset="0"/>
        <a:sym typeface="Arial" pitchFamily="27" charset="0"/>
      </a:defRPr>
    </a:lvl8pPr>
    <a:lvl9pPr marL="3656291" algn="l" defTabSz="457035" rtl="0" eaLnBrk="1" latinLnBrk="0" hangingPunct="1">
      <a:defRPr kern="1200">
        <a:solidFill>
          <a:srgbClr val="000000"/>
        </a:solidFill>
        <a:latin typeface="Arial" pitchFamily="27" charset="0"/>
        <a:ea typeface="Arial" pitchFamily="27" charset="0"/>
        <a:cs typeface="Arial" pitchFamily="27" charset="0"/>
        <a:sym typeface="Arial" pitchFamily="27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FF8000"/>
    <a:srgbClr val="000000"/>
    <a:srgbClr val="4FBBC0"/>
    <a:srgbClr val="FFFFFF"/>
    <a:srgbClr val="FFFFCC"/>
    <a:srgbClr val="1C0000"/>
    <a:srgbClr val="0EC820"/>
    <a:srgbClr val="12FF29"/>
    <a:srgbClr val="1F1F87"/>
    <a:srgbClr val="2525A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9904" autoAdjust="0"/>
    <p:restoredTop sz="99821" autoAdjust="0"/>
  </p:normalViewPr>
  <p:slideViewPr>
    <p:cSldViewPr>
      <p:cViewPr varScale="1">
        <p:scale>
          <a:sx n="89" d="100"/>
          <a:sy n="89" d="100"/>
        </p:scale>
        <p:origin x="-1136" y="-1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544"/>
    </p:cViewPr>
  </p:sorterViewPr>
  <p:notesViewPr>
    <p:cSldViewPr>
      <p:cViewPr varScale="1">
        <p:scale>
          <a:sx n="74" d="100"/>
          <a:sy n="74" d="100"/>
        </p:scale>
        <p:origin x="-2368" y="-11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4" Type="http://schemas.openxmlformats.org/officeDocument/2006/relationships/slideMaster" Target="slideMasters/slideMaster14.xml"/><Relationship Id="rId15" Type="http://schemas.openxmlformats.org/officeDocument/2006/relationships/slideMaster" Target="slideMasters/slideMaster15.xml"/><Relationship Id="rId16" Type="http://schemas.openxmlformats.org/officeDocument/2006/relationships/slideMaster" Target="slideMasters/slideMaster16.xml"/><Relationship Id="rId17" Type="http://schemas.openxmlformats.org/officeDocument/2006/relationships/slideMaster" Target="slideMasters/slideMaster17.xml"/><Relationship Id="rId18" Type="http://schemas.openxmlformats.org/officeDocument/2006/relationships/slideMaster" Target="slideMasters/slideMaster18.xml"/><Relationship Id="rId19" Type="http://schemas.openxmlformats.org/officeDocument/2006/relationships/slideMaster" Target="slideMasters/slideMaster19.xml"/><Relationship Id="rId50" Type="http://schemas.openxmlformats.org/officeDocument/2006/relationships/slide" Target="slides/slide13.xml"/><Relationship Id="rId51" Type="http://schemas.openxmlformats.org/officeDocument/2006/relationships/slide" Target="slides/slide14.xml"/><Relationship Id="rId52" Type="http://schemas.openxmlformats.org/officeDocument/2006/relationships/slide" Target="slides/slide15.xml"/><Relationship Id="rId53" Type="http://schemas.openxmlformats.org/officeDocument/2006/relationships/slide" Target="slides/slide16.xml"/><Relationship Id="rId54" Type="http://schemas.openxmlformats.org/officeDocument/2006/relationships/notesMaster" Target="notesMasters/notesMaster1.xml"/><Relationship Id="rId55" Type="http://schemas.openxmlformats.org/officeDocument/2006/relationships/handoutMaster" Target="handoutMasters/handoutMaster1.xml"/><Relationship Id="rId56" Type="http://schemas.openxmlformats.org/officeDocument/2006/relationships/printerSettings" Target="printerSettings/printerSettings1.bin"/><Relationship Id="rId57" Type="http://schemas.openxmlformats.org/officeDocument/2006/relationships/presProps" Target="presProps.xml"/><Relationship Id="rId58" Type="http://schemas.openxmlformats.org/officeDocument/2006/relationships/viewProps" Target="viewProps.xml"/><Relationship Id="rId59" Type="http://schemas.openxmlformats.org/officeDocument/2006/relationships/theme" Target="theme/theme1.xml"/><Relationship Id="rId40" Type="http://schemas.openxmlformats.org/officeDocument/2006/relationships/slide" Target="slides/slide3.xml"/><Relationship Id="rId41" Type="http://schemas.openxmlformats.org/officeDocument/2006/relationships/slide" Target="slides/slide4.xml"/><Relationship Id="rId42" Type="http://schemas.openxmlformats.org/officeDocument/2006/relationships/slide" Target="slides/slide5.xml"/><Relationship Id="rId43" Type="http://schemas.openxmlformats.org/officeDocument/2006/relationships/slide" Target="slides/slide6.xml"/><Relationship Id="rId44" Type="http://schemas.openxmlformats.org/officeDocument/2006/relationships/slide" Target="slides/slide7.xml"/><Relationship Id="rId45" Type="http://schemas.openxmlformats.org/officeDocument/2006/relationships/slide" Target="slides/slide8.xml"/><Relationship Id="rId46" Type="http://schemas.openxmlformats.org/officeDocument/2006/relationships/slide" Target="slides/slide9.xml"/><Relationship Id="rId47" Type="http://schemas.openxmlformats.org/officeDocument/2006/relationships/slide" Target="slides/slide10.xml"/><Relationship Id="rId48" Type="http://schemas.openxmlformats.org/officeDocument/2006/relationships/slide" Target="slides/slide11.xml"/><Relationship Id="rId49" Type="http://schemas.openxmlformats.org/officeDocument/2006/relationships/slide" Target="slides/slide12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Relationship Id="rId9" Type="http://schemas.openxmlformats.org/officeDocument/2006/relationships/slideMaster" Target="slideMasters/slideMaster9.xml"/><Relationship Id="rId30" Type="http://schemas.openxmlformats.org/officeDocument/2006/relationships/slideMaster" Target="slideMasters/slideMaster30.xml"/><Relationship Id="rId31" Type="http://schemas.openxmlformats.org/officeDocument/2006/relationships/slideMaster" Target="slideMasters/slideMaster31.xml"/><Relationship Id="rId32" Type="http://schemas.openxmlformats.org/officeDocument/2006/relationships/slideMaster" Target="slideMasters/slideMaster32.xml"/><Relationship Id="rId33" Type="http://schemas.openxmlformats.org/officeDocument/2006/relationships/slideMaster" Target="slideMasters/slideMaster33.xml"/><Relationship Id="rId34" Type="http://schemas.openxmlformats.org/officeDocument/2006/relationships/slideMaster" Target="slideMasters/slideMaster34.xml"/><Relationship Id="rId35" Type="http://schemas.openxmlformats.org/officeDocument/2006/relationships/slideMaster" Target="slideMasters/slideMaster35.xml"/><Relationship Id="rId36" Type="http://schemas.openxmlformats.org/officeDocument/2006/relationships/slideMaster" Target="slideMasters/slideMaster36.xml"/><Relationship Id="rId37" Type="http://schemas.openxmlformats.org/officeDocument/2006/relationships/slideMaster" Target="slideMasters/slideMaster37.xml"/><Relationship Id="rId38" Type="http://schemas.openxmlformats.org/officeDocument/2006/relationships/slide" Target="slides/slide1.xml"/><Relationship Id="rId39" Type="http://schemas.openxmlformats.org/officeDocument/2006/relationships/slide" Target="slides/slide2.xml"/><Relationship Id="rId20" Type="http://schemas.openxmlformats.org/officeDocument/2006/relationships/slideMaster" Target="slideMasters/slideMaster20.xml"/><Relationship Id="rId21" Type="http://schemas.openxmlformats.org/officeDocument/2006/relationships/slideMaster" Target="slideMasters/slideMaster21.xml"/><Relationship Id="rId22" Type="http://schemas.openxmlformats.org/officeDocument/2006/relationships/slideMaster" Target="slideMasters/slideMaster22.xml"/><Relationship Id="rId23" Type="http://schemas.openxmlformats.org/officeDocument/2006/relationships/slideMaster" Target="slideMasters/slideMaster23.xml"/><Relationship Id="rId24" Type="http://schemas.openxmlformats.org/officeDocument/2006/relationships/slideMaster" Target="slideMasters/slideMaster24.xml"/><Relationship Id="rId25" Type="http://schemas.openxmlformats.org/officeDocument/2006/relationships/slideMaster" Target="slideMasters/slideMaster25.xml"/><Relationship Id="rId26" Type="http://schemas.openxmlformats.org/officeDocument/2006/relationships/slideMaster" Target="slideMasters/slideMaster26.xml"/><Relationship Id="rId27" Type="http://schemas.openxmlformats.org/officeDocument/2006/relationships/slideMaster" Target="slideMasters/slideMaster27.xml"/><Relationship Id="rId28" Type="http://schemas.openxmlformats.org/officeDocument/2006/relationships/slideMaster" Target="slideMasters/slideMaster28.xml"/><Relationship Id="rId29" Type="http://schemas.openxmlformats.org/officeDocument/2006/relationships/slideMaster" Target="slideMasters/slideMaster29.xml"/><Relationship Id="rId60" Type="http://schemas.openxmlformats.org/officeDocument/2006/relationships/tableStyles" Target="tableStyles.xml"/><Relationship Id="rId10" Type="http://schemas.openxmlformats.org/officeDocument/2006/relationships/slideMaster" Target="slideMasters/slideMaster10.xml"/><Relationship Id="rId11" Type="http://schemas.openxmlformats.org/officeDocument/2006/relationships/slideMaster" Target="slideMasters/slideMaster11.xml"/><Relationship Id="rId12" Type="http://schemas.openxmlformats.org/officeDocument/2006/relationships/slideMaster" Target="slideMasters/slideMaster1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954C30-5694-5648-A3F6-4E61E31909F4}" type="datetimeFigureOut">
              <a:rPr lang="en-US" smtClean="0"/>
              <a:t>8/12/17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32F1B0-153E-694E-8655-38CC08829D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41622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0" charset="0"/>
                <a:ea typeface="Arial" pitchFamily="30" charset="0"/>
                <a:cs typeface="Arial" pitchFamily="30" charset="0"/>
                <a:sym typeface="Arial" pitchFamily="30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31" name="Rectangle 3"/>
          <p:cNvSpPr>
            <a:spLocks noGrp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0" charset="0"/>
                <a:ea typeface="Arial" pitchFamily="30" charset="0"/>
                <a:cs typeface="Arial" pitchFamily="30" charset="0"/>
                <a:sym typeface="Arial" pitchFamily="30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7923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3" name="Rectangle 5"/>
          <p:cNvSpPr>
            <a:spLocks noGrp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2534" name="Rectangle 6"/>
          <p:cNvSpPr>
            <a:spLocks noGrp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0" charset="0"/>
                <a:ea typeface="Arial" pitchFamily="30" charset="0"/>
                <a:cs typeface="Arial" pitchFamily="30" charset="0"/>
                <a:sym typeface="Arial" pitchFamily="30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35" name="Rectangle 7"/>
          <p:cNvSpPr>
            <a:spLocks noGrp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0" charset="0"/>
                <a:ea typeface="Arial" pitchFamily="30" charset="0"/>
                <a:cs typeface="Arial" pitchFamily="30" charset="0"/>
                <a:sym typeface="Arial" pitchFamily="30" charset="0"/>
              </a:defRPr>
            </a:lvl1pPr>
          </a:lstStyle>
          <a:p>
            <a:pPr>
              <a:defRPr/>
            </a:pPr>
            <a:fld id="{B81B8BBE-1792-F54E-B421-71661C489B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15967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30" charset="0"/>
        <a:ea typeface="ＭＳ Ｐゴシック" pitchFamily="-110" charset="-128"/>
        <a:cs typeface="ＭＳ Ｐゴシック" pitchFamily="-110" charset="-128"/>
      </a:defRPr>
    </a:lvl1pPr>
    <a:lvl2pPr marL="455451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30" charset="0"/>
        <a:ea typeface="ＭＳ Ｐゴシック" pitchFamily="30" charset="-128"/>
        <a:cs typeface="+mn-cs"/>
      </a:defRPr>
    </a:lvl2pPr>
    <a:lvl3pPr marL="912486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30" charset="0"/>
        <a:ea typeface="ＭＳ Ｐゴシック" pitchFamily="30" charset="-128"/>
        <a:cs typeface="+mn-cs"/>
      </a:defRPr>
    </a:lvl3pPr>
    <a:lvl4pPr marL="1369523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30" charset="0"/>
        <a:ea typeface="ＭＳ Ｐゴシック" pitchFamily="30" charset="-128"/>
        <a:cs typeface="+mn-cs"/>
      </a:defRPr>
    </a:lvl4pPr>
    <a:lvl5pPr marL="1826558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30" charset="0"/>
        <a:ea typeface="ＭＳ Ｐゴシック" pitchFamily="30" charset="-128"/>
        <a:cs typeface="+mn-cs"/>
      </a:defRPr>
    </a:lvl5pPr>
    <a:lvl6pPr marL="2284707" algn="l" defTabSz="45694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1648" algn="l" defTabSz="45694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8590" algn="l" defTabSz="45694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5532" algn="l" defTabSz="45694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370" name="Rectangle 7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8AAA428-DEA9-BC48-8761-A1C31B55662A}" type="slidenum">
              <a:rPr lang="en-US">
                <a:latin typeface="Arial" pitchFamily="27" charset="0"/>
                <a:ea typeface="Arial" pitchFamily="27" charset="0"/>
                <a:cs typeface="Arial" pitchFamily="27" charset="0"/>
                <a:sym typeface="Arial" pitchFamily="27" charset="0"/>
              </a:rPr>
              <a:pPr/>
              <a:t>1</a:t>
            </a:fld>
            <a:endParaRPr lang="en-US">
              <a:latin typeface="Arial" pitchFamily="27" charset="0"/>
              <a:ea typeface="Arial" pitchFamily="27" charset="0"/>
              <a:cs typeface="Arial" pitchFamily="27" charset="0"/>
              <a:sym typeface="Arial" pitchFamily="27" charset="0"/>
            </a:endParaRPr>
          </a:p>
        </p:txBody>
      </p:sp>
      <p:sp>
        <p:nvSpPr>
          <p:cNvPr id="570371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57037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>
              <a:latin typeface="Times New Roman" pitchFamily="27" charset="0"/>
              <a:ea typeface="ＭＳ Ｐゴシック" pitchFamily="27" charset="-128"/>
              <a:cs typeface="ＭＳ Ｐゴシック" pitchFamily="27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810" name="Rectangle 7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A7AFDF6-24CB-DA46-A06F-BC649BCFA723}" type="slidenum">
              <a:rPr lang="en-US">
                <a:latin typeface="Arial" charset="0"/>
                <a:ea typeface="Arial" charset="0"/>
                <a:cs typeface="Arial" charset="0"/>
                <a:sym typeface="Arial" charset="0"/>
              </a:rPr>
              <a:pPr/>
              <a:t>12</a:t>
            </a:fld>
            <a:endParaRPr lang="en-US">
              <a:latin typeface="Arial" charset="0"/>
              <a:ea typeface="Arial" charset="0"/>
              <a:cs typeface="Arial" charset="0"/>
              <a:sym typeface="Arial" charset="0"/>
            </a:endParaRPr>
          </a:p>
        </p:txBody>
      </p:sp>
      <p:sp>
        <p:nvSpPr>
          <p:cNvPr id="6318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solidFill>
            <a:srgbClr val="FFFFFF"/>
          </a:solidFill>
          <a:ln/>
        </p:spPr>
      </p:sp>
      <p:sp>
        <p:nvSpPr>
          <p:cNvPr id="6318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86493" tIns="43247" rIns="86493" bIns="43247"/>
          <a:lstStyle/>
          <a:p>
            <a:pPr eaLnBrk="1" hangingPunct="1"/>
            <a:endParaRPr lang="en-US">
              <a:latin typeface="Times New Roman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810" name="Rectangle 7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A7AFDF6-24CB-DA46-A06F-BC649BCFA723}" type="slidenum">
              <a:rPr lang="en-US">
                <a:latin typeface="Arial" charset="0"/>
                <a:ea typeface="Arial" charset="0"/>
                <a:cs typeface="Arial" charset="0"/>
                <a:sym typeface="Arial" charset="0"/>
              </a:rPr>
              <a:pPr/>
              <a:t>13</a:t>
            </a:fld>
            <a:endParaRPr lang="en-US">
              <a:latin typeface="Arial" charset="0"/>
              <a:ea typeface="Arial" charset="0"/>
              <a:cs typeface="Arial" charset="0"/>
              <a:sym typeface="Arial" charset="0"/>
            </a:endParaRPr>
          </a:p>
        </p:txBody>
      </p:sp>
      <p:sp>
        <p:nvSpPr>
          <p:cNvPr id="6318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solidFill>
            <a:srgbClr val="FFFFFF"/>
          </a:solidFill>
          <a:ln/>
        </p:spPr>
      </p:sp>
      <p:sp>
        <p:nvSpPr>
          <p:cNvPr id="6318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86493" tIns="43247" rIns="86493" bIns="43247"/>
          <a:lstStyle/>
          <a:p>
            <a:pPr eaLnBrk="1" hangingPunct="1"/>
            <a:endParaRPr lang="en-US">
              <a:latin typeface="Times New Roman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810" name="Rectangle 7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A7AFDF6-24CB-DA46-A06F-BC649BCFA723}" type="slidenum">
              <a:rPr lang="en-US">
                <a:latin typeface="Arial" charset="0"/>
                <a:ea typeface="Arial" charset="0"/>
                <a:cs typeface="Arial" charset="0"/>
                <a:sym typeface="Arial" charset="0"/>
              </a:rPr>
              <a:pPr/>
              <a:t>14</a:t>
            </a:fld>
            <a:endParaRPr lang="en-US">
              <a:latin typeface="Arial" charset="0"/>
              <a:ea typeface="Arial" charset="0"/>
              <a:cs typeface="Arial" charset="0"/>
              <a:sym typeface="Arial" charset="0"/>
            </a:endParaRPr>
          </a:p>
        </p:txBody>
      </p:sp>
      <p:sp>
        <p:nvSpPr>
          <p:cNvPr id="6318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solidFill>
            <a:srgbClr val="FFFFFF"/>
          </a:solidFill>
          <a:ln/>
        </p:spPr>
      </p:sp>
      <p:sp>
        <p:nvSpPr>
          <p:cNvPr id="6318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86493" tIns="43247" rIns="86493" bIns="43247"/>
          <a:lstStyle/>
          <a:p>
            <a:pPr eaLnBrk="1" hangingPunct="1"/>
            <a:endParaRPr lang="en-US">
              <a:latin typeface="Times New Roman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810" name="Rectangle 7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A7AFDF6-24CB-DA46-A06F-BC649BCFA723}" type="slidenum">
              <a:rPr lang="en-US">
                <a:latin typeface="Arial" charset="0"/>
                <a:ea typeface="Arial" charset="0"/>
                <a:cs typeface="Arial" charset="0"/>
                <a:sym typeface="Arial" charset="0"/>
              </a:rPr>
              <a:pPr/>
              <a:t>15</a:t>
            </a:fld>
            <a:endParaRPr lang="en-US">
              <a:latin typeface="Arial" charset="0"/>
              <a:ea typeface="Arial" charset="0"/>
              <a:cs typeface="Arial" charset="0"/>
              <a:sym typeface="Arial" charset="0"/>
            </a:endParaRPr>
          </a:p>
        </p:txBody>
      </p:sp>
      <p:sp>
        <p:nvSpPr>
          <p:cNvPr id="6318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solidFill>
            <a:srgbClr val="FFFFFF"/>
          </a:solidFill>
          <a:ln/>
        </p:spPr>
      </p:sp>
      <p:sp>
        <p:nvSpPr>
          <p:cNvPr id="6318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86493" tIns="43247" rIns="86493" bIns="43247"/>
          <a:lstStyle/>
          <a:p>
            <a:pPr eaLnBrk="1" hangingPunct="1"/>
            <a:endParaRPr lang="en-US">
              <a:latin typeface="Times New Roman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810" name="Rectangle 7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A7AFDF6-24CB-DA46-A06F-BC649BCFA723}" type="slidenum">
              <a:rPr lang="en-US">
                <a:latin typeface="Arial" charset="0"/>
                <a:ea typeface="Arial" charset="0"/>
                <a:cs typeface="Arial" charset="0"/>
                <a:sym typeface="Arial" charset="0"/>
              </a:rPr>
              <a:pPr/>
              <a:t>16</a:t>
            </a:fld>
            <a:endParaRPr lang="en-US">
              <a:latin typeface="Arial" charset="0"/>
              <a:ea typeface="Arial" charset="0"/>
              <a:cs typeface="Arial" charset="0"/>
              <a:sym typeface="Arial" charset="0"/>
            </a:endParaRPr>
          </a:p>
        </p:txBody>
      </p:sp>
      <p:sp>
        <p:nvSpPr>
          <p:cNvPr id="6318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solidFill>
            <a:srgbClr val="FFFFFF"/>
          </a:solidFill>
          <a:ln/>
        </p:spPr>
      </p:sp>
      <p:sp>
        <p:nvSpPr>
          <p:cNvPr id="6318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86493" tIns="43247" rIns="86493" bIns="43247"/>
          <a:lstStyle/>
          <a:p>
            <a:pPr eaLnBrk="1" hangingPunct="1"/>
            <a:endParaRPr lang="en-US">
              <a:latin typeface="Times New Roman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810" name="Rectangle 7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A7AFDF6-24CB-DA46-A06F-BC649BCFA723}" type="slidenum">
              <a:rPr lang="en-US">
                <a:latin typeface="Arial" charset="0"/>
                <a:ea typeface="Arial" charset="0"/>
                <a:cs typeface="Arial" charset="0"/>
                <a:sym typeface="Arial" charset="0"/>
              </a:rPr>
              <a:pPr/>
              <a:t>2</a:t>
            </a:fld>
            <a:endParaRPr lang="en-US">
              <a:latin typeface="Arial" charset="0"/>
              <a:ea typeface="Arial" charset="0"/>
              <a:cs typeface="Arial" charset="0"/>
              <a:sym typeface="Arial" charset="0"/>
            </a:endParaRPr>
          </a:p>
        </p:txBody>
      </p:sp>
      <p:sp>
        <p:nvSpPr>
          <p:cNvPr id="6318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solidFill>
            <a:srgbClr val="FFFFFF"/>
          </a:solidFill>
          <a:ln/>
        </p:spPr>
      </p:sp>
      <p:sp>
        <p:nvSpPr>
          <p:cNvPr id="6318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86493" tIns="43247" rIns="86493" bIns="43247"/>
          <a:lstStyle/>
          <a:p>
            <a:pPr eaLnBrk="1" hangingPunct="1"/>
            <a:endParaRPr lang="en-US">
              <a:latin typeface="Times New Roman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810" name="Rectangle 7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A7AFDF6-24CB-DA46-A06F-BC649BCFA723}" type="slidenum">
              <a:rPr lang="en-US">
                <a:latin typeface="Arial" charset="0"/>
                <a:ea typeface="Arial" charset="0"/>
                <a:cs typeface="Arial" charset="0"/>
                <a:sym typeface="Arial" charset="0"/>
              </a:rPr>
              <a:pPr/>
              <a:t>3</a:t>
            </a:fld>
            <a:endParaRPr lang="en-US">
              <a:latin typeface="Arial" charset="0"/>
              <a:ea typeface="Arial" charset="0"/>
              <a:cs typeface="Arial" charset="0"/>
              <a:sym typeface="Arial" charset="0"/>
            </a:endParaRPr>
          </a:p>
        </p:txBody>
      </p:sp>
      <p:sp>
        <p:nvSpPr>
          <p:cNvPr id="6318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solidFill>
            <a:srgbClr val="FFFFFF"/>
          </a:solidFill>
          <a:ln/>
        </p:spPr>
      </p:sp>
      <p:sp>
        <p:nvSpPr>
          <p:cNvPr id="6318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86493" tIns="43247" rIns="86493" bIns="43247"/>
          <a:lstStyle/>
          <a:p>
            <a:pPr eaLnBrk="1" hangingPunct="1"/>
            <a:endParaRPr lang="en-US">
              <a:latin typeface="Times New Roman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Shape 477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US" sz="1200"/>
              <a:pPr algn="r">
                <a:buSzPct val="25000"/>
              </a:pPr>
              <a:t>6</a:t>
            </a:fld>
            <a:endParaRPr lang="en-US" sz="1200"/>
          </a:p>
        </p:txBody>
      </p:sp>
      <p:sp>
        <p:nvSpPr>
          <p:cNvPr id="478" name="Shape 47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479" name="Shape 479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199" cy="41148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sz="12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Shape 539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US" sz="1200"/>
              <a:pPr algn="r">
                <a:buSzPct val="25000"/>
              </a:pPr>
              <a:t>7</a:t>
            </a:fld>
            <a:endParaRPr lang="en-US" sz="1200"/>
          </a:p>
        </p:txBody>
      </p:sp>
      <p:sp>
        <p:nvSpPr>
          <p:cNvPr id="540" name="Shape 54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541" name="Shape 541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199" cy="41148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sz="12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Shape 58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9" name="Shape 589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590" name="Shape 590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fld id="{00000000-1234-1234-1234-123412341234}" type="slidenum">
              <a:rPr lang="en-US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" name="Shape 66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6" name="Shape 666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667" name="Shape 667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fld id="{00000000-1234-1234-1234-123412341234}" type="slidenum">
              <a:rPr lang="en-US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5" name="Shape 83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6" name="Shape 836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837" name="Shape 837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pPr>
                <a:buClr>
                  <a:srgbClr val="000000"/>
                </a:buClr>
                <a:buSzPct val="25000"/>
                <a:buFont typeface="Arial"/>
                <a:buNone/>
              </a:pPr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5" name="Shape 84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6" name="Shape 846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847" name="Shape 847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pPr>
                <a:buClr>
                  <a:srgbClr val="000000"/>
                </a:buClr>
                <a:buSzPct val="25000"/>
                <a:buFont typeface="Arial"/>
                <a:buNone/>
              </a:pPr>
              <a:t>11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jpeg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.xml"/><Relationship Id="rId2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jpeg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2.xml"/><Relationship Id="rId2" Type="http://schemas.openxmlformats.org/officeDocument/2006/relationships/slideMaster" Target="../slideMasters/slideMaster13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3.xml"/><Relationship Id="rId2" Type="http://schemas.openxmlformats.org/officeDocument/2006/relationships/slideMaster" Target="../slideMasters/slideMaster14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png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Relationship Id="rId2" Type="http://schemas.openxmlformats.org/officeDocument/2006/relationships/image" Target="../media/image3.jpeg"/></Relationships>
</file>

<file path=ppt/slideLayouts/_rels/slideLayout3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Relationship Id="rId2" Type="http://schemas.openxmlformats.org/officeDocument/2006/relationships/image" Target="../media/image3.jpeg"/></Relationships>
</file>

<file path=ppt/slideLayouts/_rels/slideLayout3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Relationship Id="rId2" Type="http://schemas.openxmlformats.org/officeDocument/2006/relationships/image" Target="../media/image3.jpeg"/></Relationships>
</file>

<file path=ppt/slideLayouts/_rels/slideLayout3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Relationship Id="rId2" Type="http://schemas.openxmlformats.org/officeDocument/2006/relationships/image" Target="../media/image3.jpeg"/></Relationships>
</file>

<file path=ppt/slideLayouts/_rels/slideLayout3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4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4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4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4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4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4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4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4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4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4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4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4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4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4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Relationship Id="rId2" Type="http://schemas.openxmlformats.org/officeDocument/2006/relationships/image" Target="../media/image3.jpeg"/></Relationships>
</file>

<file path=ppt/slideLayouts/_rels/slideLayout4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Relationship Id="rId2" Type="http://schemas.openxmlformats.org/officeDocument/2006/relationships/image" Target="../media/image3.jpeg"/></Relationships>
</file>

<file path=ppt/slideLayouts/_rels/slideLayout4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Relationship Id="rId2" Type="http://schemas.openxmlformats.org/officeDocument/2006/relationships/image" Target="../media/image3.jpeg"/></Relationships>
</file>

<file path=ppt/slideLayouts/_rels/slideLayout4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Relationship Id="rId2" Type="http://schemas.openxmlformats.org/officeDocument/2006/relationships/image" Target="../media/image3.jpeg"/></Relationships>
</file>

<file path=ppt/slideLayouts/_rels/slideLayout4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Relationship Id="rId2" Type="http://schemas.openxmlformats.org/officeDocument/2006/relationships/image" Target="../media/image3.jpeg"/></Relationships>
</file>

<file path=ppt/slideLayouts/_rels/slideLayout4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Relationship Id="rId2" Type="http://schemas.openxmlformats.org/officeDocument/2006/relationships/image" Target="../media/image3.jpeg"/></Relationships>
</file>

<file path=ppt/slideLayouts/_rels/slideLayout4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Relationship Id="rId2" Type="http://schemas.openxmlformats.org/officeDocument/2006/relationships/image" Target="../media/image3.jpeg"/></Relationships>
</file>

<file path=ppt/slideLayouts/_rels/slideLayout4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Relationship Id="rId2" Type="http://schemas.openxmlformats.org/officeDocument/2006/relationships/image" Target="../media/image3.jpeg"/></Relationships>
</file>

<file path=ppt/slideLayouts/_rels/slideLayout4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5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Box 23"/>
          <p:cNvSpPr txBox="1">
            <a:spLocks noChangeArrowheads="1"/>
          </p:cNvSpPr>
          <p:nvPr userDrawn="1"/>
        </p:nvSpPr>
        <p:spPr bwMode="auto">
          <a:xfrm>
            <a:off x="3505200" y="3048003"/>
            <a:ext cx="5410200" cy="36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07" tIns="45704" rIns="91407" bIns="45704">
            <a:spAutoFit/>
          </a:bodyPr>
          <a:lstStyle/>
          <a:p>
            <a:pPr algn="l">
              <a:spcBef>
                <a:spcPct val="0"/>
              </a:spcBef>
              <a:buClrTx/>
              <a:buSzTx/>
              <a:buFontTx/>
              <a:buNone/>
              <a:defRPr/>
            </a:pPr>
            <a:endParaRPr lang="en-US">
              <a:latin typeface="Arial Narrow" pitchFamily="34" charset="0"/>
            </a:endParaRPr>
          </a:p>
        </p:txBody>
      </p:sp>
      <p:sp>
        <p:nvSpPr>
          <p:cNvPr id="537614" name="Rectangle 14"/>
          <p:cNvSpPr>
            <a:spLocks noGrp="1" noChangeArrowheads="1"/>
          </p:cNvSpPr>
          <p:nvPr>
            <p:ph type="ctrTitle"/>
          </p:nvPr>
        </p:nvSpPr>
        <p:spPr>
          <a:xfrm>
            <a:off x="1219200" y="1600200"/>
            <a:ext cx="7772400" cy="1143000"/>
          </a:xfrm>
        </p:spPr>
        <p:txBody>
          <a:bodyPr anchor="b"/>
          <a:lstStyle>
            <a:lvl1pPr algn="r"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b="0"/>
            </a:lvl1pPr>
          </a:lstStyle>
          <a:p>
            <a:fld id="{0DEAA986-C63F-B64F-BA46-DBA0F18BAB61}" type="slidenum">
              <a:rPr lang="en-US"/>
              <a:pPr/>
              <a:t>‹#›</a:t>
            </a:fld>
            <a:endParaRPr lang="en-US"/>
          </a:p>
          <a:p>
            <a:endParaRPr lang="en-US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9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21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35" indent="0">
              <a:buNone/>
              <a:defRPr sz="1800"/>
            </a:lvl2pPr>
            <a:lvl3pPr marL="914071" indent="0">
              <a:buNone/>
              <a:defRPr sz="1600"/>
            </a:lvl3pPr>
            <a:lvl4pPr marL="1371110" indent="0">
              <a:buNone/>
              <a:defRPr sz="1400"/>
            </a:lvl4pPr>
            <a:lvl5pPr marL="1828146" indent="0">
              <a:buNone/>
              <a:defRPr sz="1400"/>
            </a:lvl5pPr>
            <a:lvl6pPr marL="2285181" indent="0">
              <a:buNone/>
              <a:defRPr sz="1400"/>
            </a:lvl6pPr>
            <a:lvl7pPr marL="2742219" indent="0">
              <a:buNone/>
              <a:defRPr sz="1400"/>
            </a:lvl7pPr>
            <a:lvl8pPr marL="3199252" indent="0">
              <a:buNone/>
              <a:defRPr sz="1400"/>
            </a:lvl8pPr>
            <a:lvl9pPr marL="3656291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767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6300" y="1600200"/>
            <a:ext cx="40767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35" indent="0">
              <a:buNone/>
              <a:defRPr sz="2000" b="1"/>
            </a:lvl2pPr>
            <a:lvl3pPr marL="914071" indent="0">
              <a:buNone/>
              <a:defRPr sz="1800" b="1"/>
            </a:lvl3pPr>
            <a:lvl4pPr marL="1371110" indent="0">
              <a:buNone/>
              <a:defRPr sz="1600" b="1"/>
            </a:lvl4pPr>
            <a:lvl5pPr marL="1828146" indent="0">
              <a:buNone/>
              <a:defRPr sz="1600" b="1"/>
            </a:lvl5pPr>
            <a:lvl6pPr marL="2285181" indent="0">
              <a:buNone/>
              <a:defRPr sz="1600" b="1"/>
            </a:lvl6pPr>
            <a:lvl7pPr marL="2742219" indent="0">
              <a:buNone/>
              <a:defRPr sz="1600" b="1"/>
            </a:lvl7pPr>
            <a:lvl8pPr marL="3199252" indent="0">
              <a:buNone/>
              <a:defRPr sz="1600" b="1"/>
            </a:lvl8pPr>
            <a:lvl9pPr marL="365629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2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35" indent="0">
              <a:buNone/>
              <a:defRPr sz="2000" b="1"/>
            </a:lvl2pPr>
            <a:lvl3pPr marL="914071" indent="0">
              <a:buNone/>
              <a:defRPr sz="1800" b="1"/>
            </a:lvl3pPr>
            <a:lvl4pPr marL="1371110" indent="0">
              <a:buNone/>
              <a:defRPr sz="1600" b="1"/>
            </a:lvl4pPr>
            <a:lvl5pPr marL="1828146" indent="0">
              <a:buNone/>
              <a:defRPr sz="1600" b="1"/>
            </a:lvl5pPr>
            <a:lvl6pPr marL="2285181" indent="0">
              <a:buNone/>
              <a:defRPr sz="1600" b="1"/>
            </a:lvl6pPr>
            <a:lvl7pPr marL="2742219" indent="0">
              <a:buNone/>
              <a:defRPr sz="1600" b="1"/>
            </a:lvl7pPr>
            <a:lvl8pPr marL="3199252" indent="0">
              <a:buNone/>
              <a:defRPr sz="1600" b="1"/>
            </a:lvl8pPr>
            <a:lvl9pPr marL="365629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2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8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8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35" indent="0">
              <a:buNone/>
              <a:defRPr sz="1200"/>
            </a:lvl2pPr>
            <a:lvl3pPr marL="914071" indent="0">
              <a:buNone/>
              <a:defRPr sz="1000"/>
            </a:lvl3pPr>
            <a:lvl4pPr marL="1371110" indent="0">
              <a:buNone/>
              <a:defRPr sz="900"/>
            </a:lvl4pPr>
            <a:lvl5pPr marL="1828146" indent="0">
              <a:buNone/>
              <a:defRPr sz="900"/>
            </a:lvl5pPr>
            <a:lvl6pPr marL="2285181" indent="0">
              <a:buNone/>
              <a:defRPr sz="900"/>
            </a:lvl6pPr>
            <a:lvl7pPr marL="2742219" indent="0">
              <a:buNone/>
              <a:defRPr sz="900"/>
            </a:lvl7pPr>
            <a:lvl8pPr marL="3199252" indent="0">
              <a:buNone/>
              <a:defRPr sz="900"/>
            </a:lvl8pPr>
            <a:lvl9pPr marL="365629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35" indent="0">
              <a:buNone/>
              <a:defRPr sz="2800"/>
            </a:lvl2pPr>
            <a:lvl3pPr marL="914071" indent="0">
              <a:buNone/>
              <a:defRPr sz="2400"/>
            </a:lvl3pPr>
            <a:lvl4pPr marL="1371110" indent="0">
              <a:buNone/>
              <a:defRPr sz="2000"/>
            </a:lvl4pPr>
            <a:lvl5pPr marL="1828146" indent="0">
              <a:buNone/>
              <a:defRPr sz="2000"/>
            </a:lvl5pPr>
            <a:lvl6pPr marL="2285181" indent="0">
              <a:buNone/>
              <a:defRPr sz="2000"/>
            </a:lvl6pPr>
            <a:lvl7pPr marL="2742219" indent="0">
              <a:buNone/>
              <a:defRPr sz="2000"/>
            </a:lvl7pPr>
            <a:lvl8pPr marL="3199252" indent="0">
              <a:buNone/>
              <a:defRPr sz="2000"/>
            </a:lvl8pPr>
            <a:lvl9pPr marL="3656291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1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035" indent="0">
              <a:buNone/>
              <a:defRPr sz="1200"/>
            </a:lvl2pPr>
            <a:lvl3pPr marL="914071" indent="0">
              <a:buNone/>
              <a:defRPr sz="1000"/>
            </a:lvl3pPr>
            <a:lvl4pPr marL="1371110" indent="0">
              <a:buNone/>
              <a:defRPr sz="900"/>
            </a:lvl4pPr>
            <a:lvl5pPr marL="1828146" indent="0">
              <a:buNone/>
              <a:defRPr sz="900"/>
            </a:lvl5pPr>
            <a:lvl6pPr marL="2285181" indent="0">
              <a:buNone/>
              <a:defRPr sz="900"/>
            </a:lvl6pPr>
            <a:lvl7pPr marL="2742219" indent="0">
              <a:buNone/>
              <a:defRPr sz="900"/>
            </a:lvl7pPr>
            <a:lvl8pPr marL="3199252" indent="0">
              <a:buNone/>
              <a:defRPr sz="900"/>
            </a:lvl8pPr>
            <a:lvl9pPr marL="365629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274637"/>
            <a:ext cx="2076450" cy="62023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7"/>
            <a:ext cx="6076950" cy="62023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0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035" indent="0" algn="ctr">
              <a:buNone/>
              <a:defRPr/>
            </a:lvl2pPr>
            <a:lvl3pPr marL="914071" indent="0" algn="ctr">
              <a:buNone/>
              <a:defRPr/>
            </a:lvl3pPr>
            <a:lvl4pPr marL="1371110" indent="0" algn="ctr">
              <a:buNone/>
              <a:defRPr/>
            </a:lvl4pPr>
            <a:lvl5pPr marL="1828146" indent="0" algn="ctr">
              <a:buNone/>
              <a:defRPr/>
            </a:lvl5pPr>
            <a:lvl6pPr marL="2285181" indent="0" algn="ctr">
              <a:buNone/>
              <a:defRPr/>
            </a:lvl6pPr>
            <a:lvl7pPr marL="2742219" indent="0" algn="ctr">
              <a:buNone/>
              <a:defRPr/>
            </a:lvl7pPr>
            <a:lvl8pPr marL="3199252" indent="0" algn="ctr">
              <a:buNone/>
              <a:defRPr/>
            </a:lvl8pPr>
            <a:lvl9pPr marL="3656291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fld id="{D1D96898-768A-2B49-AC51-8E0791A710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43700" y="609600"/>
            <a:ext cx="17145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00200" y="609600"/>
            <a:ext cx="49911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b="0"/>
            </a:lvl1pPr>
          </a:lstStyle>
          <a:p>
            <a:fld id="{56EC1FC7-2675-304F-81B1-CBF763799A22}" type="slidenum">
              <a:rPr lang="en-US"/>
              <a:pPr/>
              <a:t>‹#›</a:t>
            </a:fld>
            <a:endParaRPr lang="en-US"/>
          </a:p>
          <a:p>
            <a:endParaRPr lang="en-US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9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21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35" indent="0">
              <a:buNone/>
              <a:defRPr sz="1800"/>
            </a:lvl2pPr>
            <a:lvl3pPr marL="914071" indent="0">
              <a:buNone/>
              <a:defRPr sz="1600"/>
            </a:lvl3pPr>
            <a:lvl4pPr marL="1371110" indent="0">
              <a:buNone/>
              <a:defRPr sz="1400"/>
            </a:lvl4pPr>
            <a:lvl5pPr marL="1828146" indent="0">
              <a:buNone/>
              <a:defRPr sz="1400"/>
            </a:lvl5pPr>
            <a:lvl6pPr marL="2285181" indent="0">
              <a:buNone/>
              <a:defRPr sz="1400"/>
            </a:lvl6pPr>
            <a:lvl7pPr marL="2742219" indent="0">
              <a:buNone/>
              <a:defRPr sz="1400"/>
            </a:lvl7pPr>
            <a:lvl8pPr marL="3199252" indent="0">
              <a:buNone/>
              <a:defRPr sz="1400"/>
            </a:lvl8pPr>
            <a:lvl9pPr marL="3656291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fld id="{3A631798-BA41-D841-B2F0-D17367147F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9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9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fld id="{D41C834C-11CF-034B-A3A9-1489D62EB8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35" indent="0">
              <a:buNone/>
              <a:defRPr sz="2000" b="1"/>
            </a:lvl2pPr>
            <a:lvl3pPr marL="914071" indent="0">
              <a:buNone/>
              <a:defRPr sz="1800" b="1"/>
            </a:lvl3pPr>
            <a:lvl4pPr marL="1371110" indent="0">
              <a:buNone/>
              <a:defRPr sz="1600" b="1"/>
            </a:lvl4pPr>
            <a:lvl5pPr marL="1828146" indent="0">
              <a:buNone/>
              <a:defRPr sz="1600" b="1"/>
            </a:lvl5pPr>
            <a:lvl6pPr marL="2285181" indent="0">
              <a:buNone/>
              <a:defRPr sz="1600" b="1"/>
            </a:lvl6pPr>
            <a:lvl7pPr marL="2742219" indent="0">
              <a:buNone/>
              <a:defRPr sz="1600" b="1"/>
            </a:lvl7pPr>
            <a:lvl8pPr marL="3199252" indent="0">
              <a:buNone/>
              <a:defRPr sz="1600" b="1"/>
            </a:lvl8pPr>
            <a:lvl9pPr marL="365629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2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35" indent="0">
              <a:buNone/>
              <a:defRPr sz="2000" b="1"/>
            </a:lvl2pPr>
            <a:lvl3pPr marL="914071" indent="0">
              <a:buNone/>
              <a:defRPr sz="1800" b="1"/>
            </a:lvl3pPr>
            <a:lvl4pPr marL="1371110" indent="0">
              <a:buNone/>
              <a:defRPr sz="1600" b="1"/>
            </a:lvl4pPr>
            <a:lvl5pPr marL="1828146" indent="0">
              <a:buNone/>
              <a:defRPr sz="1600" b="1"/>
            </a:lvl5pPr>
            <a:lvl6pPr marL="2285181" indent="0">
              <a:buNone/>
              <a:defRPr sz="1600" b="1"/>
            </a:lvl6pPr>
            <a:lvl7pPr marL="2742219" indent="0">
              <a:buNone/>
              <a:defRPr sz="1600" b="1"/>
            </a:lvl7pPr>
            <a:lvl8pPr marL="3199252" indent="0">
              <a:buNone/>
              <a:defRPr sz="1600" b="1"/>
            </a:lvl8pPr>
            <a:lvl9pPr marL="365629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2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fld id="{C1537209-FE3D-8F47-B52D-26F99BC38E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fld id="{4000C9AE-6A7A-9C46-95B7-2314597D5E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fld id="{D9416629-DE20-4743-9259-1CE1E69701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8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8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35" indent="0">
              <a:buNone/>
              <a:defRPr sz="1200"/>
            </a:lvl2pPr>
            <a:lvl3pPr marL="914071" indent="0">
              <a:buNone/>
              <a:defRPr sz="1000"/>
            </a:lvl3pPr>
            <a:lvl4pPr marL="1371110" indent="0">
              <a:buNone/>
              <a:defRPr sz="900"/>
            </a:lvl4pPr>
            <a:lvl5pPr marL="1828146" indent="0">
              <a:buNone/>
              <a:defRPr sz="900"/>
            </a:lvl5pPr>
            <a:lvl6pPr marL="2285181" indent="0">
              <a:buNone/>
              <a:defRPr sz="900"/>
            </a:lvl6pPr>
            <a:lvl7pPr marL="2742219" indent="0">
              <a:buNone/>
              <a:defRPr sz="900"/>
            </a:lvl7pPr>
            <a:lvl8pPr marL="3199252" indent="0">
              <a:buNone/>
              <a:defRPr sz="900"/>
            </a:lvl8pPr>
            <a:lvl9pPr marL="365629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fld id="{2C69DFF2-26A0-F346-AA70-BBE1295DA5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35" indent="0">
              <a:buNone/>
              <a:defRPr sz="2800"/>
            </a:lvl2pPr>
            <a:lvl3pPr marL="914071" indent="0">
              <a:buNone/>
              <a:defRPr sz="2400"/>
            </a:lvl3pPr>
            <a:lvl4pPr marL="1371110" indent="0">
              <a:buNone/>
              <a:defRPr sz="2000"/>
            </a:lvl4pPr>
            <a:lvl5pPr marL="1828146" indent="0">
              <a:buNone/>
              <a:defRPr sz="2000"/>
            </a:lvl5pPr>
            <a:lvl6pPr marL="2285181" indent="0">
              <a:buNone/>
              <a:defRPr sz="2000"/>
            </a:lvl6pPr>
            <a:lvl7pPr marL="2742219" indent="0">
              <a:buNone/>
              <a:defRPr sz="2000"/>
            </a:lvl7pPr>
            <a:lvl8pPr marL="3199252" indent="0">
              <a:buNone/>
              <a:defRPr sz="2000"/>
            </a:lvl8pPr>
            <a:lvl9pPr marL="3656291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1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035" indent="0">
              <a:buNone/>
              <a:defRPr sz="1200"/>
            </a:lvl2pPr>
            <a:lvl3pPr marL="914071" indent="0">
              <a:buNone/>
              <a:defRPr sz="1000"/>
            </a:lvl3pPr>
            <a:lvl4pPr marL="1371110" indent="0">
              <a:buNone/>
              <a:defRPr sz="900"/>
            </a:lvl4pPr>
            <a:lvl5pPr marL="1828146" indent="0">
              <a:buNone/>
              <a:defRPr sz="900"/>
            </a:lvl5pPr>
            <a:lvl6pPr marL="2285181" indent="0">
              <a:buNone/>
              <a:defRPr sz="900"/>
            </a:lvl6pPr>
            <a:lvl7pPr marL="2742219" indent="0">
              <a:buNone/>
              <a:defRPr sz="900"/>
            </a:lvl7pPr>
            <a:lvl8pPr marL="3199252" indent="0">
              <a:buNone/>
              <a:defRPr sz="900"/>
            </a:lvl8pPr>
            <a:lvl9pPr marL="365629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fld id="{10CDA87F-7633-2F46-B88D-BF779CB5B8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fld id="{58C17D65-DFB2-8144-B399-7756275CAD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76201"/>
            <a:ext cx="2057400" cy="60499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76201"/>
            <a:ext cx="6019800" cy="60499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fld id="{B52CFDEE-BFE0-0742-A152-24C9E26276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3"/>
          <p:cNvSpPr txBox="1">
            <a:spLocks noChangeArrowheads="1"/>
          </p:cNvSpPr>
          <p:nvPr userDrawn="1"/>
        </p:nvSpPr>
        <p:spPr bwMode="auto">
          <a:xfrm>
            <a:off x="3505200" y="3048003"/>
            <a:ext cx="5410200" cy="36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07" tIns="45704" rIns="91407" bIns="45704">
            <a:spAutoFit/>
          </a:bodyPr>
          <a:lstStyle/>
          <a:p>
            <a:pPr algn="l">
              <a:spcBef>
                <a:spcPct val="0"/>
              </a:spcBef>
              <a:buClrTx/>
              <a:buSzTx/>
              <a:buFontTx/>
              <a:buNone/>
              <a:defRPr/>
            </a:pPr>
            <a:endParaRPr lang="en-US">
              <a:latin typeface="Arial Narrow" pitchFamily="34" charset="0"/>
            </a:endParaRPr>
          </a:p>
        </p:txBody>
      </p:sp>
      <p:sp>
        <p:nvSpPr>
          <p:cNvPr id="537614" name="Rectangle 14"/>
          <p:cNvSpPr>
            <a:spLocks noGrp="1" noChangeArrowheads="1"/>
          </p:cNvSpPr>
          <p:nvPr>
            <p:ph type="ctrTitle"/>
          </p:nvPr>
        </p:nvSpPr>
        <p:spPr>
          <a:xfrm>
            <a:off x="685800" y="533400"/>
            <a:ext cx="7772400" cy="1143000"/>
          </a:xfrm>
        </p:spPr>
        <p:txBody>
          <a:bodyPr anchor="b"/>
          <a:lstStyle>
            <a:lvl1pPr algn="ctr">
              <a:defRPr sz="40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76200" y="6477006"/>
            <a:ext cx="457200" cy="276967"/>
          </a:xfrm>
          <a:prstGeom prst="rect">
            <a:avLst/>
          </a:prstGeom>
        </p:spPr>
        <p:txBody>
          <a:bodyPr wrap="square" lIns="91407" tIns="45704" rIns="91407" bIns="45704">
            <a:spAutoFit/>
          </a:bodyPr>
          <a:lstStyle/>
          <a:p>
            <a:pPr marL="0" marR="0" lvl="0" indent="0" algn="l" defTabSz="914071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DD65DA7-1955-9245-8EB2-4945FAA2EBEF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l" defTabSz="914071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0"/>
          </p:nvPr>
        </p:nvSpPr>
        <p:spPr>
          <a:xfrm>
            <a:off x="1752600" y="2362200"/>
            <a:ext cx="5715000" cy="2895600"/>
          </a:xfrm>
        </p:spPr>
        <p:txBody>
          <a:bodyPr/>
          <a:lstStyle>
            <a:lvl1pPr>
              <a:defRPr>
                <a:latin typeface="Arial"/>
                <a:cs typeface="Arial"/>
              </a:defRPr>
            </a:lvl1pPr>
            <a:lvl2pPr>
              <a:defRPr>
                <a:latin typeface="Arial"/>
                <a:cs typeface="Arial"/>
              </a:defRPr>
            </a:lvl2pPr>
            <a:lvl3pPr>
              <a:defRPr>
                <a:latin typeface="Arial"/>
                <a:cs typeface="Arial"/>
              </a:defRPr>
            </a:lvl3pPr>
            <a:lvl4pPr>
              <a:defRPr>
                <a:latin typeface="Arial"/>
                <a:cs typeface="Arial"/>
              </a:defRPr>
            </a:lvl4pPr>
            <a:lvl5pPr>
              <a:defRPr>
                <a:latin typeface="Arial"/>
                <a:cs typeface="Arial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11" name="Picture 5"/>
          <p:cNvPicPr>
            <a:picLocks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76200"/>
            <a:ext cx="5867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9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fld id="{EBA01FBC-44D3-8B41-A593-34C8D33EAE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76200"/>
            <a:ext cx="5867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9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3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93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fld id="{7DD856A0-B645-1545-8435-029CD966B6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76200"/>
            <a:ext cx="5867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9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9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fld id="{D4A6076F-6975-634F-AF61-E9E7FD639E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1219200" y="76200"/>
            <a:ext cx="5867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3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3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93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93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fld id="{CC10ECF4-291F-9E40-91F5-8A0A48EC5A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0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035" indent="0" algn="ctr">
              <a:buNone/>
              <a:defRPr/>
            </a:lvl2pPr>
            <a:lvl3pPr marL="914071" indent="0" algn="ctr">
              <a:buNone/>
              <a:defRPr/>
            </a:lvl3pPr>
            <a:lvl4pPr marL="1371110" indent="0" algn="ctr">
              <a:buNone/>
              <a:defRPr/>
            </a:lvl4pPr>
            <a:lvl5pPr marL="1828146" indent="0" algn="ctr">
              <a:buNone/>
              <a:defRPr/>
            </a:lvl5pPr>
            <a:lvl6pPr marL="2285181" indent="0" algn="ctr">
              <a:buNone/>
              <a:defRPr/>
            </a:lvl6pPr>
            <a:lvl7pPr marL="2742219" indent="0" algn="ctr">
              <a:buNone/>
              <a:defRPr/>
            </a:lvl7pPr>
            <a:lvl8pPr marL="3199252" indent="0" algn="ctr">
              <a:buNone/>
              <a:defRPr/>
            </a:lvl8pPr>
            <a:lvl9pPr marL="3656291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-10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431C07-5778-2448-8A25-C6A3BF3DA2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D17FFA-31E4-2A4A-9E8D-3BE151BAC9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9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21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35" indent="0">
              <a:buNone/>
              <a:defRPr sz="1800"/>
            </a:lvl2pPr>
            <a:lvl3pPr marL="914071" indent="0">
              <a:buNone/>
              <a:defRPr sz="1600"/>
            </a:lvl3pPr>
            <a:lvl4pPr marL="1371110" indent="0">
              <a:buNone/>
              <a:defRPr sz="1400"/>
            </a:lvl4pPr>
            <a:lvl5pPr marL="1828146" indent="0">
              <a:buNone/>
              <a:defRPr sz="1400"/>
            </a:lvl5pPr>
            <a:lvl6pPr marL="2285181" indent="0">
              <a:buNone/>
              <a:defRPr sz="1400"/>
            </a:lvl6pPr>
            <a:lvl7pPr marL="2742219" indent="0">
              <a:buNone/>
              <a:defRPr sz="1400"/>
            </a:lvl7pPr>
            <a:lvl8pPr marL="3199252" indent="0">
              <a:buNone/>
              <a:defRPr sz="1400"/>
            </a:lvl8pPr>
            <a:lvl9pPr marL="3656291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90C8E8-9D79-F348-A863-3D9A233F48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9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9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679683-0AEB-0147-8540-9B76511FC1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35" indent="0">
              <a:buNone/>
              <a:defRPr sz="2000" b="1"/>
            </a:lvl2pPr>
            <a:lvl3pPr marL="914071" indent="0">
              <a:buNone/>
              <a:defRPr sz="1800" b="1"/>
            </a:lvl3pPr>
            <a:lvl4pPr marL="1371110" indent="0">
              <a:buNone/>
              <a:defRPr sz="1600" b="1"/>
            </a:lvl4pPr>
            <a:lvl5pPr marL="1828146" indent="0">
              <a:buNone/>
              <a:defRPr sz="1600" b="1"/>
            </a:lvl5pPr>
            <a:lvl6pPr marL="2285181" indent="0">
              <a:buNone/>
              <a:defRPr sz="1600" b="1"/>
            </a:lvl6pPr>
            <a:lvl7pPr marL="2742219" indent="0">
              <a:buNone/>
              <a:defRPr sz="1600" b="1"/>
            </a:lvl7pPr>
            <a:lvl8pPr marL="3199252" indent="0">
              <a:buNone/>
              <a:defRPr sz="1600" b="1"/>
            </a:lvl8pPr>
            <a:lvl9pPr marL="365629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2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35" indent="0">
              <a:buNone/>
              <a:defRPr sz="2000" b="1"/>
            </a:lvl2pPr>
            <a:lvl3pPr marL="914071" indent="0">
              <a:buNone/>
              <a:defRPr sz="1800" b="1"/>
            </a:lvl3pPr>
            <a:lvl4pPr marL="1371110" indent="0">
              <a:buNone/>
              <a:defRPr sz="1600" b="1"/>
            </a:lvl4pPr>
            <a:lvl5pPr marL="1828146" indent="0">
              <a:buNone/>
              <a:defRPr sz="1600" b="1"/>
            </a:lvl5pPr>
            <a:lvl6pPr marL="2285181" indent="0">
              <a:buNone/>
              <a:defRPr sz="1600" b="1"/>
            </a:lvl6pPr>
            <a:lvl7pPr marL="2742219" indent="0">
              <a:buNone/>
              <a:defRPr sz="1600" b="1"/>
            </a:lvl7pPr>
            <a:lvl8pPr marL="3199252" indent="0">
              <a:buNone/>
              <a:defRPr sz="1600" b="1"/>
            </a:lvl8pPr>
            <a:lvl9pPr marL="365629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2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AB243A-B3DD-F544-BD89-68FA646971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3"/>
          <p:cNvSpPr txBox="1">
            <a:spLocks noChangeArrowheads="1"/>
          </p:cNvSpPr>
          <p:nvPr userDrawn="1"/>
        </p:nvSpPr>
        <p:spPr bwMode="auto">
          <a:xfrm>
            <a:off x="3505200" y="3048003"/>
            <a:ext cx="5410200" cy="36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07" tIns="45704" rIns="91407" bIns="45704">
            <a:spAutoFit/>
          </a:bodyPr>
          <a:lstStyle/>
          <a:p>
            <a:pPr algn="l">
              <a:spcBef>
                <a:spcPct val="0"/>
              </a:spcBef>
              <a:buClrTx/>
              <a:buSzTx/>
              <a:buFontTx/>
              <a:buNone/>
              <a:defRPr/>
            </a:pPr>
            <a:endParaRPr lang="en-US">
              <a:latin typeface="Arial Narrow" pitchFamily="34" charset="0"/>
            </a:endParaRPr>
          </a:p>
        </p:txBody>
      </p:sp>
      <p:sp>
        <p:nvSpPr>
          <p:cNvPr id="537614" name="Rectangle 14"/>
          <p:cNvSpPr>
            <a:spLocks noGrp="1" noChangeArrowheads="1"/>
          </p:cNvSpPr>
          <p:nvPr>
            <p:ph type="ctrTitle"/>
          </p:nvPr>
        </p:nvSpPr>
        <p:spPr>
          <a:xfrm>
            <a:off x="685800" y="533400"/>
            <a:ext cx="7772400" cy="1143000"/>
          </a:xfrm>
        </p:spPr>
        <p:txBody>
          <a:bodyPr anchor="b"/>
          <a:lstStyle>
            <a:lvl1pPr algn="ctr">
              <a:defRPr sz="40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2209800" y="6428608"/>
            <a:ext cx="4572000" cy="276967"/>
          </a:xfrm>
          <a:prstGeom prst="rect">
            <a:avLst/>
          </a:prstGeom>
        </p:spPr>
        <p:txBody>
          <a:bodyPr lIns="91407" tIns="45704" rIns="91407" bIns="45704">
            <a:spAutoFit/>
          </a:bodyPr>
          <a:lstStyle/>
          <a:p>
            <a:pPr marL="0" marR="0" lvl="0" indent="0" algn="ctr" defTabSz="914071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    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76200" y="6477006"/>
            <a:ext cx="457200" cy="276967"/>
          </a:xfrm>
          <a:prstGeom prst="rect">
            <a:avLst/>
          </a:prstGeom>
        </p:spPr>
        <p:txBody>
          <a:bodyPr wrap="square" lIns="91407" tIns="45704" rIns="91407" bIns="45704">
            <a:spAutoFit/>
          </a:bodyPr>
          <a:lstStyle/>
          <a:p>
            <a:pPr marL="0" marR="0" lvl="0" indent="0" algn="l" defTabSz="914071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DD65DA7-1955-9245-8EB2-4945FAA2EBEF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l" defTabSz="914071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0"/>
          </p:nvPr>
        </p:nvSpPr>
        <p:spPr>
          <a:xfrm>
            <a:off x="1752600" y="2362200"/>
            <a:ext cx="5715000" cy="2895600"/>
          </a:xfrm>
        </p:spPr>
        <p:txBody>
          <a:bodyPr/>
          <a:lstStyle>
            <a:lvl1pPr>
              <a:defRPr>
                <a:latin typeface="Arial"/>
                <a:cs typeface="Arial"/>
              </a:defRPr>
            </a:lvl1pPr>
            <a:lvl2pPr>
              <a:defRPr>
                <a:latin typeface="Arial"/>
                <a:cs typeface="Arial"/>
              </a:defRPr>
            </a:lvl2pPr>
            <a:lvl3pPr>
              <a:defRPr>
                <a:latin typeface="Arial"/>
                <a:cs typeface="Arial"/>
              </a:defRPr>
            </a:lvl3pPr>
            <a:lvl4pPr>
              <a:defRPr>
                <a:latin typeface="Arial"/>
                <a:cs typeface="Arial"/>
              </a:defRPr>
            </a:lvl4pPr>
            <a:lvl5pPr>
              <a:defRPr>
                <a:latin typeface="Arial"/>
                <a:cs typeface="Arial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E80FD2-F1FC-0A4D-8FC0-F6121F676D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D3DAAC-92F1-D54F-B8C4-A95F1047FF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8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8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35" indent="0">
              <a:buNone/>
              <a:defRPr sz="1200"/>
            </a:lvl2pPr>
            <a:lvl3pPr marL="914071" indent="0">
              <a:buNone/>
              <a:defRPr sz="1000"/>
            </a:lvl3pPr>
            <a:lvl4pPr marL="1371110" indent="0">
              <a:buNone/>
              <a:defRPr sz="900"/>
            </a:lvl4pPr>
            <a:lvl5pPr marL="1828146" indent="0">
              <a:buNone/>
              <a:defRPr sz="900"/>
            </a:lvl5pPr>
            <a:lvl6pPr marL="2285181" indent="0">
              <a:buNone/>
              <a:defRPr sz="900"/>
            </a:lvl6pPr>
            <a:lvl7pPr marL="2742219" indent="0">
              <a:buNone/>
              <a:defRPr sz="900"/>
            </a:lvl7pPr>
            <a:lvl8pPr marL="3199252" indent="0">
              <a:buNone/>
              <a:defRPr sz="900"/>
            </a:lvl8pPr>
            <a:lvl9pPr marL="365629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53A308-300B-9B4F-AE34-C5A1EF48C0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35" indent="0">
              <a:buNone/>
              <a:defRPr sz="2800"/>
            </a:lvl2pPr>
            <a:lvl3pPr marL="914071" indent="0">
              <a:buNone/>
              <a:defRPr sz="2400"/>
            </a:lvl3pPr>
            <a:lvl4pPr marL="1371110" indent="0">
              <a:buNone/>
              <a:defRPr sz="2000"/>
            </a:lvl4pPr>
            <a:lvl5pPr marL="1828146" indent="0">
              <a:buNone/>
              <a:defRPr sz="2000"/>
            </a:lvl5pPr>
            <a:lvl6pPr marL="2285181" indent="0">
              <a:buNone/>
              <a:defRPr sz="2000"/>
            </a:lvl6pPr>
            <a:lvl7pPr marL="2742219" indent="0">
              <a:buNone/>
              <a:defRPr sz="2000"/>
            </a:lvl7pPr>
            <a:lvl8pPr marL="3199252" indent="0">
              <a:buNone/>
              <a:defRPr sz="2000"/>
            </a:lvl8pPr>
            <a:lvl9pPr marL="3656291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1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035" indent="0">
              <a:buNone/>
              <a:defRPr sz="1200"/>
            </a:lvl2pPr>
            <a:lvl3pPr marL="914071" indent="0">
              <a:buNone/>
              <a:defRPr sz="1000"/>
            </a:lvl3pPr>
            <a:lvl4pPr marL="1371110" indent="0">
              <a:buNone/>
              <a:defRPr sz="900"/>
            </a:lvl4pPr>
            <a:lvl5pPr marL="1828146" indent="0">
              <a:buNone/>
              <a:defRPr sz="900"/>
            </a:lvl5pPr>
            <a:lvl6pPr marL="2285181" indent="0">
              <a:buNone/>
              <a:defRPr sz="900"/>
            </a:lvl6pPr>
            <a:lvl7pPr marL="2742219" indent="0">
              <a:buNone/>
              <a:defRPr sz="900"/>
            </a:lvl7pPr>
            <a:lvl8pPr marL="3199252" indent="0">
              <a:buNone/>
              <a:defRPr sz="900"/>
            </a:lvl8pPr>
            <a:lvl9pPr marL="365629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1948FB-317A-8D47-91CE-E381B81152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067900-46B2-FD49-91F8-8072F13B01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76201"/>
            <a:ext cx="2057400" cy="60499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76201"/>
            <a:ext cx="6019800" cy="60499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118062-6FAC-6748-AAC8-3D9B221C03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76200"/>
            <a:ext cx="5867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9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9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FAF5E2-1D2F-764D-A265-AEBEFC5C5C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021" name="Rectangle 5"/>
          <p:cNvSpPr>
            <a:spLocks noGrp="1" noChangeArrowheads="1"/>
          </p:cNvSpPr>
          <p:nvPr>
            <p:ph type="ctrTitle"/>
          </p:nvPr>
        </p:nvSpPr>
        <p:spPr>
          <a:xfrm>
            <a:off x="990600" y="1909624"/>
            <a:ext cx="7772400" cy="769389"/>
          </a:xfrm>
        </p:spPr>
        <p:txBody>
          <a:bodyPr/>
          <a:lstStyle>
            <a:lvl1pPr algn="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98022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2686050" y="3492500"/>
            <a:ext cx="6102350" cy="1752600"/>
          </a:xfrm>
        </p:spPr>
        <p:txBody>
          <a:bodyPr/>
          <a:lstStyle>
            <a:lvl1pPr marL="0" indent="0" algn="r">
              <a:buFont typeface="Wingdings" pitchFamily="-106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xfrm>
            <a:off x="381000" y="6400800"/>
            <a:ext cx="1905000" cy="457200"/>
          </a:xfrm>
        </p:spPr>
        <p:txBody>
          <a:bodyPr/>
          <a:lstStyle>
            <a:lvl1pPr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xfrm>
            <a:off x="3733800" y="6400800"/>
            <a:ext cx="1066800" cy="457200"/>
          </a:xfrm>
        </p:spPr>
        <p:txBody>
          <a:bodyPr/>
          <a:lstStyle>
            <a:lvl1pPr>
              <a:defRPr sz="14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629400" y="64008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                                     &lt;#&gt;</a:t>
            </a:r>
          </a:p>
        </p:txBody>
      </p:sp>
    </p:spTree>
  </p:cSld>
  <p:clrMapOvr>
    <a:overrideClrMapping bg1="dk2" tx1="lt1" bg2="dk1" tx2="lt2" accent1="accent1" accent2="accent2" accent3="accent3" accent4="accent4" accent5="accent5" accent6="accent6" hlink="hlink" folHlink="folHlink"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5"/>
            <a:ext cx="7772400" cy="132338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25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940" indent="0">
              <a:buNone/>
              <a:defRPr sz="1800"/>
            </a:lvl2pPr>
            <a:lvl3pPr marL="913883" indent="0">
              <a:buNone/>
              <a:defRPr sz="1600"/>
            </a:lvl3pPr>
            <a:lvl4pPr marL="1370830" indent="0">
              <a:buNone/>
              <a:defRPr sz="1400"/>
            </a:lvl4pPr>
            <a:lvl5pPr marL="1827772" indent="0">
              <a:buNone/>
              <a:defRPr sz="1400"/>
            </a:lvl5pPr>
            <a:lvl6pPr marL="2284713" indent="0">
              <a:buNone/>
              <a:defRPr sz="1400"/>
            </a:lvl6pPr>
            <a:lvl7pPr marL="2741659" indent="0">
              <a:buNone/>
              <a:defRPr sz="1400"/>
            </a:lvl7pPr>
            <a:lvl8pPr marL="3198596" indent="0">
              <a:buNone/>
              <a:defRPr sz="1400"/>
            </a:lvl8pPr>
            <a:lvl9pPr marL="3655543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3"/>
          <p:cNvSpPr txBox="1">
            <a:spLocks noChangeArrowheads="1"/>
          </p:cNvSpPr>
          <p:nvPr userDrawn="1"/>
        </p:nvSpPr>
        <p:spPr bwMode="auto">
          <a:xfrm>
            <a:off x="3505200" y="3048003"/>
            <a:ext cx="5410200" cy="36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07" tIns="45704" rIns="91407" bIns="45704">
            <a:spAutoFit/>
          </a:bodyPr>
          <a:lstStyle/>
          <a:p>
            <a:pPr algn="l">
              <a:spcBef>
                <a:spcPct val="0"/>
              </a:spcBef>
              <a:buClrTx/>
              <a:buSzTx/>
              <a:buFontTx/>
              <a:buNone/>
              <a:defRPr/>
            </a:pPr>
            <a:endParaRPr lang="en-US">
              <a:latin typeface="Arial Narrow" pitchFamily="34" charset="0"/>
            </a:endParaRPr>
          </a:p>
        </p:txBody>
      </p:sp>
      <p:sp>
        <p:nvSpPr>
          <p:cNvPr id="537614" name="Rectangle 14"/>
          <p:cNvSpPr>
            <a:spLocks noGrp="1" noChangeArrowheads="1"/>
          </p:cNvSpPr>
          <p:nvPr>
            <p:ph type="ctrTitle"/>
          </p:nvPr>
        </p:nvSpPr>
        <p:spPr>
          <a:xfrm>
            <a:off x="685800" y="533400"/>
            <a:ext cx="7772400" cy="1143000"/>
          </a:xfrm>
        </p:spPr>
        <p:txBody>
          <a:bodyPr anchor="b"/>
          <a:lstStyle>
            <a:lvl1pPr algn="ctr">
              <a:defRPr sz="40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0"/>
          </p:nvPr>
        </p:nvSpPr>
        <p:spPr>
          <a:xfrm>
            <a:off x="1752600" y="2362200"/>
            <a:ext cx="5715000" cy="2895600"/>
          </a:xfrm>
        </p:spPr>
        <p:txBody>
          <a:bodyPr/>
          <a:lstStyle>
            <a:lvl1pPr>
              <a:defRPr>
                <a:latin typeface="Arial"/>
                <a:cs typeface="Arial"/>
              </a:defRPr>
            </a:lvl1pPr>
            <a:lvl2pPr>
              <a:defRPr>
                <a:latin typeface="Arial"/>
                <a:cs typeface="Arial"/>
              </a:defRPr>
            </a:lvl2pPr>
            <a:lvl3pPr>
              <a:defRPr>
                <a:latin typeface="Arial"/>
                <a:cs typeface="Arial"/>
              </a:defRPr>
            </a:lvl3pPr>
            <a:lvl4pPr>
              <a:defRPr>
                <a:latin typeface="Arial"/>
                <a:cs typeface="Arial"/>
              </a:defRPr>
            </a:lvl4pPr>
            <a:lvl5pPr>
              <a:defRPr>
                <a:latin typeface="Arial"/>
                <a:cs typeface="Arial"/>
              </a:defRPr>
            </a:lvl5pPr>
          </a:lstStyle>
          <a:p>
            <a:pPr lvl="0"/>
            <a:endParaRPr lang="en-US" dirty="0"/>
          </a:p>
        </p:txBody>
      </p:sp>
      <p:pic>
        <p:nvPicPr>
          <p:cNvPr id="6" name="Picture 5"/>
          <p:cNvPicPr>
            <a:picLocks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 userDrawn="1"/>
        </p:nvSpPr>
        <p:spPr>
          <a:xfrm>
            <a:off x="76200" y="6477006"/>
            <a:ext cx="457200" cy="276967"/>
          </a:xfrm>
          <a:prstGeom prst="rect">
            <a:avLst/>
          </a:prstGeom>
        </p:spPr>
        <p:txBody>
          <a:bodyPr wrap="square" lIns="91407" tIns="45704" rIns="91407" bIns="45704">
            <a:spAutoFit/>
          </a:bodyPr>
          <a:lstStyle/>
          <a:p>
            <a:pPr marL="0" marR="0" lvl="0" indent="0" algn="l" defTabSz="914071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DD65DA7-1955-9245-8EB2-4945FAA2EBEF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l" defTabSz="914071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28619" y="1941513"/>
            <a:ext cx="4027487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08507" y="1941513"/>
            <a:ext cx="4029075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9261"/>
            <a:ext cx="8229600" cy="769389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40" indent="0">
              <a:buNone/>
              <a:defRPr sz="2000" b="1"/>
            </a:lvl2pPr>
            <a:lvl3pPr marL="913883" indent="0">
              <a:buNone/>
              <a:defRPr sz="1800" b="1"/>
            </a:lvl3pPr>
            <a:lvl4pPr marL="1370830" indent="0">
              <a:buNone/>
              <a:defRPr sz="1600" b="1"/>
            </a:lvl4pPr>
            <a:lvl5pPr marL="1827772" indent="0">
              <a:buNone/>
              <a:defRPr sz="1600" b="1"/>
            </a:lvl5pPr>
            <a:lvl6pPr marL="2284713" indent="0">
              <a:buNone/>
              <a:defRPr sz="1600" b="1"/>
            </a:lvl6pPr>
            <a:lvl7pPr marL="2741659" indent="0">
              <a:buNone/>
              <a:defRPr sz="1600" b="1"/>
            </a:lvl7pPr>
            <a:lvl8pPr marL="3198596" indent="0">
              <a:buNone/>
              <a:defRPr sz="1600" b="1"/>
            </a:lvl8pPr>
            <a:lvl9pPr marL="365554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2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40" indent="0">
              <a:buNone/>
              <a:defRPr sz="2000" b="1"/>
            </a:lvl2pPr>
            <a:lvl3pPr marL="913883" indent="0">
              <a:buNone/>
              <a:defRPr sz="1800" b="1"/>
            </a:lvl3pPr>
            <a:lvl4pPr marL="1370830" indent="0">
              <a:buNone/>
              <a:defRPr sz="1600" b="1"/>
            </a:lvl4pPr>
            <a:lvl5pPr marL="1827772" indent="0">
              <a:buNone/>
              <a:defRPr sz="1600" b="1"/>
            </a:lvl5pPr>
            <a:lvl6pPr marL="2284713" indent="0">
              <a:buNone/>
              <a:defRPr sz="1600" b="1"/>
            </a:lvl6pPr>
            <a:lvl7pPr marL="2741659" indent="0">
              <a:buNone/>
              <a:defRPr sz="1600" b="1"/>
            </a:lvl7pPr>
            <a:lvl8pPr marL="3198596" indent="0">
              <a:buNone/>
              <a:defRPr sz="1600" b="1"/>
            </a:lvl8pPr>
            <a:lvl9pPr marL="365554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2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8" y="273098"/>
            <a:ext cx="3008313" cy="707834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5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8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940" indent="0">
              <a:buNone/>
              <a:defRPr sz="1200"/>
            </a:lvl2pPr>
            <a:lvl3pPr marL="913883" indent="0">
              <a:buNone/>
              <a:defRPr sz="1000"/>
            </a:lvl3pPr>
            <a:lvl4pPr marL="1370830" indent="0">
              <a:buNone/>
              <a:defRPr sz="900"/>
            </a:lvl4pPr>
            <a:lvl5pPr marL="1827772" indent="0">
              <a:buNone/>
              <a:defRPr sz="900"/>
            </a:lvl5pPr>
            <a:lvl6pPr marL="2284713" indent="0">
              <a:buNone/>
              <a:defRPr sz="900"/>
            </a:lvl6pPr>
            <a:lvl7pPr marL="2741659" indent="0">
              <a:buNone/>
              <a:defRPr sz="900"/>
            </a:lvl7pPr>
            <a:lvl8pPr marL="3198596" indent="0">
              <a:buNone/>
              <a:defRPr sz="900"/>
            </a:lvl8pPr>
            <a:lvl9pPr marL="365554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53"/>
            <a:ext cx="5486400" cy="40005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940" indent="0">
              <a:buNone/>
              <a:defRPr sz="2800"/>
            </a:lvl2pPr>
            <a:lvl3pPr marL="913883" indent="0">
              <a:buNone/>
              <a:defRPr sz="2400"/>
            </a:lvl3pPr>
            <a:lvl4pPr marL="1370830" indent="0">
              <a:buNone/>
              <a:defRPr sz="2000"/>
            </a:lvl4pPr>
            <a:lvl5pPr marL="1827772" indent="0">
              <a:buNone/>
              <a:defRPr sz="2000"/>
            </a:lvl5pPr>
            <a:lvl6pPr marL="2284713" indent="0">
              <a:buNone/>
              <a:defRPr sz="2000"/>
            </a:lvl6pPr>
            <a:lvl7pPr marL="2741659" indent="0">
              <a:buNone/>
              <a:defRPr sz="2000"/>
            </a:lvl7pPr>
            <a:lvl8pPr marL="3198596" indent="0">
              <a:buNone/>
              <a:defRPr sz="2000"/>
            </a:lvl8pPr>
            <a:lvl9pPr marL="3655543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1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6940" indent="0">
              <a:buNone/>
              <a:defRPr sz="1200"/>
            </a:lvl2pPr>
            <a:lvl3pPr marL="913883" indent="0">
              <a:buNone/>
              <a:defRPr sz="1000"/>
            </a:lvl3pPr>
            <a:lvl4pPr marL="1370830" indent="0">
              <a:buNone/>
              <a:defRPr sz="900"/>
            </a:lvl4pPr>
            <a:lvl5pPr marL="1827772" indent="0">
              <a:buNone/>
              <a:defRPr sz="900"/>
            </a:lvl5pPr>
            <a:lvl6pPr marL="2284713" indent="0">
              <a:buNone/>
              <a:defRPr sz="900"/>
            </a:lvl6pPr>
            <a:lvl7pPr marL="2741659" indent="0">
              <a:buNone/>
              <a:defRPr sz="900"/>
            </a:lvl7pPr>
            <a:lvl8pPr marL="3198596" indent="0">
              <a:buNone/>
              <a:defRPr sz="900"/>
            </a:lvl8pPr>
            <a:lvl9pPr marL="365554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16249" y="722315"/>
            <a:ext cx="1538778" cy="5334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17501" y="722315"/>
            <a:ext cx="6326188" cy="5334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7500" y="726937"/>
            <a:ext cx="8637588" cy="76938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328619" y="1941513"/>
            <a:ext cx="4027487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08507" y="1941513"/>
            <a:ext cx="4029075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7500" y="726937"/>
            <a:ext cx="8637588" cy="76938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28613" y="1941515"/>
            <a:ext cx="8208962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28613" y="4075113"/>
            <a:ext cx="8208962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2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3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6940" indent="0" algn="ctr">
              <a:buNone/>
              <a:defRPr/>
            </a:lvl2pPr>
            <a:lvl3pPr marL="913881" indent="0" algn="ctr">
              <a:buNone/>
              <a:defRPr/>
            </a:lvl3pPr>
            <a:lvl4pPr marL="1370826" indent="0" algn="ctr">
              <a:buNone/>
              <a:defRPr/>
            </a:lvl4pPr>
            <a:lvl5pPr marL="1827766" indent="0" algn="ctr">
              <a:buNone/>
              <a:defRPr/>
            </a:lvl5pPr>
            <a:lvl6pPr marL="2284707" indent="0" algn="ctr">
              <a:buNone/>
              <a:defRPr/>
            </a:lvl6pPr>
            <a:lvl7pPr marL="2741648" indent="0" algn="ctr">
              <a:buNone/>
              <a:defRPr/>
            </a:lvl7pPr>
            <a:lvl8pPr marL="3198590" indent="0" algn="ctr">
              <a:buNone/>
              <a:defRPr/>
            </a:lvl8pPr>
            <a:lvl9pPr marL="3655532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fld id="{82BD82DE-B634-FC49-B861-B4240986EE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021" name="Rectangle 5"/>
          <p:cNvSpPr>
            <a:spLocks noGrp="1" noChangeArrowheads="1"/>
          </p:cNvSpPr>
          <p:nvPr>
            <p:ph type="ctrTitle"/>
          </p:nvPr>
        </p:nvSpPr>
        <p:spPr>
          <a:xfrm>
            <a:off x="990600" y="1909624"/>
            <a:ext cx="7772400" cy="769389"/>
          </a:xfrm>
        </p:spPr>
        <p:txBody>
          <a:bodyPr/>
          <a:lstStyle>
            <a:lvl1pPr algn="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98022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2686050" y="3492500"/>
            <a:ext cx="6102350" cy="1752600"/>
          </a:xfrm>
        </p:spPr>
        <p:txBody>
          <a:bodyPr/>
          <a:lstStyle>
            <a:lvl1pPr marL="0" indent="0" algn="r">
              <a:buFont typeface="Wingdings" pitchFamily="-106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xfrm>
            <a:off x="381000" y="6400800"/>
            <a:ext cx="1905000" cy="457200"/>
          </a:xfrm>
        </p:spPr>
        <p:txBody>
          <a:bodyPr/>
          <a:lstStyle>
            <a:lvl1pPr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xfrm>
            <a:off x="3733800" y="6400800"/>
            <a:ext cx="1066800" cy="457200"/>
          </a:xfrm>
        </p:spPr>
        <p:txBody>
          <a:bodyPr/>
          <a:lstStyle>
            <a:lvl1pPr>
              <a:defRPr sz="14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629400" y="64008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                                     &lt;#&gt;</a:t>
            </a:r>
          </a:p>
        </p:txBody>
      </p:sp>
    </p:spTree>
  </p:cSld>
  <p:clrMapOvr>
    <a:overrideClrMapping bg1="dk2" tx1="lt1" bg2="dk1" tx2="lt2" accent1="accent1" accent2="accent2" accent3="accent3" accent4="accent4" accent5="accent5" accent6="accent6" hlink="hlink" folHlink="folHlink"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5"/>
            <a:ext cx="7772400" cy="132338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25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940" indent="0">
              <a:buNone/>
              <a:defRPr sz="1800"/>
            </a:lvl2pPr>
            <a:lvl3pPr marL="913883" indent="0">
              <a:buNone/>
              <a:defRPr sz="1600"/>
            </a:lvl3pPr>
            <a:lvl4pPr marL="1370830" indent="0">
              <a:buNone/>
              <a:defRPr sz="1400"/>
            </a:lvl4pPr>
            <a:lvl5pPr marL="1827772" indent="0">
              <a:buNone/>
              <a:defRPr sz="1400"/>
            </a:lvl5pPr>
            <a:lvl6pPr marL="2284713" indent="0">
              <a:buNone/>
              <a:defRPr sz="1400"/>
            </a:lvl6pPr>
            <a:lvl7pPr marL="2741659" indent="0">
              <a:buNone/>
              <a:defRPr sz="1400"/>
            </a:lvl7pPr>
            <a:lvl8pPr marL="3198596" indent="0">
              <a:buNone/>
              <a:defRPr sz="1400"/>
            </a:lvl8pPr>
            <a:lvl9pPr marL="3655543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28619" y="1941513"/>
            <a:ext cx="4027487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08507" y="1941513"/>
            <a:ext cx="4029075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9261"/>
            <a:ext cx="8229600" cy="769389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40" indent="0">
              <a:buNone/>
              <a:defRPr sz="2000" b="1"/>
            </a:lvl2pPr>
            <a:lvl3pPr marL="913883" indent="0">
              <a:buNone/>
              <a:defRPr sz="1800" b="1"/>
            </a:lvl3pPr>
            <a:lvl4pPr marL="1370830" indent="0">
              <a:buNone/>
              <a:defRPr sz="1600" b="1"/>
            </a:lvl4pPr>
            <a:lvl5pPr marL="1827772" indent="0">
              <a:buNone/>
              <a:defRPr sz="1600" b="1"/>
            </a:lvl5pPr>
            <a:lvl6pPr marL="2284713" indent="0">
              <a:buNone/>
              <a:defRPr sz="1600" b="1"/>
            </a:lvl6pPr>
            <a:lvl7pPr marL="2741659" indent="0">
              <a:buNone/>
              <a:defRPr sz="1600" b="1"/>
            </a:lvl7pPr>
            <a:lvl8pPr marL="3198596" indent="0">
              <a:buNone/>
              <a:defRPr sz="1600" b="1"/>
            </a:lvl8pPr>
            <a:lvl9pPr marL="365554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2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40" indent="0">
              <a:buNone/>
              <a:defRPr sz="2000" b="1"/>
            </a:lvl2pPr>
            <a:lvl3pPr marL="913883" indent="0">
              <a:buNone/>
              <a:defRPr sz="1800" b="1"/>
            </a:lvl3pPr>
            <a:lvl4pPr marL="1370830" indent="0">
              <a:buNone/>
              <a:defRPr sz="1600" b="1"/>
            </a:lvl4pPr>
            <a:lvl5pPr marL="1827772" indent="0">
              <a:buNone/>
              <a:defRPr sz="1600" b="1"/>
            </a:lvl5pPr>
            <a:lvl6pPr marL="2284713" indent="0">
              <a:buNone/>
              <a:defRPr sz="1600" b="1"/>
            </a:lvl6pPr>
            <a:lvl7pPr marL="2741659" indent="0">
              <a:buNone/>
              <a:defRPr sz="1600" b="1"/>
            </a:lvl7pPr>
            <a:lvl8pPr marL="3198596" indent="0">
              <a:buNone/>
              <a:defRPr sz="1600" b="1"/>
            </a:lvl8pPr>
            <a:lvl9pPr marL="365554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2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8" y="273098"/>
            <a:ext cx="3008313" cy="707834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5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8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940" indent="0">
              <a:buNone/>
              <a:defRPr sz="1200"/>
            </a:lvl2pPr>
            <a:lvl3pPr marL="913883" indent="0">
              <a:buNone/>
              <a:defRPr sz="1000"/>
            </a:lvl3pPr>
            <a:lvl4pPr marL="1370830" indent="0">
              <a:buNone/>
              <a:defRPr sz="900"/>
            </a:lvl4pPr>
            <a:lvl5pPr marL="1827772" indent="0">
              <a:buNone/>
              <a:defRPr sz="900"/>
            </a:lvl5pPr>
            <a:lvl6pPr marL="2284713" indent="0">
              <a:buNone/>
              <a:defRPr sz="900"/>
            </a:lvl6pPr>
            <a:lvl7pPr marL="2741659" indent="0">
              <a:buNone/>
              <a:defRPr sz="900"/>
            </a:lvl7pPr>
            <a:lvl8pPr marL="3198596" indent="0">
              <a:buNone/>
              <a:defRPr sz="900"/>
            </a:lvl8pPr>
            <a:lvl9pPr marL="365554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53"/>
            <a:ext cx="5486400" cy="40005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940" indent="0">
              <a:buNone/>
              <a:defRPr sz="2800"/>
            </a:lvl2pPr>
            <a:lvl3pPr marL="913883" indent="0">
              <a:buNone/>
              <a:defRPr sz="2400"/>
            </a:lvl3pPr>
            <a:lvl4pPr marL="1370830" indent="0">
              <a:buNone/>
              <a:defRPr sz="2000"/>
            </a:lvl4pPr>
            <a:lvl5pPr marL="1827772" indent="0">
              <a:buNone/>
              <a:defRPr sz="2000"/>
            </a:lvl5pPr>
            <a:lvl6pPr marL="2284713" indent="0">
              <a:buNone/>
              <a:defRPr sz="2000"/>
            </a:lvl6pPr>
            <a:lvl7pPr marL="2741659" indent="0">
              <a:buNone/>
              <a:defRPr sz="2000"/>
            </a:lvl7pPr>
            <a:lvl8pPr marL="3198596" indent="0">
              <a:buNone/>
              <a:defRPr sz="2000"/>
            </a:lvl8pPr>
            <a:lvl9pPr marL="3655543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1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6940" indent="0">
              <a:buNone/>
              <a:defRPr sz="1200"/>
            </a:lvl2pPr>
            <a:lvl3pPr marL="913883" indent="0">
              <a:buNone/>
              <a:defRPr sz="1000"/>
            </a:lvl3pPr>
            <a:lvl4pPr marL="1370830" indent="0">
              <a:buNone/>
              <a:defRPr sz="900"/>
            </a:lvl4pPr>
            <a:lvl5pPr marL="1827772" indent="0">
              <a:buNone/>
              <a:defRPr sz="900"/>
            </a:lvl5pPr>
            <a:lvl6pPr marL="2284713" indent="0">
              <a:buNone/>
              <a:defRPr sz="900"/>
            </a:lvl6pPr>
            <a:lvl7pPr marL="2741659" indent="0">
              <a:buNone/>
              <a:defRPr sz="900"/>
            </a:lvl7pPr>
            <a:lvl8pPr marL="3198596" indent="0">
              <a:buNone/>
              <a:defRPr sz="900"/>
            </a:lvl8pPr>
            <a:lvl9pPr marL="365554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fld id="{3FB4F397-917F-B049-8EDB-46AA639ACE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16249" y="722315"/>
            <a:ext cx="1538778" cy="5334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17501" y="722315"/>
            <a:ext cx="6326188" cy="5334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7500" y="726937"/>
            <a:ext cx="8637588" cy="76938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328619" y="1941513"/>
            <a:ext cx="4027487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08507" y="1941513"/>
            <a:ext cx="4029075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7500" y="726937"/>
            <a:ext cx="8637588" cy="76938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28613" y="1941515"/>
            <a:ext cx="8208962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28613" y="4075113"/>
            <a:ext cx="8208962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021" name="Rectangle 5"/>
          <p:cNvSpPr>
            <a:spLocks noGrp="1" noChangeArrowheads="1"/>
          </p:cNvSpPr>
          <p:nvPr>
            <p:ph type="ctrTitle"/>
          </p:nvPr>
        </p:nvSpPr>
        <p:spPr>
          <a:xfrm>
            <a:off x="990600" y="2278595"/>
            <a:ext cx="7772400" cy="769409"/>
          </a:xfrm>
        </p:spPr>
        <p:txBody>
          <a:bodyPr/>
          <a:lstStyle>
            <a:lvl1pPr algn="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98022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2686050" y="3492500"/>
            <a:ext cx="6102350" cy="1752600"/>
          </a:xfrm>
        </p:spPr>
        <p:txBody>
          <a:bodyPr/>
          <a:lstStyle>
            <a:lvl1pPr marL="0" indent="0" algn="r">
              <a:buFont typeface="Wingdings" pitchFamily="-111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xfrm>
            <a:off x="381000" y="6400800"/>
            <a:ext cx="1905000" cy="457200"/>
          </a:xfrm>
        </p:spPr>
        <p:txBody>
          <a:bodyPr/>
          <a:lstStyle>
            <a:lvl1pPr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xfrm>
            <a:off x="3733800" y="6400800"/>
            <a:ext cx="1066800" cy="457200"/>
          </a:xfrm>
        </p:spPr>
        <p:txBody>
          <a:bodyPr/>
          <a:lstStyle>
            <a:lvl1pPr>
              <a:defRPr sz="14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629400" y="64008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                                     &lt;#&gt;</a:t>
            </a:r>
          </a:p>
        </p:txBody>
      </p:sp>
    </p:spTree>
  </p:cSld>
  <p:clrMapOvr>
    <a:overrideClrMapping bg1="dk2" tx1="lt1" bg2="dk1" tx2="lt2" accent1="accent1" accent2="accent2" accent3="accent3" accent4="accent4" accent5="accent5" accent6="accent6" hlink="hlink" folHlink="folHlink"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1"/>
            <a:ext cx="7772400" cy="132340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21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35" indent="0">
              <a:buNone/>
              <a:defRPr sz="1800"/>
            </a:lvl2pPr>
            <a:lvl3pPr marL="914071" indent="0">
              <a:buNone/>
              <a:defRPr sz="1600"/>
            </a:lvl3pPr>
            <a:lvl4pPr marL="1371110" indent="0">
              <a:buNone/>
              <a:defRPr sz="1400"/>
            </a:lvl4pPr>
            <a:lvl5pPr marL="1828146" indent="0">
              <a:buNone/>
              <a:defRPr sz="1400"/>
            </a:lvl5pPr>
            <a:lvl6pPr marL="2285181" indent="0">
              <a:buNone/>
              <a:defRPr sz="1400"/>
            </a:lvl6pPr>
            <a:lvl7pPr marL="2742219" indent="0">
              <a:buNone/>
              <a:defRPr sz="1400"/>
            </a:lvl7pPr>
            <a:lvl8pPr marL="3199252" indent="0">
              <a:buNone/>
              <a:defRPr sz="1400"/>
            </a:lvl8pPr>
            <a:lvl9pPr marL="3656291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28619" y="1941513"/>
            <a:ext cx="4027487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08507" y="1941513"/>
            <a:ext cx="4029075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48233"/>
            <a:ext cx="8229600" cy="769409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35" indent="0">
              <a:buNone/>
              <a:defRPr sz="2000" b="1"/>
            </a:lvl2pPr>
            <a:lvl3pPr marL="914071" indent="0">
              <a:buNone/>
              <a:defRPr sz="1800" b="1"/>
            </a:lvl3pPr>
            <a:lvl4pPr marL="1371110" indent="0">
              <a:buNone/>
              <a:defRPr sz="1600" b="1"/>
            </a:lvl4pPr>
            <a:lvl5pPr marL="1828146" indent="0">
              <a:buNone/>
              <a:defRPr sz="1600" b="1"/>
            </a:lvl5pPr>
            <a:lvl6pPr marL="2285181" indent="0">
              <a:buNone/>
              <a:defRPr sz="1600" b="1"/>
            </a:lvl6pPr>
            <a:lvl7pPr marL="2742219" indent="0">
              <a:buNone/>
              <a:defRPr sz="1600" b="1"/>
            </a:lvl7pPr>
            <a:lvl8pPr marL="3199252" indent="0">
              <a:buNone/>
              <a:defRPr sz="1600" b="1"/>
            </a:lvl8pPr>
            <a:lvl9pPr marL="365629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2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35" indent="0">
              <a:buNone/>
              <a:defRPr sz="2000" b="1"/>
            </a:lvl2pPr>
            <a:lvl3pPr marL="914071" indent="0">
              <a:buNone/>
              <a:defRPr sz="1800" b="1"/>
            </a:lvl3pPr>
            <a:lvl4pPr marL="1371110" indent="0">
              <a:buNone/>
              <a:defRPr sz="1600" b="1"/>
            </a:lvl4pPr>
            <a:lvl5pPr marL="1828146" indent="0">
              <a:buNone/>
              <a:defRPr sz="1600" b="1"/>
            </a:lvl5pPr>
            <a:lvl6pPr marL="2285181" indent="0">
              <a:buNone/>
              <a:defRPr sz="1600" b="1"/>
            </a:lvl6pPr>
            <a:lvl7pPr marL="2742219" indent="0">
              <a:buNone/>
              <a:defRPr sz="1600" b="1"/>
            </a:lvl7pPr>
            <a:lvl8pPr marL="3199252" indent="0">
              <a:buNone/>
              <a:defRPr sz="1600" b="1"/>
            </a:lvl8pPr>
            <a:lvl9pPr marL="365629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2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9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22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940" indent="0">
              <a:buNone/>
              <a:defRPr sz="1800"/>
            </a:lvl2pPr>
            <a:lvl3pPr marL="913881" indent="0">
              <a:buNone/>
              <a:defRPr sz="1600"/>
            </a:lvl3pPr>
            <a:lvl4pPr marL="1370826" indent="0">
              <a:buNone/>
              <a:defRPr sz="1400"/>
            </a:lvl4pPr>
            <a:lvl5pPr marL="1827766" indent="0">
              <a:buNone/>
              <a:defRPr sz="1400"/>
            </a:lvl5pPr>
            <a:lvl6pPr marL="2284707" indent="0">
              <a:buNone/>
              <a:defRPr sz="1400"/>
            </a:lvl6pPr>
            <a:lvl7pPr marL="2741648" indent="0">
              <a:buNone/>
              <a:defRPr sz="1400"/>
            </a:lvl7pPr>
            <a:lvl8pPr marL="3198590" indent="0">
              <a:buNone/>
              <a:defRPr sz="1400"/>
            </a:lvl8pPr>
            <a:lvl9pPr marL="3655532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fld id="{5059A090-0721-CB4F-B19B-3EC789438C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8" y="727246"/>
            <a:ext cx="3008313" cy="707854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8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35" indent="0">
              <a:buNone/>
              <a:defRPr sz="1200"/>
            </a:lvl2pPr>
            <a:lvl3pPr marL="914071" indent="0">
              <a:buNone/>
              <a:defRPr sz="1000"/>
            </a:lvl3pPr>
            <a:lvl4pPr marL="1371110" indent="0">
              <a:buNone/>
              <a:defRPr sz="900"/>
            </a:lvl4pPr>
            <a:lvl5pPr marL="1828146" indent="0">
              <a:buNone/>
              <a:defRPr sz="900"/>
            </a:lvl5pPr>
            <a:lvl6pPr marL="2285181" indent="0">
              <a:buNone/>
              <a:defRPr sz="900"/>
            </a:lvl6pPr>
            <a:lvl7pPr marL="2742219" indent="0">
              <a:buNone/>
              <a:defRPr sz="900"/>
            </a:lvl7pPr>
            <a:lvl8pPr marL="3199252" indent="0">
              <a:buNone/>
              <a:defRPr sz="900"/>
            </a:lvl8pPr>
            <a:lvl9pPr marL="365629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967266"/>
            <a:ext cx="5486400" cy="40007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35" indent="0">
              <a:buNone/>
              <a:defRPr sz="2800"/>
            </a:lvl2pPr>
            <a:lvl3pPr marL="914071" indent="0">
              <a:buNone/>
              <a:defRPr sz="2400"/>
            </a:lvl3pPr>
            <a:lvl4pPr marL="1371110" indent="0">
              <a:buNone/>
              <a:defRPr sz="2000"/>
            </a:lvl4pPr>
            <a:lvl5pPr marL="1828146" indent="0">
              <a:buNone/>
              <a:defRPr sz="2000"/>
            </a:lvl5pPr>
            <a:lvl6pPr marL="2285181" indent="0">
              <a:buNone/>
              <a:defRPr sz="2000"/>
            </a:lvl6pPr>
            <a:lvl7pPr marL="2742219" indent="0">
              <a:buNone/>
              <a:defRPr sz="2000"/>
            </a:lvl7pPr>
            <a:lvl8pPr marL="3199252" indent="0">
              <a:buNone/>
              <a:defRPr sz="2000"/>
            </a:lvl8pPr>
            <a:lvl9pPr marL="3656291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1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035" indent="0">
              <a:buNone/>
              <a:defRPr sz="1200"/>
            </a:lvl2pPr>
            <a:lvl3pPr marL="914071" indent="0">
              <a:buNone/>
              <a:defRPr sz="1000"/>
            </a:lvl3pPr>
            <a:lvl4pPr marL="1371110" indent="0">
              <a:buNone/>
              <a:defRPr sz="900"/>
            </a:lvl4pPr>
            <a:lvl5pPr marL="1828146" indent="0">
              <a:buNone/>
              <a:defRPr sz="900"/>
            </a:lvl5pPr>
            <a:lvl6pPr marL="2285181" indent="0">
              <a:buNone/>
              <a:defRPr sz="900"/>
            </a:lvl6pPr>
            <a:lvl7pPr marL="2742219" indent="0">
              <a:buNone/>
              <a:defRPr sz="900"/>
            </a:lvl7pPr>
            <a:lvl8pPr marL="3199252" indent="0">
              <a:buNone/>
              <a:defRPr sz="900"/>
            </a:lvl8pPr>
            <a:lvl9pPr marL="365629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96089" y="722315"/>
            <a:ext cx="1538816" cy="5334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17501" y="722315"/>
            <a:ext cx="6326188" cy="5334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7500" y="714909"/>
            <a:ext cx="8637588" cy="76940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328619" y="1941513"/>
            <a:ext cx="4027487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08507" y="1941513"/>
            <a:ext cx="4029075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7500" y="714909"/>
            <a:ext cx="8637588" cy="76940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28613" y="1941515"/>
            <a:ext cx="8208962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28613" y="4075113"/>
            <a:ext cx="8208962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2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3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6940" indent="0" algn="ctr">
              <a:buNone/>
              <a:defRPr/>
            </a:lvl2pPr>
            <a:lvl3pPr marL="913881" indent="0" algn="ctr">
              <a:buNone/>
              <a:defRPr/>
            </a:lvl3pPr>
            <a:lvl4pPr marL="1370826" indent="0" algn="ctr">
              <a:buNone/>
              <a:defRPr/>
            </a:lvl4pPr>
            <a:lvl5pPr marL="1827766" indent="0" algn="ctr">
              <a:buNone/>
              <a:defRPr/>
            </a:lvl5pPr>
            <a:lvl6pPr marL="2284707" indent="0" algn="ctr">
              <a:buNone/>
              <a:defRPr/>
            </a:lvl6pPr>
            <a:lvl7pPr marL="2741648" indent="0" algn="ctr">
              <a:buNone/>
              <a:defRPr/>
            </a:lvl7pPr>
            <a:lvl8pPr marL="3198590" indent="0" algn="ctr">
              <a:buNone/>
              <a:defRPr/>
            </a:lvl8pPr>
            <a:lvl9pPr marL="3655532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fld id="{9CB2145E-3B09-8345-837F-87A45734D7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fld id="{C8A1E2BD-7FFA-BF44-BF21-A485C692AB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9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22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940" indent="0">
              <a:buNone/>
              <a:defRPr sz="1800"/>
            </a:lvl2pPr>
            <a:lvl3pPr marL="913881" indent="0">
              <a:buNone/>
              <a:defRPr sz="1600"/>
            </a:lvl3pPr>
            <a:lvl4pPr marL="1370826" indent="0">
              <a:buNone/>
              <a:defRPr sz="1400"/>
            </a:lvl4pPr>
            <a:lvl5pPr marL="1827766" indent="0">
              <a:buNone/>
              <a:defRPr sz="1400"/>
            </a:lvl5pPr>
            <a:lvl6pPr marL="2284707" indent="0">
              <a:buNone/>
              <a:defRPr sz="1400"/>
            </a:lvl6pPr>
            <a:lvl7pPr marL="2741648" indent="0">
              <a:buNone/>
              <a:defRPr sz="1400"/>
            </a:lvl7pPr>
            <a:lvl8pPr marL="3198590" indent="0">
              <a:buNone/>
              <a:defRPr sz="1400"/>
            </a:lvl8pPr>
            <a:lvl9pPr marL="3655532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fld id="{C8237B72-0588-4744-9B86-1C918AB4E8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9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9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fld id="{E1D31EFF-FFD5-1D43-9F4E-3AF63483A9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fld id="{9762D863-53FD-9040-BED1-0EFC38FEC7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40" indent="0">
              <a:buNone/>
              <a:defRPr sz="2000" b="1"/>
            </a:lvl2pPr>
            <a:lvl3pPr marL="913881" indent="0">
              <a:buNone/>
              <a:defRPr sz="1800" b="1"/>
            </a:lvl3pPr>
            <a:lvl4pPr marL="1370826" indent="0">
              <a:buNone/>
              <a:defRPr sz="1600" b="1"/>
            </a:lvl4pPr>
            <a:lvl5pPr marL="1827766" indent="0">
              <a:buNone/>
              <a:defRPr sz="1600" b="1"/>
            </a:lvl5pPr>
            <a:lvl6pPr marL="2284707" indent="0">
              <a:buNone/>
              <a:defRPr sz="1600" b="1"/>
            </a:lvl6pPr>
            <a:lvl7pPr marL="2741648" indent="0">
              <a:buNone/>
              <a:defRPr sz="1600" b="1"/>
            </a:lvl7pPr>
            <a:lvl8pPr marL="3198590" indent="0">
              <a:buNone/>
              <a:defRPr sz="1600" b="1"/>
            </a:lvl8pPr>
            <a:lvl9pPr marL="3655532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2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40" indent="0">
              <a:buNone/>
              <a:defRPr sz="2000" b="1"/>
            </a:lvl2pPr>
            <a:lvl3pPr marL="913881" indent="0">
              <a:buNone/>
              <a:defRPr sz="1800" b="1"/>
            </a:lvl3pPr>
            <a:lvl4pPr marL="1370826" indent="0">
              <a:buNone/>
              <a:defRPr sz="1600" b="1"/>
            </a:lvl4pPr>
            <a:lvl5pPr marL="1827766" indent="0">
              <a:buNone/>
              <a:defRPr sz="1600" b="1"/>
            </a:lvl5pPr>
            <a:lvl6pPr marL="2284707" indent="0">
              <a:buNone/>
              <a:defRPr sz="1600" b="1"/>
            </a:lvl6pPr>
            <a:lvl7pPr marL="2741648" indent="0">
              <a:buNone/>
              <a:defRPr sz="1600" b="1"/>
            </a:lvl7pPr>
            <a:lvl8pPr marL="3198590" indent="0">
              <a:buNone/>
              <a:defRPr sz="1600" b="1"/>
            </a:lvl8pPr>
            <a:lvl9pPr marL="3655532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2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fld id="{4834D528-867D-0542-AA71-546907C7F8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fld id="{36526C07-A7B7-AA4B-BE81-0C3A50B6B5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fld id="{76AF473F-BAAB-B64B-BDE2-3C88E2E518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8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2" y="27306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8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940" indent="0">
              <a:buNone/>
              <a:defRPr sz="1200"/>
            </a:lvl2pPr>
            <a:lvl3pPr marL="913881" indent="0">
              <a:buNone/>
              <a:defRPr sz="1000"/>
            </a:lvl3pPr>
            <a:lvl4pPr marL="1370826" indent="0">
              <a:buNone/>
              <a:defRPr sz="900"/>
            </a:lvl4pPr>
            <a:lvl5pPr marL="1827766" indent="0">
              <a:buNone/>
              <a:defRPr sz="900"/>
            </a:lvl5pPr>
            <a:lvl6pPr marL="2284707" indent="0">
              <a:buNone/>
              <a:defRPr sz="900"/>
            </a:lvl6pPr>
            <a:lvl7pPr marL="2741648" indent="0">
              <a:buNone/>
              <a:defRPr sz="900"/>
            </a:lvl7pPr>
            <a:lvl8pPr marL="3198590" indent="0">
              <a:buNone/>
              <a:defRPr sz="900"/>
            </a:lvl8pPr>
            <a:lvl9pPr marL="3655532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fld id="{3F4658E7-2523-3245-A41D-8EF45FC33F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940" indent="0">
              <a:buNone/>
              <a:defRPr sz="2800"/>
            </a:lvl2pPr>
            <a:lvl3pPr marL="913881" indent="0">
              <a:buNone/>
              <a:defRPr sz="2400"/>
            </a:lvl3pPr>
            <a:lvl4pPr marL="1370826" indent="0">
              <a:buNone/>
              <a:defRPr sz="2000"/>
            </a:lvl4pPr>
            <a:lvl5pPr marL="1827766" indent="0">
              <a:buNone/>
              <a:defRPr sz="2000"/>
            </a:lvl5pPr>
            <a:lvl6pPr marL="2284707" indent="0">
              <a:buNone/>
              <a:defRPr sz="2000"/>
            </a:lvl6pPr>
            <a:lvl7pPr marL="2741648" indent="0">
              <a:buNone/>
              <a:defRPr sz="2000"/>
            </a:lvl7pPr>
            <a:lvl8pPr marL="3198590" indent="0">
              <a:buNone/>
              <a:defRPr sz="2000"/>
            </a:lvl8pPr>
            <a:lvl9pPr marL="3655532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1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6940" indent="0">
              <a:buNone/>
              <a:defRPr sz="1200"/>
            </a:lvl2pPr>
            <a:lvl3pPr marL="913881" indent="0">
              <a:buNone/>
              <a:defRPr sz="1000"/>
            </a:lvl3pPr>
            <a:lvl4pPr marL="1370826" indent="0">
              <a:buNone/>
              <a:defRPr sz="900"/>
            </a:lvl4pPr>
            <a:lvl5pPr marL="1827766" indent="0">
              <a:buNone/>
              <a:defRPr sz="900"/>
            </a:lvl5pPr>
            <a:lvl6pPr marL="2284707" indent="0">
              <a:buNone/>
              <a:defRPr sz="900"/>
            </a:lvl6pPr>
            <a:lvl7pPr marL="2741648" indent="0">
              <a:buNone/>
              <a:defRPr sz="900"/>
            </a:lvl7pPr>
            <a:lvl8pPr marL="3198590" indent="0">
              <a:buNone/>
              <a:defRPr sz="900"/>
            </a:lvl8pPr>
            <a:lvl9pPr marL="3655532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fld id="{448209D3-7EC4-534F-8E23-77C7DD9670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fld id="{029C99FB-0682-0247-945E-E88124A393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76205"/>
            <a:ext cx="2057400" cy="60499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76205"/>
            <a:ext cx="6019800" cy="60499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fld id="{43D14191-E12E-BE47-90D5-7E1B4F8AE2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76200"/>
            <a:ext cx="5867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9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fld id="{C7BA82B7-487B-E848-A296-DC5805BA94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0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035" indent="0" algn="ctr">
              <a:buNone/>
              <a:defRPr/>
            </a:lvl2pPr>
            <a:lvl3pPr marL="914071" indent="0" algn="ctr">
              <a:buNone/>
              <a:defRPr/>
            </a:lvl3pPr>
            <a:lvl4pPr marL="1371110" indent="0" algn="ctr">
              <a:buNone/>
              <a:defRPr/>
            </a:lvl4pPr>
            <a:lvl5pPr marL="1828146" indent="0" algn="ctr">
              <a:buNone/>
              <a:defRPr/>
            </a:lvl5pPr>
            <a:lvl6pPr marL="2285181" indent="0" algn="ctr">
              <a:buNone/>
              <a:defRPr/>
            </a:lvl6pPr>
            <a:lvl7pPr marL="2742219" indent="0" algn="ctr">
              <a:buNone/>
              <a:defRPr/>
            </a:lvl7pPr>
            <a:lvl8pPr marL="3199252" indent="0" algn="ctr">
              <a:buNone/>
              <a:defRPr/>
            </a:lvl8pPr>
            <a:lvl9pPr marL="3656291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-110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3B9D43-41AC-574A-92B6-D9D3E960E5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072F21-EB3A-9F44-A46B-CF62051B41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40" indent="0">
              <a:buNone/>
              <a:defRPr sz="2000" b="1"/>
            </a:lvl2pPr>
            <a:lvl3pPr marL="913881" indent="0">
              <a:buNone/>
              <a:defRPr sz="1800" b="1"/>
            </a:lvl3pPr>
            <a:lvl4pPr marL="1370826" indent="0">
              <a:buNone/>
              <a:defRPr sz="1600" b="1"/>
            </a:lvl4pPr>
            <a:lvl5pPr marL="1827766" indent="0">
              <a:buNone/>
              <a:defRPr sz="1600" b="1"/>
            </a:lvl5pPr>
            <a:lvl6pPr marL="2284707" indent="0">
              <a:buNone/>
              <a:defRPr sz="1600" b="1"/>
            </a:lvl6pPr>
            <a:lvl7pPr marL="2741648" indent="0">
              <a:buNone/>
              <a:defRPr sz="1600" b="1"/>
            </a:lvl7pPr>
            <a:lvl8pPr marL="3198590" indent="0">
              <a:buNone/>
              <a:defRPr sz="1600" b="1"/>
            </a:lvl8pPr>
            <a:lvl9pPr marL="3655532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2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40" indent="0">
              <a:buNone/>
              <a:defRPr sz="2000" b="1"/>
            </a:lvl2pPr>
            <a:lvl3pPr marL="913881" indent="0">
              <a:buNone/>
              <a:defRPr sz="1800" b="1"/>
            </a:lvl3pPr>
            <a:lvl4pPr marL="1370826" indent="0">
              <a:buNone/>
              <a:defRPr sz="1600" b="1"/>
            </a:lvl4pPr>
            <a:lvl5pPr marL="1827766" indent="0">
              <a:buNone/>
              <a:defRPr sz="1600" b="1"/>
            </a:lvl5pPr>
            <a:lvl6pPr marL="2284707" indent="0">
              <a:buNone/>
              <a:defRPr sz="1600" b="1"/>
            </a:lvl6pPr>
            <a:lvl7pPr marL="2741648" indent="0">
              <a:buNone/>
              <a:defRPr sz="1600" b="1"/>
            </a:lvl7pPr>
            <a:lvl8pPr marL="3198590" indent="0">
              <a:buNone/>
              <a:defRPr sz="1600" b="1"/>
            </a:lvl8pPr>
            <a:lvl9pPr marL="3655532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2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fld id="{385E7828-5705-A144-B323-BB45239AC9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9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21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35" indent="0">
              <a:buNone/>
              <a:defRPr sz="1800"/>
            </a:lvl2pPr>
            <a:lvl3pPr marL="914071" indent="0">
              <a:buNone/>
              <a:defRPr sz="1600"/>
            </a:lvl3pPr>
            <a:lvl4pPr marL="1371110" indent="0">
              <a:buNone/>
              <a:defRPr sz="1400"/>
            </a:lvl4pPr>
            <a:lvl5pPr marL="1828146" indent="0">
              <a:buNone/>
              <a:defRPr sz="1400"/>
            </a:lvl5pPr>
            <a:lvl6pPr marL="2285181" indent="0">
              <a:buNone/>
              <a:defRPr sz="1400"/>
            </a:lvl6pPr>
            <a:lvl7pPr marL="2742219" indent="0">
              <a:buNone/>
              <a:defRPr sz="1400"/>
            </a:lvl7pPr>
            <a:lvl8pPr marL="3199252" indent="0">
              <a:buNone/>
              <a:defRPr sz="1400"/>
            </a:lvl8pPr>
            <a:lvl9pPr marL="3656291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55B907-FD7B-E04C-92E5-2B1926904C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9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9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AEB565-E7AD-9F4E-8CF1-379CCEC1E5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35" indent="0">
              <a:buNone/>
              <a:defRPr sz="2000" b="1"/>
            </a:lvl2pPr>
            <a:lvl3pPr marL="914071" indent="0">
              <a:buNone/>
              <a:defRPr sz="1800" b="1"/>
            </a:lvl3pPr>
            <a:lvl4pPr marL="1371110" indent="0">
              <a:buNone/>
              <a:defRPr sz="1600" b="1"/>
            </a:lvl4pPr>
            <a:lvl5pPr marL="1828146" indent="0">
              <a:buNone/>
              <a:defRPr sz="1600" b="1"/>
            </a:lvl5pPr>
            <a:lvl6pPr marL="2285181" indent="0">
              <a:buNone/>
              <a:defRPr sz="1600" b="1"/>
            </a:lvl6pPr>
            <a:lvl7pPr marL="2742219" indent="0">
              <a:buNone/>
              <a:defRPr sz="1600" b="1"/>
            </a:lvl7pPr>
            <a:lvl8pPr marL="3199252" indent="0">
              <a:buNone/>
              <a:defRPr sz="1600" b="1"/>
            </a:lvl8pPr>
            <a:lvl9pPr marL="365629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2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35" indent="0">
              <a:buNone/>
              <a:defRPr sz="2000" b="1"/>
            </a:lvl2pPr>
            <a:lvl3pPr marL="914071" indent="0">
              <a:buNone/>
              <a:defRPr sz="1800" b="1"/>
            </a:lvl3pPr>
            <a:lvl4pPr marL="1371110" indent="0">
              <a:buNone/>
              <a:defRPr sz="1600" b="1"/>
            </a:lvl4pPr>
            <a:lvl5pPr marL="1828146" indent="0">
              <a:buNone/>
              <a:defRPr sz="1600" b="1"/>
            </a:lvl5pPr>
            <a:lvl6pPr marL="2285181" indent="0">
              <a:buNone/>
              <a:defRPr sz="1600" b="1"/>
            </a:lvl6pPr>
            <a:lvl7pPr marL="2742219" indent="0">
              <a:buNone/>
              <a:defRPr sz="1600" b="1"/>
            </a:lvl7pPr>
            <a:lvl8pPr marL="3199252" indent="0">
              <a:buNone/>
              <a:defRPr sz="1600" b="1"/>
            </a:lvl8pPr>
            <a:lvl9pPr marL="365629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2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C1BB9D-AFA7-0F4B-88B3-AAD652129C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6842C4-1ACF-B04A-A441-9E4DE71ECF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CD72F2-0762-D445-9626-9F9F1BD1C3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8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8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35" indent="0">
              <a:buNone/>
              <a:defRPr sz="1200"/>
            </a:lvl2pPr>
            <a:lvl3pPr marL="914071" indent="0">
              <a:buNone/>
              <a:defRPr sz="1000"/>
            </a:lvl3pPr>
            <a:lvl4pPr marL="1371110" indent="0">
              <a:buNone/>
              <a:defRPr sz="900"/>
            </a:lvl4pPr>
            <a:lvl5pPr marL="1828146" indent="0">
              <a:buNone/>
              <a:defRPr sz="900"/>
            </a:lvl5pPr>
            <a:lvl6pPr marL="2285181" indent="0">
              <a:buNone/>
              <a:defRPr sz="900"/>
            </a:lvl6pPr>
            <a:lvl7pPr marL="2742219" indent="0">
              <a:buNone/>
              <a:defRPr sz="900"/>
            </a:lvl7pPr>
            <a:lvl8pPr marL="3199252" indent="0">
              <a:buNone/>
              <a:defRPr sz="900"/>
            </a:lvl8pPr>
            <a:lvl9pPr marL="365629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348E99-04B3-7540-A2DF-E8405A8CDE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35" indent="0">
              <a:buNone/>
              <a:defRPr sz="2800"/>
            </a:lvl2pPr>
            <a:lvl3pPr marL="914071" indent="0">
              <a:buNone/>
              <a:defRPr sz="2400"/>
            </a:lvl3pPr>
            <a:lvl4pPr marL="1371110" indent="0">
              <a:buNone/>
              <a:defRPr sz="2000"/>
            </a:lvl4pPr>
            <a:lvl5pPr marL="1828146" indent="0">
              <a:buNone/>
              <a:defRPr sz="2000"/>
            </a:lvl5pPr>
            <a:lvl6pPr marL="2285181" indent="0">
              <a:buNone/>
              <a:defRPr sz="2000"/>
            </a:lvl6pPr>
            <a:lvl7pPr marL="2742219" indent="0">
              <a:buNone/>
              <a:defRPr sz="2000"/>
            </a:lvl7pPr>
            <a:lvl8pPr marL="3199252" indent="0">
              <a:buNone/>
              <a:defRPr sz="2000"/>
            </a:lvl8pPr>
            <a:lvl9pPr marL="3656291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1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035" indent="0">
              <a:buNone/>
              <a:defRPr sz="1200"/>
            </a:lvl2pPr>
            <a:lvl3pPr marL="914071" indent="0">
              <a:buNone/>
              <a:defRPr sz="1000"/>
            </a:lvl3pPr>
            <a:lvl4pPr marL="1371110" indent="0">
              <a:buNone/>
              <a:defRPr sz="900"/>
            </a:lvl4pPr>
            <a:lvl5pPr marL="1828146" indent="0">
              <a:buNone/>
              <a:defRPr sz="900"/>
            </a:lvl5pPr>
            <a:lvl6pPr marL="2285181" indent="0">
              <a:buNone/>
              <a:defRPr sz="900"/>
            </a:lvl6pPr>
            <a:lvl7pPr marL="2742219" indent="0">
              <a:buNone/>
              <a:defRPr sz="900"/>
            </a:lvl7pPr>
            <a:lvl8pPr marL="3199252" indent="0">
              <a:buNone/>
              <a:defRPr sz="900"/>
            </a:lvl8pPr>
            <a:lvl9pPr marL="365629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18D557-A904-A349-94B9-D845D2A603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EA4503-8A8B-3A4B-91F2-92BA9501C6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76201"/>
            <a:ext cx="2057400" cy="60499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76201"/>
            <a:ext cx="6019800" cy="60499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9039F5-CA4C-CE42-B839-8A4DE97BDB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76200"/>
            <a:ext cx="5867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9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9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EC2B6D-A4A5-314C-A0D5-AEEDE51047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b="0"/>
            </a:lvl1pPr>
          </a:lstStyle>
          <a:p>
            <a:fld id="{3DD65DA7-1955-9245-8EB2-4945FAA2EBEF}" type="slidenum">
              <a:rPr lang="en-US"/>
              <a:pPr/>
              <a:t>‹#›</a:t>
            </a:fld>
            <a:endParaRPr lang="en-US" dirty="0"/>
          </a:p>
          <a:p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fld id="{5BEFA92E-F35F-E849-8128-269EE24D15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0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035" indent="0" algn="ctr">
              <a:buNone/>
              <a:defRPr/>
            </a:lvl2pPr>
            <a:lvl3pPr marL="914071" indent="0" algn="ctr">
              <a:buNone/>
              <a:defRPr/>
            </a:lvl3pPr>
            <a:lvl4pPr marL="1371110" indent="0" algn="ctr">
              <a:buNone/>
              <a:defRPr/>
            </a:lvl4pPr>
            <a:lvl5pPr marL="1828146" indent="0" algn="ctr">
              <a:buNone/>
              <a:defRPr/>
            </a:lvl5pPr>
            <a:lvl6pPr marL="2285181" indent="0" algn="ctr">
              <a:buNone/>
              <a:defRPr/>
            </a:lvl6pPr>
            <a:lvl7pPr marL="2742219" indent="0" algn="ctr">
              <a:buNone/>
              <a:defRPr/>
            </a:lvl7pPr>
            <a:lvl8pPr marL="3199252" indent="0" algn="ctr">
              <a:buNone/>
              <a:defRPr/>
            </a:lvl8pPr>
            <a:lvl9pPr marL="3656291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sz="14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BCF04D32-CCC0-744D-812B-0CD2F84EDCA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sz="14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FBDFA594-26A5-C84A-BFD8-6D94D6043FF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9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21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35" indent="0">
              <a:buNone/>
              <a:defRPr sz="1800"/>
            </a:lvl2pPr>
            <a:lvl3pPr marL="914071" indent="0">
              <a:buNone/>
              <a:defRPr sz="1600"/>
            </a:lvl3pPr>
            <a:lvl4pPr marL="1371110" indent="0">
              <a:buNone/>
              <a:defRPr sz="1400"/>
            </a:lvl4pPr>
            <a:lvl5pPr marL="1828146" indent="0">
              <a:buNone/>
              <a:defRPr sz="1400"/>
            </a:lvl5pPr>
            <a:lvl6pPr marL="2285181" indent="0">
              <a:buNone/>
              <a:defRPr sz="1400"/>
            </a:lvl6pPr>
            <a:lvl7pPr marL="2742219" indent="0">
              <a:buNone/>
              <a:defRPr sz="1400"/>
            </a:lvl7pPr>
            <a:lvl8pPr marL="3199252" indent="0">
              <a:buNone/>
              <a:defRPr sz="1400"/>
            </a:lvl8pPr>
            <a:lvl9pPr marL="3656291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sz="14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FC4D95CF-73EA-F548-9621-4EB6B5E8235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9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9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sz="14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197B778D-E07A-BF42-9FDB-AD14FED9373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35" indent="0">
              <a:buNone/>
              <a:defRPr sz="2000" b="1"/>
            </a:lvl2pPr>
            <a:lvl3pPr marL="914071" indent="0">
              <a:buNone/>
              <a:defRPr sz="1800" b="1"/>
            </a:lvl3pPr>
            <a:lvl4pPr marL="1371110" indent="0">
              <a:buNone/>
              <a:defRPr sz="1600" b="1"/>
            </a:lvl4pPr>
            <a:lvl5pPr marL="1828146" indent="0">
              <a:buNone/>
              <a:defRPr sz="1600" b="1"/>
            </a:lvl5pPr>
            <a:lvl6pPr marL="2285181" indent="0">
              <a:buNone/>
              <a:defRPr sz="1600" b="1"/>
            </a:lvl6pPr>
            <a:lvl7pPr marL="2742219" indent="0">
              <a:buNone/>
              <a:defRPr sz="1600" b="1"/>
            </a:lvl7pPr>
            <a:lvl8pPr marL="3199252" indent="0">
              <a:buNone/>
              <a:defRPr sz="1600" b="1"/>
            </a:lvl8pPr>
            <a:lvl9pPr marL="365629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2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35" indent="0">
              <a:buNone/>
              <a:defRPr sz="2000" b="1"/>
            </a:lvl2pPr>
            <a:lvl3pPr marL="914071" indent="0">
              <a:buNone/>
              <a:defRPr sz="1800" b="1"/>
            </a:lvl3pPr>
            <a:lvl4pPr marL="1371110" indent="0">
              <a:buNone/>
              <a:defRPr sz="1600" b="1"/>
            </a:lvl4pPr>
            <a:lvl5pPr marL="1828146" indent="0">
              <a:buNone/>
              <a:defRPr sz="1600" b="1"/>
            </a:lvl5pPr>
            <a:lvl6pPr marL="2285181" indent="0">
              <a:buNone/>
              <a:defRPr sz="1600" b="1"/>
            </a:lvl6pPr>
            <a:lvl7pPr marL="2742219" indent="0">
              <a:buNone/>
              <a:defRPr sz="1600" b="1"/>
            </a:lvl7pPr>
            <a:lvl8pPr marL="3199252" indent="0">
              <a:buNone/>
              <a:defRPr sz="1600" b="1"/>
            </a:lvl8pPr>
            <a:lvl9pPr marL="365629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2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sz="1400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65B9AF5F-8E1D-E04D-B4F6-8D469D31142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sz="14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D0DFA9E4-EA91-4742-B494-F7EC6131BF4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4E6E4C76-C80D-F042-9048-F7967330A04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8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8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35" indent="0">
              <a:buNone/>
              <a:defRPr sz="1200"/>
            </a:lvl2pPr>
            <a:lvl3pPr marL="914071" indent="0">
              <a:buNone/>
              <a:defRPr sz="1000"/>
            </a:lvl3pPr>
            <a:lvl4pPr marL="1371110" indent="0">
              <a:buNone/>
              <a:defRPr sz="900"/>
            </a:lvl4pPr>
            <a:lvl5pPr marL="1828146" indent="0">
              <a:buNone/>
              <a:defRPr sz="900"/>
            </a:lvl5pPr>
            <a:lvl6pPr marL="2285181" indent="0">
              <a:buNone/>
              <a:defRPr sz="900"/>
            </a:lvl6pPr>
            <a:lvl7pPr marL="2742219" indent="0">
              <a:buNone/>
              <a:defRPr sz="900"/>
            </a:lvl7pPr>
            <a:lvl8pPr marL="3199252" indent="0">
              <a:buNone/>
              <a:defRPr sz="900"/>
            </a:lvl8pPr>
            <a:lvl9pPr marL="365629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sz="14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4243B820-3F24-3F45-822C-7EBD6218F19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35" indent="0">
              <a:buNone/>
              <a:defRPr sz="2800"/>
            </a:lvl2pPr>
            <a:lvl3pPr marL="914071" indent="0">
              <a:buNone/>
              <a:defRPr sz="2400"/>
            </a:lvl3pPr>
            <a:lvl4pPr marL="1371110" indent="0">
              <a:buNone/>
              <a:defRPr sz="2000"/>
            </a:lvl4pPr>
            <a:lvl5pPr marL="1828146" indent="0">
              <a:buNone/>
              <a:defRPr sz="2000"/>
            </a:lvl5pPr>
            <a:lvl6pPr marL="2285181" indent="0">
              <a:buNone/>
              <a:defRPr sz="2000"/>
            </a:lvl6pPr>
            <a:lvl7pPr marL="2742219" indent="0">
              <a:buNone/>
              <a:defRPr sz="2000"/>
            </a:lvl7pPr>
            <a:lvl8pPr marL="3199252" indent="0">
              <a:buNone/>
              <a:defRPr sz="2000"/>
            </a:lvl8pPr>
            <a:lvl9pPr marL="3656291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1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035" indent="0">
              <a:buNone/>
              <a:defRPr sz="1200"/>
            </a:lvl2pPr>
            <a:lvl3pPr marL="914071" indent="0">
              <a:buNone/>
              <a:defRPr sz="1000"/>
            </a:lvl3pPr>
            <a:lvl4pPr marL="1371110" indent="0">
              <a:buNone/>
              <a:defRPr sz="900"/>
            </a:lvl4pPr>
            <a:lvl5pPr marL="1828146" indent="0">
              <a:buNone/>
              <a:defRPr sz="900"/>
            </a:lvl5pPr>
            <a:lvl6pPr marL="2285181" indent="0">
              <a:buNone/>
              <a:defRPr sz="900"/>
            </a:lvl6pPr>
            <a:lvl7pPr marL="2742219" indent="0">
              <a:buNone/>
              <a:defRPr sz="900"/>
            </a:lvl7pPr>
            <a:lvl8pPr marL="3199252" indent="0">
              <a:buNone/>
              <a:defRPr sz="900"/>
            </a:lvl8pPr>
            <a:lvl9pPr marL="365629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sz="14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543E26E4-A828-7745-AA52-9820179B368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sz="14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1F225084-C4EB-B549-88E4-A343758B812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fld id="{7910DFFD-8703-DD44-B0D3-2E08ADF8F1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76201"/>
            <a:ext cx="2057400" cy="60499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76201"/>
            <a:ext cx="6019800" cy="60499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sz="14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AD40D244-0813-F047-9A97-0FE5CEBCC24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2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1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6893" indent="0" algn="ctr">
              <a:buNone/>
              <a:defRPr/>
            </a:lvl2pPr>
            <a:lvl3pPr marL="913790" indent="0" algn="ctr">
              <a:buNone/>
              <a:defRPr/>
            </a:lvl3pPr>
            <a:lvl4pPr marL="1370688" indent="0" algn="ctr">
              <a:buNone/>
              <a:defRPr/>
            </a:lvl4pPr>
            <a:lvl5pPr marL="1827581" indent="0" algn="ctr">
              <a:buNone/>
              <a:defRPr/>
            </a:lvl5pPr>
            <a:lvl6pPr marL="2284476" indent="0" algn="ctr">
              <a:buNone/>
              <a:defRPr/>
            </a:lvl6pPr>
            <a:lvl7pPr marL="2741375" indent="0" algn="ctr">
              <a:buNone/>
              <a:defRPr/>
            </a:lvl7pPr>
            <a:lvl8pPr marL="3198265" indent="0" algn="ctr">
              <a:buNone/>
              <a:defRPr/>
            </a:lvl8pPr>
            <a:lvl9pPr marL="3655164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fld id="{88AE31A1-37B0-4341-A04B-8D9D6A81B2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fld id="{CF5813BB-2426-EB47-BC7B-33572ABE3D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3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25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893" indent="0">
              <a:buNone/>
              <a:defRPr sz="1800"/>
            </a:lvl2pPr>
            <a:lvl3pPr marL="913790" indent="0">
              <a:buNone/>
              <a:defRPr sz="1600"/>
            </a:lvl3pPr>
            <a:lvl4pPr marL="1370688" indent="0">
              <a:buNone/>
              <a:defRPr sz="1400"/>
            </a:lvl4pPr>
            <a:lvl5pPr marL="1827581" indent="0">
              <a:buNone/>
              <a:defRPr sz="1400"/>
            </a:lvl5pPr>
            <a:lvl6pPr marL="2284476" indent="0">
              <a:buNone/>
              <a:defRPr sz="1400"/>
            </a:lvl6pPr>
            <a:lvl7pPr marL="2741375" indent="0">
              <a:buNone/>
              <a:defRPr sz="1400"/>
            </a:lvl7pPr>
            <a:lvl8pPr marL="3198265" indent="0">
              <a:buNone/>
              <a:defRPr sz="1400"/>
            </a:lvl8pPr>
            <a:lvl9pPr marL="3655164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fld id="{BDFFED3E-095C-454E-A5CA-BB87480B9D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fld id="{3BD07DE7-3E53-B34A-9405-04E4B6B205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93" indent="0">
              <a:buNone/>
              <a:defRPr sz="2000" b="1"/>
            </a:lvl2pPr>
            <a:lvl3pPr marL="913790" indent="0">
              <a:buNone/>
              <a:defRPr sz="1800" b="1"/>
            </a:lvl3pPr>
            <a:lvl4pPr marL="1370688" indent="0">
              <a:buNone/>
              <a:defRPr sz="1600" b="1"/>
            </a:lvl4pPr>
            <a:lvl5pPr marL="1827581" indent="0">
              <a:buNone/>
              <a:defRPr sz="1600" b="1"/>
            </a:lvl5pPr>
            <a:lvl6pPr marL="2284476" indent="0">
              <a:buNone/>
              <a:defRPr sz="1600" b="1"/>
            </a:lvl6pPr>
            <a:lvl7pPr marL="2741375" indent="0">
              <a:buNone/>
              <a:defRPr sz="1600" b="1"/>
            </a:lvl7pPr>
            <a:lvl8pPr marL="3198265" indent="0">
              <a:buNone/>
              <a:defRPr sz="1600" b="1"/>
            </a:lvl8pPr>
            <a:lvl9pPr marL="3655164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2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93" indent="0">
              <a:buNone/>
              <a:defRPr sz="2000" b="1"/>
            </a:lvl2pPr>
            <a:lvl3pPr marL="913790" indent="0">
              <a:buNone/>
              <a:defRPr sz="1800" b="1"/>
            </a:lvl3pPr>
            <a:lvl4pPr marL="1370688" indent="0">
              <a:buNone/>
              <a:defRPr sz="1600" b="1"/>
            </a:lvl4pPr>
            <a:lvl5pPr marL="1827581" indent="0">
              <a:buNone/>
              <a:defRPr sz="1600" b="1"/>
            </a:lvl5pPr>
            <a:lvl6pPr marL="2284476" indent="0">
              <a:buNone/>
              <a:defRPr sz="1600" b="1"/>
            </a:lvl6pPr>
            <a:lvl7pPr marL="2741375" indent="0">
              <a:buNone/>
              <a:defRPr sz="1600" b="1"/>
            </a:lvl7pPr>
            <a:lvl8pPr marL="3198265" indent="0">
              <a:buNone/>
              <a:defRPr sz="1600" b="1"/>
            </a:lvl8pPr>
            <a:lvl9pPr marL="3655164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2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fld id="{6768CC8C-57BA-0842-A934-49D4BD2114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fld id="{FBBB2CB9-EEF0-5147-9EA3-40A8AC8097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fld id="{BE5197FF-9982-894C-80BF-DBC2C27742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8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6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8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893" indent="0">
              <a:buNone/>
              <a:defRPr sz="1200"/>
            </a:lvl2pPr>
            <a:lvl3pPr marL="913790" indent="0">
              <a:buNone/>
              <a:defRPr sz="1000"/>
            </a:lvl3pPr>
            <a:lvl4pPr marL="1370688" indent="0">
              <a:buNone/>
              <a:defRPr sz="900"/>
            </a:lvl4pPr>
            <a:lvl5pPr marL="1827581" indent="0">
              <a:buNone/>
              <a:defRPr sz="900"/>
            </a:lvl5pPr>
            <a:lvl6pPr marL="2284476" indent="0">
              <a:buNone/>
              <a:defRPr sz="900"/>
            </a:lvl6pPr>
            <a:lvl7pPr marL="2741375" indent="0">
              <a:buNone/>
              <a:defRPr sz="900"/>
            </a:lvl7pPr>
            <a:lvl8pPr marL="3198265" indent="0">
              <a:buNone/>
              <a:defRPr sz="900"/>
            </a:lvl8pPr>
            <a:lvl9pPr marL="3655164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fld id="{22782A00-1CC2-7B4F-8A37-E687901ADD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893" indent="0">
              <a:buNone/>
              <a:defRPr sz="2800"/>
            </a:lvl2pPr>
            <a:lvl3pPr marL="913790" indent="0">
              <a:buNone/>
              <a:defRPr sz="2400"/>
            </a:lvl3pPr>
            <a:lvl4pPr marL="1370688" indent="0">
              <a:buNone/>
              <a:defRPr sz="2000"/>
            </a:lvl4pPr>
            <a:lvl5pPr marL="1827581" indent="0">
              <a:buNone/>
              <a:defRPr sz="2000"/>
            </a:lvl5pPr>
            <a:lvl6pPr marL="2284476" indent="0">
              <a:buNone/>
              <a:defRPr sz="2000"/>
            </a:lvl6pPr>
            <a:lvl7pPr marL="2741375" indent="0">
              <a:buNone/>
              <a:defRPr sz="2000"/>
            </a:lvl7pPr>
            <a:lvl8pPr marL="3198265" indent="0">
              <a:buNone/>
              <a:defRPr sz="2000"/>
            </a:lvl8pPr>
            <a:lvl9pPr marL="3655164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1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6893" indent="0">
              <a:buNone/>
              <a:defRPr sz="1200"/>
            </a:lvl2pPr>
            <a:lvl3pPr marL="913790" indent="0">
              <a:buNone/>
              <a:defRPr sz="1000"/>
            </a:lvl3pPr>
            <a:lvl4pPr marL="1370688" indent="0">
              <a:buNone/>
              <a:defRPr sz="900"/>
            </a:lvl4pPr>
            <a:lvl5pPr marL="1827581" indent="0">
              <a:buNone/>
              <a:defRPr sz="900"/>
            </a:lvl5pPr>
            <a:lvl6pPr marL="2284476" indent="0">
              <a:buNone/>
              <a:defRPr sz="900"/>
            </a:lvl6pPr>
            <a:lvl7pPr marL="2741375" indent="0">
              <a:buNone/>
              <a:defRPr sz="900"/>
            </a:lvl7pPr>
            <a:lvl8pPr marL="3198265" indent="0">
              <a:buNone/>
              <a:defRPr sz="900"/>
            </a:lvl8pPr>
            <a:lvl9pPr marL="3655164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fld id="{C4C16881-3D26-3E49-89F0-AB3EB3A027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8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2" y="27306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8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940" indent="0">
              <a:buNone/>
              <a:defRPr sz="1200"/>
            </a:lvl2pPr>
            <a:lvl3pPr marL="913881" indent="0">
              <a:buNone/>
              <a:defRPr sz="1000"/>
            </a:lvl3pPr>
            <a:lvl4pPr marL="1370826" indent="0">
              <a:buNone/>
              <a:defRPr sz="900"/>
            </a:lvl4pPr>
            <a:lvl5pPr marL="1827766" indent="0">
              <a:buNone/>
              <a:defRPr sz="900"/>
            </a:lvl5pPr>
            <a:lvl6pPr marL="2284707" indent="0">
              <a:buNone/>
              <a:defRPr sz="900"/>
            </a:lvl6pPr>
            <a:lvl7pPr marL="2741648" indent="0">
              <a:buNone/>
              <a:defRPr sz="900"/>
            </a:lvl7pPr>
            <a:lvl8pPr marL="3198590" indent="0">
              <a:buNone/>
              <a:defRPr sz="900"/>
            </a:lvl8pPr>
            <a:lvl9pPr marL="3655532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fld id="{63301350-95E1-8245-B5B3-47C5041E0D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fld id="{B21C1E48-423A-8249-A1DA-3E5F5CD6F0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fld id="{C010E817-5016-9F49-93C4-D133DF40C2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0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035" indent="0" algn="ctr">
              <a:buNone/>
              <a:defRPr/>
            </a:lvl2pPr>
            <a:lvl3pPr marL="914071" indent="0" algn="ctr">
              <a:buNone/>
              <a:defRPr/>
            </a:lvl3pPr>
            <a:lvl4pPr marL="1371110" indent="0" algn="ctr">
              <a:buNone/>
              <a:defRPr/>
            </a:lvl4pPr>
            <a:lvl5pPr marL="1828146" indent="0" algn="ctr">
              <a:buNone/>
              <a:defRPr/>
            </a:lvl5pPr>
            <a:lvl6pPr marL="2285181" indent="0" algn="ctr">
              <a:buNone/>
              <a:defRPr/>
            </a:lvl6pPr>
            <a:lvl7pPr marL="2742219" indent="0" algn="ctr">
              <a:buNone/>
              <a:defRPr/>
            </a:lvl7pPr>
            <a:lvl8pPr marL="3199252" indent="0" algn="ctr">
              <a:buNone/>
              <a:defRPr/>
            </a:lvl8pPr>
            <a:lvl9pPr marL="3656291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9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21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35" indent="0">
              <a:buNone/>
              <a:defRPr sz="1800"/>
            </a:lvl2pPr>
            <a:lvl3pPr marL="914071" indent="0">
              <a:buNone/>
              <a:defRPr sz="1600"/>
            </a:lvl3pPr>
            <a:lvl4pPr marL="1371110" indent="0">
              <a:buNone/>
              <a:defRPr sz="1400"/>
            </a:lvl4pPr>
            <a:lvl5pPr marL="1828146" indent="0">
              <a:buNone/>
              <a:defRPr sz="1400"/>
            </a:lvl5pPr>
            <a:lvl6pPr marL="2285181" indent="0">
              <a:buNone/>
              <a:defRPr sz="1400"/>
            </a:lvl6pPr>
            <a:lvl7pPr marL="2742219" indent="0">
              <a:buNone/>
              <a:defRPr sz="1400"/>
            </a:lvl7pPr>
            <a:lvl8pPr marL="3199252" indent="0">
              <a:buNone/>
              <a:defRPr sz="1400"/>
            </a:lvl8pPr>
            <a:lvl9pPr marL="3656291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6764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76800" y="16764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35" indent="0">
              <a:buNone/>
              <a:defRPr sz="2000" b="1"/>
            </a:lvl2pPr>
            <a:lvl3pPr marL="914071" indent="0">
              <a:buNone/>
              <a:defRPr sz="1800" b="1"/>
            </a:lvl3pPr>
            <a:lvl4pPr marL="1371110" indent="0">
              <a:buNone/>
              <a:defRPr sz="1600" b="1"/>
            </a:lvl4pPr>
            <a:lvl5pPr marL="1828146" indent="0">
              <a:buNone/>
              <a:defRPr sz="1600" b="1"/>
            </a:lvl5pPr>
            <a:lvl6pPr marL="2285181" indent="0">
              <a:buNone/>
              <a:defRPr sz="1600" b="1"/>
            </a:lvl6pPr>
            <a:lvl7pPr marL="2742219" indent="0">
              <a:buNone/>
              <a:defRPr sz="1600" b="1"/>
            </a:lvl7pPr>
            <a:lvl8pPr marL="3199252" indent="0">
              <a:buNone/>
              <a:defRPr sz="1600" b="1"/>
            </a:lvl8pPr>
            <a:lvl9pPr marL="365629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2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35" indent="0">
              <a:buNone/>
              <a:defRPr sz="2000" b="1"/>
            </a:lvl2pPr>
            <a:lvl3pPr marL="914071" indent="0">
              <a:buNone/>
              <a:defRPr sz="1800" b="1"/>
            </a:lvl3pPr>
            <a:lvl4pPr marL="1371110" indent="0">
              <a:buNone/>
              <a:defRPr sz="1600" b="1"/>
            </a:lvl4pPr>
            <a:lvl5pPr marL="1828146" indent="0">
              <a:buNone/>
              <a:defRPr sz="1600" b="1"/>
            </a:lvl5pPr>
            <a:lvl6pPr marL="2285181" indent="0">
              <a:buNone/>
              <a:defRPr sz="1600" b="1"/>
            </a:lvl6pPr>
            <a:lvl7pPr marL="2742219" indent="0">
              <a:buNone/>
              <a:defRPr sz="1600" b="1"/>
            </a:lvl7pPr>
            <a:lvl8pPr marL="3199252" indent="0">
              <a:buNone/>
              <a:defRPr sz="1600" b="1"/>
            </a:lvl8pPr>
            <a:lvl9pPr marL="365629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2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8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8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35" indent="0">
              <a:buNone/>
              <a:defRPr sz="1200"/>
            </a:lvl2pPr>
            <a:lvl3pPr marL="914071" indent="0">
              <a:buNone/>
              <a:defRPr sz="1000"/>
            </a:lvl3pPr>
            <a:lvl4pPr marL="1371110" indent="0">
              <a:buNone/>
              <a:defRPr sz="900"/>
            </a:lvl4pPr>
            <a:lvl5pPr marL="1828146" indent="0">
              <a:buNone/>
              <a:defRPr sz="900"/>
            </a:lvl5pPr>
            <a:lvl6pPr marL="2285181" indent="0">
              <a:buNone/>
              <a:defRPr sz="900"/>
            </a:lvl6pPr>
            <a:lvl7pPr marL="2742219" indent="0">
              <a:buNone/>
              <a:defRPr sz="900"/>
            </a:lvl7pPr>
            <a:lvl8pPr marL="3199252" indent="0">
              <a:buNone/>
              <a:defRPr sz="900"/>
            </a:lvl8pPr>
            <a:lvl9pPr marL="365629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940" indent="0">
              <a:buNone/>
              <a:defRPr sz="2800"/>
            </a:lvl2pPr>
            <a:lvl3pPr marL="913881" indent="0">
              <a:buNone/>
              <a:defRPr sz="2400"/>
            </a:lvl3pPr>
            <a:lvl4pPr marL="1370826" indent="0">
              <a:buNone/>
              <a:defRPr sz="2000"/>
            </a:lvl4pPr>
            <a:lvl5pPr marL="1827766" indent="0">
              <a:buNone/>
              <a:defRPr sz="2000"/>
            </a:lvl5pPr>
            <a:lvl6pPr marL="2284707" indent="0">
              <a:buNone/>
              <a:defRPr sz="2000"/>
            </a:lvl6pPr>
            <a:lvl7pPr marL="2741648" indent="0">
              <a:buNone/>
              <a:defRPr sz="2000"/>
            </a:lvl7pPr>
            <a:lvl8pPr marL="3198590" indent="0">
              <a:buNone/>
              <a:defRPr sz="2000"/>
            </a:lvl8pPr>
            <a:lvl9pPr marL="3655532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1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6940" indent="0">
              <a:buNone/>
              <a:defRPr sz="1200"/>
            </a:lvl2pPr>
            <a:lvl3pPr marL="913881" indent="0">
              <a:buNone/>
              <a:defRPr sz="1000"/>
            </a:lvl3pPr>
            <a:lvl4pPr marL="1370826" indent="0">
              <a:buNone/>
              <a:defRPr sz="900"/>
            </a:lvl4pPr>
            <a:lvl5pPr marL="1827766" indent="0">
              <a:buNone/>
              <a:defRPr sz="900"/>
            </a:lvl5pPr>
            <a:lvl6pPr marL="2284707" indent="0">
              <a:buNone/>
              <a:defRPr sz="900"/>
            </a:lvl6pPr>
            <a:lvl7pPr marL="2741648" indent="0">
              <a:buNone/>
              <a:defRPr sz="900"/>
            </a:lvl7pPr>
            <a:lvl8pPr marL="3198590" indent="0">
              <a:buNone/>
              <a:defRPr sz="900"/>
            </a:lvl8pPr>
            <a:lvl9pPr marL="3655532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fld id="{1538805D-BF30-C84F-8B54-D66F9B1B17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35" indent="0">
              <a:buNone/>
              <a:defRPr sz="2800"/>
            </a:lvl2pPr>
            <a:lvl3pPr marL="914071" indent="0">
              <a:buNone/>
              <a:defRPr sz="2400"/>
            </a:lvl3pPr>
            <a:lvl4pPr marL="1371110" indent="0">
              <a:buNone/>
              <a:defRPr sz="2000"/>
            </a:lvl4pPr>
            <a:lvl5pPr marL="1828146" indent="0">
              <a:buNone/>
              <a:defRPr sz="2000"/>
            </a:lvl5pPr>
            <a:lvl6pPr marL="2285181" indent="0">
              <a:buNone/>
              <a:defRPr sz="2000"/>
            </a:lvl6pPr>
            <a:lvl7pPr marL="2742219" indent="0">
              <a:buNone/>
              <a:defRPr sz="2000"/>
            </a:lvl7pPr>
            <a:lvl8pPr marL="3199252" indent="0">
              <a:buNone/>
              <a:defRPr sz="2000"/>
            </a:lvl8pPr>
            <a:lvl9pPr marL="3656291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1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035" indent="0">
              <a:buNone/>
              <a:defRPr sz="1200"/>
            </a:lvl2pPr>
            <a:lvl3pPr marL="914071" indent="0">
              <a:buNone/>
              <a:defRPr sz="1000"/>
            </a:lvl3pPr>
            <a:lvl4pPr marL="1371110" indent="0">
              <a:buNone/>
              <a:defRPr sz="900"/>
            </a:lvl4pPr>
            <a:lvl5pPr marL="1828146" indent="0">
              <a:buNone/>
              <a:defRPr sz="900"/>
            </a:lvl5pPr>
            <a:lvl6pPr marL="2285181" indent="0">
              <a:buNone/>
              <a:defRPr sz="900"/>
            </a:lvl6pPr>
            <a:lvl7pPr marL="2742219" indent="0">
              <a:buNone/>
              <a:defRPr sz="900"/>
            </a:lvl7pPr>
            <a:lvl8pPr marL="3199252" indent="0">
              <a:buNone/>
              <a:defRPr sz="900"/>
            </a:lvl8pPr>
            <a:lvl9pPr marL="365629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43700" y="3048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3048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304800"/>
            <a:ext cx="7086600" cy="838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16764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76800" y="16764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0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035" indent="0" algn="ctr">
              <a:buNone/>
              <a:defRPr/>
            </a:lvl2pPr>
            <a:lvl3pPr marL="914071" indent="0" algn="ctr">
              <a:buNone/>
              <a:defRPr/>
            </a:lvl3pPr>
            <a:lvl4pPr marL="1371110" indent="0" algn="ctr">
              <a:buNone/>
              <a:defRPr/>
            </a:lvl4pPr>
            <a:lvl5pPr marL="1828146" indent="0" algn="ctr">
              <a:buNone/>
              <a:defRPr/>
            </a:lvl5pPr>
            <a:lvl6pPr marL="2285181" indent="0" algn="ctr">
              <a:buNone/>
              <a:defRPr/>
            </a:lvl6pPr>
            <a:lvl7pPr marL="2742219" indent="0" algn="ctr">
              <a:buNone/>
              <a:defRPr/>
            </a:lvl7pPr>
            <a:lvl8pPr marL="3199252" indent="0" algn="ctr">
              <a:buNone/>
              <a:defRPr/>
            </a:lvl8pPr>
            <a:lvl9pPr marL="3656291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AE2606-0E75-6F44-99B1-BF8CF520B0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85BB2E-8A91-E34E-A103-D0637E1C92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9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21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35" indent="0">
              <a:buNone/>
              <a:defRPr sz="1800"/>
            </a:lvl2pPr>
            <a:lvl3pPr marL="914071" indent="0">
              <a:buNone/>
              <a:defRPr sz="1600"/>
            </a:lvl3pPr>
            <a:lvl4pPr marL="1371110" indent="0">
              <a:buNone/>
              <a:defRPr sz="1400"/>
            </a:lvl4pPr>
            <a:lvl5pPr marL="1828146" indent="0">
              <a:buNone/>
              <a:defRPr sz="1400"/>
            </a:lvl5pPr>
            <a:lvl6pPr marL="2285181" indent="0">
              <a:buNone/>
              <a:defRPr sz="1400"/>
            </a:lvl6pPr>
            <a:lvl7pPr marL="2742219" indent="0">
              <a:buNone/>
              <a:defRPr sz="1400"/>
            </a:lvl7pPr>
            <a:lvl8pPr marL="3199252" indent="0">
              <a:buNone/>
              <a:defRPr sz="1400"/>
            </a:lvl8pPr>
            <a:lvl9pPr marL="3656291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9CE57C-54B3-9B4E-AD3A-1036373C94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9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9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ABD406-D9FB-DC49-8B65-C45F1F88B0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35" indent="0">
              <a:buNone/>
              <a:defRPr sz="2000" b="1"/>
            </a:lvl2pPr>
            <a:lvl3pPr marL="914071" indent="0">
              <a:buNone/>
              <a:defRPr sz="1800" b="1"/>
            </a:lvl3pPr>
            <a:lvl4pPr marL="1371110" indent="0">
              <a:buNone/>
              <a:defRPr sz="1600" b="1"/>
            </a:lvl4pPr>
            <a:lvl5pPr marL="1828146" indent="0">
              <a:buNone/>
              <a:defRPr sz="1600" b="1"/>
            </a:lvl5pPr>
            <a:lvl6pPr marL="2285181" indent="0">
              <a:buNone/>
              <a:defRPr sz="1600" b="1"/>
            </a:lvl6pPr>
            <a:lvl7pPr marL="2742219" indent="0">
              <a:buNone/>
              <a:defRPr sz="1600" b="1"/>
            </a:lvl7pPr>
            <a:lvl8pPr marL="3199252" indent="0">
              <a:buNone/>
              <a:defRPr sz="1600" b="1"/>
            </a:lvl8pPr>
            <a:lvl9pPr marL="365629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2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35" indent="0">
              <a:buNone/>
              <a:defRPr sz="2000" b="1"/>
            </a:lvl2pPr>
            <a:lvl3pPr marL="914071" indent="0">
              <a:buNone/>
              <a:defRPr sz="1800" b="1"/>
            </a:lvl3pPr>
            <a:lvl4pPr marL="1371110" indent="0">
              <a:buNone/>
              <a:defRPr sz="1600" b="1"/>
            </a:lvl4pPr>
            <a:lvl5pPr marL="1828146" indent="0">
              <a:buNone/>
              <a:defRPr sz="1600" b="1"/>
            </a:lvl5pPr>
            <a:lvl6pPr marL="2285181" indent="0">
              <a:buNone/>
              <a:defRPr sz="1600" b="1"/>
            </a:lvl6pPr>
            <a:lvl7pPr marL="2742219" indent="0">
              <a:buNone/>
              <a:defRPr sz="1600" b="1"/>
            </a:lvl7pPr>
            <a:lvl8pPr marL="3199252" indent="0">
              <a:buNone/>
              <a:defRPr sz="1600" b="1"/>
            </a:lvl8pPr>
            <a:lvl9pPr marL="365629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2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7F9D89-3FEA-C949-8C99-B09778EF9F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52F080-4FF7-BF45-8420-9058AD3057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fld id="{4AF87E13-E3DB-3646-BA3D-36753967EBA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9EF80A-691A-6A43-B8F1-E64689A0B2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8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8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35" indent="0">
              <a:buNone/>
              <a:defRPr sz="1200"/>
            </a:lvl2pPr>
            <a:lvl3pPr marL="914071" indent="0">
              <a:buNone/>
              <a:defRPr sz="1000"/>
            </a:lvl3pPr>
            <a:lvl4pPr marL="1371110" indent="0">
              <a:buNone/>
              <a:defRPr sz="900"/>
            </a:lvl4pPr>
            <a:lvl5pPr marL="1828146" indent="0">
              <a:buNone/>
              <a:defRPr sz="900"/>
            </a:lvl5pPr>
            <a:lvl6pPr marL="2285181" indent="0">
              <a:buNone/>
              <a:defRPr sz="900"/>
            </a:lvl6pPr>
            <a:lvl7pPr marL="2742219" indent="0">
              <a:buNone/>
              <a:defRPr sz="900"/>
            </a:lvl7pPr>
            <a:lvl8pPr marL="3199252" indent="0">
              <a:buNone/>
              <a:defRPr sz="900"/>
            </a:lvl8pPr>
            <a:lvl9pPr marL="365629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03B025-2C99-CC4B-B00E-8E38C40FA4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35" indent="0">
              <a:buNone/>
              <a:defRPr sz="2800"/>
            </a:lvl2pPr>
            <a:lvl3pPr marL="914071" indent="0">
              <a:buNone/>
              <a:defRPr sz="2400"/>
            </a:lvl3pPr>
            <a:lvl4pPr marL="1371110" indent="0">
              <a:buNone/>
              <a:defRPr sz="2000"/>
            </a:lvl4pPr>
            <a:lvl5pPr marL="1828146" indent="0">
              <a:buNone/>
              <a:defRPr sz="2000"/>
            </a:lvl5pPr>
            <a:lvl6pPr marL="2285181" indent="0">
              <a:buNone/>
              <a:defRPr sz="2000"/>
            </a:lvl6pPr>
            <a:lvl7pPr marL="2742219" indent="0">
              <a:buNone/>
              <a:defRPr sz="2000"/>
            </a:lvl7pPr>
            <a:lvl8pPr marL="3199252" indent="0">
              <a:buNone/>
              <a:defRPr sz="2000"/>
            </a:lvl8pPr>
            <a:lvl9pPr marL="3656291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1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035" indent="0">
              <a:buNone/>
              <a:defRPr sz="1200"/>
            </a:lvl2pPr>
            <a:lvl3pPr marL="914071" indent="0">
              <a:buNone/>
              <a:defRPr sz="1000"/>
            </a:lvl3pPr>
            <a:lvl4pPr marL="1371110" indent="0">
              <a:buNone/>
              <a:defRPr sz="900"/>
            </a:lvl4pPr>
            <a:lvl5pPr marL="1828146" indent="0">
              <a:buNone/>
              <a:defRPr sz="900"/>
            </a:lvl5pPr>
            <a:lvl6pPr marL="2285181" indent="0">
              <a:buNone/>
              <a:defRPr sz="900"/>
            </a:lvl6pPr>
            <a:lvl7pPr marL="2742219" indent="0">
              <a:buNone/>
              <a:defRPr sz="900"/>
            </a:lvl7pPr>
            <a:lvl8pPr marL="3199252" indent="0">
              <a:buNone/>
              <a:defRPr sz="900"/>
            </a:lvl8pPr>
            <a:lvl9pPr marL="365629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E7D606-5F32-0945-AC82-FBDAE32F4E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319C61-6D04-AA48-A3AF-9E87CEED37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-76199"/>
            <a:ext cx="2057400" cy="62023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-76199"/>
            <a:ext cx="6019800" cy="62023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A7E267-5105-1A4A-A739-BAE31028E4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0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0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1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1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1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2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2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2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D04A7-D0A1-45C3-B437-4CC9B55434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D04A7-D0A1-45C3-B437-4CC9B55434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9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21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03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07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11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14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18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21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25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29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D04A7-D0A1-45C3-B437-4CC9B55434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9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9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D04A7-D0A1-45C3-B437-4CC9B55434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35" indent="0">
              <a:buNone/>
              <a:defRPr sz="2000" b="1"/>
            </a:lvl2pPr>
            <a:lvl3pPr marL="914071" indent="0">
              <a:buNone/>
              <a:defRPr sz="1800" b="1"/>
            </a:lvl3pPr>
            <a:lvl4pPr marL="1371110" indent="0">
              <a:buNone/>
              <a:defRPr sz="1600" b="1"/>
            </a:lvl4pPr>
            <a:lvl5pPr marL="1828146" indent="0">
              <a:buNone/>
              <a:defRPr sz="1600" b="1"/>
            </a:lvl5pPr>
            <a:lvl6pPr marL="2285181" indent="0">
              <a:buNone/>
              <a:defRPr sz="1600" b="1"/>
            </a:lvl6pPr>
            <a:lvl7pPr marL="2742219" indent="0">
              <a:buNone/>
              <a:defRPr sz="1600" b="1"/>
            </a:lvl7pPr>
            <a:lvl8pPr marL="3199252" indent="0">
              <a:buNone/>
              <a:defRPr sz="1600" b="1"/>
            </a:lvl8pPr>
            <a:lvl9pPr marL="365629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2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35" indent="0">
              <a:buNone/>
              <a:defRPr sz="2000" b="1"/>
            </a:lvl2pPr>
            <a:lvl3pPr marL="914071" indent="0">
              <a:buNone/>
              <a:defRPr sz="1800" b="1"/>
            </a:lvl3pPr>
            <a:lvl4pPr marL="1371110" indent="0">
              <a:buNone/>
              <a:defRPr sz="1600" b="1"/>
            </a:lvl4pPr>
            <a:lvl5pPr marL="1828146" indent="0">
              <a:buNone/>
              <a:defRPr sz="1600" b="1"/>
            </a:lvl5pPr>
            <a:lvl6pPr marL="2285181" indent="0">
              <a:buNone/>
              <a:defRPr sz="1600" b="1"/>
            </a:lvl6pPr>
            <a:lvl7pPr marL="2742219" indent="0">
              <a:buNone/>
              <a:defRPr sz="1600" b="1"/>
            </a:lvl7pPr>
            <a:lvl8pPr marL="3199252" indent="0">
              <a:buNone/>
              <a:defRPr sz="1600" b="1"/>
            </a:lvl8pPr>
            <a:lvl9pPr marL="365629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2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D04A7-D0A1-45C3-B437-4CC9B55434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fld id="{BC223180-FCD0-8749-8F73-9EFCA2CF3B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D04A7-D0A1-45C3-B437-4CC9B55434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D04A7-D0A1-45C3-B437-4CC9B55434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8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8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35" indent="0">
              <a:buNone/>
              <a:defRPr sz="1200"/>
            </a:lvl2pPr>
            <a:lvl3pPr marL="914071" indent="0">
              <a:buNone/>
              <a:defRPr sz="1000"/>
            </a:lvl3pPr>
            <a:lvl4pPr marL="1371110" indent="0">
              <a:buNone/>
              <a:defRPr sz="900"/>
            </a:lvl4pPr>
            <a:lvl5pPr marL="1828146" indent="0">
              <a:buNone/>
              <a:defRPr sz="900"/>
            </a:lvl5pPr>
            <a:lvl6pPr marL="2285181" indent="0">
              <a:buNone/>
              <a:defRPr sz="900"/>
            </a:lvl6pPr>
            <a:lvl7pPr marL="2742219" indent="0">
              <a:buNone/>
              <a:defRPr sz="900"/>
            </a:lvl7pPr>
            <a:lvl8pPr marL="3199252" indent="0">
              <a:buNone/>
              <a:defRPr sz="900"/>
            </a:lvl8pPr>
            <a:lvl9pPr marL="365629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D04A7-D0A1-45C3-B437-4CC9B55434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35" indent="0">
              <a:buNone/>
              <a:defRPr sz="2800"/>
            </a:lvl2pPr>
            <a:lvl3pPr marL="914071" indent="0">
              <a:buNone/>
              <a:defRPr sz="2400"/>
            </a:lvl3pPr>
            <a:lvl4pPr marL="1371110" indent="0">
              <a:buNone/>
              <a:defRPr sz="2000"/>
            </a:lvl4pPr>
            <a:lvl5pPr marL="1828146" indent="0">
              <a:buNone/>
              <a:defRPr sz="2000"/>
            </a:lvl5pPr>
            <a:lvl6pPr marL="2285181" indent="0">
              <a:buNone/>
              <a:defRPr sz="2000"/>
            </a:lvl6pPr>
            <a:lvl7pPr marL="2742219" indent="0">
              <a:buNone/>
              <a:defRPr sz="2000"/>
            </a:lvl7pPr>
            <a:lvl8pPr marL="3199252" indent="0">
              <a:buNone/>
              <a:defRPr sz="2000"/>
            </a:lvl8pPr>
            <a:lvl9pPr marL="3656291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1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035" indent="0">
              <a:buNone/>
              <a:defRPr sz="1200"/>
            </a:lvl2pPr>
            <a:lvl3pPr marL="914071" indent="0">
              <a:buNone/>
              <a:defRPr sz="1000"/>
            </a:lvl3pPr>
            <a:lvl4pPr marL="1371110" indent="0">
              <a:buNone/>
              <a:defRPr sz="900"/>
            </a:lvl4pPr>
            <a:lvl5pPr marL="1828146" indent="0">
              <a:buNone/>
              <a:defRPr sz="900"/>
            </a:lvl5pPr>
            <a:lvl6pPr marL="2285181" indent="0">
              <a:buNone/>
              <a:defRPr sz="900"/>
            </a:lvl6pPr>
            <a:lvl7pPr marL="2742219" indent="0">
              <a:buNone/>
              <a:defRPr sz="900"/>
            </a:lvl7pPr>
            <a:lvl8pPr marL="3199252" indent="0">
              <a:buNone/>
              <a:defRPr sz="900"/>
            </a:lvl8pPr>
            <a:lvl9pPr marL="365629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D04A7-D0A1-45C3-B437-4CC9B55434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D04A7-D0A1-45C3-B437-4CC9B55434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D04A7-D0A1-45C3-B437-4CC9B55434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0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0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1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1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1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2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2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2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D96EB-5A0D-4D2C-8084-11D15808BE8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9888848"/>
      </p:ext>
    </p:extLst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D96EB-5A0D-4D2C-8084-11D15808BE8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486982"/>
      </p:ext>
    </p:extLst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9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21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03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07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11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14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18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21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25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29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D96EB-5A0D-4D2C-8084-11D15808BE8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1094044"/>
      </p:ext>
    </p:extLst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9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9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D96EB-5A0D-4D2C-8084-11D15808BE8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43966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fld id="{CC483F3F-2488-0C4F-BDC9-FEA2B57E04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35" indent="0">
              <a:buNone/>
              <a:defRPr sz="2000" b="1"/>
            </a:lvl2pPr>
            <a:lvl3pPr marL="914071" indent="0">
              <a:buNone/>
              <a:defRPr sz="1800" b="1"/>
            </a:lvl3pPr>
            <a:lvl4pPr marL="1371110" indent="0">
              <a:buNone/>
              <a:defRPr sz="1600" b="1"/>
            </a:lvl4pPr>
            <a:lvl5pPr marL="1828146" indent="0">
              <a:buNone/>
              <a:defRPr sz="1600" b="1"/>
            </a:lvl5pPr>
            <a:lvl6pPr marL="2285181" indent="0">
              <a:buNone/>
              <a:defRPr sz="1600" b="1"/>
            </a:lvl6pPr>
            <a:lvl7pPr marL="2742219" indent="0">
              <a:buNone/>
              <a:defRPr sz="1600" b="1"/>
            </a:lvl7pPr>
            <a:lvl8pPr marL="3199252" indent="0">
              <a:buNone/>
              <a:defRPr sz="1600" b="1"/>
            </a:lvl8pPr>
            <a:lvl9pPr marL="365629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2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35" indent="0">
              <a:buNone/>
              <a:defRPr sz="2000" b="1"/>
            </a:lvl2pPr>
            <a:lvl3pPr marL="914071" indent="0">
              <a:buNone/>
              <a:defRPr sz="1800" b="1"/>
            </a:lvl3pPr>
            <a:lvl4pPr marL="1371110" indent="0">
              <a:buNone/>
              <a:defRPr sz="1600" b="1"/>
            </a:lvl4pPr>
            <a:lvl5pPr marL="1828146" indent="0">
              <a:buNone/>
              <a:defRPr sz="1600" b="1"/>
            </a:lvl5pPr>
            <a:lvl6pPr marL="2285181" indent="0">
              <a:buNone/>
              <a:defRPr sz="1600" b="1"/>
            </a:lvl6pPr>
            <a:lvl7pPr marL="2742219" indent="0">
              <a:buNone/>
              <a:defRPr sz="1600" b="1"/>
            </a:lvl7pPr>
            <a:lvl8pPr marL="3199252" indent="0">
              <a:buNone/>
              <a:defRPr sz="1600" b="1"/>
            </a:lvl8pPr>
            <a:lvl9pPr marL="365629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2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D96EB-5A0D-4D2C-8084-11D15808BE8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8150710"/>
      </p:ext>
    </p:extLst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D96EB-5A0D-4D2C-8084-11D15808BE8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243288"/>
      </p:ext>
    </p:extLst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D96EB-5A0D-4D2C-8084-11D15808BE8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622707"/>
      </p:ext>
    </p:extLst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8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8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35" indent="0">
              <a:buNone/>
              <a:defRPr sz="1200"/>
            </a:lvl2pPr>
            <a:lvl3pPr marL="914071" indent="0">
              <a:buNone/>
              <a:defRPr sz="1000"/>
            </a:lvl3pPr>
            <a:lvl4pPr marL="1371110" indent="0">
              <a:buNone/>
              <a:defRPr sz="900"/>
            </a:lvl4pPr>
            <a:lvl5pPr marL="1828146" indent="0">
              <a:buNone/>
              <a:defRPr sz="900"/>
            </a:lvl5pPr>
            <a:lvl6pPr marL="2285181" indent="0">
              <a:buNone/>
              <a:defRPr sz="900"/>
            </a:lvl6pPr>
            <a:lvl7pPr marL="2742219" indent="0">
              <a:buNone/>
              <a:defRPr sz="900"/>
            </a:lvl7pPr>
            <a:lvl8pPr marL="3199252" indent="0">
              <a:buNone/>
              <a:defRPr sz="900"/>
            </a:lvl8pPr>
            <a:lvl9pPr marL="365629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D96EB-5A0D-4D2C-8084-11D15808BE8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3250829"/>
      </p:ext>
    </p:extLst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35" indent="0">
              <a:buNone/>
              <a:defRPr sz="2800"/>
            </a:lvl2pPr>
            <a:lvl3pPr marL="914071" indent="0">
              <a:buNone/>
              <a:defRPr sz="2400"/>
            </a:lvl3pPr>
            <a:lvl4pPr marL="1371110" indent="0">
              <a:buNone/>
              <a:defRPr sz="2000"/>
            </a:lvl4pPr>
            <a:lvl5pPr marL="1828146" indent="0">
              <a:buNone/>
              <a:defRPr sz="2000"/>
            </a:lvl5pPr>
            <a:lvl6pPr marL="2285181" indent="0">
              <a:buNone/>
              <a:defRPr sz="2000"/>
            </a:lvl6pPr>
            <a:lvl7pPr marL="2742219" indent="0">
              <a:buNone/>
              <a:defRPr sz="2000"/>
            </a:lvl7pPr>
            <a:lvl8pPr marL="3199252" indent="0">
              <a:buNone/>
              <a:defRPr sz="2000"/>
            </a:lvl8pPr>
            <a:lvl9pPr marL="3656291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1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035" indent="0">
              <a:buNone/>
              <a:defRPr sz="1200"/>
            </a:lvl2pPr>
            <a:lvl3pPr marL="914071" indent="0">
              <a:buNone/>
              <a:defRPr sz="1000"/>
            </a:lvl3pPr>
            <a:lvl4pPr marL="1371110" indent="0">
              <a:buNone/>
              <a:defRPr sz="900"/>
            </a:lvl4pPr>
            <a:lvl5pPr marL="1828146" indent="0">
              <a:buNone/>
              <a:defRPr sz="900"/>
            </a:lvl5pPr>
            <a:lvl6pPr marL="2285181" indent="0">
              <a:buNone/>
              <a:defRPr sz="900"/>
            </a:lvl6pPr>
            <a:lvl7pPr marL="2742219" indent="0">
              <a:buNone/>
              <a:defRPr sz="900"/>
            </a:lvl7pPr>
            <a:lvl8pPr marL="3199252" indent="0">
              <a:buNone/>
              <a:defRPr sz="900"/>
            </a:lvl8pPr>
            <a:lvl9pPr marL="365629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D96EB-5A0D-4D2C-8084-11D15808BE8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0363227"/>
      </p:ext>
    </p:extLst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D96EB-5A0D-4D2C-8084-11D15808BE8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8980897"/>
      </p:ext>
    </p:extLst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D96EB-5A0D-4D2C-8084-11D15808BE8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4999827"/>
      </p:ext>
    </p:extLst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0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035" indent="0" algn="ctr">
              <a:buNone/>
              <a:defRPr/>
            </a:lvl2pPr>
            <a:lvl3pPr marL="914071" indent="0" algn="ctr">
              <a:buNone/>
              <a:defRPr/>
            </a:lvl3pPr>
            <a:lvl4pPr marL="1371110" indent="0" algn="ctr">
              <a:buNone/>
              <a:defRPr/>
            </a:lvl4pPr>
            <a:lvl5pPr marL="1828146" indent="0" algn="ctr">
              <a:buNone/>
              <a:defRPr/>
            </a:lvl5pPr>
            <a:lvl6pPr marL="2285181" indent="0" algn="ctr">
              <a:buNone/>
              <a:defRPr/>
            </a:lvl6pPr>
            <a:lvl7pPr marL="2742219" indent="0" algn="ctr">
              <a:buNone/>
              <a:defRPr/>
            </a:lvl7pPr>
            <a:lvl8pPr marL="3199252" indent="0" algn="ctr">
              <a:buNone/>
              <a:defRPr/>
            </a:lvl8pPr>
            <a:lvl9pPr marL="3656291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527755" y="6328136"/>
            <a:ext cx="2133600" cy="365125"/>
          </a:xfrm>
          <a:prstGeom prst="rect">
            <a:avLst/>
          </a:prstGeom>
        </p:spPr>
        <p:txBody>
          <a:bodyPr vert="horz" lIns="91407" tIns="45704" rIns="91407" bIns="4570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D59F11-F73B-5846-AC0D-BB3B66F6B639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553200" y="6356360"/>
            <a:ext cx="2133600" cy="365125"/>
          </a:xfrm>
          <a:prstGeom prst="rect">
            <a:avLst/>
          </a:prstGeom>
        </p:spPr>
        <p:txBody>
          <a:bodyPr vert="horz" lIns="91407" tIns="45704" rIns="91407" bIns="4570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D59F11-F73B-5846-AC0D-BB3B66F6B639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9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21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35" indent="0">
              <a:buNone/>
              <a:defRPr sz="1800"/>
            </a:lvl2pPr>
            <a:lvl3pPr marL="914071" indent="0">
              <a:buNone/>
              <a:defRPr sz="1600"/>
            </a:lvl3pPr>
            <a:lvl4pPr marL="1371110" indent="0">
              <a:buNone/>
              <a:defRPr sz="1400"/>
            </a:lvl4pPr>
            <a:lvl5pPr marL="1828146" indent="0">
              <a:buNone/>
              <a:defRPr sz="1400"/>
            </a:lvl5pPr>
            <a:lvl6pPr marL="2285181" indent="0">
              <a:buNone/>
              <a:defRPr sz="1400"/>
            </a:lvl6pPr>
            <a:lvl7pPr marL="2742219" indent="0">
              <a:buNone/>
              <a:defRPr sz="1400"/>
            </a:lvl7pPr>
            <a:lvl8pPr marL="3199252" indent="0">
              <a:buNone/>
              <a:defRPr sz="1400"/>
            </a:lvl8pPr>
            <a:lvl9pPr marL="3656291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553200" y="6356360"/>
            <a:ext cx="2133600" cy="365125"/>
          </a:xfrm>
          <a:prstGeom prst="rect">
            <a:avLst/>
          </a:prstGeom>
        </p:spPr>
        <p:txBody>
          <a:bodyPr vert="horz" lIns="91407" tIns="45704" rIns="91407" bIns="4570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D59F11-F73B-5846-AC0D-BB3B66F6B639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5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Box 23"/>
          <p:cNvSpPr txBox="1">
            <a:spLocks noChangeArrowheads="1"/>
          </p:cNvSpPr>
          <p:nvPr userDrawn="1"/>
        </p:nvSpPr>
        <p:spPr bwMode="auto">
          <a:xfrm>
            <a:off x="3505200" y="3048003"/>
            <a:ext cx="5410200" cy="36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07" tIns="45704" rIns="91407" bIns="45704">
            <a:spAutoFit/>
          </a:bodyPr>
          <a:lstStyle/>
          <a:p>
            <a:pPr algn="l">
              <a:spcBef>
                <a:spcPct val="0"/>
              </a:spcBef>
              <a:buClrTx/>
              <a:buSzTx/>
              <a:buFontTx/>
              <a:buNone/>
              <a:defRPr/>
            </a:pPr>
            <a:endParaRPr lang="en-US">
              <a:latin typeface="Arial Narrow" pitchFamily="34" charset="0"/>
            </a:endParaRPr>
          </a:p>
        </p:txBody>
      </p:sp>
      <p:sp>
        <p:nvSpPr>
          <p:cNvPr id="537614" name="Rectangle 14"/>
          <p:cNvSpPr>
            <a:spLocks noGrp="1" noChangeArrowheads="1"/>
          </p:cNvSpPr>
          <p:nvPr>
            <p:ph type="ctrTitle"/>
          </p:nvPr>
        </p:nvSpPr>
        <p:spPr>
          <a:xfrm>
            <a:off x="1219200" y="1600200"/>
            <a:ext cx="7772400" cy="1143000"/>
          </a:xfrm>
        </p:spPr>
        <p:txBody>
          <a:bodyPr anchor="b"/>
          <a:lstStyle>
            <a:lvl1pPr algn="r"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524001"/>
            <a:ext cx="38862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24001"/>
            <a:ext cx="38862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553200" y="6356360"/>
            <a:ext cx="2133600" cy="365125"/>
          </a:xfrm>
          <a:prstGeom prst="rect">
            <a:avLst/>
          </a:prstGeom>
        </p:spPr>
        <p:txBody>
          <a:bodyPr vert="horz" lIns="91407" tIns="45704" rIns="91407" bIns="4570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D59F11-F73B-5846-AC0D-BB3B66F6B639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35" indent="0">
              <a:buNone/>
              <a:defRPr sz="2000" b="1"/>
            </a:lvl2pPr>
            <a:lvl3pPr marL="914071" indent="0">
              <a:buNone/>
              <a:defRPr sz="1800" b="1"/>
            </a:lvl3pPr>
            <a:lvl4pPr marL="1371110" indent="0">
              <a:buNone/>
              <a:defRPr sz="1600" b="1"/>
            </a:lvl4pPr>
            <a:lvl5pPr marL="1828146" indent="0">
              <a:buNone/>
              <a:defRPr sz="1600" b="1"/>
            </a:lvl5pPr>
            <a:lvl6pPr marL="2285181" indent="0">
              <a:buNone/>
              <a:defRPr sz="1600" b="1"/>
            </a:lvl6pPr>
            <a:lvl7pPr marL="2742219" indent="0">
              <a:buNone/>
              <a:defRPr sz="1600" b="1"/>
            </a:lvl7pPr>
            <a:lvl8pPr marL="3199252" indent="0">
              <a:buNone/>
              <a:defRPr sz="1600" b="1"/>
            </a:lvl8pPr>
            <a:lvl9pPr marL="365629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2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35" indent="0">
              <a:buNone/>
              <a:defRPr sz="2000" b="1"/>
            </a:lvl2pPr>
            <a:lvl3pPr marL="914071" indent="0">
              <a:buNone/>
              <a:defRPr sz="1800" b="1"/>
            </a:lvl3pPr>
            <a:lvl4pPr marL="1371110" indent="0">
              <a:buNone/>
              <a:defRPr sz="1600" b="1"/>
            </a:lvl4pPr>
            <a:lvl5pPr marL="1828146" indent="0">
              <a:buNone/>
              <a:defRPr sz="1600" b="1"/>
            </a:lvl5pPr>
            <a:lvl6pPr marL="2285181" indent="0">
              <a:buNone/>
              <a:defRPr sz="1600" b="1"/>
            </a:lvl6pPr>
            <a:lvl7pPr marL="2742219" indent="0">
              <a:buNone/>
              <a:defRPr sz="1600" b="1"/>
            </a:lvl7pPr>
            <a:lvl8pPr marL="3199252" indent="0">
              <a:buNone/>
              <a:defRPr sz="1600" b="1"/>
            </a:lvl8pPr>
            <a:lvl9pPr marL="365629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2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6553200" y="6356360"/>
            <a:ext cx="2133600" cy="365125"/>
          </a:xfrm>
          <a:prstGeom prst="rect">
            <a:avLst/>
          </a:prstGeom>
        </p:spPr>
        <p:txBody>
          <a:bodyPr vert="horz" lIns="91407" tIns="45704" rIns="91407" bIns="4570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D59F11-F73B-5846-AC0D-BB3B66F6B639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553200" y="6356360"/>
            <a:ext cx="2133600" cy="365125"/>
          </a:xfrm>
          <a:prstGeom prst="rect">
            <a:avLst/>
          </a:prstGeom>
        </p:spPr>
        <p:txBody>
          <a:bodyPr vert="horz" lIns="91407" tIns="45704" rIns="91407" bIns="4570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D59F11-F73B-5846-AC0D-BB3B66F6B639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553200" y="6356360"/>
            <a:ext cx="2133600" cy="365125"/>
          </a:xfrm>
          <a:prstGeom prst="rect">
            <a:avLst/>
          </a:prstGeom>
        </p:spPr>
        <p:txBody>
          <a:bodyPr vert="horz" lIns="91407" tIns="45704" rIns="91407" bIns="4570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D59F11-F73B-5846-AC0D-BB3B66F6B639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8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8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35" indent="0">
              <a:buNone/>
              <a:defRPr sz="1200"/>
            </a:lvl2pPr>
            <a:lvl3pPr marL="914071" indent="0">
              <a:buNone/>
              <a:defRPr sz="1000"/>
            </a:lvl3pPr>
            <a:lvl4pPr marL="1371110" indent="0">
              <a:buNone/>
              <a:defRPr sz="900"/>
            </a:lvl4pPr>
            <a:lvl5pPr marL="1828146" indent="0">
              <a:buNone/>
              <a:defRPr sz="900"/>
            </a:lvl5pPr>
            <a:lvl6pPr marL="2285181" indent="0">
              <a:buNone/>
              <a:defRPr sz="900"/>
            </a:lvl6pPr>
            <a:lvl7pPr marL="2742219" indent="0">
              <a:buNone/>
              <a:defRPr sz="900"/>
            </a:lvl7pPr>
            <a:lvl8pPr marL="3199252" indent="0">
              <a:buNone/>
              <a:defRPr sz="900"/>
            </a:lvl8pPr>
            <a:lvl9pPr marL="365629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553200" y="6356360"/>
            <a:ext cx="2133600" cy="365125"/>
          </a:xfrm>
          <a:prstGeom prst="rect">
            <a:avLst/>
          </a:prstGeom>
        </p:spPr>
        <p:txBody>
          <a:bodyPr vert="horz" lIns="91407" tIns="45704" rIns="91407" bIns="4570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D59F11-F73B-5846-AC0D-BB3B66F6B639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35" indent="0">
              <a:buNone/>
              <a:defRPr sz="2800"/>
            </a:lvl2pPr>
            <a:lvl3pPr marL="914071" indent="0">
              <a:buNone/>
              <a:defRPr sz="2400"/>
            </a:lvl3pPr>
            <a:lvl4pPr marL="1371110" indent="0">
              <a:buNone/>
              <a:defRPr sz="2000"/>
            </a:lvl4pPr>
            <a:lvl5pPr marL="1828146" indent="0">
              <a:buNone/>
              <a:defRPr sz="2000"/>
            </a:lvl5pPr>
            <a:lvl6pPr marL="2285181" indent="0">
              <a:buNone/>
              <a:defRPr sz="2000"/>
            </a:lvl6pPr>
            <a:lvl7pPr marL="2742219" indent="0">
              <a:buNone/>
              <a:defRPr sz="2000"/>
            </a:lvl7pPr>
            <a:lvl8pPr marL="3199252" indent="0">
              <a:buNone/>
              <a:defRPr sz="2000"/>
            </a:lvl8pPr>
            <a:lvl9pPr marL="3656291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1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035" indent="0">
              <a:buNone/>
              <a:defRPr sz="1200"/>
            </a:lvl2pPr>
            <a:lvl3pPr marL="914071" indent="0">
              <a:buNone/>
              <a:defRPr sz="1000"/>
            </a:lvl3pPr>
            <a:lvl4pPr marL="1371110" indent="0">
              <a:buNone/>
              <a:defRPr sz="900"/>
            </a:lvl4pPr>
            <a:lvl5pPr marL="1828146" indent="0">
              <a:buNone/>
              <a:defRPr sz="900"/>
            </a:lvl5pPr>
            <a:lvl6pPr marL="2285181" indent="0">
              <a:buNone/>
              <a:defRPr sz="900"/>
            </a:lvl6pPr>
            <a:lvl7pPr marL="2742219" indent="0">
              <a:buNone/>
              <a:defRPr sz="900"/>
            </a:lvl7pPr>
            <a:lvl8pPr marL="3199252" indent="0">
              <a:buNone/>
              <a:defRPr sz="900"/>
            </a:lvl8pPr>
            <a:lvl9pPr marL="365629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553200" y="6356360"/>
            <a:ext cx="2133600" cy="365125"/>
          </a:xfrm>
          <a:prstGeom prst="rect">
            <a:avLst/>
          </a:prstGeom>
        </p:spPr>
        <p:txBody>
          <a:bodyPr vert="horz" lIns="91407" tIns="45704" rIns="91407" bIns="4570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D59F11-F73B-5846-AC0D-BB3B66F6B639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553200" y="6356360"/>
            <a:ext cx="2133600" cy="365125"/>
          </a:xfrm>
          <a:prstGeom prst="rect">
            <a:avLst/>
          </a:prstGeom>
        </p:spPr>
        <p:txBody>
          <a:bodyPr vert="horz" lIns="91407" tIns="45704" rIns="91407" bIns="4570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D59F11-F73B-5846-AC0D-BB3B66F6B639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1" y="457200"/>
            <a:ext cx="1981200" cy="5334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457200"/>
            <a:ext cx="5791200" cy="5334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553200" y="6356360"/>
            <a:ext cx="2133600" cy="365125"/>
          </a:xfrm>
          <a:prstGeom prst="rect">
            <a:avLst/>
          </a:prstGeom>
        </p:spPr>
        <p:txBody>
          <a:bodyPr vert="horz" lIns="91407" tIns="45704" rIns="91407" bIns="4570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D59F11-F73B-5846-AC0D-BB3B66F6B639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457200"/>
            <a:ext cx="79248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1" y="1524001"/>
            <a:ext cx="7924800" cy="42672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553200" y="6356360"/>
            <a:ext cx="2133600" cy="365125"/>
          </a:xfrm>
          <a:prstGeom prst="rect">
            <a:avLst/>
          </a:prstGeom>
        </p:spPr>
        <p:txBody>
          <a:bodyPr vert="horz" lIns="91407" tIns="45704" rIns="91407" bIns="4570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D59F11-F73B-5846-AC0D-BB3B66F6B639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457200"/>
            <a:ext cx="79248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524001"/>
            <a:ext cx="3886200" cy="4267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24001"/>
            <a:ext cx="3886200" cy="4267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553200" y="6356360"/>
            <a:ext cx="2133600" cy="365125"/>
          </a:xfrm>
          <a:prstGeom prst="rect">
            <a:avLst/>
          </a:prstGeom>
        </p:spPr>
        <p:txBody>
          <a:bodyPr vert="horz" lIns="91407" tIns="45704" rIns="91407" bIns="4570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D59F11-F73B-5846-AC0D-BB3B66F6B639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b="0"/>
            </a:lvl1pPr>
          </a:lstStyle>
          <a:p>
            <a:fld id="{3DD65DA7-1955-9245-8EB2-4945FAA2EBEF}" type="slidenum">
              <a:rPr lang="en-US"/>
              <a:pPr/>
              <a:t>‹#›</a:t>
            </a:fld>
            <a:endParaRPr lang="en-US" dirty="0"/>
          </a:p>
          <a:p>
            <a:endParaRPr lang="en-US" dirty="0"/>
          </a:p>
        </p:txBody>
      </p:sp>
    </p:spTree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0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035" indent="0" algn="ctr">
              <a:buNone/>
              <a:defRPr/>
            </a:lvl2pPr>
            <a:lvl3pPr marL="914071" indent="0" algn="ctr">
              <a:buNone/>
              <a:defRPr/>
            </a:lvl3pPr>
            <a:lvl4pPr marL="1371110" indent="0" algn="ctr">
              <a:buNone/>
              <a:defRPr/>
            </a:lvl4pPr>
            <a:lvl5pPr marL="1828146" indent="0" algn="ctr">
              <a:buNone/>
              <a:defRPr/>
            </a:lvl5pPr>
            <a:lvl6pPr marL="2285181" indent="0" algn="ctr">
              <a:buNone/>
              <a:defRPr/>
            </a:lvl6pPr>
            <a:lvl7pPr marL="2742219" indent="0" algn="ctr">
              <a:buNone/>
              <a:defRPr/>
            </a:lvl7pPr>
            <a:lvl8pPr marL="3199252" indent="0" algn="ctr">
              <a:buNone/>
              <a:defRPr/>
            </a:lvl8pPr>
            <a:lvl9pPr marL="3656291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527755" y="6328136"/>
            <a:ext cx="2133600" cy="365125"/>
          </a:xfrm>
          <a:prstGeom prst="rect">
            <a:avLst/>
          </a:prstGeom>
        </p:spPr>
        <p:txBody>
          <a:bodyPr vert="horz" lIns="91407" tIns="45704" rIns="91407" bIns="4570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D59F11-F73B-5846-AC0D-BB3B66F6B639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553200" y="6356360"/>
            <a:ext cx="2133600" cy="365125"/>
          </a:xfrm>
          <a:prstGeom prst="rect">
            <a:avLst/>
          </a:prstGeom>
        </p:spPr>
        <p:txBody>
          <a:bodyPr vert="horz" lIns="91407" tIns="45704" rIns="91407" bIns="4570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D59F11-F73B-5846-AC0D-BB3B66F6B639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9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21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35" indent="0">
              <a:buNone/>
              <a:defRPr sz="1800"/>
            </a:lvl2pPr>
            <a:lvl3pPr marL="914071" indent="0">
              <a:buNone/>
              <a:defRPr sz="1600"/>
            </a:lvl3pPr>
            <a:lvl4pPr marL="1371110" indent="0">
              <a:buNone/>
              <a:defRPr sz="1400"/>
            </a:lvl4pPr>
            <a:lvl5pPr marL="1828146" indent="0">
              <a:buNone/>
              <a:defRPr sz="1400"/>
            </a:lvl5pPr>
            <a:lvl6pPr marL="2285181" indent="0">
              <a:buNone/>
              <a:defRPr sz="1400"/>
            </a:lvl6pPr>
            <a:lvl7pPr marL="2742219" indent="0">
              <a:buNone/>
              <a:defRPr sz="1400"/>
            </a:lvl7pPr>
            <a:lvl8pPr marL="3199252" indent="0">
              <a:buNone/>
              <a:defRPr sz="1400"/>
            </a:lvl8pPr>
            <a:lvl9pPr marL="3656291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553200" y="6356360"/>
            <a:ext cx="2133600" cy="365125"/>
          </a:xfrm>
          <a:prstGeom prst="rect">
            <a:avLst/>
          </a:prstGeom>
        </p:spPr>
        <p:txBody>
          <a:bodyPr vert="horz" lIns="91407" tIns="45704" rIns="91407" bIns="4570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D59F11-F73B-5846-AC0D-BB3B66F6B639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524001"/>
            <a:ext cx="38862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24001"/>
            <a:ext cx="38862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553200" y="6356360"/>
            <a:ext cx="2133600" cy="365125"/>
          </a:xfrm>
          <a:prstGeom prst="rect">
            <a:avLst/>
          </a:prstGeom>
        </p:spPr>
        <p:txBody>
          <a:bodyPr vert="horz" lIns="91407" tIns="45704" rIns="91407" bIns="4570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D59F11-F73B-5846-AC0D-BB3B66F6B639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35" indent="0">
              <a:buNone/>
              <a:defRPr sz="2000" b="1"/>
            </a:lvl2pPr>
            <a:lvl3pPr marL="914071" indent="0">
              <a:buNone/>
              <a:defRPr sz="1800" b="1"/>
            </a:lvl3pPr>
            <a:lvl4pPr marL="1371110" indent="0">
              <a:buNone/>
              <a:defRPr sz="1600" b="1"/>
            </a:lvl4pPr>
            <a:lvl5pPr marL="1828146" indent="0">
              <a:buNone/>
              <a:defRPr sz="1600" b="1"/>
            </a:lvl5pPr>
            <a:lvl6pPr marL="2285181" indent="0">
              <a:buNone/>
              <a:defRPr sz="1600" b="1"/>
            </a:lvl6pPr>
            <a:lvl7pPr marL="2742219" indent="0">
              <a:buNone/>
              <a:defRPr sz="1600" b="1"/>
            </a:lvl7pPr>
            <a:lvl8pPr marL="3199252" indent="0">
              <a:buNone/>
              <a:defRPr sz="1600" b="1"/>
            </a:lvl8pPr>
            <a:lvl9pPr marL="365629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2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35" indent="0">
              <a:buNone/>
              <a:defRPr sz="2000" b="1"/>
            </a:lvl2pPr>
            <a:lvl3pPr marL="914071" indent="0">
              <a:buNone/>
              <a:defRPr sz="1800" b="1"/>
            </a:lvl3pPr>
            <a:lvl4pPr marL="1371110" indent="0">
              <a:buNone/>
              <a:defRPr sz="1600" b="1"/>
            </a:lvl4pPr>
            <a:lvl5pPr marL="1828146" indent="0">
              <a:buNone/>
              <a:defRPr sz="1600" b="1"/>
            </a:lvl5pPr>
            <a:lvl6pPr marL="2285181" indent="0">
              <a:buNone/>
              <a:defRPr sz="1600" b="1"/>
            </a:lvl6pPr>
            <a:lvl7pPr marL="2742219" indent="0">
              <a:buNone/>
              <a:defRPr sz="1600" b="1"/>
            </a:lvl7pPr>
            <a:lvl8pPr marL="3199252" indent="0">
              <a:buNone/>
              <a:defRPr sz="1600" b="1"/>
            </a:lvl8pPr>
            <a:lvl9pPr marL="365629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2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6553200" y="6356360"/>
            <a:ext cx="2133600" cy="365125"/>
          </a:xfrm>
          <a:prstGeom prst="rect">
            <a:avLst/>
          </a:prstGeom>
        </p:spPr>
        <p:txBody>
          <a:bodyPr vert="horz" lIns="91407" tIns="45704" rIns="91407" bIns="4570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D59F11-F73B-5846-AC0D-BB3B66F6B639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553200" y="6356360"/>
            <a:ext cx="2133600" cy="365125"/>
          </a:xfrm>
          <a:prstGeom prst="rect">
            <a:avLst/>
          </a:prstGeom>
        </p:spPr>
        <p:txBody>
          <a:bodyPr vert="horz" lIns="91407" tIns="45704" rIns="91407" bIns="4570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D59F11-F73B-5846-AC0D-BB3B66F6B639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553200" y="6356360"/>
            <a:ext cx="2133600" cy="365125"/>
          </a:xfrm>
          <a:prstGeom prst="rect">
            <a:avLst/>
          </a:prstGeom>
        </p:spPr>
        <p:txBody>
          <a:bodyPr vert="horz" lIns="91407" tIns="45704" rIns="91407" bIns="4570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D59F11-F73B-5846-AC0D-BB3B66F6B639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8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8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35" indent="0">
              <a:buNone/>
              <a:defRPr sz="1200"/>
            </a:lvl2pPr>
            <a:lvl3pPr marL="914071" indent="0">
              <a:buNone/>
              <a:defRPr sz="1000"/>
            </a:lvl3pPr>
            <a:lvl4pPr marL="1371110" indent="0">
              <a:buNone/>
              <a:defRPr sz="900"/>
            </a:lvl4pPr>
            <a:lvl5pPr marL="1828146" indent="0">
              <a:buNone/>
              <a:defRPr sz="900"/>
            </a:lvl5pPr>
            <a:lvl6pPr marL="2285181" indent="0">
              <a:buNone/>
              <a:defRPr sz="900"/>
            </a:lvl6pPr>
            <a:lvl7pPr marL="2742219" indent="0">
              <a:buNone/>
              <a:defRPr sz="900"/>
            </a:lvl7pPr>
            <a:lvl8pPr marL="3199252" indent="0">
              <a:buNone/>
              <a:defRPr sz="900"/>
            </a:lvl8pPr>
            <a:lvl9pPr marL="365629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553200" y="6356360"/>
            <a:ext cx="2133600" cy="365125"/>
          </a:xfrm>
          <a:prstGeom prst="rect">
            <a:avLst/>
          </a:prstGeom>
        </p:spPr>
        <p:txBody>
          <a:bodyPr vert="horz" lIns="91407" tIns="45704" rIns="91407" bIns="4570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D59F11-F73B-5846-AC0D-BB3B66F6B639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35" indent="0">
              <a:buNone/>
              <a:defRPr sz="2800"/>
            </a:lvl2pPr>
            <a:lvl3pPr marL="914071" indent="0">
              <a:buNone/>
              <a:defRPr sz="2400"/>
            </a:lvl3pPr>
            <a:lvl4pPr marL="1371110" indent="0">
              <a:buNone/>
              <a:defRPr sz="2000"/>
            </a:lvl4pPr>
            <a:lvl5pPr marL="1828146" indent="0">
              <a:buNone/>
              <a:defRPr sz="2000"/>
            </a:lvl5pPr>
            <a:lvl6pPr marL="2285181" indent="0">
              <a:buNone/>
              <a:defRPr sz="2000"/>
            </a:lvl6pPr>
            <a:lvl7pPr marL="2742219" indent="0">
              <a:buNone/>
              <a:defRPr sz="2000"/>
            </a:lvl7pPr>
            <a:lvl8pPr marL="3199252" indent="0">
              <a:buNone/>
              <a:defRPr sz="2000"/>
            </a:lvl8pPr>
            <a:lvl9pPr marL="3656291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1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035" indent="0">
              <a:buNone/>
              <a:defRPr sz="1200"/>
            </a:lvl2pPr>
            <a:lvl3pPr marL="914071" indent="0">
              <a:buNone/>
              <a:defRPr sz="1000"/>
            </a:lvl3pPr>
            <a:lvl4pPr marL="1371110" indent="0">
              <a:buNone/>
              <a:defRPr sz="900"/>
            </a:lvl4pPr>
            <a:lvl5pPr marL="1828146" indent="0">
              <a:buNone/>
              <a:defRPr sz="900"/>
            </a:lvl5pPr>
            <a:lvl6pPr marL="2285181" indent="0">
              <a:buNone/>
              <a:defRPr sz="900"/>
            </a:lvl6pPr>
            <a:lvl7pPr marL="2742219" indent="0">
              <a:buNone/>
              <a:defRPr sz="900"/>
            </a:lvl7pPr>
            <a:lvl8pPr marL="3199252" indent="0">
              <a:buNone/>
              <a:defRPr sz="900"/>
            </a:lvl8pPr>
            <a:lvl9pPr marL="365629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553200" y="6356360"/>
            <a:ext cx="2133600" cy="365125"/>
          </a:xfrm>
          <a:prstGeom prst="rect">
            <a:avLst/>
          </a:prstGeom>
        </p:spPr>
        <p:txBody>
          <a:bodyPr vert="horz" lIns="91407" tIns="45704" rIns="91407" bIns="4570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D59F11-F73B-5846-AC0D-BB3B66F6B639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553200" y="6356360"/>
            <a:ext cx="2133600" cy="365125"/>
          </a:xfrm>
          <a:prstGeom prst="rect">
            <a:avLst/>
          </a:prstGeom>
        </p:spPr>
        <p:txBody>
          <a:bodyPr vert="horz" lIns="91407" tIns="45704" rIns="91407" bIns="4570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D59F11-F73B-5846-AC0D-BB3B66F6B639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9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21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35" indent="0">
              <a:buNone/>
              <a:defRPr sz="1800"/>
            </a:lvl2pPr>
            <a:lvl3pPr marL="914071" indent="0">
              <a:buNone/>
              <a:defRPr sz="1600"/>
            </a:lvl3pPr>
            <a:lvl4pPr marL="1371110" indent="0">
              <a:buNone/>
              <a:defRPr sz="1400"/>
            </a:lvl4pPr>
            <a:lvl5pPr marL="1828146" indent="0">
              <a:buNone/>
              <a:defRPr sz="1400"/>
            </a:lvl5pPr>
            <a:lvl6pPr marL="2285181" indent="0">
              <a:buNone/>
              <a:defRPr sz="1400"/>
            </a:lvl6pPr>
            <a:lvl7pPr marL="2742219" indent="0">
              <a:buNone/>
              <a:defRPr sz="1400"/>
            </a:lvl7pPr>
            <a:lvl8pPr marL="3199252" indent="0">
              <a:buNone/>
              <a:defRPr sz="1400"/>
            </a:lvl8pPr>
            <a:lvl9pPr marL="3656291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b="0"/>
            </a:lvl1pPr>
          </a:lstStyle>
          <a:p>
            <a:fld id="{8465EA62-8D80-F648-A2CF-03941FEEEF40}" type="slidenum">
              <a:rPr lang="en-US"/>
              <a:pPr/>
              <a:t>‹#›</a:t>
            </a:fld>
            <a:endParaRPr lang="en-US"/>
          </a:p>
          <a:p>
            <a:endParaRPr lang="en-US"/>
          </a:p>
        </p:txBody>
      </p:sp>
    </p:spTree>
  </p:cSld>
  <p:clrMapOvr>
    <a:masterClrMapping/>
  </p:clrMapOvr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1" y="457200"/>
            <a:ext cx="1981200" cy="5334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457200"/>
            <a:ext cx="5791200" cy="5334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553200" y="6356360"/>
            <a:ext cx="2133600" cy="365125"/>
          </a:xfrm>
          <a:prstGeom prst="rect">
            <a:avLst/>
          </a:prstGeom>
        </p:spPr>
        <p:txBody>
          <a:bodyPr vert="horz" lIns="91407" tIns="45704" rIns="91407" bIns="4570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D59F11-F73B-5846-AC0D-BB3B66F6B639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457200"/>
            <a:ext cx="79248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1" y="1524001"/>
            <a:ext cx="7924800" cy="42672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553200" y="6356360"/>
            <a:ext cx="2133600" cy="365125"/>
          </a:xfrm>
          <a:prstGeom prst="rect">
            <a:avLst/>
          </a:prstGeom>
        </p:spPr>
        <p:txBody>
          <a:bodyPr vert="horz" lIns="91407" tIns="45704" rIns="91407" bIns="4570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D59F11-F73B-5846-AC0D-BB3B66F6B639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457200"/>
            <a:ext cx="79248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524001"/>
            <a:ext cx="3886200" cy="4267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24001"/>
            <a:ext cx="3886200" cy="4267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553200" y="6356360"/>
            <a:ext cx="2133600" cy="365125"/>
          </a:xfrm>
          <a:prstGeom prst="rect">
            <a:avLst/>
          </a:prstGeom>
        </p:spPr>
        <p:txBody>
          <a:bodyPr vert="horz" lIns="91407" tIns="45704" rIns="91407" bIns="4570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D59F11-F73B-5846-AC0D-BB3B66F6B639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0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035" indent="0" algn="ctr">
              <a:buNone/>
              <a:defRPr/>
            </a:lvl2pPr>
            <a:lvl3pPr marL="914071" indent="0" algn="ctr">
              <a:buNone/>
              <a:defRPr/>
            </a:lvl3pPr>
            <a:lvl4pPr marL="1371110" indent="0" algn="ctr">
              <a:buNone/>
              <a:defRPr/>
            </a:lvl4pPr>
            <a:lvl5pPr marL="1828146" indent="0" algn="ctr">
              <a:buNone/>
              <a:defRPr/>
            </a:lvl5pPr>
            <a:lvl6pPr marL="2285181" indent="0" algn="ctr">
              <a:buNone/>
              <a:defRPr/>
            </a:lvl6pPr>
            <a:lvl7pPr marL="2742219" indent="0" algn="ctr">
              <a:buNone/>
              <a:defRPr/>
            </a:lvl7pPr>
            <a:lvl8pPr marL="3199252" indent="0" algn="ctr">
              <a:buNone/>
              <a:defRPr/>
            </a:lvl8pPr>
            <a:lvl9pPr marL="3656291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527755" y="6328136"/>
            <a:ext cx="2133600" cy="365125"/>
          </a:xfrm>
          <a:prstGeom prst="rect">
            <a:avLst/>
          </a:prstGeom>
        </p:spPr>
        <p:txBody>
          <a:bodyPr vert="horz" lIns="91407" tIns="45704" rIns="91407" bIns="4570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D59F11-F73B-5846-AC0D-BB3B66F6B639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553200" y="6356360"/>
            <a:ext cx="2133600" cy="365125"/>
          </a:xfrm>
          <a:prstGeom prst="rect">
            <a:avLst/>
          </a:prstGeom>
        </p:spPr>
        <p:txBody>
          <a:bodyPr vert="horz" lIns="91407" tIns="45704" rIns="91407" bIns="4570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D59F11-F73B-5846-AC0D-BB3B66F6B639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9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21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35" indent="0">
              <a:buNone/>
              <a:defRPr sz="1800"/>
            </a:lvl2pPr>
            <a:lvl3pPr marL="914071" indent="0">
              <a:buNone/>
              <a:defRPr sz="1600"/>
            </a:lvl3pPr>
            <a:lvl4pPr marL="1371110" indent="0">
              <a:buNone/>
              <a:defRPr sz="1400"/>
            </a:lvl4pPr>
            <a:lvl5pPr marL="1828146" indent="0">
              <a:buNone/>
              <a:defRPr sz="1400"/>
            </a:lvl5pPr>
            <a:lvl6pPr marL="2285181" indent="0">
              <a:buNone/>
              <a:defRPr sz="1400"/>
            </a:lvl6pPr>
            <a:lvl7pPr marL="2742219" indent="0">
              <a:buNone/>
              <a:defRPr sz="1400"/>
            </a:lvl7pPr>
            <a:lvl8pPr marL="3199252" indent="0">
              <a:buNone/>
              <a:defRPr sz="1400"/>
            </a:lvl8pPr>
            <a:lvl9pPr marL="3656291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553200" y="6356360"/>
            <a:ext cx="2133600" cy="365125"/>
          </a:xfrm>
          <a:prstGeom prst="rect">
            <a:avLst/>
          </a:prstGeom>
        </p:spPr>
        <p:txBody>
          <a:bodyPr vert="horz" lIns="91407" tIns="45704" rIns="91407" bIns="4570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D59F11-F73B-5846-AC0D-BB3B66F6B639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524001"/>
            <a:ext cx="38862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24001"/>
            <a:ext cx="38862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553200" y="6356360"/>
            <a:ext cx="2133600" cy="365125"/>
          </a:xfrm>
          <a:prstGeom prst="rect">
            <a:avLst/>
          </a:prstGeom>
        </p:spPr>
        <p:txBody>
          <a:bodyPr vert="horz" lIns="91407" tIns="45704" rIns="91407" bIns="4570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D59F11-F73B-5846-AC0D-BB3B66F6B639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35" indent="0">
              <a:buNone/>
              <a:defRPr sz="2000" b="1"/>
            </a:lvl2pPr>
            <a:lvl3pPr marL="914071" indent="0">
              <a:buNone/>
              <a:defRPr sz="1800" b="1"/>
            </a:lvl3pPr>
            <a:lvl4pPr marL="1371110" indent="0">
              <a:buNone/>
              <a:defRPr sz="1600" b="1"/>
            </a:lvl4pPr>
            <a:lvl5pPr marL="1828146" indent="0">
              <a:buNone/>
              <a:defRPr sz="1600" b="1"/>
            </a:lvl5pPr>
            <a:lvl6pPr marL="2285181" indent="0">
              <a:buNone/>
              <a:defRPr sz="1600" b="1"/>
            </a:lvl6pPr>
            <a:lvl7pPr marL="2742219" indent="0">
              <a:buNone/>
              <a:defRPr sz="1600" b="1"/>
            </a:lvl7pPr>
            <a:lvl8pPr marL="3199252" indent="0">
              <a:buNone/>
              <a:defRPr sz="1600" b="1"/>
            </a:lvl8pPr>
            <a:lvl9pPr marL="365629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2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35" indent="0">
              <a:buNone/>
              <a:defRPr sz="2000" b="1"/>
            </a:lvl2pPr>
            <a:lvl3pPr marL="914071" indent="0">
              <a:buNone/>
              <a:defRPr sz="1800" b="1"/>
            </a:lvl3pPr>
            <a:lvl4pPr marL="1371110" indent="0">
              <a:buNone/>
              <a:defRPr sz="1600" b="1"/>
            </a:lvl4pPr>
            <a:lvl5pPr marL="1828146" indent="0">
              <a:buNone/>
              <a:defRPr sz="1600" b="1"/>
            </a:lvl5pPr>
            <a:lvl6pPr marL="2285181" indent="0">
              <a:buNone/>
              <a:defRPr sz="1600" b="1"/>
            </a:lvl6pPr>
            <a:lvl7pPr marL="2742219" indent="0">
              <a:buNone/>
              <a:defRPr sz="1600" b="1"/>
            </a:lvl7pPr>
            <a:lvl8pPr marL="3199252" indent="0">
              <a:buNone/>
              <a:defRPr sz="1600" b="1"/>
            </a:lvl8pPr>
            <a:lvl9pPr marL="365629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2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6553200" y="6356360"/>
            <a:ext cx="2133600" cy="365125"/>
          </a:xfrm>
          <a:prstGeom prst="rect">
            <a:avLst/>
          </a:prstGeom>
        </p:spPr>
        <p:txBody>
          <a:bodyPr vert="horz" lIns="91407" tIns="45704" rIns="91407" bIns="4570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D59F11-F73B-5846-AC0D-BB3B66F6B639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553200" y="6356360"/>
            <a:ext cx="2133600" cy="365125"/>
          </a:xfrm>
          <a:prstGeom prst="rect">
            <a:avLst/>
          </a:prstGeom>
        </p:spPr>
        <p:txBody>
          <a:bodyPr vert="horz" lIns="91407" tIns="45704" rIns="91407" bIns="4570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D59F11-F73B-5846-AC0D-BB3B66F6B639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553200" y="6356360"/>
            <a:ext cx="2133600" cy="365125"/>
          </a:xfrm>
          <a:prstGeom prst="rect">
            <a:avLst/>
          </a:prstGeom>
        </p:spPr>
        <p:txBody>
          <a:bodyPr vert="horz" lIns="91407" tIns="45704" rIns="91407" bIns="4570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D59F11-F73B-5846-AC0D-BB3B66F6B639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9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21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35" indent="0">
              <a:buNone/>
              <a:defRPr sz="1800"/>
            </a:lvl2pPr>
            <a:lvl3pPr marL="914071" indent="0">
              <a:buNone/>
              <a:defRPr sz="1600"/>
            </a:lvl3pPr>
            <a:lvl4pPr marL="1371110" indent="0">
              <a:buNone/>
              <a:defRPr sz="1400"/>
            </a:lvl4pPr>
            <a:lvl5pPr marL="1828146" indent="0">
              <a:buNone/>
              <a:defRPr sz="1400"/>
            </a:lvl5pPr>
            <a:lvl6pPr marL="2285181" indent="0">
              <a:buNone/>
              <a:defRPr sz="1400"/>
            </a:lvl6pPr>
            <a:lvl7pPr marL="2742219" indent="0">
              <a:buNone/>
              <a:defRPr sz="1400"/>
            </a:lvl7pPr>
            <a:lvl8pPr marL="3199252" indent="0">
              <a:buNone/>
              <a:defRPr sz="1400"/>
            </a:lvl8pPr>
            <a:lvl9pPr marL="3656291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b="0"/>
            </a:lvl1pPr>
          </a:lstStyle>
          <a:p>
            <a:fld id="{8465EA62-8D80-F648-A2CF-03941FEEEF40}" type="slidenum">
              <a:rPr lang="en-US"/>
              <a:pPr/>
              <a:t>‹#›</a:t>
            </a:fld>
            <a:endParaRPr lang="en-US"/>
          </a:p>
          <a:p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00200" y="1981200"/>
            <a:ext cx="33528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05400" y="1981200"/>
            <a:ext cx="33528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b="0"/>
            </a:lvl1pPr>
          </a:lstStyle>
          <a:p>
            <a:fld id="{CF7A74A8-B30E-B84B-8290-586C12EC7B8A}" type="slidenum">
              <a:rPr lang="en-US"/>
              <a:pPr/>
              <a:t>‹#›</a:t>
            </a:fld>
            <a:endParaRPr lang="en-US"/>
          </a:p>
          <a:p>
            <a:endParaRPr lang="en-US"/>
          </a:p>
        </p:txBody>
      </p:sp>
    </p:spTree>
  </p:cSld>
  <p:clrMapOvr>
    <a:masterClrMapping/>
  </p:clrMapOvr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8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8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35" indent="0">
              <a:buNone/>
              <a:defRPr sz="1200"/>
            </a:lvl2pPr>
            <a:lvl3pPr marL="914071" indent="0">
              <a:buNone/>
              <a:defRPr sz="1000"/>
            </a:lvl3pPr>
            <a:lvl4pPr marL="1371110" indent="0">
              <a:buNone/>
              <a:defRPr sz="900"/>
            </a:lvl4pPr>
            <a:lvl5pPr marL="1828146" indent="0">
              <a:buNone/>
              <a:defRPr sz="900"/>
            </a:lvl5pPr>
            <a:lvl6pPr marL="2285181" indent="0">
              <a:buNone/>
              <a:defRPr sz="900"/>
            </a:lvl6pPr>
            <a:lvl7pPr marL="2742219" indent="0">
              <a:buNone/>
              <a:defRPr sz="900"/>
            </a:lvl7pPr>
            <a:lvl8pPr marL="3199252" indent="0">
              <a:buNone/>
              <a:defRPr sz="900"/>
            </a:lvl8pPr>
            <a:lvl9pPr marL="365629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553200" y="6356360"/>
            <a:ext cx="2133600" cy="365125"/>
          </a:xfrm>
          <a:prstGeom prst="rect">
            <a:avLst/>
          </a:prstGeom>
        </p:spPr>
        <p:txBody>
          <a:bodyPr vert="horz" lIns="91407" tIns="45704" rIns="91407" bIns="4570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D59F11-F73B-5846-AC0D-BB3B66F6B639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35" indent="0">
              <a:buNone/>
              <a:defRPr sz="2800"/>
            </a:lvl2pPr>
            <a:lvl3pPr marL="914071" indent="0">
              <a:buNone/>
              <a:defRPr sz="2400"/>
            </a:lvl3pPr>
            <a:lvl4pPr marL="1371110" indent="0">
              <a:buNone/>
              <a:defRPr sz="2000"/>
            </a:lvl4pPr>
            <a:lvl5pPr marL="1828146" indent="0">
              <a:buNone/>
              <a:defRPr sz="2000"/>
            </a:lvl5pPr>
            <a:lvl6pPr marL="2285181" indent="0">
              <a:buNone/>
              <a:defRPr sz="2000"/>
            </a:lvl6pPr>
            <a:lvl7pPr marL="2742219" indent="0">
              <a:buNone/>
              <a:defRPr sz="2000"/>
            </a:lvl7pPr>
            <a:lvl8pPr marL="3199252" indent="0">
              <a:buNone/>
              <a:defRPr sz="2000"/>
            </a:lvl8pPr>
            <a:lvl9pPr marL="3656291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1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035" indent="0">
              <a:buNone/>
              <a:defRPr sz="1200"/>
            </a:lvl2pPr>
            <a:lvl3pPr marL="914071" indent="0">
              <a:buNone/>
              <a:defRPr sz="1000"/>
            </a:lvl3pPr>
            <a:lvl4pPr marL="1371110" indent="0">
              <a:buNone/>
              <a:defRPr sz="900"/>
            </a:lvl4pPr>
            <a:lvl5pPr marL="1828146" indent="0">
              <a:buNone/>
              <a:defRPr sz="900"/>
            </a:lvl5pPr>
            <a:lvl6pPr marL="2285181" indent="0">
              <a:buNone/>
              <a:defRPr sz="900"/>
            </a:lvl6pPr>
            <a:lvl7pPr marL="2742219" indent="0">
              <a:buNone/>
              <a:defRPr sz="900"/>
            </a:lvl7pPr>
            <a:lvl8pPr marL="3199252" indent="0">
              <a:buNone/>
              <a:defRPr sz="900"/>
            </a:lvl8pPr>
            <a:lvl9pPr marL="365629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553200" y="6356360"/>
            <a:ext cx="2133600" cy="365125"/>
          </a:xfrm>
          <a:prstGeom prst="rect">
            <a:avLst/>
          </a:prstGeom>
        </p:spPr>
        <p:txBody>
          <a:bodyPr vert="horz" lIns="91407" tIns="45704" rIns="91407" bIns="4570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D59F11-F73B-5846-AC0D-BB3B66F6B639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553200" y="6356360"/>
            <a:ext cx="2133600" cy="365125"/>
          </a:xfrm>
          <a:prstGeom prst="rect">
            <a:avLst/>
          </a:prstGeom>
        </p:spPr>
        <p:txBody>
          <a:bodyPr vert="horz" lIns="91407" tIns="45704" rIns="91407" bIns="4570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D59F11-F73B-5846-AC0D-BB3B66F6B639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1" y="457200"/>
            <a:ext cx="1981200" cy="5334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457200"/>
            <a:ext cx="5791200" cy="5334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553200" y="6356360"/>
            <a:ext cx="2133600" cy="365125"/>
          </a:xfrm>
          <a:prstGeom prst="rect">
            <a:avLst/>
          </a:prstGeom>
        </p:spPr>
        <p:txBody>
          <a:bodyPr vert="horz" lIns="91407" tIns="45704" rIns="91407" bIns="4570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D59F11-F73B-5846-AC0D-BB3B66F6B639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457200"/>
            <a:ext cx="79248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1" y="1524001"/>
            <a:ext cx="7924800" cy="42672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553200" y="6356360"/>
            <a:ext cx="2133600" cy="365125"/>
          </a:xfrm>
          <a:prstGeom prst="rect">
            <a:avLst/>
          </a:prstGeom>
        </p:spPr>
        <p:txBody>
          <a:bodyPr vert="horz" lIns="91407" tIns="45704" rIns="91407" bIns="4570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D59F11-F73B-5846-AC0D-BB3B66F6B639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457200"/>
            <a:ext cx="79248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524001"/>
            <a:ext cx="3886200" cy="4267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24001"/>
            <a:ext cx="3886200" cy="4267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553200" y="6356360"/>
            <a:ext cx="2133600" cy="365125"/>
          </a:xfrm>
          <a:prstGeom prst="rect">
            <a:avLst/>
          </a:prstGeom>
        </p:spPr>
        <p:txBody>
          <a:bodyPr vert="horz" lIns="91407" tIns="45704" rIns="91407" bIns="4570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D59F11-F73B-5846-AC0D-BB3B66F6B639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0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035" indent="0" algn="ctr">
              <a:buNone/>
              <a:defRPr/>
            </a:lvl2pPr>
            <a:lvl3pPr marL="914071" indent="0" algn="ctr">
              <a:buNone/>
              <a:defRPr/>
            </a:lvl3pPr>
            <a:lvl4pPr marL="1371110" indent="0" algn="ctr">
              <a:buNone/>
              <a:defRPr/>
            </a:lvl4pPr>
            <a:lvl5pPr marL="1828146" indent="0" algn="ctr">
              <a:buNone/>
              <a:defRPr/>
            </a:lvl5pPr>
            <a:lvl6pPr marL="2285181" indent="0" algn="ctr">
              <a:buNone/>
              <a:defRPr/>
            </a:lvl6pPr>
            <a:lvl7pPr marL="2742219" indent="0" algn="ctr">
              <a:buNone/>
              <a:defRPr/>
            </a:lvl7pPr>
            <a:lvl8pPr marL="3199252" indent="0" algn="ctr">
              <a:buNone/>
              <a:defRPr/>
            </a:lvl8pPr>
            <a:lvl9pPr marL="3656291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527755" y="6328136"/>
            <a:ext cx="2133600" cy="365125"/>
          </a:xfrm>
          <a:prstGeom prst="rect">
            <a:avLst/>
          </a:prstGeom>
        </p:spPr>
        <p:txBody>
          <a:bodyPr vert="horz" lIns="91407" tIns="45704" rIns="91407" bIns="4570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D59F11-F73B-5846-AC0D-BB3B66F6B639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553200" y="6356360"/>
            <a:ext cx="2133600" cy="365125"/>
          </a:xfrm>
          <a:prstGeom prst="rect">
            <a:avLst/>
          </a:prstGeom>
        </p:spPr>
        <p:txBody>
          <a:bodyPr vert="horz" lIns="91407" tIns="45704" rIns="91407" bIns="4570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D59F11-F73B-5846-AC0D-BB3B66F6B639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9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21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35" indent="0">
              <a:buNone/>
              <a:defRPr sz="1800"/>
            </a:lvl2pPr>
            <a:lvl3pPr marL="914071" indent="0">
              <a:buNone/>
              <a:defRPr sz="1600"/>
            </a:lvl3pPr>
            <a:lvl4pPr marL="1371110" indent="0">
              <a:buNone/>
              <a:defRPr sz="1400"/>
            </a:lvl4pPr>
            <a:lvl5pPr marL="1828146" indent="0">
              <a:buNone/>
              <a:defRPr sz="1400"/>
            </a:lvl5pPr>
            <a:lvl6pPr marL="2285181" indent="0">
              <a:buNone/>
              <a:defRPr sz="1400"/>
            </a:lvl6pPr>
            <a:lvl7pPr marL="2742219" indent="0">
              <a:buNone/>
              <a:defRPr sz="1400"/>
            </a:lvl7pPr>
            <a:lvl8pPr marL="3199252" indent="0">
              <a:buNone/>
              <a:defRPr sz="1400"/>
            </a:lvl8pPr>
            <a:lvl9pPr marL="3656291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553200" y="6356360"/>
            <a:ext cx="2133600" cy="365125"/>
          </a:xfrm>
          <a:prstGeom prst="rect">
            <a:avLst/>
          </a:prstGeom>
        </p:spPr>
        <p:txBody>
          <a:bodyPr vert="horz" lIns="91407" tIns="45704" rIns="91407" bIns="4570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D59F11-F73B-5846-AC0D-BB3B66F6B639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524001"/>
            <a:ext cx="38862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24001"/>
            <a:ext cx="38862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553200" y="6356360"/>
            <a:ext cx="2133600" cy="365125"/>
          </a:xfrm>
          <a:prstGeom prst="rect">
            <a:avLst/>
          </a:prstGeom>
        </p:spPr>
        <p:txBody>
          <a:bodyPr vert="horz" lIns="91407" tIns="45704" rIns="91407" bIns="4570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D59F11-F73B-5846-AC0D-BB3B66F6B639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35" indent="0">
              <a:buNone/>
              <a:defRPr sz="2000" b="1"/>
            </a:lvl2pPr>
            <a:lvl3pPr marL="914071" indent="0">
              <a:buNone/>
              <a:defRPr sz="1800" b="1"/>
            </a:lvl3pPr>
            <a:lvl4pPr marL="1371110" indent="0">
              <a:buNone/>
              <a:defRPr sz="1600" b="1"/>
            </a:lvl4pPr>
            <a:lvl5pPr marL="1828146" indent="0">
              <a:buNone/>
              <a:defRPr sz="1600" b="1"/>
            </a:lvl5pPr>
            <a:lvl6pPr marL="2285181" indent="0">
              <a:buNone/>
              <a:defRPr sz="1600" b="1"/>
            </a:lvl6pPr>
            <a:lvl7pPr marL="2742219" indent="0">
              <a:buNone/>
              <a:defRPr sz="1600" b="1"/>
            </a:lvl7pPr>
            <a:lvl8pPr marL="3199252" indent="0">
              <a:buNone/>
              <a:defRPr sz="1600" b="1"/>
            </a:lvl8pPr>
            <a:lvl9pPr marL="365629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2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35" indent="0">
              <a:buNone/>
              <a:defRPr sz="2000" b="1"/>
            </a:lvl2pPr>
            <a:lvl3pPr marL="914071" indent="0">
              <a:buNone/>
              <a:defRPr sz="1800" b="1"/>
            </a:lvl3pPr>
            <a:lvl4pPr marL="1371110" indent="0">
              <a:buNone/>
              <a:defRPr sz="1600" b="1"/>
            </a:lvl4pPr>
            <a:lvl5pPr marL="1828146" indent="0">
              <a:buNone/>
              <a:defRPr sz="1600" b="1"/>
            </a:lvl5pPr>
            <a:lvl6pPr marL="2285181" indent="0">
              <a:buNone/>
              <a:defRPr sz="1600" b="1"/>
            </a:lvl6pPr>
            <a:lvl7pPr marL="2742219" indent="0">
              <a:buNone/>
              <a:defRPr sz="1600" b="1"/>
            </a:lvl7pPr>
            <a:lvl8pPr marL="3199252" indent="0">
              <a:buNone/>
              <a:defRPr sz="1600" b="1"/>
            </a:lvl8pPr>
            <a:lvl9pPr marL="365629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2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b="0"/>
            </a:lvl1pPr>
          </a:lstStyle>
          <a:p>
            <a:fld id="{CAB5731F-1611-5849-9639-D34521C4BB6D}" type="slidenum">
              <a:rPr lang="en-US"/>
              <a:pPr/>
              <a:t>‹#›</a:t>
            </a:fld>
            <a:endParaRPr lang="en-US"/>
          </a:p>
          <a:p>
            <a:endParaRPr lang="en-US"/>
          </a:p>
        </p:txBody>
      </p:sp>
    </p:spTree>
  </p:cSld>
  <p:clrMapOvr>
    <a:masterClrMapping/>
  </p:clrMapOvr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35" indent="0">
              <a:buNone/>
              <a:defRPr sz="2000" b="1"/>
            </a:lvl2pPr>
            <a:lvl3pPr marL="914071" indent="0">
              <a:buNone/>
              <a:defRPr sz="1800" b="1"/>
            </a:lvl3pPr>
            <a:lvl4pPr marL="1371110" indent="0">
              <a:buNone/>
              <a:defRPr sz="1600" b="1"/>
            </a:lvl4pPr>
            <a:lvl5pPr marL="1828146" indent="0">
              <a:buNone/>
              <a:defRPr sz="1600" b="1"/>
            </a:lvl5pPr>
            <a:lvl6pPr marL="2285181" indent="0">
              <a:buNone/>
              <a:defRPr sz="1600" b="1"/>
            </a:lvl6pPr>
            <a:lvl7pPr marL="2742219" indent="0">
              <a:buNone/>
              <a:defRPr sz="1600" b="1"/>
            </a:lvl7pPr>
            <a:lvl8pPr marL="3199252" indent="0">
              <a:buNone/>
              <a:defRPr sz="1600" b="1"/>
            </a:lvl8pPr>
            <a:lvl9pPr marL="365629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2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35" indent="0">
              <a:buNone/>
              <a:defRPr sz="2000" b="1"/>
            </a:lvl2pPr>
            <a:lvl3pPr marL="914071" indent="0">
              <a:buNone/>
              <a:defRPr sz="1800" b="1"/>
            </a:lvl3pPr>
            <a:lvl4pPr marL="1371110" indent="0">
              <a:buNone/>
              <a:defRPr sz="1600" b="1"/>
            </a:lvl4pPr>
            <a:lvl5pPr marL="1828146" indent="0">
              <a:buNone/>
              <a:defRPr sz="1600" b="1"/>
            </a:lvl5pPr>
            <a:lvl6pPr marL="2285181" indent="0">
              <a:buNone/>
              <a:defRPr sz="1600" b="1"/>
            </a:lvl6pPr>
            <a:lvl7pPr marL="2742219" indent="0">
              <a:buNone/>
              <a:defRPr sz="1600" b="1"/>
            </a:lvl7pPr>
            <a:lvl8pPr marL="3199252" indent="0">
              <a:buNone/>
              <a:defRPr sz="1600" b="1"/>
            </a:lvl8pPr>
            <a:lvl9pPr marL="365629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2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6553200" y="6356360"/>
            <a:ext cx="2133600" cy="365125"/>
          </a:xfrm>
          <a:prstGeom prst="rect">
            <a:avLst/>
          </a:prstGeom>
        </p:spPr>
        <p:txBody>
          <a:bodyPr vert="horz" lIns="91407" tIns="45704" rIns="91407" bIns="4570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D59F11-F73B-5846-AC0D-BB3B66F6B639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553200" y="6356360"/>
            <a:ext cx="2133600" cy="365125"/>
          </a:xfrm>
          <a:prstGeom prst="rect">
            <a:avLst/>
          </a:prstGeom>
        </p:spPr>
        <p:txBody>
          <a:bodyPr vert="horz" lIns="91407" tIns="45704" rIns="91407" bIns="4570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D59F11-F73B-5846-AC0D-BB3B66F6B639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553200" y="6356360"/>
            <a:ext cx="2133600" cy="365125"/>
          </a:xfrm>
          <a:prstGeom prst="rect">
            <a:avLst/>
          </a:prstGeom>
        </p:spPr>
        <p:txBody>
          <a:bodyPr vert="horz" lIns="91407" tIns="45704" rIns="91407" bIns="4570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D59F11-F73B-5846-AC0D-BB3B66F6B639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8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8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35" indent="0">
              <a:buNone/>
              <a:defRPr sz="1200"/>
            </a:lvl2pPr>
            <a:lvl3pPr marL="914071" indent="0">
              <a:buNone/>
              <a:defRPr sz="1000"/>
            </a:lvl3pPr>
            <a:lvl4pPr marL="1371110" indent="0">
              <a:buNone/>
              <a:defRPr sz="900"/>
            </a:lvl4pPr>
            <a:lvl5pPr marL="1828146" indent="0">
              <a:buNone/>
              <a:defRPr sz="900"/>
            </a:lvl5pPr>
            <a:lvl6pPr marL="2285181" indent="0">
              <a:buNone/>
              <a:defRPr sz="900"/>
            </a:lvl6pPr>
            <a:lvl7pPr marL="2742219" indent="0">
              <a:buNone/>
              <a:defRPr sz="900"/>
            </a:lvl7pPr>
            <a:lvl8pPr marL="3199252" indent="0">
              <a:buNone/>
              <a:defRPr sz="900"/>
            </a:lvl8pPr>
            <a:lvl9pPr marL="365629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553200" y="6356360"/>
            <a:ext cx="2133600" cy="365125"/>
          </a:xfrm>
          <a:prstGeom prst="rect">
            <a:avLst/>
          </a:prstGeom>
        </p:spPr>
        <p:txBody>
          <a:bodyPr vert="horz" lIns="91407" tIns="45704" rIns="91407" bIns="4570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D59F11-F73B-5846-AC0D-BB3B66F6B639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35" indent="0">
              <a:buNone/>
              <a:defRPr sz="2800"/>
            </a:lvl2pPr>
            <a:lvl3pPr marL="914071" indent="0">
              <a:buNone/>
              <a:defRPr sz="2400"/>
            </a:lvl3pPr>
            <a:lvl4pPr marL="1371110" indent="0">
              <a:buNone/>
              <a:defRPr sz="2000"/>
            </a:lvl4pPr>
            <a:lvl5pPr marL="1828146" indent="0">
              <a:buNone/>
              <a:defRPr sz="2000"/>
            </a:lvl5pPr>
            <a:lvl6pPr marL="2285181" indent="0">
              <a:buNone/>
              <a:defRPr sz="2000"/>
            </a:lvl6pPr>
            <a:lvl7pPr marL="2742219" indent="0">
              <a:buNone/>
              <a:defRPr sz="2000"/>
            </a:lvl7pPr>
            <a:lvl8pPr marL="3199252" indent="0">
              <a:buNone/>
              <a:defRPr sz="2000"/>
            </a:lvl8pPr>
            <a:lvl9pPr marL="3656291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1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035" indent="0">
              <a:buNone/>
              <a:defRPr sz="1200"/>
            </a:lvl2pPr>
            <a:lvl3pPr marL="914071" indent="0">
              <a:buNone/>
              <a:defRPr sz="1000"/>
            </a:lvl3pPr>
            <a:lvl4pPr marL="1371110" indent="0">
              <a:buNone/>
              <a:defRPr sz="900"/>
            </a:lvl4pPr>
            <a:lvl5pPr marL="1828146" indent="0">
              <a:buNone/>
              <a:defRPr sz="900"/>
            </a:lvl5pPr>
            <a:lvl6pPr marL="2285181" indent="0">
              <a:buNone/>
              <a:defRPr sz="900"/>
            </a:lvl6pPr>
            <a:lvl7pPr marL="2742219" indent="0">
              <a:buNone/>
              <a:defRPr sz="900"/>
            </a:lvl7pPr>
            <a:lvl8pPr marL="3199252" indent="0">
              <a:buNone/>
              <a:defRPr sz="900"/>
            </a:lvl8pPr>
            <a:lvl9pPr marL="365629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553200" y="6356360"/>
            <a:ext cx="2133600" cy="365125"/>
          </a:xfrm>
          <a:prstGeom prst="rect">
            <a:avLst/>
          </a:prstGeom>
        </p:spPr>
        <p:txBody>
          <a:bodyPr vert="horz" lIns="91407" tIns="45704" rIns="91407" bIns="4570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D59F11-F73B-5846-AC0D-BB3B66F6B639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553200" y="6356360"/>
            <a:ext cx="2133600" cy="365125"/>
          </a:xfrm>
          <a:prstGeom prst="rect">
            <a:avLst/>
          </a:prstGeom>
        </p:spPr>
        <p:txBody>
          <a:bodyPr vert="horz" lIns="91407" tIns="45704" rIns="91407" bIns="4570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D59F11-F73B-5846-AC0D-BB3B66F6B639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1" y="457200"/>
            <a:ext cx="1981200" cy="5334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457200"/>
            <a:ext cx="5791200" cy="5334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553200" y="6356360"/>
            <a:ext cx="2133600" cy="365125"/>
          </a:xfrm>
          <a:prstGeom prst="rect">
            <a:avLst/>
          </a:prstGeom>
        </p:spPr>
        <p:txBody>
          <a:bodyPr vert="horz" lIns="91407" tIns="45704" rIns="91407" bIns="4570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D59F11-F73B-5846-AC0D-BB3B66F6B639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457200"/>
            <a:ext cx="79248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1" y="1524001"/>
            <a:ext cx="7924800" cy="42672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553200" y="6356360"/>
            <a:ext cx="2133600" cy="365125"/>
          </a:xfrm>
          <a:prstGeom prst="rect">
            <a:avLst/>
          </a:prstGeom>
        </p:spPr>
        <p:txBody>
          <a:bodyPr vert="horz" lIns="91407" tIns="45704" rIns="91407" bIns="4570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D59F11-F73B-5846-AC0D-BB3B66F6B639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457200"/>
            <a:ext cx="79248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524001"/>
            <a:ext cx="3886200" cy="4267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24001"/>
            <a:ext cx="3886200" cy="4267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553200" y="6356360"/>
            <a:ext cx="2133600" cy="365125"/>
          </a:xfrm>
          <a:prstGeom prst="rect">
            <a:avLst/>
          </a:prstGeom>
        </p:spPr>
        <p:txBody>
          <a:bodyPr vert="horz" lIns="91407" tIns="45704" rIns="91407" bIns="4570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D59F11-F73B-5846-AC0D-BB3B66F6B639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0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035" indent="0" algn="ctr">
              <a:buNone/>
              <a:defRPr/>
            </a:lvl2pPr>
            <a:lvl3pPr marL="914071" indent="0" algn="ctr">
              <a:buNone/>
              <a:defRPr/>
            </a:lvl3pPr>
            <a:lvl4pPr marL="1371110" indent="0" algn="ctr">
              <a:buNone/>
              <a:defRPr/>
            </a:lvl4pPr>
            <a:lvl5pPr marL="1828146" indent="0" algn="ctr">
              <a:buNone/>
              <a:defRPr/>
            </a:lvl5pPr>
            <a:lvl6pPr marL="2285181" indent="0" algn="ctr">
              <a:buNone/>
              <a:defRPr/>
            </a:lvl6pPr>
            <a:lvl7pPr marL="2742219" indent="0" algn="ctr">
              <a:buNone/>
              <a:defRPr/>
            </a:lvl7pPr>
            <a:lvl8pPr marL="3199252" indent="0" algn="ctr">
              <a:buNone/>
              <a:defRPr/>
            </a:lvl8pPr>
            <a:lvl9pPr marL="3656291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527755" y="6328136"/>
            <a:ext cx="2133600" cy="365125"/>
          </a:xfrm>
          <a:prstGeom prst="rect">
            <a:avLst/>
          </a:prstGeom>
        </p:spPr>
        <p:txBody>
          <a:bodyPr vert="horz" lIns="91407" tIns="45704" rIns="91407" bIns="4570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D59F11-F73B-5846-AC0D-BB3B66F6B639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b="0"/>
            </a:lvl1pPr>
          </a:lstStyle>
          <a:p>
            <a:fld id="{3C8E7300-1118-134C-A850-139FA5955810}" type="slidenum">
              <a:rPr lang="en-US"/>
              <a:pPr/>
              <a:t>‹#›</a:t>
            </a:fld>
            <a:endParaRPr lang="en-US"/>
          </a:p>
          <a:p>
            <a:endParaRPr lang="en-US"/>
          </a:p>
        </p:txBody>
      </p:sp>
    </p:spTree>
  </p:cSld>
  <p:clrMapOvr>
    <a:masterClrMapping/>
  </p:clrMapOvr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553200" y="6356360"/>
            <a:ext cx="2133600" cy="365125"/>
          </a:xfrm>
          <a:prstGeom prst="rect">
            <a:avLst/>
          </a:prstGeom>
        </p:spPr>
        <p:txBody>
          <a:bodyPr vert="horz" lIns="91407" tIns="45704" rIns="91407" bIns="4570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D59F11-F73B-5846-AC0D-BB3B66F6B639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9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21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35" indent="0">
              <a:buNone/>
              <a:defRPr sz="1800"/>
            </a:lvl2pPr>
            <a:lvl3pPr marL="914071" indent="0">
              <a:buNone/>
              <a:defRPr sz="1600"/>
            </a:lvl3pPr>
            <a:lvl4pPr marL="1371110" indent="0">
              <a:buNone/>
              <a:defRPr sz="1400"/>
            </a:lvl4pPr>
            <a:lvl5pPr marL="1828146" indent="0">
              <a:buNone/>
              <a:defRPr sz="1400"/>
            </a:lvl5pPr>
            <a:lvl6pPr marL="2285181" indent="0">
              <a:buNone/>
              <a:defRPr sz="1400"/>
            </a:lvl6pPr>
            <a:lvl7pPr marL="2742219" indent="0">
              <a:buNone/>
              <a:defRPr sz="1400"/>
            </a:lvl7pPr>
            <a:lvl8pPr marL="3199252" indent="0">
              <a:buNone/>
              <a:defRPr sz="1400"/>
            </a:lvl8pPr>
            <a:lvl9pPr marL="3656291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553200" y="6356360"/>
            <a:ext cx="2133600" cy="365125"/>
          </a:xfrm>
          <a:prstGeom prst="rect">
            <a:avLst/>
          </a:prstGeom>
        </p:spPr>
        <p:txBody>
          <a:bodyPr vert="horz" lIns="91407" tIns="45704" rIns="91407" bIns="4570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D59F11-F73B-5846-AC0D-BB3B66F6B639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524001"/>
            <a:ext cx="38862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24001"/>
            <a:ext cx="38862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553200" y="6356360"/>
            <a:ext cx="2133600" cy="365125"/>
          </a:xfrm>
          <a:prstGeom prst="rect">
            <a:avLst/>
          </a:prstGeom>
        </p:spPr>
        <p:txBody>
          <a:bodyPr vert="horz" lIns="91407" tIns="45704" rIns="91407" bIns="4570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D59F11-F73B-5846-AC0D-BB3B66F6B639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35" indent="0">
              <a:buNone/>
              <a:defRPr sz="2000" b="1"/>
            </a:lvl2pPr>
            <a:lvl3pPr marL="914071" indent="0">
              <a:buNone/>
              <a:defRPr sz="1800" b="1"/>
            </a:lvl3pPr>
            <a:lvl4pPr marL="1371110" indent="0">
              <a:buNone/>
              <a:defRPr sz="1600" b="1"/>
            </a:lvl4pPr>
            <a:lvl5pPr marL="1828146" indent="0">
              <a:buNone/>
              <a:defRPr sz="1600" b="1"/>
            </a:lvl5pPr>
            <a:lvl6pPr marL="2285181" indent="0">
              <a:buNone/>
              <a:defRPr sz="1600" b="1"/>
            </a:lvl6pPr>
            <a:lvl7pPr marL="2742219" indent="0">
              <a:buNone/>
              <a:defRPr sz="1600" b="1"/>
            </a:lvl7pPr>
            <a:lvl8pPr marL="3199252" indent="0">
              <a:buNone/>
              <a:defRPr sz="1600" b="1"/>
            </a:lvl8pPr>
            <a:lvl9pPr marL="365629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2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35" indent="0">
              <a:buNone/>
              <a:defRPr sz="2000" b="1"/>
            </a:lvl2pPr>
            <a:lvl3pPr marL="914071" indent="0">
              <a:buNone/>
              <a:defRPr sz="1800" b="1"/>
            </a:lvl3pPr>
            <a:lvl4pPr marL="1371110" indent="0">
              <a:buNone/>
              <a:defRPr sz="1600" b="1"/>
            </a:lvl4pPr>
            <a:lvl5pPr marL="1828146" indent="0">
              <a:buNone/>
              <a:defRPr sz="1600" b="1"/>
            </a:lvl5pPr>
            <a:lvl6pPr marL="2285181" indent="0">
              <a:buNone/>
              <a:defRPr sz="1600" b="1"/>
            </a:lvl6pPr>
            <a:lvl7pPr marL="2742219" indent="0">
              <a:buNone/>
              <a:defRPr sz="1600" b="1"/>
            </a:lvl7pPr>
            <a:lvl8pPr marL="3199252" indent="0">
              <a:buNone/>
              <a:defRPr sz="1600" b="1"/>
            </a:lvl8pPr>
            <a:lvl9pPr marL="365629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2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6553200" y="6356360"/>
            <a:ext cx="2133600" cy="365125"/>
          </a:xfrm>
          <a:prstGeom prst="rect">
            <a:avLst/>
          </a:prstGeom>
        </p:spPr>
        <p:txBody>
          <a:bodyPr vert="horz" lIns="91407" tIns="45704" rIns="91407" bIns="4570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D59F11-F73B-5846-AC0D-BB3B66F6B639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553200" y="6356360"/>
            <a:ext cx="2133600" cy="365125"/>
          </a:xfrm>
          <a:prstGeom prst="rect">
            <a:avLst/>
          </a:prstGeom>
        </p:spPr>
        <p:txBody>
          <a:bodyPr vert="horz" lIns="91407" tIns="45704" rIns="91407" bIns="4570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D59F11-F73B-5846-AC0D-BB3B66F6B639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553200" y="6356360"/>
            <a:ext cx="2133600" cy="365125"/>
          </a:xfrm>
          <a:prstGeom prst="rect">
            <a:avLst/>
          </a:prstGeom>
        </p:spPr>
        <p:txBody>
          <a:bodyPr vert="horz" lIns="91407" tIns="45704" rIns="91407" bIns="4570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D59F11-F73B-5846-AC0D-BB3B66F6B639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8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8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35" indent="0">
              <a:buNone/>
              <a:defRPr sz="1200"/>
            </a:lvl2pPr>
            <a:lvl3pPr marL="914071" indent="0">
              <a:buNone/>
              <a:defRPr sz="1000"/>
            </a:lvl3pPr>
            <a:lvl4pPr marL="1371110" indent="0">
              <a:buNone/>
              <a:defRPr sz="900"/>
            </a:lvl4pPr>
            <a:lvl5pPr marL="1828146" indent="0">
              <a:buNone/>
              <a:defRPr sz="900"/>
            </a:lvl5pPr>
            <a:lvl6pPr marL="2285181" indent="0">
              <a:buNone/>
              <a:defRPr sz="900"/>
            </a:lvl6pPr>
            <a:lvl7pPr marL="2742219" indent="0">
              <a:buNone/>
              <a:defRPr sz="900"/>
            </a:lvl7pPr>
            <a:lvl8pPr marL="3199252" indent="0">
              <a:buNone/>
              <a:defRPr sz="900"/>
            </a:lvl8pPr>
            <a:lvl9pPr marL="365629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553200" y="6356360"/>
            <a:ext cx="2133600" cy="365125"/>
          </a:xfrm>
          <a:prstGeom prst="rect">
            <a:avLst/>
          </a:prstGeom>
        </p:spPr>
        <p:txBody>
          <a:bodyPr vert="horz" lIns="91407" tIns="45704" rIns="91407" bIns="4570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D59F11-F73B-5846-AC0D-BB3B66F6B639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35" indent="0">
              <a:buNone/>
              <a:defRPr sz="2800"/>
            </a:lvl2pPr>
            <a:lvl3pPr marL="914071" indent="0">
              <a:buNone/>
              <a:defRPr sz="2400"/>
            </a:lvl3pPr>
            <a:lvl4pPr marL="1371110" indent="0">
              <a:buNone/>
              <a:defRPr sz="2000"/>
            </a:lvl4pPr>
            <a:lvl5pPr marL="1828146" indent="0">
              <a:buNone/>
              <a:defRPr sz="2000"/>
            </a:lvl5pPr>
            <a:lvl6pPr marL="2285181" indent="0">
              <a:buNone/>
              <a:defRPr sz="2000"/>
            </a:lvl6pPr>
            <a:lvl7pPr marL="2742219" indent="0">
              <a:buNone/>
              <a:defRPr sz="2000"/>
            </a:lvl7pPr>
            <a:lvl8pPr marL="3199252" indent="0">
              <a:buNone/>
              <a:defRPr sz="2000"/>
            </a:lvl8pPr>
            <a:lvl9pPr marL="3656291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1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035" indent="0">
              <a:buNone/>
              <a:defRPr sz="1200"/>
            </a:lvl2pPr>
            <a:lvl3pPr marL="914071" indent="0">
              <a:buNone/>
              <a:defRPr sz="1000"/>
            </a:lvl3pPr>
            <a:lvl4pPr marL="1371110" indent="0">
              <a:buNone/>
              <a:defRPr sz="900"/>
            </a:lvl4pPr>
            <a:lvl5pPr marL="1828146" indent="0">
              <a:buNone/>
              <a:defRPr sz="900"/>
            </a:lvl5pPr>
            <a:lvl6pPr marL="2285181" indent="0">
              <a:buNone/>
              <a:defRPr sz="900"/>
            </a:lvl6pPr>
            <a:lvl7pPr marL="2742219" indent="0">
              <a:buNone/>
              <a:defRPr sz="900"/>
            </a:lvl7pPr>
            <a:lvl8pPr marL="3199252" indent="0">
              <a:buNone/>
              <a:defRPr sz="900"/>
            </a:lvl8pPr>
            <a:lvl9pPr marL="365629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553200" y="6356360"/>
            <a:ext cx="2133600" cy="365125"/>
          </a:xfrm>
          <a:prstGeom prst="rect">
            <a:avLst/>
          </a:prstGeom>
        </p:spPr>
        <p:txBody>
          <a:bodyPr vert="horz" lIns="91407" tIns="45704" rIns="91407" bIns="4570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D59F11-F73B-5846-AC0D-BB3B66F6B639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553200" y="6356360"/>
            <a:ext cx="2133600" cy="365125"/>
          </a:xfrm>
          <a:prstGeom prst="rect">
            <a:avLst/>
          </a:prstGeom>
        </p:spPr>
        <p:txBody>
          <a:bodyPr vert="horz" lIns="91407" tIns="45704" rIns="91407" bIns="4570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D59F11-F73B-5846-AC0D-BB3B66F6B639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1" y="457200"/>
            <a:ext cx="1981200" cy="5334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457200"/>
            <a:ext cx="5791200" cy="5334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553200" y="6356360"/>
            <a:ext cx="2133600" cy="365125"/>
          </a:xfrm>
          <a:prstGeom prst="rect">
            <a:avLst/>
          </a:prstGeom>
        </p:spPr>
        <p:txBody>
          <a:bodyPr vert="horz" lIns="91407" tIns="45704" rIns="91407" bIns="4570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D59F11-F73B-5846-AC0D-BB3B66F6B639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b="0"/>
            </a:lvl1pPr>
          </a:lstStyle>
          <a:p>
            <a:fld id="{0FCAF22D-5A70-3846-AF40-7BCCC6C3E692}" type="slidenum">
              <a:rPr lang="en-US"/>
              <a:pPr/>
              <a:t>‹#›</a:t>
            </a:fld>
            <a:endParaRPr lang="en-US"/>
          </a:p>
          <a:p>
            <a:endParaRPr lang="en-US"/>
          </a:p>
        </p:txBody>
      </p:sp>
    </p:spTree>
  </p:cSld>
  <p:clrMapOvr>
    <a:masterClrMapping/>
  </p:clrMapOvr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457200"/>
            <a:ext cx="79248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1" y="1524001"/>
            <a:ext cx="7924800" cy="42672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553200" y="6356360"/>
            <a:ext cx="2133600" cy="365125"/>
          </a:xfrm>
          <a:prstGeom prst="rect">
            <a:avLst/>
          </a:prstGeom>
        </p:spPr>
        <p:txBody>
          <a:bodyPr vert="horz" lIns="91407" tIns="45704" rIns="91407" bIns="4570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D59F11-F73B-5846-AC0D-BB3B66F6B639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457200"/>
            <a:ext cx="79248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524001"/>
            <a:ext cx="3886200" cy="4267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24001"/>
            <a:ext cx="3886200" cy="4267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553200" y="6356360"/>
            <a:ext cx="2133600" cy="365125"/>
          </a:xfrm>
          <a:prstGeom prst="rect">
            <a:avLst/>
          </a:prstGeom>
        </p:spPr>
        <p:txBody>
          <a:bodyPr vert="horz" lIns="91407" tIns="45704" rIns="91407" bIns="4570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D59F11-F73B-5846-AC0D-BB3B66F6B639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0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035" indent="0" algn="ctr">
              <a:buNone/>
              <a:defRPr/>
            </a:lvl2pPr>
            <a:lvl3pPr marL="914071" indent="0" algn="ctr">
              <a:buNone/>
              <a:defRPr/>
            </a:lvl3pPr>
            <a:lvl4pPr marL="1371110" indent="0" algn="ctr">
              <a:buNone/>
              <a:defRPr/>
            </a:lvl4pPr>
            <a:lvl5pPr marL="1828146" indent="0" algn="ctr">
              <a:buNone/>
              <a:defRPr/>
            </a:lvl5pPr>
            <a:lvl6pPr marL="2285181" indent="0" algn="ctr">
              <a:buNone/>
              <a:defRPr/>
            </a:lvl6pPr>
            <a:lvl7pPr marL="2742219" indent="0" algn="ctr">
              <a:buNone/>
              <a:defRPr/>
            </a:lvl7pPr>
            <a:lvl8pPr marL="3199252" indent="0" algn="ctr">
              <a:buNone/>
              <a:defRPr/>
            </a:lvl8pPr>
            <a:lvl9pPr marL="3656291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527755" y="6328136"/>
            <a:ext cx="2133600" cy="365125"/>
          </a:xfrm>
          <a:prstGeom prst="rect">
            <a:avLst/>
          </a:prstGeom>
        </p:spPr>
        <p:txBody>
          <a:bodyPr vert="horz" lIns="91407" tIns="45704" rIns="91407" bIns="4570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D59F11-F73B-5846-AC0D-BB3B66F6B639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553200" y="6356360"/>
            <a:ext cx="2133600" cy="365125"/>
          </a:xfrm>
          <a:prstGeom prst="rect">
            <a:avLst/>
          </a:prstGeom>
        </p:spPr>
        <p:txBody>
          <a:bodyPr vert="horz" lIns="91407" tIns="45704" rIns="91407" bIns="4570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D59F11-F73B-5846-AC0D-BB3B66F6B639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9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21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35" indent="0">
              <a:buNone/>
              <a:defRPr sz="1800"/>
            </a:lvl2pPr>
            <a:lvl3pPr marL="914071" indent="0">
              <a:buNone/>
              <a:defRPr sz="1600"/>
            </a:lvl3pPr>
            <a:lvl4pPr marL="1371110" indent="0">
              <a:buNone/>
              <a:defRPr sz="1400"/>
            </a:lvl4pPr>
            <a:lvl5pPr marL="1828146" indent="0">
              <a:buNone/>
              <a:defRPr sz="1400"/>
            </a:lvl5pPr>
            <a:lvl6pPr marL="2285181" indent="0">
              <a:buNone/>
              <a:defRPr sz="1400"/>
            </a:lvl6pPr>
            <a:lvl7pPr marL="2742219" indent="0">
              <a:buNone/>
              <a:defRPr sz="1400"/>
            </a:lvl7pPr>
            <a:lvl8pPr marL="3199252" indent="0">
              <a:buNone/>
              <a:defRPr sz="1400"/>
            </a:lvl8pPr>
            <a:lvl9pPr marL="3656291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553200" y="6356360"/>
            <a:ext cx="2133600" cy="365125"/>
          </a:xfrm>
          <a:prstGeom prst="rect">
            <a:avLst/>
          </a:prstGeom>
        </p:spPr>
        <p:txBody>
          <a:bodyPr vert="horz" lIns="91407" tIns="45704" rIns="91407" bIns="4570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D59F11-F73B-5846-AC0D-BB3B66F6B639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524001"/>
            <a:ext cx="38862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24001"/>
            <a:ext cx="38862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553200" y="6356360"/>
            <a:ext cx="2133600" cy="365125"/>
          </a:xfrm>
          <a:prstGeom prst="rect">
            <a:avLst/>
          </a:prstGeom>
        </p:spPr>
        <p:txBody>
          <a:bodyPr vert="horz" lIns="91407" tIns="45704" rIns="91407" bIns="4570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D59F11-F73B-5846-AC0D-BB3B66F6B639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35" indent="0">
              <a:buNone/>
              <a:defRPr sz="2000" b="1"/>
            </a:lvl2pPr>
            <a:lvl3pPr marL="914071" indent="0">
              <a:buNone/>
              <a:defRPr sz="1800" b="1"/>
            </a:lvl3pPr>
            <a:lvl4pPr marL="1371110" indent="0">
              <a:buNone/>
              <a:defRPr sz="1600" b="1"/>
            </a:lvl4pPr>
            <a:lvl5pPr marL="1828146" indent="0">
              <a:buNone/>
              <a:defRPr sz="1600" b="1"/>
            </a:lvl5pPr>
            <a:lvl6pPr marL="2285181" indent="0">
              <a:buNone/>
              <a:defRPr sz="1600" b="1"/>
            </a:lvl6pPr>
            <a:lvl7pPr marL="2742219" indent="0">
              <a:buNone/>
              <a:defRPr sz="1600" b="1"/>
            </a:lvl7pPr>
            <a:lvl8pPr marL="3199252" indent="0">
              <a:buNone/>
              <a:defRPr sz="1600" b="1"/>
            </a:lvl8pPr>
            <a:lvl9pPr marL="365629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2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35" indent="0">
              <a:buNone/>
              <a:defRPr sz="2000" b="1"/>
            </a:lvl2pPr>
            <a:lvl3pPr marL="914071" indent="0">
              <a:buNone/>
              <a:defRPr sz="1800" b="1"/>
            </a:lvl3pPr>
            <a:lvl4pPr marL="1371110" indent="0">
              <a:buNone/>
              <a:defRPr sz="1600" b="1"/>
            </a:lvl4pPr>
            <a:lvl5pPr marL="1828146" indent="0">
              <a:buNone/>
              <a:defRPr sz="1600" b="1"/>
            </a:lvl5pPr>
            <a:lvl6pPr marL="2285181" indent="0">
              <a:buNone/>
              <a:defRPr sz="1600" b="1"/>
            </a:lvl6pPr>
            <a:lvl7pPr marL="2742219" indent="0">
              <a:buNone/>
              <a:defRPr sz="1600" b="1"/>
            </a:lvl7pPr>
            <a:lvl8pPr marL="3199252" indent="0">
              <a:buNone/>
              <a:defRPr sz="1600" b="1"/>
            </a:lvl8pPr>
            <a:lvl9pPr marL="365629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2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6553200" y="6356360"/>
            <a:ext cx="2133600" cy="365125"/>
          </a:xfrm>
          <a:prstGeom prst="rect">
            <a:avLst/>
          </a:prstGeom>
        </p:spPr>
        <p:txBody>
          <a:bodyPr vert="horz" lIns="91407" tIns="45704" rIns="91407" bIns="4570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D59F11-F73B-5846-AC0D-BB3B66F6B639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553200" y="6356360"/>
            <a:ext cx="2133600" cy="365125"/>
          </a:xfrm>
          <a:prstGeom prst="rect">
            <a:avLst/>
          </a:prstGeom>
        </p:spPr>
        <p:txBody>
          <a:bodyPr vert="horz" lIns="91407" tIns="45704" rIns="91407" bIns="4570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D59F11-F73B-5846-AC0D-BB3B66F6B639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553200" y="6356360"/>
            <a:ext cx="2133600" cy="365125"/>
          </a:xfrm>
          <a:prstGeom prst="rect">
            <a:avLst/>
          </a:prstGeom>
        </p:spPr>
        <p:txBody>
          <a:bodyPr vert="horz" lIns="91407" tIns="45704" rIns="91407" bIns="4570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D59F11-F73B-5846-AC0D-BB3B66F6B639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8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8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35" indent="0">
              <a:buNone/>
              <a:defRPr sz="1200"/>
            </a:lvl2pPr>
            <a:lvl3pPr marL="914071" indent="0">
              <a:buNone/>
              <a:defRPr sz="1000"/>
            </a:lvl3pPr>
            <a:lvl4pPr marL="1371110" indent="0">
              <a:buNone/>
              <a:defRPr sz="900"/>
            </a:lvl4pPr>
            <a:lvl5pPr marL="1828146" indent="0">
              <a:buNone/>
              <a:defRPr sz="900"/>
            </a:lvl5pPr>
            <a:lvl6pPr marL="2285181" indent="0">
              <a:buNone/>
              <a:defRPr sz="900"/>
            </a:lvl6pPr>
            <a:lvl7pPr marL="2742219" indent="0">
              <a:buNone/>
              <a:defRPr sz="900"/>
            </a:lvl7pPr>
            <a:lvl8pPr marL="3199252" indent="0">
              <a:buNone/>
              <a:defRPr sz="900"/>
            </a:lvl8pPr>
            <a:lvl9pPr marL="365629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553200" y="6356360"/>
            <a:ext cx="2133600" cy="365125"/>
          </a:xfrm>
          <a:prstGeom prst="rect">
            <a:avLst/>
          </a:prstGeom>
        </p:spPr>
        <p:txBody>
          <a:bodyPr vert="horz" lIns="91407" tIns="45704" rIns="91407" bIns="4570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D59F11-F73B-5846-AC0D-BB3B66F6B639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8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8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35" indent="0">
              <a:buNone/>
              <a:defRPr sz="1200"/>
            </a:lvl2pPr>
            <a:lvl3pPr marL="914071" indent="0">
              <a:buNone/>
              <a:defRPr sz="1000"/>
            </a:lvl3pPr>
            <a:lvl4pPr marL="1371110" indent="0">
              <a:buNone/>
              <a:defRPr sz="900"/>
            </a:lvl4pPr>
            <a:lvl5pPr marL="1828146" indent="0">
              <a:buNone/>
              <a:defRPr sz="900"/>
            </a:lvl5pPr>
            <a:lvl6pPr marL="2285181" indent="0">
              <a:buNone/>
              <a:defRPr sz="900"/>
            </a:lvl6pPr>
            <a:lvl7pPr marL="2742219" indent="0">
              <a:buNone/>
              <a:defRPr sz="900"/>
            </a:lvl7pPr>
            <a:lvl8pPr marL="3199252" indent="0">
              <a:buNone/>
              <a:defRPr sz="900"/>
            </a:lvl8pPr>
            <a:lvl9pPr marL="365629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b="0"/>
            </a:lvl1pPr>
          </a:lstStyle>
          <a:p>
            <a:fld id="{B2E36529-05ED-4248-9B60-BDE8C134EE96}" type="slidenum">
              <a:rPr lang="en-US"/>
              <a:pPr/>
              <a:t>‹#›</a:t>
            </a:fld>
            <a:endParaRPr lang="en-US"/>
          </a:p>
          <a:p>
            <a:endParaRPr lang="en-US"/>
          </a:p>
        </p:txBody>
      </p:sp>
    </p:spTree>
  </p:cSld>
  <p:clrMapOvr>
    <a:masterClrMapping/>
  </p:clrMapOvr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35" indent="0">
              <a:buNone/>
              <a:defRPr sz="2800"/>
            </a:lvl2pPr>
            <a:lvl3pPr marL="914071" indent="0">
              <a:buNone/>
              <a:defRPr sz="2400"/>
            </a:lvl3pPr>
            <a:lvl4pPr marL="1371110" indent="0">
              <a:buNone/>
              <a:defRPr sz="2000"/>
            </a:lvl4pPr>
            <a:lvl5pPr marL="1828146" indent="0">
              <a:buNone/>
              <a:defRPr sz="2000"/>
            </a:lvl5pPr>
            <a:lvl6pPr marL="2285181" indent="0">
              <a:buNone/>
              <a:defRPr sz="2000"/>
            </a:lvl6pPr>
            <a:lvl7pPr marL="2742219" indent="0">
              <a:buNone/>
              <a:defRPr sz="2000"/>
            </a:lvl7pPr>
            <a:lvl8pPr marL="3199252" indent="0">
              <a:buNone/>
              <a:defRPr sz="2000"/>
            </a:lvl8pPr>
            <a:lvl9pPr marL="3656291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1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035" indent="0">
              <a:buNone/>
              <a:defRPr sz="1200"/>
            </a:lvl2pPr>
            <a:lvl3pPr marL="914071" indent="0">
              <a:buNone/>
              <a:defRPr sz="1000"/>
            </a:lvl3pPr>
            <a:lvl4pPr marL="1371110" indent="0">
              <a:buNone/>
              <a:defRPr sz="900"/>
            </a:lvl4pPr>
            <a:lvl5pPr marL="1828146" indent="0">
              <a:buNone/>
              <a:defRPr sz="900"/>
            </a:lvl5pPr>
            <a:lvl6pPr marL="2285181" indent="0">
              <a:buNone/>
              <a:defRPr sz="900"/>
            </a:lvl6pPr>
            <a:lvl7pPr marL="2742219" indent="0">
              <a:buNone/>
              <a:defRPr sz="900"/>
            </a:lvl7pPr>
            <a:lvl8pPr marL="3199252" indent="0">
              <a:buNone/>
              <a:defRPr sz="900"/>
            </a:lvl8pPr>
            <a:lvl9pPr marL="365629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553200" y="6356360"/>
            <a:ext cx="2133600" cy="365125"/>
          </a:xfrm>
          <a:prstGeom prst="rect">
            <a:avLst/>
          </a:prstGeom>
        </p:spPr>
        <p:txBody>
          <a:bodyPr vert="horz" lIns="91407" tIns="45704" rIns="91407" bIns="4570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D59F11-F73B-5846-AC0D-BB3B66F6B639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553200" y="6356360"/>
            <a:ext cx="2133600" cy="365125"/>
          </a:xfrm>
          <a:prstGeom prst="rect">
            <a:avLst/>
          </a:prstGeom>
        </p:spPr>
        <p:txBody>
          <a:bodyPr vert="horz" lIns="91407" tIns="45704" rIns="91407" bIns="4570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D59F11-F73B-5846-AC0D-BB3B66F6B639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1" y="457200"/>
            <a:ext cx="1981200" cy="5334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457200"/>
            <a:ext cx="5791200" cy="5334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553200" y="6356360"/>
            <a:ext cx="2133600" cy="365125"/>
          </a:xfrm>
          <a:prstGeom prst="rect">
            <a:avLst/>
          </a:prstGeom>
        </p:spPr>
        <p:txBody>
          <a:bodyPr vert="horz" lIns="91407" tIns="45704" rIns="91407" bIns="4570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D59F11-F73B-5846-AC0D-BB3B66F6B639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457200"/>
            <a:ext cx="79248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1" y="1524001"/>
            <a:ext cx="7924800" cy="42672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553200" y="6356360"/>
            <a:ext cx="2133600" cy="365125"/>
          </a:xfrm>
          <a:prstGeom prst="rect">
            <a:avLst/>
          </a:prstGeom>
        </p:spPr>
        <p:txBody>
          <a:bodyPr vert="horz" lIns="91407" tIns="45704" rIns="91407" bIns="4570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D59F11-F73B-5846-AC0D-BB3B66F6B639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457200"/>
            <a:ext cx="79248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524001"/>
            <a:ext cx="3886200" cy="4267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24001"/>
            <a:ext cx="3886200" cy="4267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553200" y="6356360"/>
            <a:ext cx="2133600" cy="365125"/>
          </a:xfrm>
          <a:prstGeom prst="rect">
            <a:avLst/>
          </a:prstGeom>
        </p:spPr>
        <p:txBody>
          <a:bodyPr vert="horz" lIns="91407" tIns="45704" rIns="91407" bIns="4570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D59F11-F73B-5846-AC0D-BB3B66F6B639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0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035" indent="0" algn="ctr">
              <a:buNone/>
              <a:defRPr/>
            </a:lvl2pPr>
            <a:lvl3pPr marL="914071" indent="0" algn="ctr">
              <a:buNone/>
              <a:defRPr/>
            </a:lvl3pPr>
            <a:lvl4pPr marL="1371110" indent="0" algn="ctr">
              <a:buNone/>
              <a:defRPr/>
            </a:lvl4pPr>
            <a:lvl5pPr marL="1828146" indent="0" algn="ctr">
              <a:buNone/>
              <a:defRPr/>
            </a:lvl5pPr>
            <a:lvl6pPr marL="2285181" indent="0" algn="ctr">
              <a:buNone/>
              <a:defRPr/>
            </a:lvl6pPr>
            <a:lvl7pPr marL="2742219" indent="0" algn="ctr">
              <a:buNone/>
              <a:defRPr/>
            </a:lvl7pPr>
            <a:lvl8pPr marL="3199252" indent="0" algn="ctr">
              <a:buNone/>
              <a:defRPr/>
            </a:lvl8pPr>
            <a:lvl9pPr marL="3656291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527755" y="6328136"/>
            <a:ext cx="2133600" cy="365125"/>
          </a:xfrm>
          <a:prstGeom prst="rect">
            <a:avLst/>
          </a:prstGeom>
        </p:spPr>
        <p:txBody>
          <a:bodyPr vert="horz" lIns="91407" tIns="45704" rIns="91407" bIns="4570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D59F11-F73B-5846-AC0D-BB3B66F6B639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553200" y="6356360"/>
            <a:ext cx="2133600" cy="365125"/>
          </a:xfrm>
          <a:prstGeom prst="rect">
            <a:avLst/>
          </a:prstGeom>
        </p:spPr>
        <p:txBody>
          <a:bodyPr vert="horz" lIns="91407" tIns="45704" rIns="91407" bIns="4570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D59F11-F73B-5846-AC0D-BB3B66F6B639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9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21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35" indent="0">
              <a:buNone/>
              <a:defRPr sz="1800"/>
            </a:lvl2pPr>
            <a:lvl3pPr marL="914071" indent="0">
              <a:buNone/>
              <a:defRPr sz="1600"/>
            </a:lvl3pPr>
            <a:lvl4pPr marL="1371110" indent="0">
              <a:buNone/>
              <a:defRPr sz="1400"/>
            </a:lvl4pPr>
            <a:lvl5pPr marL="1828146" indent="0">
              <a:buNone/>
              <a:defRPr sz="1400"/>
            </a:lvl5pPr>
            <a:lvl6pPr marL="2285181" indent="0">
              <a:buNone/>
              <a:defRPr sz="1400"/>
            </a:lvl6pPr>
            <a:lvl7pPr marL="2742219" indent="0">
              <a:buNone/>
              <a:defRPr sz="1400"/>
            </a:lvl7pPr>
            <a:lvl8pPr marL="3199252" indent="0">
              <a:buNone/>
              <a:defRPr sz="1400"/>
            </a:lvl8pPr>
            <a:lvl9pPr marL="3656291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553200" y="6356360"/>
            <a:ext cx="2133600" cy="365125"/>
          </a:xfrm>
          <a:prstGeom prst="rect">
            <a:avLst/>
          </a:prstGeom>
        </p:spPr>
        <p:txBody>
          <a:bodyPr vert="horz" lIns="91407" tIns="45704" rIns="91407" bIns="4570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D59F11-F73B-5846-AC0D-BB3B66F6B639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524001"/>
            <a:ext cx="38862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24001"/>
            <a:ext cx="38862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553200" y="6356360"/>
            <a:ext cx="2133600" cy="365125"/>
          </a:xfrm>
          <a:prstGeom prst="rect">
            <a:avLst/>
          </a:prstGeom>
        </p:spPr>
        <p:txBody>
          <a:bodyPr vert="horz" lIns="91407" tIns="45704" rIns="91407" bIns="4570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D59F11-F73B-5846-AC0D-BB3B66F6B639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35" indent="0">
              <a:buNone/>
              <a:defRPr sz="2000" b="1"/>
            </a:lvl2pPr>
            <a:lvl3pPr marL="914071" indent="0">
              <a:buNone/>
              <a:defRPr sz="1800" b="1"/>
            </a:lvl3pPr>
            <a:lvl4pPr marL="1371110" indent="0">
              <a:buNone/>
              <a:defRPr sz="1600" b="1"/>
            </a:lvl4pPr>
            <a:lvl5pPr marL="1828146" indent="0">
              <a:buNone/>
              <a:defRPr sz="1600" b="1"/>
            </a:lvl5pPr>
            <a:lvl6pPr marL="2285181" indent="0">
              <a:buNone/>
              <a:defRPr sz="1600" b="1"/>
            </a:lvl6pPr>
            <a:lvl7pPr marL="2742219" indent="0">
              <a:buNone/>
              <a:defRPr sz="1600" b="1"/>
            </a:lvl7pPr>
            <a:lvl8pPr marL="3199252" indent="0">
              <a:buNone/>
              <a:defRPr sz="1600" b="1"/>
            </a:lvl8pPr>
            <a:lvl9pPr marL="365629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2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35" indent="0">
              <a:buNone/>
              <a:defRPr sz="2000" b="1"/>
            </a:lvl2pPr>
            <a:lvl3pPr marL="914071" indent="0">
              <a:buNone/>
              <a:defRPr sz="1800" b="1"/>
            </a:lvl3pPr>
            <a:lvl4pPr marL="1371110" indent="0">
              <a:buNone/>
              <a:defRPr sz="1600" b="1"/>
            </a:lvl4pPr>
            <a:lvl5pPr marL="1828146" indent="0">
              <a:buNone/>
              <a:defRPr sz="1600" b="1"/>
            </a:lvl5pPr>
            <a:lvl6pPr marL="2285181" indent="0">
              <a:buNone/>
              <a:defRPr sz="1600" b="1"/>
            </a:lvl6pPr>
            <a:lvl7pPr marL="2742219" indent="0">
              <a:buNone/>
              <a:defRPr sz="1600" b="1"/>
            </a:lvl7pPr>
            <a:lvl8pPr marL="3199252" indent="0">
              <a:buNone/>
              <a:defRPr sz="1600" b="1"/>
            </a:lvl8pPr>
            <a:lvl9pPr marL="365629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2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6553200" y="6356360"/>
            <a:ext cx="2133600" cy="365125"/>
          </a:xfrm>
          <a:prstGeom prst="rect">
            <a:avLst/>
          </a:prstGeom>
        </p:spPr>
        <p:txBody>
          <a:bodyPr vert="horz" lIns="91407" tIns="45704" rIns="91407" bIns="4570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D59F11-F73B-5846-AC0D-BB3B66F6B639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35" indent="0">
              <a:buNone/>
              <a:defRPr sz="2800"/>
            </a:lvl2pPr>
            <a:lvl3pPr marL="914071" indent="0">
              <a:buNone/>
              <a:defRPr sz="2400"/>
            </a:lvl3pPr>
            <a:lvl4pPr marL="1371110" indent="0">
              <a:buNone/>
              <a:defRPr sz="2000"/>
            </a:lvl4pPr>
            <a:lvl5pPr marL="1828146" indent="0">
              <a:buNone/>
              <a:defRPr sz="2000"/>
            </a:lvl5pPr>
            <a:lvl6pPr marL="2285181" indent="0">
              <a:buNone/>
              <a:defRPr sz="2000"/>
            </a:lvl6pPr>
            <a:lvl7pPr marL="2742219" indent="0">
              <a:buNone/>
              <a:defRPr sz="2000"/>
            </a:lvl7pPr>
            <a:lvl8pPr marL="3199252" indent="0">
              <a:buNone/>
              <a:defRPr sz="2000"/>
            </a:lvl8pPr>
            <a:lvl9pPr marL="3656291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1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035" indent="0">
              <a:buNone/>
              <a:defRPr sz="1200"/>
            </a:lvl2pPr>
            <a:lvl3pPr marL="914071" indent="0">
              <a:buNone/>
              <a:defRPr sz="1000"/>
            </a:lvl3pPr>
            <a:lvl4pPr marL="1371110" indent="0">
              <a:buNone/>
              <a:defRPr sz="900"/>
            </a:lvl4pPr>
            <a:lvl5pPr marL="1828146" indent="0">
              <a:buNone/>
              <a:defRPr sz="900"/>
            </a:lvl5pPr>
            <a:lvl6pPr marL="2285181" indent="0">
              <a:buNone/>
              <a:defRPr sz="900"/>
            </a:lvl6pPr>
            <a:lvl7pPr marL="2742219" indent="0">
              <a:buNone/>
              <a:defRPr sz="900"/>
            </a:lvl7pPr>
            <a:lvl8pPr marL="3199252" indent="0">
              <a:buNone/>
              <a:defRPr sz="900"/>
            </a:lvl8pPr>
            <a:lvl9pPr marL="365629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b="0"/>
            </a:lvl1pPr>
          </a:lstStyle>
          <a:p>
            <a:fld id="{145C7414-24DC-DC4E-8524-038C13A367A0}" type="slidenum">
              <a:rPr lang="en-US"/>
              <a:pPr/>
              <a:t>‹#›</a:t>
            </a:fld>
            <a:endParaRPr lang="en-US"/>
          </a:p>
          <a:p>
            <a:endParaRPr lang="en-US"/>
          </a:p>
        </p:txBody>
      </p:sp>
    </p:spTree>
  </p:cSld>
  <p:clrMapOvr>
    <a:masterClrMapping/>
  </p:clrMapOvr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553200" y="6356360"/>
            <a:ext cx="2133600" cy="365125"/>
          </a:xfrm>
          <a:prstGeom prst="rect">
            <a:avLst/>
          </a:prstGeom>
        </p:spPr>
        <p:txBody>
          <a:bodyPr vert="horz" lIns="91407" tIns="45704" rIns="91407" bIns="4570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D59F11-F73B-5846-AC0D-BB3B66F6B639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553200" y="6356360"/>
            <a:ext cx="2133600" cy="365125"/>
          </a:xfrm>
          <a:prstGeom prst="rect">
            <a:avLst/>
          </a:prstGeom>
        </p:spPr>
        <p:txBody>
          <a:bodyPr vert="horz" lIns="91407" tIns="45704" rIns="91407" bIns="4570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D59F11-F73B-5846-AC0D-BB3B66F6B639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8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8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35" indent="0">
              <a:buNone/>
              <a:defRPr sz="1200"/>
            </a:lvl2pPr>
            <a:lvl3pPr marL="914071" indent="0">
              <a:buNone/>
              <a:defRPr sz="1000"/>
            </a:lvl3pPr>
            <a:lvl4pPr marL="1371110" indent="0">
              <a:buNone/>
              <a:defRPr sz="900"/>
            </a:lvl4pPr>
            <a:lvl5pPr marL="1828146" indent="0">
              <a:buNone/>
              <a:defRPr sz="900"/>
            </a:lvl5pPr>
            <a:lvl6pPr marL="2285181" indent="0">
              <a:buNone/>
              <a:defRPr sz="900"/>
            </a:lvl6pPr>
            <a:lvl7pPr marL="2742219" indent="0">
              <a:buNone/>
              <a:defRPr sz="900"/>
            </a:lvl7pPr>
            <a:lvl8pPr marL="3199252" indent="0">
              <a:buNone/>
              <a:defRPr sz="900"/>
            </a:lvl8pPr>
            <a:lvl9pPr marL="365629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553200" y="6356360"/>
            <a:ext cx="2133600" cy="365125"/>
          </a:xfrm>
          <a:prstGeom prst="rect">
            <a:avLst/>
          </a:prstGeom>
        </p:spPr>
        <p:txBody>
          <a:bodyPr vert="horz" lIns="91407" tIns="45704" rIns="91407" bIns="4570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D59F11-F73B-5846-AC0D-BB3B66F6B639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3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35" indent="0">
              <a:buNone/>
              <a:defRPr sz="2800"/>
            </a:lvl2pPr>
            <a:lvl3pPr marL="914071" indent="0">
              <a:buNone/>
              <a:defRPr sz="2400"/>
            </a:lvl3pPr>
            <a:lvl4pPr marL="1371110" indent="0">
              <a:buNone/>
              <a:defRPr sz="2000"/>
            </a:lvl4pPr>
            <a:lvl5pPr marL="1828146" indent="0">
              <a:buNone/>
              <a:defRPr sz="2000"/>
            </a:lvl5pPr>
            <a:lvl6pPr marL="2285181" indent="0">
              <a:buNone/>
              <a:defRPr sz="2000"/>
            </a:lvl6pPr>
            <a:lvl7pPr marL="2742219" indent="0">
              <a:buNone/>
              <a:defRPr sz="2000"/>
            </a:lvl7pPr>
            <a:lvl8pPr marL="3199252" indent="0">
              <a:buNone/>
              <a:defRPr sz="2000"/>
            </a:lvl8pPr>
            <a:lvl9pPr marL="3656291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1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035" indent="0">
              <a:buNone/>
              <a:defRPr sz="1200"/>
            </a:lvl2pPr>
            <a:lvl3pPr marL="914071" indent="0">
              <a:buNone/>
              <a:defRPr sz="1000"/>
            </a:lvl3pPr>
            <a:lvl4pPr marL="1371110" indent="0">
              <a:buNone/>
              <a:defRPr sz="900"/>
            </a:lvl4pPr>
            <a:lvl5pPr marL="1828146" indent="0">
              <a:buNone/>
              <a:defRPr sz="900"/>
            </a:lvl5pPr>
            <a:lvl6pPr marL="2285181" indent="0">
              <a:buNone/>
              <a:defRPr sz="900"/>
            </a:lvl6pPr>
            <a:lvl7pPr marL="2742219" indent="0">
              <a:buNone/>
              <a:defRPr sz="900"/>
            </a:lvl7pPr>
            <a:lvl8pPr marL="3199252" indent="0">
              <a:buNone/>
              <a:defRPr sz="900"/>
            </a:lvl8pPr>
            <a:lvl9pPr marL="365629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553200" y="6356360"/>
            <a:ext cx="2133600" cy="365125"/>
          </a:xfrm>
          <a:prstGeom prst="rect">
            <a:avLst/>
          </a:prstGeom>
        </p:spPr>
        <p:txBody>
          <a:bodyPr vert="horz" lIns="91407" tIns="45704" rIns="91407" bIns="4570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D59F11-F73B-5846-AC0D-BB3B66F6B639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3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553200" y="6356360"/>
            <a:ext cx="2133600" cy="365125"/>
          </a:xfrm>
          <a:prstGeom prst="rect">
            <a:avLst/>
          </a:prstGeom>
        </p:spPr>
        <p:txBody>
          <a:bodyPr vert="horz" lIns="91407" tIns="45704" rIns="91407" bIns="4570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D59F11-F73B-5846-AC0D-BB3B66F6B639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3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1" y="457200"/>
            <a:ext cx="1981200" cy="5334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457200"/>
            <a:ext cx="5791200" cy="5334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553200" y="6356360"/>
            <a:ext cx="2133600" cy="365125"/>
          </a:xfrm>
          <a:prstGeom prst="rect">
            <a:avLst/>
          </a:prstGeom>
        </p:spPr>
        <p:txBody>
          <a:bodyPr vert="horz" lIns="91407" tIns="45704" rIns="91407" bIns="4570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D59F11-F73B-5846-AC0D-BB3B66F6B639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356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457200"/>
            <a:ext cx="79248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1" y="1524001"/>
            <a:ext cx="7924800" cy="42672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553200" y="6356360"/>
            <a:ext cx="2133600" cy="365125"/>
          </a:xfrm>
          <a:prstGeom prst="rect">
            <a:avLst/>
          </a:prstGeom>
        </p:spPr>
        <p:txBody>
          <a:bodyPr vert="horz" lIns="91407" tIns="45704" rIns="91407" bIns="4570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D59F11-F73B-5846-AC0D-BB3B66F6B639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35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457200"/>
            <a:ext cx="79248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524001"/>
            <a:ext cx="3886200" cy="4267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24001"/>
            <a:ext cx="3886200" cy="4267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553200" y="6356360"/>
            <a:ext cx="2133600" cy="365125"/>
          </a:xfrm>
          <a:prstGeom prst="rect">
            <a:avLst/>
          </a:prstGeom>
        </p:spPr>
        <p:txBody>
          <a:bodyPr vert="horz" lIns="91407" tIns="45704" rIns="91407" bIns="4570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D59F11-F73B-5846-AC0D-BB3B66F6B639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3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0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035" indent="0" algn="ctr">
              <a:buNone/>
              <a:defRPr/>
            </a:lvl2pPr>
            <a:lvl3pPr marL="914071" indent="0" algn="ctr">
              <a:buNone/>
              <a:defRPr/>
            </a:lvl3pPr>
            <a:lvl4pPr marL="1371110" indent="0" algn="ctr">
              <a:buNone/>
              <a:defRPr/>
            </a:lvl4pPr>
            <a:lvl5pPr marL="1828146" indent="0" algn="ctr">
              <a:buNone/>
              <a:defRPr/>
            </a:lvl5pPr>
            <a:lvl6pPr marL="2285181" indent="0" algn="ctr">
              <a:buNone/>
              <a:defRPr/>
            </a:lvl6pPr>
            <a:lvl7pPr marL="2742219" indent="0" algn="ctr">
              <a:buNone/>
              <a:defRPr/>
            </a:lvl7pPr>
            <a:lvl8pPr marL="3199252" indent="0" algn="ctr">
              <a:buNone/>
              <a:defRPr/>
            </a:lvl8pPr>
            <a:lvl9pPr marL="3656291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527755" y="6328136"/>
            <a:ext cx="2133600" cy="365125"/>
          </a:xfrm>
          <a:prstGeom prst="rect">
            <a:avLst/>
          </a:prstGeom>
        </p:spPr>
        <p:txBody>
          <a:bodyPr vert="horz" lIns="91407" tIns="45704" rIns="91407" bIns="4570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D59F11-F73B-5846-AC0D-BB3B66F6B639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3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553200" y="6356360"/>
            <a:ext cx="2133600" cy="365125"/>
          </a:xfrm>
          <a:prstGeom prst="rect">
            <a:avLst/>
          </a:prstGeom>
        </p:spPr>
        <p:txBody>
          <a:bodyPr vert="horz" lIns="91407" tIns="45704" rIns="91407" bIns="4570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D59F11-F73B-5846-AC0D-BB3B66F6B639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b="0"/>
            </a:lvl1pPr>
          </a:lstStyle>
          <a:p>
            <a:fld id="{0DEAA986-C63F-B64F-BA46-DBA0F18BAB61}" type="slidenum">
              <a:rPr lang="en-US"/>
              <a:pPr/>
              <a:t>‹#›</a:t>
            </a:fld>
            <a:endParaRPr lang="en-US"/>
          </a:p>
          <a:p>
            <a:endParaRPr lang="en-US"/>
          </a:p>
        </p:txBody>
      </p:sp>
    </p:spTree>
  </p:cSld>
  <p:clrMapOvr>
    <a:masterClrMapping/>
  </p:clrMapOvr>
</p:sldLayout>
</file>

<file path=ppt/slideLayouts/slideLayout3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9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21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35" indent="0">
              <a:buNone/>
              <a:defRPr sz="1800"/>
            </a:lvl2pPr>
            <a:lvl3pPr marL="914071" indent="0">
              <a:buNone/>
              <a:defRPr sz="1600"/>
            </a:lvl3pPr>
            <a:lvl4pPr marL="1371110" indent="0">
              <a:buNone/>
              <a:defRPr sz="1400"/>
            </a:lvl4pPr>
            <a:lvl5pPr marL="1828146" indent="0">
              <a:buNone/>
              <a:defRPr sz="1400"/>
            </a:lvl5pPr>
            <a:lvl6pPr marL="2285181" indent="0">
              <a:buNone/>
              <a:defRPr sz="1400"/>
            </a:lvl6pPr>
            <a:lvl7pPr marL="2742219" indent="0">
              <a:buNone/>
              <a:defRPr sz="1400"/>
            </a:lvl7pPr>
            <a:lvl8pPr marL="3199252" indent="0">
              <a:buNone/>
              <a:defRPr sz="1400"/>
            </a:lvl8pPr>
            <a:lvl9pPr marL="3656291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553200" y="6356360"/>
            <a:ext cx="2133600" cy="365125"/>
          </a:xfrm>
          <a:prstGeom prst="rect">
            <a:avLst/>
          </a:prstGeom>
        </p:spPr>
        <p:txBody>
          <a:bodyPr vert="horz" lIns="91407" tIns="45704" rIns="91407" bIns="4570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D59F11-F73B-5846-AC0D-BB3B66F6B639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3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524001"/>
            <a:ext cx="38862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24001"/>
            <a:ext cx="38862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553200" y="6356360"/>
            <a:ext cx="2133600" cy="365125"/>
          </a:xfrm>
          <a:prstGeom prst="rect">
            <a:avLst/>
          </a:prstGeom>
        </p:spPr>
        <p:txBody>
          <a:bodyPr vert="horz" lIns="91407" tIns="45704" rIns="91407" bIns="4570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D59F11-F73B-5846-AC0D-BB3B66F6B639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3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35" indent="0">
              <a:buNone/>
              <a:defRPr sz="2000" b="1"/>
            </a:lvl2pPr>
            <a:lvl3pPr marL="914071" indent="0">
              <a:buNone/>
              <a:defRPr sz="1800" b="1"/>
            </a:lvl3pPr>
            <a:lvl4pPr marL="1371110" indent="0">
              <a:buNone/>
              <a:defRPr sz="1600" b="1"/>
            </a:lvl4pPr>
            <a:lvl5pPr marL="1828146" indent="0">
              <a:buNone/>
              <a:defRPr sz="1600" b="1"/>
            </a:lvl5pPr>
            <a:lvl6pPr marL="2285181" indent="0">
              <a:buNone/>
              <a:defRPr sz="1600" b="1"/>
            </a:lvl6pPr>
            <a:lvl7pPr marL="2742219" indent="0">
              <a:buNone/>
              <a:defRPr sz="1600" b="1"/>
            </a:lvl7pPr>
            <a:lvl8pPr marL="3199252" indent="0">
              <a:buNone/>
              <a:defRPr sz="1600" b="1"/>
            </a:lvl8pPr>
            <a:lvl9pPr marL="365629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2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35" indent="0">
              <a:buNone/>
              <a:defRPr sz="2000" b="1"/>
            </a:lvl2pPr>
            <a:lvl3pPr marL="914071" indent="0">
              <a:buNone/>
              <a:defRPr sz="1800" b="1"/>
            </a:lvl3pPr>
            <a:lvl4pPr marL="1371110" indent="0">
              <a:buNone/>
              <a:defRPr sz="1600" b="1"/>
            </a:lvl4pPr>
            <a:lvl5pPr marL="1828146" indent="0">
              <a:buNone/>
              <a:defRPr sz="1600" b="1"/>
            </a:lvl5pPr>
            <a:lvl6pPr marL="2285181" indent="0">
              <a:buNone/>
              <a:defRPr sz="1600" b="1"/>
            </a:lvl6pPr>
            <a:lvl7pPr marL="2742219" indent="0">
              <a:buNone/>
              <a:defRPr sz="1600" b="1"/>
            </a:lvl7pPr>
            <a:lvl8pPr marL="3199252" indent="0">
              <a:buNone/>
              <a:defRPr sz="1600" b="1"/>
            </a:lvl8pPr>
            <a:lvl9pPr marL="365629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2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6553200" y="6356360"/>
            <a:ext cx="2133600" cy="365125"/>
          </a:xfrm>
          <a:prstGeom prst="rect">
            <a:avLst/>
          </a:prstGeom>
        </p:spPr>
        <p:txBody>
          <a:bodyPr vert="horz" lIns="91407" tIns="45704" rIns="91407" bIns="4570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D59F11-F73B-5846-AC0D-BB3B66F6B639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3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553200" y="6356360"/>
            <a:ext cx="2133600" cy="365125"/>
          </a:xfrm>
          <a:prstGeom prst="rect">
            <a:avLst/>
          </a:prstGeom>
        </p:spPr>
        <p:txBody>
          <a:bodyPr vert="horz" lIns="91407" tIns="45704" rIns="91407" bIns="4570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D59F11-F73B-5846-AC0D-BB3B66F6B639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3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553200" y="6356360"/>
            <a:ext cx="2133600" cy="365125"/>
          </a:xfrm>
          <a:prstGeom prst="rect">
            <a:avLst/>
          </a:prstGeom>
        </p:spPr>
        <p:txBody>
          <a:bodyPr vert="horz" lIns="91407" tIns="45704" rIns="91407" bIns="4570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D59F11-F73B-5846-AC0D-BB3B66F6B639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3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8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8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35" indent="0">
              <a:buNone/>
              <a:defRPr sz="1200"/>
            </a:lvl2pPr>
            <a:lvl3pPr marL="914071" indent="0">
              <a:buNone/>
              <a:defRPr sz="1000"/>
            </a:lvl3pPr>
            <a:lvl4pPr marL="1371110" indent="0">
              <a:buNone/>
              <a:defRPr sz="900"/>
            </a:lvl4pPr>
            <a:lvl5pPr marL="1828146" indent="0">
              <a:buNone/>
              <a:defRPr sz="900"/>
            </a:lvl5pPr>
            <a:lvl6pPr marL="2285181" indent="0">
              <a:buNone/>
              <a:defRPr sz="900"/>
            </a:lvl6pPr>
            <a:lvl7pPr marL="2742219" indent="0">
              <a:buNone/>
              <a:defRPr sz="900"/>
            </a:lvl7pPr>
            <a:lvl8pPr marL="3199252" indent="0">
              <a:buNone/>
              <a:defRPr sz="900"/>
            </a:lvl8pPr>
            <a:lvl9pPr marL="365629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553200" y="6356360"/>
            <a:ext cx="2133600" cy="365125"/>
          </a:xfrm>
          <a:prstGeom prst="rect">
            <a:avLst/>
          </a:prstGeom>
        </p:spPr>
        <p:txBody>
          <a:bodyPr vert="horz" lIns="91407" tIns="45704" rIns="91407" bIns="4570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D59F11-F73B-5846-AC0D-BB3B66F6B639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3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35" indent="0">
              <a:buNone/>
              <a:defRPr sz="2800"/>
            </a:lvl2pPr>
            <a:lvl3pPr marL="914071" indent="0">
              <a:buNone/>
              <a:defRPr sz="2400"/>
            </a:lvl3pPr>
            <a:lvl4pPr marL="1371110" indent="0">
              <a:buNone/>
              <a:defRPr sz="2000"/>
            </a:lvl4pPr>
            <a:lvl5pPr marL="1828146" indent="0">
              <a:buNone/>
              <a:defRPr sz="2000"/>
            </a:lvl5pPr>
            <a:lvl6pPr marL="2285181" indent="0">
              <a:buNone/>
              <a:defRPr sz="2000"/>
            </a:lvl6pPr>
            <a:lvl7pPr marL="2742219" indent="0">
              <a:buNone/>
              <a:defRPr sz="2000"/>
            </a:lvl7pPr>
            <a:lvl8pPr marL="3199252" indent="0">
              <a:buNone/>
              <a:defRPr sz="2000"/>
            </a:lvl8pPr>
            <a:lvl9pPr marL="3656291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1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035" indent="0">
              <a:buNone/>
              <a:defRPr sz="1200"/>
            </a:lvl2pPr>
            <a:lvl3pPr marL="914071" indent="0">
              <a:buNone/>
              <a:defRPr sz="1000"/>
            </a:lvl3pPr>
            <a:lvl4pPr marL="1371110" indent="0">
              <a:buNone/>
              <a:defRPr sz="900"/>
            </a:lvl4pPr>
            <a:lvl5pPr marL="1828146" indent="0">
              <a:buNone/>
              <a:defRPr sz="900"/>
            </a:lvl5pPr>
            <a:lvl6pPr marL="2285181" indent="0">
              <a:buNone/>
              <a:defRPr sz="900"/>
            </a:lvl6pPr>
            <a:lvl7pPr marL="2742219" indent="0">
              <a:buNone/>
              <a:defRPr sz="900"/>
            </a:lvl7pPr>
            <a:lvl8pPr marL="3199252" indent="0">
              <a:buNone/>
              <a:defRPr sz="900"/>
            </a:lvl8pPr>
            <a:lvl9pPr marL="365629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553200" y="6356360"/>
            <a:ext cx="2133600" cy="365125"/>
          </a:xfrm>
          <a:prstGeom prst="rect">
            <a:avLst/>
          </a:prstGeom>
        </p:spPr>
        <p:txBody>
          <a:bodyPr vert="horz" lIns="91407" tIns="45704" rIns="91407" bIns="4570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D59F11-F73B-5846-AC0D-BB3B66F6B639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3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553200" y="6356360"/>
            <a:ext cx="2133600" cy="365125"/>
          </a:xfrm>
          <a:prstGeom prst="rect">
            <a:avLst/>
          </a:prstGeom>
        </p:spPr>
        <p:txBody>
          <a:bodyPr vert="horz" lIns="91407" tIns="45704" rIns="91407" bIns="4570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D59F11-F73B-5846-AC0D-BB3B66F6B639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3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1" y="457200"/>
            <a:ext cx="1981200" cy="5334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457200"/>
            <a:ext cx="5791200" cy="5334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553200" y="6356360"/>
            <a:ext cx="2133600" cy="365125"/>
          </a:xfrm>
          <a:prstGeom prst="rect">
            <a:avLst/>
          </a:prstGeom>
        </p:spPr>
        <p:txBody>
          <a:bodyPr vert="horz" lIns="91407" tIns="45704" rIns="91407" bIns="4570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D59F11-F73B-5846-AC0D-BB3B66F6B639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369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457200"/>
            <a:ext cx="79248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1" y="1524001"/>
            <a:ext cx="7924800" cy="42672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553200" y="6356360"/>
            <a:ext cx="2133600" cy="365125"/>
          </a:xfrm>
          <a:prstGeom prst="rect">
            <a:avLst/>
          </a:prstGeom>
        </p:spPr>
        <p:txBody>
          <a:bodyPr vert="horz" lIns="91407" tIns="45704" rIns="91407" bIns="4570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D59F11-F73B-5846-AC0D-BB3B66F6B639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43700" y="609600"/>
            <a:ext cx="17145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00200" y="609600"/>
            <a:ext cx="49911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b="0"/>
            </a:lvl1pPr>
          </a:lstStyle>
          <a:p>
            <a:fld id="{56EC1FC7-2675-304F-81B1-CBF763799A22}" type="slidenum">
              <a:rPr lang="en-US"/>
              <a:pPr/>
              <a:t>‹#›</a:t>
            </a:fld>
            <a:endParaRPr lang="en-US"/>
          </a:p>
          <a:p>
            <a:endParaRPr lang="en-US"/>
          </a:p>
        </p:txBody>
      </p:sp>
    </p:spTree>
  </p:cSld>
  <p:clrMapOvr>
    <a:masterClrMapping/>
  </p:clrMapOvr>
</p:sldLayout>
</file>

<file path=ppt/slideLayouts/slideLayout37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457200"/>
            <a:ext cx="79248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524001"/>
            <a:ext cx="3886200" cy="4267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24001"/>
            <a:ext cx="3886200" cy="4267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553200" y="6356360"/>
            <a:ext cx="2133600" cy="365125"/>
          </a:xfrm>
          <a:prstGeom prst="rect">
            <a:avLst/>
          </a:prstGeom>
        </p:spPr>
        <p:txBody>
          <a:bodyPr vert="horz" lIns="91407" tIns="45704" rIns="91407" bIns="4570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D59F11-F73B-5846-AC0D-BB3B66F6B639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3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3"/>
          <p:cNvSpPr txBox="1">
            <a:spLocks noChangeArrowheads="1"/>
          </p:cNvSpPr>
          <p:nvPr userDrawn="1"/>
        </p:nvSpPr>
        <p:spPr bwMode="auto">
          <a:xfrm>
            <a:off x="3505200" y="3048003"/>
            <a:ext cx="5410200" cy="36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07" tIns="45704" rIns="91407" bIns="45704">
            <a:spAutoFit/>
          </a:bodyPr>
          <a:lstStyle/>
          <a:p>
            <a:pPr>
              <a:defRPr/>
            </a:pPr>
            <a:endParaRPr lang="en-US">
              <a:latin typeface="Arial Narrow" pitchFamily="34" charset="0"/>
            </a:endParaRPr>
          </a:p>
        </p:txBody>
      </p:sp>
      <p:sp>
        <p:nvSpPr>
          <p:cNvPr id="537614" name="Rectangle 14"/>
          <p:cNvSpPr>
            <a:spLocks noGrp="1" noChangeArrowheads="1"/>
          </p:cNvSpPr>
          <p:nvPr>
            <p:ph type="ctrTitle"/>
          </p:nvPr>
        </p:nvSpPr>
        <p:spPr>
          <a:xfrm>
            <a:off x="685800" y="533400"/>
            <a:ext cx="7772400" cy="1143000"/>
          </a:xfrm>
        </p:spPr>
        <p:txBody>
          <a:bodyPr anchor="b"/>
          <a:lstStyle>
            <a:lvl1pPr algn="ctr">
              <a:defRPr sz="40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76200" y="6477006"/>
            <a:ext cx="457200" cy="276967"/>
          </a:xfrm>
          <a:prstGeom prst="rect">
            <a:avLst/>
          </a:prstGeom>
        </p:spPr>
        <p:txBody>
          <a:bodyPr wrap="square" lIns="91407" tIns="45704" rIns="91407" bIns="45704">
            <a:spAutoFit/>
          </a:bodyPr>
          <a:lstStyle/>
          <a:p>
            <a:pPr defTabSz="914071">
              <a:defRPr/>
            </a:pPr>
            <a:fld id="{3DD65DA7-1955-9245-8EB2-4945FAA2EBEF}" type="slidenum">
              <a:rPr lang="en-US" sz="1200" b="1" smtClean="0">
                <a:solidFill>
                  <a:srgbClr val="FFFFFF"/>
                </a:solidFill>
                <a:latin typeface="Arial" charset="0"/>
              </a:rPr>
              <a:pPr defTabSz="914071">
                <a:defRPr/>
              </a:pPr>
              <a:t>‹#›</a:t>
            </a:fld>
            <a:endParaRPr lang="en-US" sz="1200" b="1" dirty="0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0"/>
          </p:nvPr>
        </p:nvSpPr>
        <p:spPr>
          <a:xfrm>
            <a:off x="1752600" y="2362200"/>
            <a:ext cx="5715000" cy="2895600"/>
          </a:xfrm>
        </p:spPr>
        <p:txBody>
          <a:bodyPr/>
          <a:lstStyle>
            <a:lvl1pPr>
              <a:defRPr>
                <a:latin typeface="Arial"/>
                <a:cs typeface="Arial"/>
              </a:defRPr>
            </a:lvl1pPr>
            <a:lvl2pPr>
              <a:defRPr>
                <a:latin typeface="Arial"/>
                <a:cs typeface="Arial"/>
              </a:defRPr>
            </a:lvl2pPr>
            <a:lvl3pPr>
              <a:defRPr>
                <a:latin typeface="Arial"/>
                <a:cs typeface="Arial"/>
              </a:defRPr>
            </a:lvl3pPr>
            <a:lvl4pPr>
              <a:defRPr>
                <a:latin typeface="Arial"/>
                <a:cs typeface="Arial"/>
              </a:defRPr>
            </a:lvl4pPr>
            <a:lvl5pPr>
              <a:defRPr>
                <a:latin typeface="Arial"/>
                <a:cs typeface="Arial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11" name="Picture 5"/>
          <p:cNvPicPr>
            <a:picLocks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3"/>
          <p:cNvSpPr txBox="1">
            <a:spLocks noChangeArrowheads="1"/>
          </p:cNvSpPr>
          <p:nvPr userDrawn="1"/>
        </p:nvSpPr>
        <p:spPr bwMode="auto">
          <a:xfrm>
            <a:off x="3505200" y="3048003"/>
            <a:ext cx="5410200" cy="36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07" tIns="45704" rIns="91407" bIns="45704">
            <a:spAutoFit/>
          </a:bodyPr>
          <a:lstStyle/>
          <a:p>
            <a:pPr>
              <a:defRPr/>
            </a:pPr>
            <a:endParaRPr lang="en-US">
              <a:latin typeface="Arial Narrow" pitchFamily="34" charset="0"/>
            </a:endParaRPr>
          </a:p>
        </p:txBody>
      </p:sp>
      <p:sp>
        <p:nvSpPr>
          <p:cNvPr id="537614" name="Rectangle 14"/>
          <p:cNvSpPr>
            <a:spLocks noGrp="1" noChangeArrowheads="1"/>
          </p:cNvSpPr>
          <p:nvPr>
            <p:ph type="ctrTitle"/>
          </p:nvPr>
        </p:nvSpPr>
        <p:spPr>
          <a:xfrm>
            <a:off x="685800" y="533400"/>
            <a:ext cx="7772400" cy="1143000"/>
          </a:xfrm>
        </p:spPr>
        <p:txBody>
          <a:bodyPr anchor="b"/>
          <a:lstStyle>
            <a:lvl1pPr algn="ctr">
              <a:defRPr sz="40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2209800" y="6428608"/>
            <a:ext cx="4572000" cy="276967"/>
          </a:xfrm>
          <a:prstGeom prst="rect">
            <a:avLst/>
          </a:prstGeom>
        </p:spPr>
        <p:txBody>
          <a:bodyPr lIns="91407" tIns="45704" rIns="91407" bIns="45704">
            <a:spAutoFit/>
          </a:bodyPr>
          <a:lstStyle/>
          <a:p>
            <a:pPr algn="ctr" defTabSz="914071">
              <a:defRPr/>
            </a:pPr>
            <a:r>
              <a:rPr lang="en-US" sz="1200" b="1" dirty="0" smtClean="0">
                <a:solidFill>
                  <a:srgbClr val="FFFFFF"/>
                </a:solidFill>
                <a:latin typeface="Arial" charset="0"/>
              </a:rPr>
              <a:t>     </a:t>
            </a:r>
            <a:endParaRPr lang="en-US" sz="1200" b="1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76200" y="6477006"/>
            <a:ext cx="457200" cy="276967"/>
          </a:xfrm>
          <a:prstGeom prst="rect">
            <a:avLst/>
          </a:prstGeom>
        </p:spPr>
        <p:txBody>
          <a:bodyPr wrap="square" lIns="91407" tIns="45704" rIns="91407" bIns="45704">
            <a:spAutoFit/>
          </a:bodyPr>
          <a:lstStyle/>
          <a:p>
            <a:pPr defTabSz="914071">
              <a:defRPr/>
            </a:pPr>
            <a:fld id="{3DD65DA7-1955-9245-8EB2-4945FAA2EBEF}" type="slidenum">
              <a:rPr lang="en-US" sz="1200" b="1" smtClean="0">
                <a:solidFill>
                  <a:srgbClr val="FFFFFF"/>
                </a:solidFill>
                <a:latin typeface="Arial" charset="0"/>
              </a:rPr>
              <a:pPr defTabSz="914071">
                <a:defRPr/>
              </a:pPr>
              <a:t>‹#›</a:t>
            </a:fld>
            <a:endParaRPr lang="en-US" sz="1200" b="1" dirty="0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0"/>
          </p:nvPr>
        </p:nvSpPr>
        <p:spPr>
          <a:xfrm>
            <a:off x="1752600" y="2362200"/>
            <a:ext cx="5715000" cy="2895600"/>
          </a:xfrm>
        </p:spPr>
        <p:txBody>
          <a:bodyPr/>
          <a:lstStyle>
            <a:lvl1pPr>
              <a:defRPr>
                <a:latin typeface="Arial"/>
                <a:cs typeface="Arial"/>
              </a:defRPr>
            </a:lvl1pPr>
            <a:lvl2pPr>
              <a:defRPr>
                <a:latin typeface="Arial"/>
                <a:cs typeface="Arial"/>
              </a:defRPr>
            </a:lvl2pPr>
            <a:lvl3pPr>
              <a:defRPr>
                <a:latin typeface="Arial"/>
                <a:cs typeface="Arial"/>
              </a:defRPr>
            </a:lvl3pPr>
            <a:lvl4pPr>
              <a:defRPr>
                <a:latin typeface="Arial"/>
                <a:cs typeface="Arial"/>
              </a:defRPr>
            </a:lvl4pPr>
            <a:lvl5pPr>
              <a:defRPr>
                <a:latin typeface="Arial"/>
                <a:cs typeface="Arial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3"/>
          <p:cNvSpPr txBox="1">
            <a:spLocks noChangeArrowheads="1"/>
          </p:cNvSpPr>
          <p:nvPr userDrawn="1"/>
        </p:nvSpPr>
        <p:spPr bwMode="auto">
          <a:xfrm>
            <a:off x="3505200" y="3048003"/>
            <a:ext cx="5410200" cy="36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07" tIns="45704" rIns="91407" bIns="45704">
            <a:spAutoFit/>
          </a:bodyPr>
          <a:lstStyle/>
          <a:p>
            <a:pPr>
              <a:defRPr/>
            </a:pPr>
            <a:endParaRPr lang="en-US">
              <a:latin typeface="Arial Narrow" pitchFamily="34" charset="0"/>
            </a:endParaRPr>
          </a:p>
        </p:txBody>
      </p:sp>
      <p:sp>
        <p:nvSpPr>
          <p:cNvPr id="537614" name="Rectangle 14"/>
          <p:cNvSpPr>
            <a:spLocks noGrp="1" noChangeArrowheads="1"/>
          </p:cNvSpPr>
          <p:nvPr>
            <p:ph type="ctrTitle"/>
          </p:nvPr>
        </p:nvSpPr>
        <p:spPr>
          <a:xfrm>
            <a:off x="685800" y="533400"/>
            <a:ext cx="7772400" cy="1143000"/>
          </a:xfrm>
        </p:spPr>
        <p:txBody>
          <a:bodyPr anchor="b"/>
          <a:lstStyle>
            <a:lvl1pPr algn="ctr">
              <a:defRPr sz="40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0"/>
          </p:nvPr>
        </p:nvSpPr>
        <p:spPr>
          <a:xfrm>
            <a:off x="1752600" y="2362200"/>
            <a:ext cx="5715000" cy="2895600"/>
          </a:xfrm>
        </p:spPr>
        <p:txBody>
          <a:bodyPr/>
          <a:lstStyle>
            <a:lvl1pPr>
              <a:defRPr>
                <a:latin typeface="Arial"/>
                <a:cs typeface="Arial"/>
              </a:defRPr>
            </a:lvl1pPr>
            <a:lvl2pPr>
              <a:defRPr>
                <a:latin typeface="Arial"/>
                <a:cs typeface="Arial"/>
              </a:defRPr>
            </a:lvl2pPr>
            <a:lvl3pPr>
              <a:defRPr>
                <a:latin typeface="Arial"/>
                <a:cs typeface="Arial"/>
              </a:defRPr>
            </a:lvl3pPr>
            <a:lvl4pPr>
              <a:defRPr>
                <a:latin typeface="Arial"/>
                <a:cs typeface="Arial"/>
              </a:defRPr>
            </a:lvl4pPr>
            <a:lvl5pPr>
              <a:defRPr>
                <a:latin typeface="Arial"/>
                <a:cs typeface="Arial"/>
              </a:defRPr>
            </a:lvl5pPr>
          </a:lstStyle>
          <a:p>
            <a:pPr lvl="0"/>
            <a:endParaRPr lang="en-US" dirty="0"/>
          </a:p>
        </p:txBody>
      </p:sp>
      <p:pic>
        <p:nvPicPr>
          <p:cNvPr id="6" name="Picture 5"/>
          <p:cNvPicPr>
            <a:picLocks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2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3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6940" indent="0" algn="ctr">
              <a:buNone/>
              <a:defRPr/>
            </a:lvl2pPr>
            <a:lvl3pPr marL="913881" indent="0" algn="ctr">
              <a:buNone/>
              <a:defRPr/>
            </a:lvl3pPr>
            <a:lvl4pPr marL="1370826" indent="0" algn="ctr">
              <a:buNone/>
              <a:defRPr/>
            </a:lvl4pPr>
            <a:lvl5pPr marL="1827766" indent="0" algn="ctr">
              <a:buNone/>
              <a:defRPr/>
            </a:lvl5pPr>
            <a:lvl6pPr marL="2284707" indent="0" algn="ctr">
              <a:buNone/>
              <a:defRPr/>
            </a:lvl6pPr>
            <a:lvl7pPr marL="2741648" indent="0" algn="ctr">
              <a:buNone/>
              <a:defRPr/>
            </a:lvl7pPr>
            <a:lvl8pPr marL="3198590" indent="0" algn="ctr">
              <a:buNone/>
              <a:defRPr/>
            </a:lvl8pPr>
            <a:lvl9pPr marL="3655532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"/>
            </a:endParaRPr>
          </a:p>
          <a:p>
            <a:pPr>
              <a:defRPr/>
            </a:pPr>
            <a:fld id="{82BD82DE-B634-FC49-B861-B4240986EEF6}" type="slidenum">
              <a:rPr lang="en-US">
                <a:solidFill>
                  <a:srgbClr val="000000"/>
                </a:solidFill>
                <a:latin typeface="Times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"/>
            </a:endParaRPr>
          </a:p>
        </p:txBody>
      </p:sp>
    </p:spTree>
  </p:cSld>
  <p:clrMapOvr>
    <a:masterClrMapping/>
  </p:clrMapOvr>
</p:sldLayout>
</file>

<file path=ppt/slideLayouts/slideLayout3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"/>
            </a:endParaRPr>
          </a:p>
          <a:p>
            <a:pPr>
              <a:defRPr/>
            </a:pPr>
            <a:fld id="{3FB4F397-917F-B049-8EDB-46AA639ACEA0}" type="slidenum">
              <a:rPr lang="en-US">
                <a:solidFill>
                  <a:srgbClr val="000000"/>
                </a:solidFill>
                <a:latin typeface="Times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"/>
            </a:endParaRPr>
          </a:p>
        </p:txBody>
      </p:sp>
    </p:spTree>
  </p:cSld>
  <p:clrMapOvr>
    <a:masterClrMapping/>
  </p:clrMapOvr>
</p:sldLayout>
</file>

<file path=ppt/slideLayouts/slideLayout3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9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22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940" indent="0">
              <a:buNone/>
              <a:defRPr sz="1800"/>
            </a:lvl2pPr>
            <a:lvl3pPr marL="913881" indent="0">
              <a:buNone/>
              <a:defRPr sz="1600"/>
            </a:lvl3pPr>
            <a:lvl4pPr marL="1370826" indent="0">
              <a:buNone/>
              <a:defRPr sz="1400"/>
            </a:lvl4pPr>
            <a:lvl5pPr marL="1827766" indent="0">
              <a:buNone/>
              <a:defRPr sz="1400"/>
            </a:lvl5pPr>
            <a:lvl6pPr marL="2284707" indent="0">
              <a:buNone/>
              <a:defRPr sz="1400"/>
            </a:lvl6pPr>
            <a:lvl7pPr marL="2741648" indent="0">
              <a:buNone/>
              <a:defRPr sz="1400"/>
            </a:lvl7pPr>
            <a:lvl8pPr marL="3198590" indent="0">
              <a:buNone/>
              <a:defRPr sz="1400"/>
            </a:lvl8pPr>
            <a:lvl9pPr marL="3655532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"/>
            </a:endParaRPr>
          </a:p>
          <a:p>
            <a:pPr>
              <a:defRPr/>
            </a:pPr>
            <a:fld id="{5059A090-0721-CB4F-B19B-3EC789438C5A}" type="slidenum">
              <a:rPr lang="en-US">
                <a:solidFill>
                  <a:srgbClr val="000000"/>
                </a:solidFill>
                <a:latin typeface="Times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"/>
            </a:endParaRPr>
          </a:p>
        </p:txBody>
      </p:sp>
    </p:spTree>
  </p:cSld>
  <p:clrMapOvr>
    <a:masterClrMapping/>
  </p:clrMapOvr>
</p:sldLayout>
</file>

<file path=ppt/slideLayouts/slideLayout3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"/>
            </a:endParaRPr>
          </a:p>
          <a:p>
            <a:pPr>
              <a:defRPr/>
            </a:pPr>
            <a:fld id="{9762D863-53FD-9040-BED1-0EFC38FEC720}" type="slidenum">
              <a:rPr lang="en-US">
                <a:solidFill>
                  <a:srgbClr val="000000"/>
                </a:solidFill>
                <a:latin typeface="Times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"/>
            </a:endParaRPr>
          </a:p>
        </p:txBody>
      </p:sp>
    </p:spTree>
  </p:cSld>
  <p:clrMapOvr>
    <a:masterClrMapping/>
  </p:clrMapOvr>
</p:sldLayout>
</file>

<file path=ppt/slideLayouts/slideLayout3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40" indent="0">
              <a:buNone/>
              <a:defRPr sz="2000" b="1"/>
            </a:lvl2pPr>
            <a:lvl3pPr marL="913881" indent="0">
              <a:buNone/>
              <a:defRPr sz="1800" b="1"/>
            </a:lvl3pPr>
            <a:lvl4pPr marL="1370826" indent="0">
              <a:buNone/>
              <a:defRPr sz="1600" b="1"/>
            </a:lvl4pPr>
            <a:lvl5pPr marL="1827766" indent="0">
              <a:buNone/>
              <a:defRPr sz="1600" b="1"/>
            </a:lvl5pPr>
            <a:lvl6pPr marL="2284707" indent="0">
              <a:buNone/>
              <a:defRPr sz="1600" b="1"/>
            </a:lvl6pPr>
            <a:lvl7pPr marL="2741648" indent="0">
              <a:buNone/>
              <a:defRPr sz="1600" b="1"/>
            </a:lvl7pPr>
            <a:lvl8pPr marL="3198590" indent="0">
              <a:buNone/>
              <a:defRPr sz="1600" b="1"/>
            </a:lvl8pPr>
            <a:lvl9pPr marL="3655532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2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40" indent="0">
              <a:buNone/>
              <a:defRPr sz="2000" b="1"/>
            </a:lvl2pPr>
            <a:lvl3pPr marL="913881" indent="0">
              <a:buNone/>
              <a:defRPr sz="1800" b="1"/>
            </a:lvl3pPr>
            <a:lvl4pPr marL="1370826" indent="0">
              <a:buNone/>
              <a:defRPr sz="1600" b="1"/>
            </a:lvl4pPr>
            <a:lvl5pPr marL="1827766" indent="0">
              <a:buNone/>
              <a:defRPr sz="1600" b="1"/>
            </a:lvl5pPr>
            <a:lvl6pPr marL="2284707" indent="0">
              <a:buNone/>
              <a:defRPr sz="1600" b="1"/>
            </a:lvl6pPr>
            <a:lvl7pPr marL="2741648" indent="0">
              <a:buNone/>
              <a:defRPr sz="1600" b="1"/>
            </a:lvl7pPr>
            <a:lvl8pPr marL="3198590" indent="0">
              <a:buNone/>
              <a:defRPr sz="1600" b="1"/>
            </a:lvl8pPr>
            <a:lvl9pPr marL="3655532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2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"/>
            </a:endParaRPr>
          </a:p>
          <a:p>
            <a:pPr>
              <a:defRPr/>
            </a:pPr>
            <a:fld id="{385E7828-5705-A144-B323-BB45239AC99A}" type="slidenum">
              <a:rPr lang="en-US">
                <a:solidFill>
                  <a:srgbClr val="000000"/>
                </a:solidFill>
                <a:latin typeface="Times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"/>
            </a:endParaRPr>
          </a:p>
        </p:txBody>
      </p:sp>
    </p:spTree>
  </p:cSld>
  <p:clrMapOvr>
    <a:masterClrMapping/>
  </p:clrMapOvr>
</p:sldLayout>
</file>

<file path=ppt/slideLayouts/slideLayout3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"/>
            </a:endParaRPr>
          </a:p>
          <a:p>
            <a:pPr>
              <a:defRPr/>
            </a:pPr>
            <a:fld id="{5BEFA92E-F35F-E849-8128-269EE24D157A}" type="slidenum">
              <a:rPr lang="en-US">
                <a:solidFill>
                  <a:srgbClr val="000000"/>
                </a:solidFill>
                <a:latin typeface="Times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"/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2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3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6940" indent="0" algn="ctr">
              <a:buNone/>
              <a:defRPr/>
            </a:lvl2pPr>
            <a:lvl3pPr marL="913881" indent="0" algn="ctr">
              <a:buNone/>
              <a:defRPr/>
            </a:lvl3pPr>
            <a:lvl4pPr marL="1370826" indent="0" algn="ctr">
              <a:buNone/>
              <a:defRPr/>
            </a:lvl4pPr>
            <a:lvl5pPr marL="1827766" indent="0" algn="ctr">
              <a:buNone/>
              <a:defRPr/>
            </a:lvl5pPr>
            <a:lvl6pPr marL="2284707" indent="0" algn="ctr">
              <a:buNone/>
              <a:defRPr/>
            </a:lvl6pPr>
            <a:lvl7pPr marL="2741648" indent="0" algn="ctr">
              <a:buNone/>
              <a:defRPr/>
            </a:lvl7pPr>
            <a:lvl8pPr marL="3198590" indent="0" algn="ctr">
              <a:buNone/>
              <a:defRPr/>
            </a:lvl8pPr>
            <a:lvl9pPr marL="3655532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3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"/>
            </a:endParaRPr>
          </a:p>
          <a:p>
            <a:pPr>
              <a:defRPr/>
            </a:pPr>
            <a:fld id="{7910DFFD-8703-DD44-B0D3-2E08ADF8F127}" type="slidenum">
              <a:rPr lang="en-US">
                <a:solidFill>
                  <a:srgbClr val="000000"/>
                </a:solidFill>
                <a:latin typeface="Times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"/>
            </a:endParaRPr>
          </a:p>
        </p:txBody>
      </p:sp>
    </p:spTree>
  </p:cSld>
  <p:clrMapOvr>
    <a:masterClrMapping/>
  </p:clrMapOvr>
</p:sldLayout>
</file>

<file path=ppt/slideLayouts/slideLayout3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8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2" y="27306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8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940" indent="0">
              <a:buNone/>
              <a:defRPr sz="1200"/>
            </a:lvl2pPr>
            <a:lvl3pPr marL="913881" indent="0">
              <a:buNone/>
              <a:defRPr sz="1000"/>
            </a:lvl3pPr>
            <a:lvl4pPr marL="1370826" indent="0">
              <a:buNone/>
              <a:defRPr sz="900"/>
            </a:lvl4pPr>
            <a:lvl5pPr marL="1827766" indent="0">
              <a:buNone/>
              <a:defRPr sz="900"/>
            </a:lvl5pPr>
            <a:lvl6pPr marL="2284707" indent="0">
              <a:buNone/>
              <a:defRPr sz="900"/>
            </a:lvl6pPr>
            <a:lvl7pPr marL="2741648" indent="0">
              <a:buNone/>
              <a:defRPr sz="900"/>
            </a:lvl7pPr>
            <a:lvl8pPr marL="3198590" indent="0">
              <a:buNone/>
              <a:defRPr sz="900"/>
            </a:lvl8pPr>
            <a:lvl9pPr marL="3655532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"/>
            </a:endParaRPr>
          </a:p>
          <a:p>
            <a:pPr>
              <a:defRPr/>
            </a:pPr>
            <a:fld id="{63301350-95E1-8245-B5B3-47C5041E0D6A}" type="slidenum">
              <a:rPr lang="en-US">
                <a:solidFill>
                  <a:srgbClr val="000000"/>
                </a:solidFill>
                <a:latin typeface="Times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"/>
            </a:endParaRPr>
          </a:p>
        </p:txBody>
      </p:sp>
    </p:spTree>
  </p:cSld>
  <p:clrMapOvr>
    <a:masterClrMapping/>
  </p:clrMapOvr>
</p:sldLayout>
</file>

<file path=ppt/slideLayouts/slideLayout3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940" indent="0">
              <a:buNone/>
              <a:defRPr sz="2800"/>
            </a:lvl2pPr>
            <a:lvl3pPr marL="913881" indent="0">
              <a:buNone/>
              <a:defRPr sz="2400"/>
            </a:lvl3pPr>
            <a:lvl4pPr marL="1370826" indent="0">
              <a:buNone/>
              <a:defRPr sz="2000"/>
            </a:lvl4pPr>
            <a:lvl5pPr marL="1827766" indent="0">
              <a:buNone/>
              <a:defRPr sz="2000"/>
            </a:lvl5pPr>
            <a:lvl6pPr marL="2284707" indent="0">
              <a:buNone/>
              <a:defRPr sz="2000"/>
            </a:lvl6pPr>
            <a:lvl7pPr marL="2741648" indent="0">
              <a:buNone/>
              <a:defRPr sz="2000"/>
            </a:lvl7pPr>
            <a:lvl8pPr marL="3198590" indent="0">
              <a:buNone/>
              <a:defRPr sz="2000"/>
            </a:lvl8pPr>
            <a:lvl9pPr marL="3655532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1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6940" indent="0">
              <a:buNone/>
              <a:defRPr sz="1200"/>
            </a:lvl2pPr>
            <a:lvl3pPr marL="913881" indent="0">
              <a:buNone/>
              <a:defRPr sz="1000"/>
            </a:lvl3pPr>
            <a:lvl4pPr marL="1370826" indent="0">
              <a:buNone/>
              <a:defRPr sz="900"/>
            </a:lvl4pPr>
            <a:lvl5pPr marL="1827766" indent="0">
              <a:buNone/>
              <a:defRPr sz="900"/>
            </a:lvl5pPr>
            <a:lvl6pPr marL="2284707" indent="0">
              <a:buNone/>
              <a:defRPr sz="900"/>
            </a:lvl6pPr>
            <a:lvl7pPr marL="2741648" indent="0">
              <a:buNone/>
              <a:defRPr sz="900"/>
            </a:lvl7pPr>
            <a:lvl8pPr marL="3198590" indent="0">
              <a:buNone/>
              <a:defRPr sz="900"/>
            </a:lvl8pPr>
            <a:lvl9pPr marL="3655532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"/>
            </a:endParaRPr>
          </a:p>
          <a:p>
            <a:pPr>
              <a:defRPr/>
            </a:pPr>
            <a:fld id="{1538805D-BF30-C84F-8B54-D66F9B1B17E2}" type="slidenum">
              <a:rPr lang="en-US">
                <a:solidFill>
                  <a:srgbClr val="000000"/>
                </a:solidFill>
                <a:latin typeface="Times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"/>
            </a:endParaRPr>
          </a:p>
        </p:txBody>
      </p:sp>
    </p:spTree>
  </p:cSld>
  <p:clrMapOvr>
    <a:masterClrMapping/>
  </p:clrMapOvr>
</p:sldLayout>
</file>

<file path=ppt/slideLayouts/slideLayout3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"/>
            </a:endParaRPr>
          </a:p>
          <a:p>
            <a:pPr>
              <a:defRPr/>
            </a:pPr>
            <a:fld id="{4AF87E13-E3DB-3646-BA3D-36753967EBAD}" type="slidenum">
              <a:rPr lang="en-US">
                <a:solidFill>
                  <a:srgbClr val="000000"/>
                </a:solidFill>
                <a:latin typeface="Times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"/>
            </a:endParaRPr>
          </a:p>
        </p:txBody>
      </p:sp>
    </p:spTree>
  </p:cSld>
  <p:clrMapOvr>
    <a:masterClrMapping/>
  </p:clrMapOvr>
</p:sldLayout>
</file>

<file path=ppt/slideLayouts/slideLayout3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"/>
            </a:endParaRPr>
          </a:p>
          <a:p>
            <a:pPr>
              <a:defRPr/>
            </a:pPr>
            <a:fld id="{BC223180-FCD0-8749-8F73-9EFCA2CF3BE7}" type="slidenum">
              <a:rPr lang="en-US">
                <a:solidFill>
                  <a:srgbClr val="000000"/>
                </a:solidFill>
                <a:latin typeface="Times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"/>
            </a:endParaRPr>
          </a:p>
        </p:txBody>
      </p:sp>
    </p:spTree>
  </p:cSld>
  <p:clrMapOvr>
    <a:masterClrMapping/>
  </p:clrMapOvr>
</p:sldLayout>
</file>

<file path=ppt/slideLayouts/slideLayout38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"/>
            </a:endParaRPr>
          </a:p>
          <a:p>
            <a:pPr>
              <a:defRPr/>
            </a:pPr>
            <a:fld id="{CC483F3F-2488-0C4F-BDC9-FEA2B57E0468}" type="slidenum">
              <a:rPr lang="en-US">
                <a:solidFill>
                  <a:srgbClr val="000000"/>
                </a:solidFill>
                <a:latin typeface="Times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"/>
            </a:endParaRPr>
          </a:p>
        </p:txBody>
      </p:sp>
    </p:spTree>
  </p:cSld>
  <p:clrMapOvr>
    <a:masterClrMapping/>
  </p:clrMapOvr>
</p:sldLayout>
</file>

<file path=ppt/slideLayouts/slideLayout3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3"/>
          <p:cNvSpPr txBox="1">
            <a:spLocks noChangeArrowheads="1"/>
          </p:cNvSpPr>
          <p:nvPr userDrawn="1"/>
        </p:nvSpPr>
        <p:spPr bwMode="auto">
          <a:xfrm>
            <a:off x="3505200" y="30480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endParaRPr lang="en-US">
              <a:latin typeface="Arial Narrow" pitchFamily="34" charset="0"/>
            </a:endParaRPr>
          </a:p>
        </p:txBody>
      </p:sp>
      <p:sp>
        <p:nvSpPr>
          <p:cNvPr id="537614" name="Rectangle 14"/>
          <p:cNvSpPr>
            <a:spLocks noGrp="1" noChangeArrowheads="1"/>
          </p:cNvSpPr>
          <p:nvPr>
            <p:ph type="ctrTitle"/>
          </p:nvPr>
        </p:nvSpPr>
        <p:spPr>
          <a:xfrm>
            <a:off x="685800" y="533400"/>
            <a:ext cx="7772400" cy="1143000"/>
          </a:xfrm>
        </p:spPr>
        <p:txBody>
          <a:bodyPr anchor="b"/>
          <a:lstStyle>
            <a:lvl1pPr algn="ctr">
              <a:defRPr sz="40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76200" y="6477000"/>
            <a:ext cx="4572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fld id="{3DD65DA7-1955-9245-8EB2-4945FAA2EBEF}" type="slidenum">
              <a:rPr lang="en-US" sz="1200" b="1" smtClean="0">
                <a:solidFill>
                  <a:srgbClr val="FFFFFF"/>
                </a:solidFill>
                <a:latin typeface="Arial" charset="0"/>
              </a:rPr>
              <a:pPr>
                <a:defRPr/>
              </a:pPr>
              <a:t>‹#›</a:t>
            </a:fld>
            <a:endParaRPr lang="en-US" sz="1200" b="1" dirty="0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0"/>
          </p:nvPr>
        </p:nvSpPr>
        <p:spPr>
          <a:xfrm>
            <a:off x="1752600" y="2362200"/>
            <a:ext cx="5715000" cy="2895600"/>
          </a:xfrm>
        </p:spPr>
        <p:txBody>
          <a:bodyPr/>
          <a:lstStyle>
            <a:lvl1pPr>
              <a:defRPr>
                <a:latin typeface="Arial"/>
                <a:cs typeface="Arial"/>
              </a:defRPr>
            </a:lvl1pPr>
            <a:lvl2pPr>
              <a:defRPr>
                <a:latin typeface="Arial"/>
                <a:cs typeface="Arial"/>
              </a:defRPr>
            </a:lvl2pPr>
            <a:lvl3pPr>
              <a:defRPr>
                <a:latin typeface="Arial"/>
                <a:cs typeface="Arial"/>
              </a:defRPr>
            </a:lvl3pPr>
            <a:lvl4pPr>
              <a:defRPr>
                <a:latin typeface="Arial"/>
                <a:cs typeface="Arial"/>
              </a:defRPr>
            </a:lvl4pPr>
            <a:lvl5pPr>
              <a:defRPr>
                <a:latin typeface="Arial"/>
                <a:cs typeface="Arial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11" name="Picture 5"/>
          <p:cNvPicPr>
            <a:picLocks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3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3"/>
          <p:cNvSpPr txBox="1">
            <a:spLocks noChangeArrowheads="1"/>
          </p:cNvSpPr>
          <p:nvPr userDrawn="1"/>
        </p:nvSpPr>
        <p:spPr bwMode="auto">
          <a:xfrm>
            <a:off x="3505200" y="30480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endParaRPr lang="en-US">
              <a:latin typeface="Arial Narrow" pitchFamily="34" charset="0"/>
            </a:endParaRPr>
          </a:p>
        </p:txBody>
      </p:sp>
      <p:sp>
        <p:nvSpPr>
          <p:cNvPr id="537614" name="Rectangle 14"/>
          <p:cNvSpPr>
            <a:spLocks noGrp="1" noChangeArrowheads="1"/>
          </p:cNvSpPr>
          <p:nvPr>
            <p:ph type="ctrTitle"/>
          </p:nvPr>
        </p:nvSpPr>
        <p:spPr>
          <a:xfrm>
            <a:off x="685800" y="533400"/>
            <a:ext cx="7772400" cy="1143000"/>
          </a:xfrm>
        </p:spPr>
        <p:txBody>
          <a:bodyPr anchor="b"/>
          <a:lstStyle>
            <a:lvl1pPr algn="ctr">
              <a:defRPr sz="40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2438400" y="6320135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sz="1200" b="1" dirty="0" smtClean="0">
                <a:solidFill>
                  <a:srgbClr val="FFFFFF"/>
                </a:solidFill>
                <a:latin typeface="Arial" charset="0"/>
              </a:rPr>
              <a:t>                    </a:t>
            </a:r>
            <a:endParaRPr lang="en-US" sz="1200" b="1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76200" y="6477000"/>
            <a:ext cx="4572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fld id="{3DD65DA7-1955-9245-8EB2-4945FAA2EBEF}" type="slidenum">
              <a:rPr lang="en-US" sz="1200" b="1" smtClean="0">
                <a:solidFill>
                  <a:srgbClr val="FFFFFF"/>
                </a:solidFill>
                <a:latin typeface="Arial" charset="0"/>
              </a:rPr>
              <a:pPr>
                <a:defRPr/>
              </a:pPr>
              <a:t>‹#›</a:t>
            </a:fld>
            <a:endParaRPr lang="en-US" sz="1200" b="1" dirty="0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0"/>
          </p:nvPr>
        </p:nvSpPr>
        <p:spPr>
          <a:xfrm>
            <a:off x="1752600" y="2362200"/>
            <a:ext cx="5715000" cy="2895600"/>
          </a:xfrm>
        </p:spPr>
        <p:txBody>
          <a:bodyPr/>
          <a:lstStyle>
            <a:lvl1pPr>
              <a:defRPr>
                <a:latin typeface="Arial"/>
                <a:cs typeface="Arial"/>
              </a:defRPr>
            </a:lvl1pPr>
            <a:lvl2pPr>
              <a:defRPr>
                <a:latin typeface="Arial"/>
                <a:cs typeface="Arial"/>
              </a:defRPr>
            </a:lvl2pPr>
            <a:lvl3pPr>
              <a:defRPr>
                <a:latin typeface="Arial"/>
                <a:cs typeface="Arial"/>
              </a:defRPr>
            </a:lvl3pPr>
            <a:lvl4pPr>
              <a:defRPr>
                <a:latin typeface="Arial"/>
                <a:cs typeface="Arial"/>
              </a:defRPr>
            </a:lvl4pPr>
            <a:lvl5pPr>
              <a:defRPr>
                <a:latin typeface="Arial"/>
                <a:cs typeface="Arial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3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3"/>
          <p:cNvSpPr txBox="1">
            <a:spLocks noChangeArrowheads="1"/>
          </p:cNvSpPr>
          <p:nvPr userDrawn="1"/>
        </p:nvSpPr>
        <p:spPr bwMode="auto">
          <a:xfrm>
            <a:off x="3505200" y="30480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endParaRPr lang="en-US">
              <a:latin typeface="Arial Narrow" pitchFamily="34" charset="0"/>
            </a:endParaRPr>
          </a:p>
        </p:txBody>
      </p:sp>
      <p:sp>
        <p:nvSpPr>
          <p:cNvPr id="537614" name="Rectangle 14"/>
          <p:cNvSpPr>
            <a:spLocks noGrp="1" noChangeArrowheads="1"/>
          </p:cNvSpPr>
          <p:nvPr>
            <p:ph type="ctrTitle"/>
          </p:nvPr>
        </p:nvSpPr>
        <p:spPr>
          <a:xfrm>
            <a:off x="685800" y="533400"/>
            <a:ext cx="7772400" cy="1143000"/>
          </a:xfrm>
        </p:spPr>
        <p:txBody>
          <a:bodyPr anchor="b"/>
          <a:lstStyle>
            <a:lvl1pPr algn="ctr">
              <a:defRPr sz="40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0"/>
          </p:nvPr>
        </p:nvSpPr>
        <p:spPr>
          <a:xfrm>
            <a:off x="1752600" y="2362200"/>
            <a:ext cx="5715000" cy="2895600"/>
          </a:xfrm>
        </p:spPr>
        <p:txBody>
          <a:bodyPr/>
          <a:lstStyle>
            <a:lvl1pPr>
              <a:defRPr>
                <a:latin typeface="Arial"/>
                <a:cs typeface="Arial"/>
              </a:defRPr>
            </a:lvl1pPr>
            <a:lvl2pPr>
              <a:defRPr>
                <a:latin typeface="Arial"/>
                <a:cs typeface="Arial"/>
              </a:defRPr>
            </a:lvl2pPr>
            <a:lvl3pPr>
              <a:defRPr>
                <a:latin typeface="Arial"/>
                <a:cs typeface="Arial"/>
              </a:defRPr>
            </a:lvl3pPr>
            <a:lvl4pPr>
              <a:defRPr>
                <a:latin typeface="Arial"/>
                <a:cs typeface="Arial"/>
              </a:defRPr>
            </a:lvl4pPr>
            <a:lvl5pPr>
              <a:defRPr>
                <a:latin typeface="Arial"/>
                <a:cs typeface="Arial"/>
              </a:defRPr>
            </a:lvl5pPr>
          </a:lstStyle>
          <a:p>
            <a:pPr lvl="0"/>
            <a:endParaRPr lang="en-US" dirty="0"/>
          </a:p>
        </p:txBody>
      </p:sp>
      <p:pic>
        <p:nvPicPr>
          <p:cNvPr id="6" name="Picture 5"/>
          <p:cNvPicPr>
            <a:picLocks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3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2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06" indent="0" algn="ctr">
              <a:buNone/>
              <a:defRPr/>
            </a:lvl2pPr>
            <a:lvl3pPr marL="914210" indent="0" algn="ctr">
              <a:buNone/>
              <a:defRPr/>
            </a:lvl3pPr>
            <a:lvl4pPr marL="1371316" indent="0" algn="ctr">
              <a:buNone/>
              <a:defRPr/>
            </a:lvl4pPr>
            <a:lvl5pPr marL="1828421" indent="0" algn="ctr">
              <a:buNone/>
              <a:defRPr/>
            </a:lvl5pPr>
            <a:lvl6pPr marL="2285526" indent="0" algn="ctr">
              <a:buNone/>
              <a:defRPr/>
            </a:lvl6pPr>
            <a:lvl7pPr marL="2742630" indent="0" algn="ctr">
              <a:buNone/>
              <a:defRPr/>
            </a:lvl7pPr>
            <a:lvl8pPr marL="3199736" indent="0" algn="ctr">
              <a:buNone/>
              <a:defRPr/>
            </a:lvl8pPr>
            <a:lvl9pPr marL="3656841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"/>
            </a:endParaRPr>
          </a:p>
          <a:p>
            <a:pPr>
              <a:defRPr/>
            </a:pPr>
            <a:fld id="{82BD82DE-B634-FC49-B861-B4240986EEF6}" type="slidenum">
              <a:rPr lang="en-US">
                <a:solidFill>
                  <a:srgbClr val="000000"/>
                </a:solidFill>
                <a:latin typeface="Times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"/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3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"/>
            </a:endParaRPr>
          </a:p>
          <a:p>
            <a:pPr>
              <a:defRPr/>
            </a:pPr>
            <a:fld id="{3FB4F397-917F-B049-8EDB-46AA639ACEA0}" type="slidenum">
              <a:rPr lang="en-US">
                <a:solidFill>
                  <a:srgbClr val="000000"/>
                </a:solidFill>
                <a:latin typeface="Times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"/>
            </a:endParaRPr>
          </a:p>
        </p:txBody>
      </p:sp>
    </p:spTree>
  </p:cSld>
  <p:clrMapOvr>
    <a:masterClrMapping/>
  </p:clrMapOvr>
</p:sldLayout>
</file>

<file path=ppt/slideLayouts/slideLayout3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5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06" indent="0">
              <a:buNone/>
              <a:defRPr sz="1800"/>
            </a:lvl2pPr>
            <a:lvl3pPr marL="914210" indent="0">
              <a:buNone/>
              <a:defRPr sz="1600"/>
            </a:lvl3pPr>
            <a:lvl4pPr marL="1371316" indent="0">
              <a:buNone/>
              <a:defRPr sz="1400"/>
            </a:lvl4pPr>
            <a:lvl5pPr marL="1828421" indent="0">
              <a:buNone/>
              <a:defRPr sz="1400"/>
            </a:lvl5pPr>
            <a:lvl6pPr marL="2285526" indent="0">
              <a:buNone/>
              <a:defRPr sz="1400"/>
            </a:lvl6pPr>
            <a:lvl7pPr marL="2742630" indent="0">
              <a:buNone/>
              <a:defRPr sz="1400"/>
            </a:lvl7pPr>
            <a:lvl8pPr marL="3199736" indent="0">
              <a:buNone/>
              <a:defRPr sz="1400"/>
            </a:lvl8pPr>
            <a:lvl9pPr marL="3656841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"/>
            </a:endParaRPr>
          </a:p>
          <a:p>
            <a:pPr>
              <a:defRPr/>
            </a:pPr>
            <a:fld id="{5059A090-0721-CB4F-B19B-3EC789438C5A}" type="slidenum">
              <a:rPr lang="en-US">
                <a:solidFill>
                  <a:srgbClr val="000000"/>
                </a:solidFill>
                <a:latin typeface="Times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"/>
            </a:endParaRPr>
          </a:p>
        </p:txBody>
      </p:sp>
    </p:spTree>
  </p:cSld>
  <p:clrMapOvr>
    <a:masterClrMapping/>
  </p:clrMapOvr>
</p:sldLayout>
</file>

<file path=ppt/slideLayouts/slideLayout3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"/>
            </a:endParaRPr>
          </a:p>
          <a:p>
            <a:pPr>
              <a:defRPr/>
            </a:pPr>
            <a:fld id="{9762D863-53FD-9040-BED1-0EFC38FEC720}" type="slidenum">
              <a:rPr lang="en-US">
                <a:solidFill>
                  <a:srgbClr val="000000"/>
                </a:solidFill>
                <a:latin typeface="Times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"/>
            </a:endParaRPr>
          </a:p>
        </p:txBody>
      </p:sp>
    </p:spTree>
  </p:cSld>
  <p:clrMapOvr>
    <a:masterClrMapping/>
  </p:clrMapOvr>
</p:sldLayout>
</file>

<file path=ppt/slideLayouts/slideLayout3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6" indent="0">
              <a:buNone/>
              <a:defRPr sz="2000" b="1"/>
            </a:lvl2pPr>
            <a:lvl3pPr marL="914210" indent="0">
              <a:buNone/>
              <a:defRPr sz="1800" b="1"/>
            </a:lvl3pPr>
            <a:lvl4pPr marL="1371316" indent="0">
              <a:buNone/>
              <a:defRPr sz="1600" b="1"/>
            </a:lvl4pPr>
            <a:lvl5pPr marL="1828421" indent="0">
              <a:buNone/>
              <a:defRPr sz="1600" b="1"/>
            </a:lvl5pPr>
            <a:lvl6pPr marL="2285526" indent="0">
              <a:buNone/>
              <a:defRPr sz="1600" b="1"/>
            </a:lvl6pPr>
            <a:lvl7pPr marL="2742630" indent="0">
              <a:buNone/>
              <a:defRPr sz="1600" b="1"/>
            </a:lvl7pPr>
            <a:lvl8pPr marL="3199736" indent="0">
              <a:buNone/>
              <a:defRPr sz="1600" b="1"/>
            </a:lvl8pPr>
            <a:lvl9pPr marL="365684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6" indent="0">
              <a:buNone/>
              <a:defRPr sz="2000" b="1"/>
            </a:lvl2pPr>
            <a:lvl3pPr marL="914210" indent="0">
              <a:buNone/>
              <a:defRPr sz="1800" b="1"/>
            </a:lvl3pPr>
            <a:lvl4pPr marL="1371316" indent="0">
              <a:buNone/>
              <a:defRPr sz="1600" b="1"/>
            </a:lvl4pPr>
            <a:lvl5pPr marL="1828421" indent="0">
              <a:buNone/>
              <a:defRPr sz="1600" b="1"/>
            </a:lvl5pPr>
            <a:lvl6pPr marL="2285526" indent="0">
              <a:buNone/>
              <a:defRPr sz="1600" b="1"/>
            </a:lvl6pPr>
            <a:lvl7pPr marL="2742630" indent="0">
              <a:buNone/>
              <a:defRPr sz="1600" b="1"/>
            </a:lvl7pPr>
            <a:lvl8pPr marL="3199736" indent="0">
              <a:buNone/>
              <a:defRPr sz="1600" b="1"/>
            </a:lvl8pPr>
            <a:lvl9pPr marL="365684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"/>
            </a:endParaRPr>
          </a:p>
          <a:p>
            <a:pPr>
              <a:defRPr/>
            </a:pPr>
            <a:fld id="{385E7828-5705-A144-B323-BB45239AC99A}" type="slidenum">
              <a:rPr lang="en-US">
                <a:solidFill>
                  <a:srgbClr val="000000"/>
                </a:solidFill>
                <a:latin typeface="Times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"/>
            </a:endParaRPr>
          </a:p>
        </p:txBody>
      </p:sp>
    </p:spTree>
  </p:cSld>
  <p:clrMapOvr>
    <a:masterClrMapping/>
  </p:clrMapOvr>
</p:sldLayout>
</file>

<file path=ppt/slideLayouts/slideLayout3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"/>
            </a:endParaRPr>
          </a:p>
          <a:p>
            <a:pPr>
              <a:defRPr/>
            </a:pPr>
            <a:fld id="{5BEFA92E-F35F-E849-8128-269EE24D157A}" type="slidenum">
              <a:rPr lang="en-US">
                <a:solidFill>
                  <a:srgbClr val="000000"/>
                </a:solidFill>
                <a:latin typeface="Times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"/>
            </a:endParaRPr>
          </a:p>
        </p:txBody>
      </p:sp>
    </p:spTree>
  </p:cSld>
  <p:clrMapOvr>
    <a:masterClrMapping/>
  </p:clrMapOvr>
</p:sldLayout>
</file>

<file path=ppt/slideLayouts/slideLayout3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"/>
            </a:endParaRPr>
          </a:p>
          <a:p>
            <a:pPr>
              <a:defRPr/>
            </a:pPr>
            <a:fld id="{7910DFFD-8703-DD44-B0D3-2E08ADF8F127}" type="slidenum">
              <a:rPr lang="en-US">
                <a:solidFill>
                  <a:srgbClr val="000000"/>
                </a:solidFill>
                <a:latin typeface="Times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"/>
            </a:endParaRPr>
          </a:p>
        </p:txBody>
      </p:sp>
    </p:spTree>
  </p:cSld>
  <p:clrMapOvr>
    <a:masterClrMapping/>
  </p:clrMapOvr>
</p:sldLayout>
</file>

<file path=ppt/slideLayouts/slideLayout3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2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06" indent="0">
              <a:buNone/>
              <a:defRPr sz="1200"/>
            </a:lvl2pPr>
            <a:lvl3pPr marL="914210" indent="0">
              <a:buNone/>
              <a:defRPr sz="1000"/>
            </a:lvl3pPr>
            <a:lvl4pPr marL="1371316" indent="0">
              <a:buNone/>
              <a:defRPr sz="900"/>
            </a:lvl4pPr>
            <a:lvl5pPr marL="1828421" indent="0">
              <a:buNone/>
              <a:defRPr sz="900"/>
            </a:lvl5pPr>
            <a:lvl6pPr marL="2285526" indent="0">
              <a:buNone/>
              <a:defRPr sz="900"/>
            </a:lvl6pPr>
            <a:lvl7pPr marL="2742630" indent="0">
              <a:buNone/>
              <a:defRPr sz="900"/>
            </a:lvl7pPr>
            <a:lvl8pPr marL="3199736" indent="0">
              <a:buNone/>
              <a:defRPr sz="900"/>
            </a:lvl8pPr>
            <a:lvl9pPr marL="365684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"/>
            </a:endParaRPr>
          </a:p>
          <a:p>
            <a:pPr>
              <a:defRPr/>
            </a:pPr>
            <a:fld id="{63301350-95E1-8245-B5B3-47C5041E0D6A}" type="slidenum">
              <a:rPr lang="en-US">
                <a:solidFill>
                  <a:srgbClr val="000000"/>
                </a:solidFill>
                <a:latin typeface="Times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"/>
            </a:endParaRPr>
          </a:p>
        </p:txBody>
      </p:sp>
    </p:spTree>
  </p:cSld>
  <p:clrMapOvr>
    <a:masterClrMapping/>
  </p:clrMapOvr>
</p:sldLayout>
</file>

<file path=ppt/slideLayouts/slideLayout3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06" indent="0">
              <a:buNone/>
              <a:defRPr sz="2800"/>
            </a:lvl2pPr>
            <a:lvl3pPr marL="914210" indent="0">
              <a:buNone/>
              <a:defRPr sz="2400"/>
            </a:lvl3pPr>
            <a:lvl4pPr marL="1371316" indent="0">
              <a:buNone/>
              <a:defRPr sz="2000"/>
            </a:lvl4pPr>
            <a:lvl5pPr marL="1828421" indent="0">
              <a:buNone/>
              <a:defRPr sz="2000"/>
            </a:lvl5pPr>
            <a:lvl6pPr marL="2285526" indent="0">
              <a:buNone/>
              <a:defRPr sz="2000"/>
            </a:lvl6pPr>
            <a:lvl7pPr marL="2742630" indent="0">
              <a:buNone/>
              <a:defRPr sz="2000"/>
            </a:lvl7pPr>
            <a:lvl8pPr marL="3199736" indent="0">
              <a:buNone/>
              <a:defRPr sz="2000"/>
            </a:lvl8pPr>
            <a:lvl9pPr marL="3656841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06" indent="0">
              <a:buNone/>
              <a:defRPr sz="1200"/>
            </a:lvl2pPr>
            <a:lvl3pPr marL="914210" indent="0">
              <a:buNone/>
              <a:defRPr sz="1000"/>
            </a:lvl3pPr>
            <a:lvl4pPr marL="1371316" indent="0">
              <a:buNone/>
              <a:defRPr sz="900"/>
            </a:lvl4pPr>
            <a:lvl5pPr marL="1828421" indent="0">
              <a:buNone/>
              <a:defRPr sz="900"/>
            </a:lvl5pPr>
            <a:lvl6pPr marL="2285526" indent="0">
              <a:buNone/>
              <a:defRPr sz="900"/>
            </a:lvl6pPr>
            <a:lvl7pPr marL="2742630" indent="0">
              <a:buNone/>
              <a:defRPr sz="900"/>
            </a:lvl7pPr>
            <a:lvl8pPr marL="3199736" indent="0">
              <a:buNone/>
              <a:defRPr sz="900"/>
            </a:lvl8pPr>
            <a:lvl9pPr marL="365684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"/>
            </a:endParaRPr>
          </a:p>
          <a:p>
            <a:pPr>
              <a:defRPr/>
            </a:pPr>
            <a:fld id="{1538805D-BF30-C84F-8B54-D66F9B1B17E2}" type="slidenum">
              <a:rPr lang="en-US">
                <a:solidFill>
                  <a:srgbClr val="000000"/>
                </a:solidFill>
                <a:latin typeface="Times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"/>
            </a:endParaRPr>
          </a:p>
        </p:txBody>
      </p:sp>
    </p:spTree>
  </p:cSld>
  <p:clrMapOvr>
    <a:masterClrMapping/>
  </p:clrMapOvr>
</p:sldLayout>
</file>

<file path=ppt/slideLayouts/slideLayout3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"/>
            </a:endParaRPr>
          </a:p>
          <a:p>
            <a:pPr>
              <a:defRPr/>
            </a:pPr>
            <a:fld id="{4AF87E13-E3DB-3646-BA3D-36753967EBAD}" type="slidenum">
              <a:rPr lang="en-US">
                <a:solidFill>
                  <a:srgbClr val="000000"/>
                </a:solidFill>
                <a:latin typeface="Times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"/>
            </a:endParaRPr>
          </a:p>
        </p:txBody>
      </p:sp>
    </p:spTree>
  </p:cSld>
  <p:clrMapOvr>
    <a:masterClrMapping/>
  </p:clrMapOvr>
</p:sldLayout>
</file>

<file path=ppt/slideLayouts/slideLayout3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"/>
            </a:endParaRPr>
          </a:p>
          <a:p>
            <a:pPr>
              <a:defRPr/>
            </a:pPr>
            <a:fld id="{BC223180-FCD0-8749-8F73-9EFCA2CF3BE7}" type="slidenum">
              <a:rPr lang="en-US">
                <a:solidFill>
                  <a:srgbClr val="000000"/>
                </a:solidFill>
                <a:latin typeface="Times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00200" y="1981200"/>
            <a:ext cx="33528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05400" y="1981200"/>
            <a:ext cx="33528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b="0"/>
            </a:lvl1pPr>
          </a:lstStyle>
          <a:p>
            <a:fld id="{CF7A74A8-B30E-B84B-8290-586C12EC7B8A}" type="slidenum">
              <a:rPr lang="en-US"/>
              <a:pPr/>
              <a:t>‹#›</a:t>
            </a:fld>
            <a:endParaRPr lang="en-US"/>
          </a:p>
          <a:p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9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22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940" indent="0">
              <a:buNone/>
              <a:defRPr sz="1800"/>
            </a:lvl2pPr>
            <a:lvl3pPr marL="913881" indent="0">
              <a:buNone/>
              <a:defRPr sz="1600"/>
            </a:lvl3pPr>
            <a:lvl4pPr marL="1370826" indent="0">
              <a:buNone/>
              <a:defRPr sz="1400"/>
            </a:lvl4pPr>
            <a:lvl5pPr marL="1827766" indent="0">
              <a:buNone/>
              <a:defRPr sz="1400"/>
            </a:lvl5pPr>
            <a:lvl6pPr marL="2284707" indent="0">
              <a:buNone/>
              <a:defRPr sz="1400"/>
            </a:lvl6pPr>
            <a:lvl7pPr marL="2741648" indent="0">
              <a:buNone/>
              <a:defRPr sz="1400"/>
            </a:lvl7pPr>
            <a:lvl8pPr marL="3198590" indent="0">
              <a:buNone/>
              <a:defRPr sz="1400"/>
            </a:lvl8pPr>
            <a:lvl9pPr marL="3655532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40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"/>
            </a:endParaRPr>
          </a:p>
          <a:p>
            <a:pPr>
              <a:defRPr/>
            </a:pPr>
            <a:fld id="{CC483F3F-2488-0C4F-BDC9-FEA2B57E0468}" type="slidenum">
              <a:rPr lang="en-US">
                <a:solidFill>
                  <a:srgbClr val="000000"/>
                </a:solidFill>
                <a:latin typeface="Times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"/>
            </a:endParaRPr>
          </a:p>
        </p:txBody>
      </p:sp>
    </p:spTree>
  </p:cSld>
  <p:clrMapOvr>
    <a:masterClrMapping/>
  </p:clrMapOvr>
</p:sldLayout>
</file>

<file path=ppt/slideLayouts/slideLayout401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76200"/>
            <a:ext cx="5867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2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533400" y="5638800"/>
            <a:ext cx="80772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"/>
            </a:endParaRPr>
          </a:p>
          <a:p>
            <a:pPr>
              <a:defRPr/>
            </a:pPr>
            <a:fld id="{624044A1-247C-434E-9105-3566C636892D}" type="slidenum">
              <a:rPr lang="en-US">
                <a:solidFill>
                  <a:srgbClr val="000000"/>
                </a:solidFill>
                <a:latin typeface="Times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"/>
            </a:endParaRPr>
          </a:p>
        </p:txBody>
      </p:sp>
    </p:spTree>
  </p:cSld>
  <p:clrMapOvr>
    <a:masterClrMapping/>
  </p:clrMapOvr>
</p:sldLayout>
</file>

<file path=ppt/slideLayouts/slideLayout4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035" indent="0" algn="ctr">
              <a:buNone/>
              <a:defRPr/>
            </a:lvl2pPr>
            <a:lvl3pPr marL="914071" indent="0" algn="ctr">
              <a:buNone/>
              <a:defRPr/>
            </a:lvl3pPr>
            <a:lvl4pPr marL="1371110" indent="0" algn="ctr">
              <a:buNone/>
              <a:defRPr/>
            </a:lvl4pPr>
            <a:lvl5pPr marL="1828146" indent="0" algn="ctr">
              <a:buNone/>
              <a:defRPr/>
            </a:lvl5pPr>
            <a:lvl6pPr marL="2285181" indent="0" algn="ctr">
              <a:buNone/>
              <a:defRPr/>
            </a:lvl6pPr>
            <a:lvl7pPr marL="2742219" indent="0" algn="ctr">
              <a:buNone/>
              <a:defRPr/>
            </a:lvl7pPr>
            <a:lvl8pPr marL="3199252" indent="0" algn="ctr">
              <a:buNone/>
              <a:defRPr/>
            </a:lvl8pPr>
            <a:lvl9pPr marL="3656291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527755" y="6328135"/>
            <a:ext cx="2133600" cy="365125"/>
          </a:xfrm>
          <a:prstGeom prst="rect">
            <a:avLst/>
          </a:prstGeom>
        </p:spPr>
        <p:txBody>
          <a:bodyPr vert="horz" lIns="91407" tIns="45704" rIns="91407" bIns="4570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D59F11-F73B-5846-AC0D-BB3B66F6B639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4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553200" y="6356357"/>
            <a:ext cx="2133600" cy="365125"/>
          </a:xfrm>
          <a:prstGeom prst="rect">
            <a:avLst/>
          </a:prstGeom>
        </p:spPr>
        <p:txBody>
          <a:bodyPr vert="horz" lIns="91407" tIns="45704" rIns="91407" bIns="4570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D59F11-F73B-5846-AC0D-BB3B66F6B639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4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7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20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35" indent="0">
              <a:buNone/>
              <a:defRPr sz="1800"/>
            </a:lvl2pPr>
            <a:lvl3pPr marL="914071" indent="0">
              <a:buNone/>
              <a:defRPr sz="1600"/>
            </a:lvl3pPr>
            <a:lvl4pPr marL="1371110" indent="0">
              <a:buNone/>
              <a:defRPr sz="1400"/>
            </a:lvl4pPr>
            <a:lvl5pPr marL="1828146" indent="0">
              <a:buNone/>
              <a:defRPr sz="1400"/>
            </a:lvl5pPr>
            <a:lvl6pPr marL="2285181" indent="0">
              <a:buNone/>
              <a:defRPr sz="1400"/>
            </a:lvl6pPr>
            <a:lvl7pPr marL="2742219" indent="0">
              <a:buNone/>
              <a:defRPr sz="1400"/>
            </a:lvl7pPr>
            <a:lvl8pPr marL="3199252" indent="0">
              <a:buNone/>
              <a:defRPr sz="1400"/>
            </a:lvl8pPr>
            <a:lvl9pPr marL="3656291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553200" y="6356357"/>
            <a:ext cx="2133600" cy="365125"/>
          </a:xfrm>
          <a:prstGeom prst="rect">
            <a:avLst/>
          </a:prstGeom>
        </p:spPr>
        <p:txBody>
          <a:bodyPr vert="horz" lIns="91407" tIns="45704" rIns="91407" bIns="4570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D59F11-F73B-5846-AC0D-BB3B66F6B639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4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524001"/>
            <a:ext cx="38862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24001"/>
            <a:ext cx="38862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553200" y="6356357"/>
            <a:ext cx="2133600" cy="365125"/>
          </a:xfrm>
          <a:prstGeom prst="rect">
            <a:avLst/>
          </a:prstGeom>
        </p:spPr>
        <p:txBody>
          <a:bodyPr vert="horz" lIns="91407" tIns="45704" rIns="91407" bIns="4570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D59F11-F73B-5846-AC0D-BB3B66F6B639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4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35" indent="0">
              <a:buNone/>
              <a:defRPr sz="2000" b="1"/>
            </a:lvl2pPr>
            <a:lvl3pPr marL="914071" indent="0">
              <a:buNone/>
              <a:defRPr sz="1800" b="1"/>
            </a:lvl3pPr>
            <a:lvl4pPr marL="1371110" indent="0">
              <a:buNone/>
              <a:defRPr sz="1600" b="1"/>
            </a:lvl4pPr>
            <a:lvl5pPr marL="1828146" indent="0">
              <a:buNone/>
              <a:defRPr sz="1600" b="1"/>
            </a:lvl5pPr>
            <a:lvl6pPr marL="2285181" indent="0">
              <a:buNone/>
              <a:defRPr sz="1600" b="1"/>
            </a:lvl6pPr>
            <a:lvl7pPr marL="2742219" indent="0">
              <a:buNone/>
              <a:defRPr sz="1600" b="1"/>
            </a:lvl7pPr>
            <a:lvl8pPr marL="3199252" indent="0">
              <a:buNone/>
              <a:defRPr sz="1600" b="1"/>
            </a:lvl8pPr>
            <a:lvl9pPr marL="365629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35" indent="0">
              <a:buNone/>
              <a:defRPr sz="2000" b="1"/>
            </a:lvl2pPr>
            <a:lvl3pPr marL="914071" indent="0">
              <a:buNone/>
              <a:defRPr sz="1800" b="1"/>
            </a:lvl3pPr>
            <a:lvl4pPr marL="1371110" indent="0">
              <a:buNone/>
              <a:defRPr sz="1600" b="1"/>
            </a:lvl4pPr>
            <a:lvl5pPr marL="1828146" indent="0">
              <a:buNone/>
              <a:defRPr sz="1600" b="1"/>
            </a:lvl5pPr>
            <a:lvl6pPr marL="2285181" indent="0">
              <a:buNone/>
              <a:defRPr sz="1600" b="1"/>
            </a:lvl6pPr>
            <a:lvl7pPr marL="2742219" indent="0">
              <a:buNone/>
              <a:defRPr sz="1600" b="1"/>
            </a:lvl7pPr>
            <a:lvl8pPr marL="3199252" indent="0">
              <a:buNone/>
              <a:defRPr sz="1600" b="1"/>
            </a:lvl8pPr>
            <a:lvl9pPr marL="365629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6553200" y="6356357"/>
            <a:ext cx="2133600" cy="365125"/>
          </a:xfrm>
          <a:prstGeom prst="rect">
            <a:avLst/>
          </a:prstGeom>
        </p:spPr>
        <p:txBody>
          <a:bodyPr vert="horz" lIns="91407" tIns="45704" rIns="91407" bIns="4570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D59F11-F73B-5846-AC0D-BB3B66F6B639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4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553200" y="6356357"/>
            <a:ext cx="2133600" cy="365125"/>
          </a:xfrm>
          <a:prstGeom prst="rect">
            <a:avLst/>
          </a:prstGeom>
        </p:spPr>
        <p:txBody>
          <a:bodyPr vert="horz" lIns="91407" tIns="45704" rIns="91407" bIns="4570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D59F11-F73B-5846-AC0D-BB3B66F6B639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4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553200" y="6356357"/>
            <a:ext cx="2133600" cy="365125"/>
          </a:xfrm>
          <a:prstGeom prst="rect">
            <a:avLst/>
          </a:prstGeom>
        </p:spPr>
        <p:txBody>
          <a:bodyPr vert="horz" lIns="91407" tIns="45704" rIns="91407" bIns="4570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D59F11-F73B-5846-AC0D-BB3B66F6B639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4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7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35" indent="0">
              <a:buNone/>
              <a:defRPr sz="1200"/>
            </a:lvl2pPr>
            <a:lvl3pPr marL="914071" indent="0">
              <a:buNone/>
              <a:defRPr sz="1000"/>
            </a:lvl3pPr>
            <a:lvl4pPr marL="1371110" indent="0">
              <a:buNone/>
              <a:defRPr sz="900"/>
            </a:lvl4pPr>
            <a:lvl5pPr marL="1828146" indent="0">
              <a:buNone/>
              <a:defRPr sz="900"/>
            </a:lvl5pPr>
            <a:lvl6pPr marL="2285181" indent="0">
              <a:buNone/>
              <a:defRPr sz="900"/>
            </a:lvl6pPr>
            <a:lvl7pPr marL="2742219" indent="0">
              <a:buNone/>
              <a:defRPr sz="900"/>
            </a:lvl7pPr>
            <a:lvl8pPr marL="3199252" indent="0">
              <a:buNone/>
              <a:defRPr sz="900"/>
            </a:lvl8pPr>
            <a:lvl9pPr marL="365629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553200" y="6356357"/>
            <a:ext cx="2133600" cy="365125"/>
          </a:xfrm>
          <a:prstGeom prst="rect">
            <a:avLst/>
          </a:prstGeom>
        </p:spPr>
        <p:txBody>
          <a:bodyPr vert="horz" lIns="91407" tIns="45704" rIns="91407" bIns="4570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D59F11-F73B-5846-AC0D-BB3B66F6B639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08100" y="1435101"/>
            <a:ext cx="38354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95901" y="1435101"/>
            <a:ext cx="38354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4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35" indent="0">
              <a:buNone/>
              <a:defRPr sz="2800"/>
            </a:lvl2pPr>
            <a:lvl3pPr marL="914071" indent="0">
              <a:buNone/>
              <a:defRPr sz="2400"/>
            </a:lvl3pPr>
            <a:lvl4pPr marL="1371110" indent="0">
              <a:buNone/>
              <a:defRPr sz="2000"/>
            </a:lvl4pPr>
            <a:lvl5pPr marL="1828146" indent="0">
              <a:buNone/>
              <a:defRPr sz="2000"/>
            </a:lvl5pPr>
            <a:lvl6pPr marL="2285181" indent="0">
              <a:buNone/>
              <a:defRPr sz="2000"/>
            </a:lvl6pPr>
            <a:lvl7pPr marL="2742219" indent="0">
              <a:buNone/>
              <a:defRPr sz="2000"/>
            </a:lvl7pPr>
            <a:lvl8pPr marL="3199252" indent="0">
              <a:buNone/>
              <a:defRPr sz="2000"/>
            </a:lvl8pPr>
            <a:lvl9pPr marL="3656291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35" indent="0">
              <a:buNone/>
              <a:defRPr sz="1200"/>
            </a:lvl2pPr>
            <a:lvl3pPr marL="914071" indent="0">
              <a:buNone/>
              <a:defRPr sz="1000"/>
            </a:lvl3pPr>
            <a:lvl4pPr marL="1371110" indent="0">
              <a:buNone/>
              <a:defRPr sz="900"/>
            </a:lvl4pPr>
            <a:lvl5pPr marL="1828146" indent="0">
              <a:buNone/>
              <a:defRPr sz="900"/>
            </a:lvl5pPr>
            <a:lvl6pPr marL="2285181" indent="0">
              <a:buNone/>
              <a:defRPr sz="900"/>
            </a:lvl6pPr>
            <a:lvl7pPr marL="2742219" indent="0">
              <a:buNone/>
              <a:defRPr sz="900"/>
            </a:lvl7pPr>
            <a:lvl8pPr marL="3199252" indent="0">
              <a:buNone/>
              <a:defRPr sz="900"/>
            </a:lvl8pPr>
            <a:lvl9pPr marL="365629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553200" y="6356357"/>
            <a:ext cx="2133600" cy="365125"/>
          </a:xfrm>
          <a:prstGeom prst="rect">
            <a:avLst/>
          </a:prstGeom>
        </p:spPr>
        <p:txBody>
          <a:bodyPr vert="horz" lIns="91407" tIns="45704" rIns="91407" bIns="4570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D59F11-F73B-5846-AC0D-BB3B66F6B639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4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553200" y="6356357"/>
            <a:ext cx="2133600" cy="365125"/>
          </a:xfrm>
          <a:prstGeom prst="rect">
            <a:avLst/>
          </a:prstGeom>
        </p:spPr>
        <p:txBody>
          <a:bodyPr vert="horz" lIns="91407" tIns="45704" rIns="91407" bIns="4570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D59F11-F73B-5846-AC0D-BB3B66F6B639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4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1" y="457200"/>
            <a:ext cx="1981200" cy="5334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457200"/>
            <a:ext cx="5791200" cy="5334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553200" y="6356357"/>
            <a:ext cx="2133600" cy="365125"/>
          </a:xfrm>
          <a:prstGeom prst="rect">
            <a:avLst/>
          </a:prstGeom>
        </p:spPr>
        <p:txBody>
          <a:bodyPr vert="horz" lIns="91407" tIns="45704" rIns="91407" bIns="4570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D59F11-F73B-5846-AC0D-BB3B66F6B639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4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457200"/>
            <a:ext cx="79248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1" y="1524001"/>
            <a:ext cx="7924800" cy="42672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553200" y="6356357"/>
            <a:ext cx="2133600" cy="365125"/>
          </a:xfrm>
          <a:prstGeom prst="rect">
            <a:avLst/>
          </a:prstGeom>
        </p:spPr>
        <p:txBody>
          <a:bodyPr vert="horz" lIns="91407" tIns="45704" rIns="91407" bIns="4570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D59F11-F73B-5846-AC0D-BB3B66F6B639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4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457200"/>
            <a:ext cx="79248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524001"/>
            <a:ext cx="3886200" cy="4267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24001"/>
            <a:ext cx="3886200" cy="4267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553200" y="6356357"/>
            <a:ext cx="2133600" cy="365125"/>
          </a:xfrm>
          <a:prstGeom prst="rect">
            <a:avLst/>
          </a:prstGeom>
        </p:spPr>
        <p:txBody>
          <a:bodyPr vert="horz" lIns="91407" tIns="45704" rIns="91407" bIns="4570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D59F11-F73B-5846-AC0D-BB3B66F6B639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4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3"/>
          <p:cNvSpPr txBox="1">
            <a:spLocks noChangeArrowheads="1"/>
          </p:cNvSpPr>
          <p:nvPr userDrawn="1"/>
        </p:nvSpPr>
        <p:spPr bwMode="auto">
          <a:xfrm>
            <a:off x="3505200" y="3048006"/>
            <a:ext cx="5410200" cy="369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359" tIns="45680" rIns="91359" bIns="45680">
            <a:spAutoFit/>
          </a:bodyPr>
          <a:lstStyle/>
          <a:p>
            <a:pPr>
              <a:defRPr/>
            </a:pPr>
            <a:endParaRPr lang="en-US">
              <a:latin typeface="Arial Narrow" pitchFamily="34" charset="0"/>
            </a:endParaRPr>
          </a:p>
        </p:txBody>
      </p:sp>
      <p:sp>
        <p:nvSpPr>
          <p:cNvPr id="537614" name="Rectangle 14"/>
          <p:cNvSpPr>
            <a:spLocks noGrp="1" noChangeArrowheads="1"/>
          </p:cNvSpPr>
          <p:nvPr>
            <p:ph type="ctrTitle"/>
          </p:nvPr>
        </p:nvSpPr>
        <p:spPr>
          <a:xfrm>
            <a:off x="685800" y="533400"/>
            <a:ext cx="7772400" cy="1143000"/>
          </a:xfrm>
        </p:spPr>
        <p:txBody>
          <a:bodyPr anchor="b"/>
          <a:lstStyle>
            <a:lvl1pPr algn="ctr">
              <a:defRPr sz="40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76200" y="6477016"/>
            <a:ext cx="457200" cy="276967"/>
          </a:xfrm>
          <a:prstGeom prst="rect">
            <a:avLst/>
          </a:prstGeom>
        </p:spPr>
        <p:txBody>
          <a:bodyPr wrap="square" lIns="91359" tIns="45680" rIns="91359" bIns="45680">
            <a:spAutoFit/>
          </a:bodyPr>
          <a:lstStyle/>
          <a:p>
            <a:pPr defTabSz="913603">
              <a:defRPr/>
            </a:pPr>
            <a:fld id="{3DD65DA7-1955-9245-8EB2-4945FAA2EBEF}" type="slidenum">
              <a:rPr lang="en-US" sz="1200" b="1" smtClean="0">
                <a:solidFill>
                  <a:srgbClr val="FFFFFF"/>
                </a:solidFill>
                <a:latin typeface="Arial" charset="0"/>
              </a:rPr>
              <a:pPr defTabSz="913603">
                <a:defRPr/>
              </a:pPr>
              <a:t>‹#›</a:t>
            </a:fld>
            <a:endParaRPr lang="en-US" sz="1200" b="1" dirty="0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0"/>
          </p:nvPr>
        </p:nvSpPr>
        <p:spPr>
          <a:xfrm>
            <a:off x="1752600" y="2362200"/>
            <a:ext cx="5715000" cy="2895600"/>
          </a:xfrm>
        </p:spPr>
        <p:txBody>
          <a:bodyPr/>
          <a:lstStyle>
            <a:lvl1pPr>
              <a:defRPr>
                <a:latin typeface="Arial"/>
                <a:cs typeface="Arial"/>
              </a:defRPr>
            </a:lvl1pPr>
            <a:lvl2pPr>
              <a:defRPr>
                <a:latin typeface="Arial"/>
                <a:cs typeface="Arial"/>
              </a:defRPr>
            </a:lvl2pPr>
            <a:lvl3pPr>
              <a:defRPr>
                <a:latin typeface="Arial"/>
                <a:cs typeface="Arial"/>
              </a:defRPr>
            </a:lvl3pPr>
            <a:lvl4pPr>
              <a:defRPr>
                <a:latin typeface="Arial"/>
                <a:cs typeface="Arial"/>
              </a:defRPr>
            </a:lvl4pPr>
            <a:lvl5pPr>
              <a:defRPr>
                <a:latin typeface="Arial"/>
                <a:cs typeface="Arial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11" name="Picture 5"/>
          <p:cNvPicPr>
            <a:picLocks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3"/>
          <p:cNvSpPr txBox="1">
            <a:spLocks noChangeArrowheads="1"/>
          </p:cNvSpPr>
          <p:nvPr userDrawn="1"/>
        </p:nvSpPr>
        <p:spPr bwMode="auto">
          <a:xfrm>
            <a:off x="3505200" y="3048006"/>
            <a:ext cx="5410200" cy="369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359" tIns="45680" rIns="91359" bIns="45680">
            <a:spAutoFit/>
          </a:bodyPr>
          <a:lstStyle/>
          <a:p>
            <a:pPr>
              <a:defRPr/>
            </a:pPr>
            <a:endParaRPr lang="en-US">
              <a:latin typeface="Arial Narrow" pitchFamily="34" charset="0"/>
            </a:endParaRPr>
          </a:p>
        </p:txBody>
      </p:sp>
      <p:sp>
        <p:nvSpPr>
          <p:cNvPr id="537614" name="Rectangle 14"/>
          <p:cNvSpPr>
            <a:spLocks noGrp="1" noChangeArrowheads="1"/>
          </p:cNvSpPr>
          <p:nvPr>
            <p:ph type="ctrTitle"/>
          </p:nvPr>
        </p:nvSpPr>
        <p:spPr>
          <a:xfrm>
            <a:off x="685800" y="533400"/>
            <a:ext cx="7772400" cy="1143000"/>
          </a:xfrm>
        </p:spPr>
        <p:txBody>
          <a:bodyPr anchor="b"/>
          <a:lstStyle>
            <a:lvl1pPr algn="ctr">
              <a:defRPr sz="40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2209800" y="6428618"/>
            <a:ext cx="4572000" cy="276967"/>
          </a:xfrm>
          <a:prstGeom prst="rect">
            <a:avLst/>
          </a:prstGeom>
        </p:spPr>
        <p:txBody>
          <a:bodyPr lIns="91359" tIns="45680" rIns="91359" bIns="45680">
            <a:spAutoFit/>
          </a:bodyPr>
          <a:lstStyle/>
          <a:p>
            <a:pPr algn="ctr" defTabSz="913603">
              <a:defRPr/>
            </a:pPr>
            <a:r>
              <a:rPr lang="en-US" sz="1200" b="1" dirty="0" smtClean="0">
                <a:solidFill>
                  <a:srgbClr val="FFFFFF"/>
                </a:solidFill>
                <a:latin typeface="Arial" charset="0"/>
              </a:rPr>
              <a:t>     </a:t>
            </a:r>
            <a:endParaRPr lang="en-US" sz="1200" b="1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76200" y="6477016"/>
            <a:ext cx="457200" cy="276967"/>
          </a:xfrm>
          <a:prstGeom prst="rect">
            <a:avLst/>
          </a:prstGeom>
        </p:spPr>
        <p:txBody>
          <a:bodyPr wrap="square" lIns="91359" tIns="45680" rIns="91359" bIns="45680">
            <a:spAutoFit/>
          </a:bodyPr>
          <a:lstStyle/>
          <a:p>
            <a:pPr defTabSz="913603">
              <a:defRPr/>
            </a:pPr>
            <a:fld id="{3DD65DA7-1955-9245-8EB2-4945FAA2EBEF}" type="slidenum">
              <a:rPr lang="en-US" sz="1200" b="1" smtClean="0">
                <a:solidFill>
                  <a:srgbClr val="FFFFFF"/>
                </a:solidFill>
                <a:latin typeface="Arial" charset="0"/>
              </a:rPr>
              <a:pPr defTabSz="913603">
                <a:defRPr/>
              </a:pPr>
              <a:t>‹#›</a:t>
            </a:fld>
            <a:endParaRPr lang="en-US" sz="1200" b="1" dirty="0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0"/>
          </p:nvPr>
        </p:nvSpPr>
        <p:spPr>
          <a:xfrm>
            <a:off x="1752600" y="2362200"/>
            <a:ext cx="5715000" cy="2895600"/>
          </a:xfrm>
        </p:spPr>
        <p:txBody>
          <a:bodyPr/>
          <a:lstStyle>
            <a:lvl1pPr>
              <a:defRPr>
                <a:latin typeface="Arial"/>
                <a:cs typeface="Arial"/>
              </a:defRPr>
            </a:lvl1pPr>
            <a:lvl2pPr>
              <a:defRPr>
                <a:latin typeface="Arial"/>
                <a:cs typeface="Arial"/>
              </a:defRPr>
            </a:lvl2pPr>
            <a:lvl3pPr>
              <a:defRPr>
                <a:latin typeface="Arial"/>
                <a:cs typeface="Arial"/>
              </a:defRPr>
            </a:lvl3pPr>
            <a:lvl4pPr>
              <a:defRPr>
                <a:latin typeface="Arial"/>
                <a:cs typeface="Arial"/>
              </a:defRPr>
            </a:lvl4pPr>
            <a:lvl5pPr>
              <a:defRPr>
                <a:latin typeface="Arial"/>
                <a:cs typeface="Arial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3"/>
          <p:cNvSpPr txBox="1">
            <a:spLocks noChangeArrowheads="1"/>
          </p:cNvSpPr>
          <p:nvPr userDrawn="1"/>
        </p:nvSpPr>
        <p:spPr bwMode="auto">
          <a:xfrm>
            <a:off x="3505200" y="3048006"/>
            <a:ext cx="5410200" cy="369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359" tIns="45680" rIns="91359" bIns="45680">
            <a:spAutoFit/>
          </a:bodyPr>
          <a:lstStyle/>
          <a:p>
            <a:pPr>
              <a:defRPr/>
            </a:pPr>
            <a:endParaRPr lang="en-US">
              <a:latin typeface="Arial Narrow" pitchFamily="34" charset="0"/>
            </a:endParaRPr>
          </a:p>
        </p:txBody>
      </p:sp>
      <p:sp>
        <p:nvSpPr>
          <p:cNvPr id="537614" name="Rectangle 14"/>
          <p:cNvSpPr>
            <a:spLocks noGrp="1" noChangeArrowheads="1"/>
          </p:cNvSpPr>
          <p:nvPr>
            <p:ph type="ctrTitle"/>
          </p:nvPr>
        </p:nvSpPr>
        <p:spPr>
          <a:xfrm>
            <a:off x="685800" y="533400"/>
            <a:ext cx="7772400" cy="1143000"/>
          </a:xfrm>
        </p:spPr>
        <p:txBody>
          <a:bodyPr anchor="b"/>
          <a:lstStyle>
            <a:lvl1pPr algn="ctr">
              <a:defRPr sz="40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0"/>
          </p:nvPr>
        </p:nvSpPr>
        <p:spPr>
          <a:xfrm>
            <a:off x="1752600" y="2362200"/>
            <a:ext cx="5715000" cy="2895600"/>
          </a:xfrm>
        </p:spPr>
        <p:txBody>
          <a:bodyPr/>
          <a:lstStyle>
            <a:lvl1pPr>
              <a:defRPr>
                <a:latin typeface="Arial"/>
                <a:cs typeface="Arial"/>
              </a:defRPr>
            </a:lvl1pPr>
            <a:lvl2pPr>
              <a:defRPr>
                <a:latin typeface="Arial"/>
                <a:cs typeface="Arial"/>
              </a:defRPr>
            </a:lvl2pPr>
            <a:lvl3pPr>
              <a:defRPr>
                <a:latin typeface="Arial"/>
                <a:cs typeface="Arial"/>
              </a:defRPr>
            </a:lvl3pPr>
            <a:lvl4pPr>
              <a:defRPr>
                <a:latin typeface="Arial"/>
                <a:cs typeface="Arial"/>
              </a:defRPr>
            </a:lvl4pPr>
            <a:lvl5pPr>
              <a:defRPr>
                <a:latin typeface="Arial"/>
                <a:cs typeface="Arial"/>
              </a:defRPr>
            </a:lvl5pPr>
          </a:lstStyle>
          <a:p>
            <a:pPr lvl="0"/>
            <a:endParaRPr lang="en-US" dirty="0"/>
          </a:p>
        </p:txBody>
      </p:sp>
      <p:pic>
        <p:nvPicPr>
          <p:cNvPr id="6" name="Picture 5"/>
          <p:cNvPicPr>
            <a:picLocks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4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3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6704" indent="0" algn="ctr">
              <a:buNone/>
              <a:defRPr/>
            </a:lvl2pPr>
            <a:lvl3pPr marL="913413" indent="0" algn="ctr">
              <a:buNone/>
              <a:defRPr/>
            </a:lvl3pPr>
            <a:lvl4pPr marL="1370126" indent="0" algn="ctr">
              <a:buNone/>
              <a:defRPr/>
            </a:lvl4pPr>
            <a:lvl5pPr marL="1826832" indent="0" algn="ctr">
              <a:buNone/>
              <a:defRPr/>
            </a:lvl5pPr>
            <a:lvl6pPr marL="2283537" indent="0" algn="ctr">
              <a:buNone/>
              <a:defRPr/>
            </a:lvl6pPr>
            <a:lvl7pPr marL="2740246" indent="0" algn="ctr">
              <a:buNone/>
              <a:defRPr/>
            </a:lvl7pPr>
            <a:lvl8pPr marL="3196956" indent="0" algn="ctr">
              <a:buNone/>
              <a:defRPr/>
            </a:lvl8pPr>
            <a:lvl9pPr marL="3653662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"/>
            </a:endParaRPr>
          </a:p>
          <a:p>
            <a:pPr>
              <a:defRPr/>
            </a:pPr>
            <a:fld id="{82BD82DE-B634-FC49-B861-B4240986EEF6}" type="slidenum">
              <a:rPr lang="en-US">
                <a:solidFill>
                  <a:srgbClr val="000000"/>
                </a:solidFill>
                <a:latin typeface="Times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"/>
            </a:endParaRPr>
          </a:p>
        </p:txBody>
      </p:sp>
    </p:spTree>
  </p:cSld>
  <p:clrMapOvr>
    <a:masterClrMapping/>
  </p:clrMapOvr>
</p:sldLayout>
</file>

<file path=ppt/slideLayouts/slideLayout4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"/>
            </a:endParaRPr>
          </a:p>
          <a:p>
            <a:pPr>
              <a:defRPr/>
            </a:pPr>
            <a:fld id="{3FB4F397-917F-B049-8EDB-46AA639ACEA0}" type="slidenum">
              <a:rPr lang="en-US">
                <a:solidFill>
                  <a:srgbClr val="000000"/>
                </a:solidFill>
                <a:latin typeface="Times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"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40" indent="0">
              <a:buNone/>
              <a:defRPr sz="2000" b="1"/>
            </a:lvl2pPr>
            <a:lvl3pPr marL="913881" indent="0">
              <a:buNone/>
              <a:defRPr sz="1800" b="1"/>
            </a:lvl3pPr>
            <a:lvl4pPr marL="1370826" indent="0">
              <a:buNone/>
              <a:defRPr sz="1600" b="1"/>
            </a:lvl4pPr>
            <a:lvl5pPr marL="1827766" indent="0">
              <a:buNone/>
              <a:defRPr sz="1600" b="1"/>
            </a:lvl5pPr>
            <a:lvl6pPr marL="2284707" indent="0">
              <a:buNone/>
              <a:defRPr sz="1600" b="1"/>
            </a:lvl6pPr>
            <a:lvl7pPr marL="2741648" indent="0">
              <a:buNone/>
              <a:defRPr sz="1600" b="1"/>
            </a:lvl7pPr>
            <a:lvl8pPr marL="3198590" indent="0">
              <a:buNone/>
              <a:defRPr sz="1600" b="1"/>
            </a:lvl8pPr>
            <a:lvl9pPr marL="3655532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2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40" indent="0">
              <a:buNone/>
              <a:defRPr sz="2000" b="1"/>
            </a:lvl2pPr>
            <a:lvl3pPr marL="913881" indent="0">
              <a:buNone/>
              <a:defRPr sz="1800" b="1"/>
            </a:lvl3pPr>
            <a:lvl4pPr marL="1370826" indent="0">
              <a:buNone/>
              <a:defRPr sz="1600" b="1"/>
            </a:lvl4pPr>
            <a:lvl5pPr marL="1827766" indent="0">
              <a:buNone/>
              <a:defRPr sz="1600" b="1"/>
            </a:lvl5pPr>
            <a:lvl6pPr marL="2284707" indent="0">
              <a:buNone/>
              <a:defRPr sz="1600" b="1"/>
            </a:lvl6pPr>
            <a:lvl7pPr marL="2741648" indent="0">
              <a:buNone/>
              <a:defRPr sz="1600" b="1"/>
            </a:lvl7pPr>
            <a:lvl8pPr marL="3198590" indent="0">
              <a:buNone/>
              <a:defRPr sz="1600" b="1"/>
            </a:lvl8pPr>
            <a:lvl9pPr marL="3655532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2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8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4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9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32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704" indent="0">
              <a:buNone/>
              <a:defRPr sz="1800"/>
            </a:lvl2pPr>
            <a:lvl3pPr marL="913413" indent="0">
              <a:buNone/>
              <a:defRPr sz="1600"/>
            </a:lvl3pPr>
            <a:lvl4pPr marL="1370126" indent="0">
              <a:buNone/>
              <a:defRPr sz="1400"/>
            </a:lvl4pPr>
            <a:lvl5pPr marL="1826832" indent="0">
              <a:buNone/>
              <a:defRPr sz="1400"/>
            </a:lvl5pPr>
            <a:lvl6pPr marL="2283537" indent="0">
              <a:buNone/>
              <a:defRPr sz="1400"/>
            </a:lvl6pPr>
            <a:lvl7pPr marL="2740246" indent="0">
              <a:buNone/>
              <a:defRPr sz="1400"/>
            </a:lvl7pPr>
            <a:lvl8pPr marL="3196956" indent="0">
              <a:buNone/>
              <a:defRPr sz="1400"/>
            </a:lvl8pPr>
            <a:lvl9pPr marL="3653662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"/>
            </a:endParaRPr>
          </a:p>
          <a:p>
            <a:pPr>
              <a:defRPr/>
            </a:pPr>
            <a:fld id="{5059A090-0721-CB4F-B19B-3EC789438C5A}" type="slidenum">
              <a:rPr lang="en-US">
                <a:solidFill>
                  <a:srgbClr val="000000"/>
                </a:solidFill>
                <a:latin typeface="Times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"/>
            </a:endParaRPr>
          </a:p>
        </p:txBody>
      </p:sp>
    </p:spTree>
  </p:cSld>
  <p:clrMapOvr>
    <a:masterClrMapping/>
  </p:clrMapOvr>
</p:sldLayout>
</file>

<file path=ppt/slideLayouts/slideLayout4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"/>
            </a:endParaRPr>
          </a:p>
          <a:p>
            <a:pPr>
              <a:defRPr/>
            </a:pPr>
            <a:fld id="{9762D863-53FD-9040-BED1-0EFC38FEC720}" type="slidenum">
              <a:rPr lang="en-US">
                <a:solidFill>
                  <a:srgbClr val="000000"/>
                </a:solidFill>
                <a:latin typeface="Times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"/>
            </a:endParaRPr>
          </a:p>
        </p:txBody>
      </p:sp>
    </p:spTree>
  </p:cSld>
  <p:clrMapOvr>
    <a:masterClrMapping/>
  </p:clrMapOvr>
</p:sldLayout>
</file>

<file path=ppt/slideLayouts/slideLayout4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2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704" indent="0">
              <a:buNone/>
              <a:defRPr sz="2000" b="1"/>
            </a:lvl2pPr>
            <a:lvl3pPr marL="913413" indent="0">
              <a:buNone/>
              <a:defRPr sz="1800" b="1"/>
            </a:lvl3pPr>
            <a:lvl4pPr marL="1370126" indent="0">
              <a:buNone/>
              <a:defRPr sz="1600" b="1"/>
            </a:lvl4pPr>
            <a:lvl5pPr marL="1826832" indent="0">
              <a:buNone/>
              <a:defRPr sz="1600" b="1"/>
            </a:lvl5pPr>
            <a:lvl6pPr marL="2283537" indent="0">
              <a:buNone/>
              <a:defRPr sz="1600" b="1"/>
            </a:lvl6pPr>
            <a:lvl7pPr marL="2740246" indent="0">
              <a:buNone/>
              <a:defRPr sz="1600" b="1"/>
            </a:lvl7pPr>
            <a:lvl8pPr marL="3196956" indent="0">
              <a:buNone/>
              <a:defRPr sz="1600" b="1"/>
            </a:lvl8pPr>
            <a:lvl9pPr marL="3653662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4" y="153512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704" indent="0">
              <a:buNone/>
              <a:defRPr sz="2000" b="1"/>
            </a:lvl2pPr>
            <a:lvl3pPr marL="913413" indent="0">
              <a:buNone/>
              <a:defRPr sz="1800" b="1"/>
            </a:lvl3pPr>
            <a:lvl4pPr marL="1370126" indent="0">
              <a:buNone/>
              <a:defRPr sz="1600" b="1"/>
            </a:lvl4pPr>
            <a:lvl5pPr marL="1826832" indent="0">
              <a:buNone/>
              <a:defRPr sz="1600" b="1"/>
            </a:lvl5pPr>
            <a:lvl6pPr marL="2283537" indent="0">
              <a:buNone/>
              <a:defRPr sz="1600" b="1"/>
            </a:lvl6pPr>
            <a:lvl7pPr marL="2740246" indent="0">
              <a:buNone/>
              <a:defRPr sz="1600" b="1"/>
            </a:lvl7pPr>
            <a:lvl8pPr marL="3196956" indent="0">
              <a:buNone/>
              <a:defRPr sz="1600" b="1"/>
            </a:lvl8pPr>
            <a:lvl9pPr marL="3653662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4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"/>
            </a:endParaRPr>
          </a:p>
          <a:p>
            <a:pPr>
              <a:defRPr/>
            </a:pPr>
            <a:fld id="{385E7828-5705-A144-B323-BB45239AC99A}" type="slidenum">
              <a:rPr lang="en-US">
                <a:solidFill>
                  <a:srgbClr val="000000"/>
                </a:solidFill>
                <a:latin typeface="Times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"/>
            </a:endParaRPr>
          </a:p>
        </p:txBody>
      </p:sp>
    </p:spTree>
  </p:cSld>
  <p:clrMapOvr>
    <a:masterClrMapping/>
  </p:clrMapOvr>
</p:sldLayout>
</file>

<file path=ppt/slideLayouts/slideLayout4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"/>
            </a:endParaRPr>
          </a:p>
          <a:p>
            <a:pPr>
              <a:defRPr/>
            </a:pPr>
            <a:fld id="{5BEFA92E-F35F-E849-8128-269EE24D157A}" type="slidenum">
              <a:rPr lang="en-US">
                <a:solidFill>
                  <a:srgbClr val="000000"/>
                </a:solidFill>
                <a:latin typeface="Times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"/>
            </a:endParaRPr>
          </a:p>
        </p:txBody>
      </p:sp>
    </p:spTree>
  </p:cSld>
  <p:clrMapOvr>
    <a:masterClrMapping/>
  </p:clrMapOvr>
</p:sldLayout>
</file>

<file path=ppt/slideLayouts/slideLayout4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"/>
            </a:endParaRPr>
          </a:p>
          <a:p>
            <a:pPr>
              <a:defRPr/>
            </a:pPr>
            <a:fld id="{7910DFFD-8703-DD44-B0D3-2E08ADF8F127}" type="slidenum">
              <a:rPr lang="en-US">
                <a:solidFill>
                  <a:srgbClr val="000000"/>
                </a:solidFill>
                <a:latin typeface="Times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"/>
            </a:endParaRPr>
          </a:p>
        </p:txBody>
      </p:sp>
    </p:spTree>
  </p:cSld>
  <p:clrMapOvr>
    <a:masterClrMapping/>
  </p:clrMapOvr>
</p:sldLayout>
</file>

<file path=ppt/slideLayouts/slideLayout4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9" y="27305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2" y="27307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9" y="1435106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704" indent="0">
              <a:buNone/>
              <a:defRPr sz="1200"/>
            </a:lvl2pPr>
            <a:lvl3pPr marL="913413" indent="0">
              <a:buNone/>
              <a:defRPr sz="1000"/>
            </a:lvl3pPr>
            <a:lvl4pPr marL="1370126" indent="0">
              <a:buNone/>
              <a:defRPr sz="900"/>
            </a:lvl4pPr>
            <a:lvl5pPr marL="1826832" indent="0">
              <a:buNone/>
              <a:defRPr sz="900"/>
            </a:lvl5pPr>
            <a:lvl6pPr marL="2283537" indent="0">
              <a:buNone/>
              <a:defRPr sz="900"/>
            </a:lvl6pPr>
            <a:lvl7pPr marL="2740246" indent="0">
              <a:buNone/>
              <a:defRPr sz="900"/>
            </a:lvl7pPr>
            <a:lvl8pPr marL="3196956" indent="0">
              <a:buNone/>
              <a:defRPr sz="900"/>
            </a:lvl8pPr>
            <a:lvl9pPr marL="3653662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"/>
            </a:endParaRPr>
          </a:p>
          <a:p>
            <a:pPr>
              <a:defRPr/>
            </a:pPr>
            <a:fld id="{63301350-95E1-8245-B5B3-47C5041E0D6A}" type="slidenum">
              <a:rPr lang="en-US">
                <a:solidFill>
                  <a:srgbClr val="000000"/>
                </a:solidFill>
                <a:latin typeface="Times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"/>
            </a:endParaRPr>
          </a:p>
        </p:txBody>
      </p:sp>
    </p:spTree>
  </p:cSld>
  <p:clrMapOvr>
    <a:masterClrMapping/>
  </p:clrMapOvr>
</p:sldLayout>
</file>

<file path=ppt/slideLayouts/slideLayout4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1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704" indent="0">
              <a:buNone/>
              <a:defRPr sz="2800"/>
            </a:lvl2pPr>
            <a:lvl3pPr marL="913413" indent="0">
              <a:buNone/>
              <a:defRPr sz="2400"/>
            </a:lvl3pPr>
            <a:lvl4pPr marL="1370126" indent="0">
              <a:buNone/>
              <a:defRPr sz="2000"/>
            </a:lvl4pPr>
            <a:lvl5pPr marL="1826832" indent="0">
              <a:buNone/>
              <a:defRPr sz="2000"/>
            </a:lvl5pPr>
            <a:lvl6pPr marL="2283537" indent="0">
              <a:buNone/>
              <a:defRPr sz="2000"/>
            </a:lvl6pPr>
            <a:lvl7pPr marL="2740246" indent="0">
              <a:buNone/>
              <a:defRPr sz="2000"/>
            </a:lvl7pPr>
            <a:lvl8pPr marL="3196956" indent="0">
              <a:buNone/>
              <a:defRPr sz="2000"/>
            </a:lvl8pPr>
            <a:lvl9pPr marL="3653662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1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6704" indent="0">
              <a:buNone/>
              <a:defRPr sz="1200"/>
            </a:lvl2pPr>
            <a:lvl3pPr marL="913413" indent="0">
              <a:buNone/>
              <a:defRPr sz="1000"/>
            </a:lvl3pPr>
            <a:lvl4pPr marL="1370126" indent="0">
              <a:buNone/>
              <a:defRPr sz="900"/>
            </a:lvl4pPr>
            <a:lvl5pPr marL="1826832" indent="0">
              <a:buNone/>
              <a:defRPr sz="900"/>
            </a:lvl5pPr>
            <a:lvl6pPr marL="2283537" indent="0">
              <a:buNone/>
              <a:defRPr sz="900"/>
            </a:lvl6pPr>
            <a:lvl7pPr marL="2740246" indent="0">
              <a:buNone/>
              <a:defRPr sz="900"/>
            </a:lvl7pPr>
            <a:lvl8pPr marL="3196956" indent="0">
              <a:buNone/>
              <a:defRPr sz="900"/>
            </a:lvl8pPr>
            <a:lvl9pPr marL="3653662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"/>
            </a:endParaRPr>
          </a:p>
          <a:p>
            <a:pPr>
              <a:defRPr/>
            </a:pPr>
            <a:fld id="{1538805D-BF30-C84F-8B54-D66F9B1B17E2}" type="slidenum">
              <a:rPr lang="en-US">
                <a:solidFill>
                  <a:srgbClr val="000000"/>
                </a:solidFill>
                <a:latin typeface="Times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"/>
            </a:endParaRPr>
          </a:p>
        </p:txBody>
      </p:sp>
    </p:spTree>
  </p:cSld>
  <p:clrMapOvr>
    <a:masterClrMapping/>
  </p:clrMapOvr>
</p:sldLayout>
</file>

<file path=ppt/slideLayouts/slideLayout4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"/>
            </a:endParaRPr>
          </a:p>
          <a:p>
            <a:pPr>
              <a:defRPr/>
            </a:pPr>
            <a:fld id="{4AF87E13-E3DB-3646-BA3D-36753967EBAD}" type="slidenum">
              <a:rPr lang="en-US">
                <a:solidFill>
                  <a:srgbClr val="000000"/>
                </a:solidFill>
                <a:latin typeface="Times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"/>
            </a:endParaRPr>
          </a:p>
        </p:txBody>
      </p:sp>
    </p:spTree>
  </p:cSld>
  <p:clrMapOvr>
    <a:masterClrMapping/>
  </p:clrMapOvr>
</p:sldLayout>
</file>

<file path=ppt/slideLayouts/slideLayout4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"/>
            </a:endParaRPr>
          </a:p>
          <a:p>
            <a:pPr>
              <a:defRPr/>
            </a:pPr>
            <a:fld id="{BC223180-FCD0-8749-8F73-9EFCA2CF3BE7}" type="slidenum">
              <a:rPr lang="en-US">
                <a:solidFill>
                  <a:srgbClr val="000000"/>
                </a:solidFill>
                <a:latin typeface="Times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"/>
            </a:endParaRPr>
          </a:p>
        </p:txBody>
      </p:sp>
    </p:spTree>
  </p:cSld>
  <p:clrMapOvr>
    <a:masterClrMapping/>
  </p:clrMapOvr>
</p:sldLayout>
</file>

<file path=ppt/slideLayouts/slideLayout42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"/>
            </a:endParaRPr>
          </a:p>
          <a:p>
            <a:pPr>
              <a:defRPr/>
            </a:pPr>
            <a:fld id="{CC483F3F-2488-0C4F-BDC9-FEA2B57E0468}" type="slidenum">
              <a:rPr lang="en-US">
                <a:solidFill>
                  <a:srgbClr val="000000"/>
                </a:solidFill>
                <a:latin typeface="Times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"/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4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3"/>
          <p:cNvSpPr txBox="1">
            <a:spLocks noChangeArrowheads="1"/>
          </p:cNvSpPr>
          <p:nvPr userDrawn="1"/>
        </p:nvSpPr>
        <p:spPr bwMode="auto">
          <a:xfrm>
            <a:off x="3505200" y="3048003"/>
            <a:ext cx="5410200" cy="36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07" tIns="45704" rIns="91407" bIns="45704">
            <a:spAutoFit/>
          </a:bodyPr>
          <a:lstStyle/>
          <a:p>
            <a:pPr>
              <a:defRPr/>
            </a:pPr>
            <a:endParaRPr lang="en-US">
              <a:latin typeface="Arial Narrow" pitchFamily="34" charset="0"/>
            </a:endParaRPr>
          </a:p>
        </p:txBody>
      </p:sp>
      <p:sp>
        <p:nvSpPr>
          <p:cNvPr id="537614" name="Rectangle 14"/>
          <p:cNvSpPr>
            <a:spLocks noGrp="1" noChangeArrowheads="1"/>
          </p:cNvSpPr>
          <p:nvPr>
            <p:ph type="ctrTitle"/>
          </p:nvPr>
        </p:nvSpPr>
        <p:spPr>
          <a:xfrm>
            <a:off x="685800" y="533400"/>
            <a:ext cx="7772400" cy="1143000"/>
          </a:xfrm>
        </p:spPr>
        <p:txBody>
          <a:bodyPr anchor="b"/>
          <a:lstStyle>
            <a:lvl1pPr algn="ctr">
              <a:defRPr sz="40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76200" y="6477006"/>
            <a:ext cx="457200" cy="276967"/>
          </a:xfrm>
          <a:prstGeom prst="rect">
            <a:avLst/>
          </a:prstGeom>
        </p:spPr>
        <p:txBody>
          <a:bodyPr wrap="square" lIns="91407" tIns="45704" rIns="91407" bIns="45704">
            <a:spAutoFit/>
          </a:bodyPr>
          <a:lstStyle/>
          <a:p>
            <a:pPr defTabSz="914071">
              <a:defRPr/>
            </a:pPr>
            <a:fld id="{3DD65DA7-1955-9245-8EB2-4945FAA2EBEF}" type="slidenum">
              <a:rPr lang="en-US" sz="1200" b="1" smtClean="0">
                <a:solidFill>
                  <a:srgbClr val="FFFFFF"/>
                </a:solidFill>
                <a:latin typeface="Arial" charset="0"/>
              </a:rPr>
              <a:pPr defTabSz="914071">
                <a:defRPr/>
              </a:pPr>
              <a:t>‹#›</a:t>
            </a:fld>
            <a:endParaRPr lang="en-US" sz="1200" b="1" dirty="0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0"/>
          </p:nvPr>
        </p:nvSpPr>
        <p:spPr>
          <a:xfrm>
            <a:off x="1752600" y="2362200"/>
            <a:ext cx="5715000" cy="2895600"/>
          </a:xfrm>
        </p:spPr>
        <p:txBody>
          <a:bodyPr/>
          <a:lstStyle>
            <a:lvl1pPr>
              <a:defRPr>
                <a:latin typeface="Arial"/>
                <a:cs typeface="Arial"/>
              </a:defRPr>
            </a:lvl1pPr>
            <a:lvl2pPr>
              <a:defRPr>
                <a:latin typeface="Arial"/>
                <a:cs typeface="Arial"/>
              </a:defRPr>
            </a:lvl2pPr>
            <a:lvl3pPr>
              <a:defRPr>
                <a:latin typeface="Arial"/>
                <a:cs typeface="Arial"/>
              </a:defRPr>
            </a:lvl3pPr>
            <a:lvl4pPr>
              <a:defRPr>
                <a:latin typeface="Arial"/>
                <a:cs typeface="Arial"/>
              </a:defRPr>
            </a:lvl4pPr>
            <a:lvl5pPr>
              <a:defRPr>
                <a:latin typeface="Arial"/>
                <a:cs typeface="Arial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11" name="Picture 5"/>
          <p:cNvPicPr>
            <a:picLocks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3"/>
          <p:cNvSpPr txBox="1">
            <a:spLocks noChangeArrowheads="1"/>
          </p:cNvSpPr>
          <p:nvPr userDrawn="1"/>
        </p:nvSpPr>
        <p:spPr bwMode="auto">
          <a:xfrm>
            <a:off x="3505200" y="3048003"/>
            <a:ext cx="5410200" cy="36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07" tIns="45704" rIns="91407" bIns="45704">
            <a:spAutoFit/>
          </a:bodyPr>
          <a:lstStyle/>
          <a:p>
            <a:pPr>
              <a:defRPr/>
            </a:pPr>
            <a:endParaRPr lang="en-US">
              <a:latin typeface="Arial Narrow" pitchFamily="34" charset="0"/>
            </a:endParaRPr>
          </a:p>
        </p:txBody>
      </p:sp>
      <p:sp>
        <p:nvSpPr>
          <p:cNvPr id="537614" name="Rectangle 14"/>
          <p:cNvSpPr>
            <a:spLocks noGrp="1" noChangeArrowheads="1"/>
          </p:cNvSpPr>
          <p:nvPr>
            <p:ph type="ctrTitle"/>
          </p:nvPr>
        </p:nvSpPr>
        <p:spPr>
          <a:xfrm>
            <a:off x="685800" y="533400"/>
            <a:ext cx="7772400" cy="1143000"/>
          </a:xfrm>
        </p:spPr>
        <p:txBody>
          <a:bodyPr anchor="b"/>
          <a:lstStyle>
            <a:lvl1pPr algn="ctr">
              <a:defRPr sz="40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2209800" y="6428608"/>
            <a:ext cx="4572000" cy="276967"/>
          </a:xfrm>
          <a:prstGeom prst="rect">
            <a:avLst/>
          </a:prstGeom>
        </p:spPr>
        <p:txBody>
          <a:bodyPr lIns="91407" tIns="45704" rIns="91407" bIns="45704">
            <a:spAutoFit/>
          </a:bodyPr>
          <a:lstStyle/>
          <a:p>
            <a:pPr algn="ctr" defTabSz="914071">
              <a:defRPr/>
            </a:pPr>
            <a:r>
              <a:rPr lang="en-US" sz="1200" b="1" dirty="0" smtClean="0">
                <a:solidFill>
                  <a:srgbClr val="FFFFFF"/>
                </a:solidFill>
                <a:latin typeface="Arial" charset="0"/>
              </a:rPr>
              <a:t>     </a:t>
            </a:r>
            <a:endParaRPr lang="en-US" sz="1200" b="1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76200" y="6477006"/>
            <a:ext cx="457200" cy="276967"/>
          </a:xfrm>
          <a:prstGeom prst="rect">
            <a:avLst/>
          </a:prstGeom>
        </p:spPr>
        <p:txBody>
          <a:bodyPr wrap="square" lIns="91407" tIns="45704" rIns="91407" bIns="45704">
            <a:spAutoFit/>
          </a:bodyPr>
          <a:lstStyle/>
          <a:p>
            <a:pPr defTabSz="914071">
              <a:defRPr/>
            </a:pPr>
            <a:fld id="{3DD65DA7-1955-9245-8EB2-4945FAA2EBEF}" type="slidenum">
              <a:rPr lang="en-US" sz="1200" b="1" smtClean="0">
                <a:solidFill>
                  <a:srgbClr val="FFFFFF"/>
                </a:solidFill>
                <a:latin typeface="Arial" charset="0"/>
              </a:rPr>
              <a:pPr defTabSz="914071">
                <a:defRPr/>
              </a:pPr>
              <a:t>‹#›</a:t>
            </a:fld>
            <a:endParaRPr lang="en-US" sz="1200" b="1" dirty="0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0"/>
          </p:nvPr>
        </p:nvSpPr>
        <p:spPr>
          <a:xfrm>
            <a:off x="1752600" y="2362200"/>
            <a:ext cx="5715000" cy="2895600"/>
          </a:xfrm>
        </p:spPr>
        <p:txBody>
          <a:bodyPr/>
          <a:lstStyle>
            <a:lvl1pPr>
              <a:defRPr>
                <a:latin typeface="Arial"/>
                <a:cs typeface="Arial"/>
              </a:defRPr>
            </a:lvl1pPr>
            <a:lvl2pPr>
              <a:defRPr>
                <a:latin typeface="Arial"/>
                <a:cs typeface="Arial"/>
              </a:defRPr>
            </a:lvl2pPr>
            <a:lvl3pPr>
              <a:defRPr>
                <a:latin typeface="Arial"/>
                <a:cs typeface="Arial"/>
              </a:defRPr>
            </a:lvl3pPr>
            <a:lvl4pPr>
              <a:defRPr>
                <a:latin typeface="Arial"/>
                <a:cs typeface="Arial"/>
              </a:defRPr>
            </a:lvl4pPr>
            <a:lvl5pPr>
              <a:defRPr>
                <a:latin typeface="Arial"/>
                <a:cs typeface="Arial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3"/>
          <p:cNvSpPr txBox="1">
            <a:spLocks noChangeArrowheads="1"/>
          </p:cNvSpPr>
          <p:nvPr userDrawn="1"/>
        </p:nvSpPr>
        <p:spPr bwMode="auto">
          <a:xfrm>
            <a:off x="3505200" y="3048003"/>
            <a:ext cx="5410200" cy="36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07" tIns="45704" rIns="91407" bIns="45704">
            <a:spAutoFit/>
          </a:bodyPr>
          <a:lstStyle/>
          <a:p>
            <a:pPr>
              <a:defRPr/>
            </a:pPr>
            <a:endParaRPr lang="en-US">
              <a:latin typeface="Arial Narrow" pitchFamily="34" charset="0"/>
            </a:endParaRPr>
          </a:p>
        </p:txBody>
      </p:sp>
      <p:sp>
        <p:nvSpPr>
          <p:cNvPr id="537614" name="Rectangle 14"/>
          <p:cNvSpPr>
            <a:spLocks noGrp="1" noChangeArrowheads="1"/>
          </p:cNvSpPr>
          <p:nvPr>
            <p:ph type="ctrTitle"/>
          </p:nvPr>
        </p:nvSpPr>
        <p:spPr>
          <a:xfrm>
            <a:off x="685800" y="533400"/>
            <a:ext cx="7772400" cy="1143000"/>
          </a:xfrm>
        </p:spPr>
        <p:txBody>
          <a:bodyPr anchor="b"/>
          <a:lstStyle>
            <a:lvl1pPr algn="ctr">
              <a:defRPr sz="40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0"/>
          </p:nvPr>
        </p:nvSpPr>
        <p:spPr>
          <a:xfrm>
            <a:off x="1752600" y="2362200"/>
            <a:ext cx="5715000" cy="2895600"/>
          </a:xfrm>
        </p:spPr>
        <p:txBody>
          <a:bodyPr/>
          <a:lstStyle>
            <a:lvl1pPr>
              <a:defRPr>
                <a:latin typeface="Arial"/>
                <a:cs typeface="Arial"/>
              </a:defRPr>
            </a:lvl1pPr>
            <a:lvl2pPr>
              <a:defRPr>
                <a:latin typeface="Arial"/>
                <a:cs typeface="Arial"/>
              </a:defRPr>
            </a:lvl2pPr>
            <a:lvl3pPr>
              <a:defRPr>
                <a:latin typeface="Arial"/>
                <a:cs typeface="Arial"/>
              </a:defRPr>
            </a:lvl3pPr>
            <a:lvl4pPr>
              <a:defRPr>
                <a:latin typeface="Arial"/>
                <a:cs typeface="Arial"/>
              </a:defRPr>
            </a:lvl4pPr>
            <a:lvl5pPr>
              <a:defRPr>
                <a:latin typeface="Arial"/>
                <a:cs typeface="Arial"/>
              </a:defRPr>
            </a:lvl5pPr>
          </a:lstStyle>
          <a:p>
            <a:pPr lvl="0"/>
            <a:endParaRPr lang="en-US" dirty="0"/>
          </a:p>
        </p:txBody>
      </p:sp>
      <p:pic>
        <p:nvPicPr>
          <p:cNvPr id="6" name="Picture 5"/>
          <p:cNvPicPr>
            <a:picLocks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2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3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6940" indent="0" algn="ctr">
              <a:buNone/>
              <a:defRPr/>
            </a:lvl2pPr>
            <a:lvl3pPr marL="913881" indent="0" algn="ctr">
              <a:buNone/>
              <a:defRPr/>
            </a:lvl3pPr>
            <a:lvl4pPr marL="1370826" indent="0" algn="ctr">
              <a:buNone/>
              <a:defRPr/>
            </a:lvl4pPr>
            <a:lvl5pPr marL="1827766" indent="0" algn="ctr">
              <a:buNone/>
              <a:defRPr/>
            </a:lvl5pPr>
            <a:lvl6pPr marL="2284707" indent="0" algn="ctr">
              <a:buNone/>
              <a:defRPr/>
            </a:lvl6pPr>
            <a:lvl7pPr marL="2741648" indent="0" algn="ctr">
              <a:buNone/>
              <a:defRPr/>
            </a:lvl7pPr>
            <a:lvl8pPr marL="3198590" indent="0" algn="ctr">
              <a:buNone/>
              <a:defRPr/>
            </a:lvl8pPr>
            <a:lvl9pPr marL="3655532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"/>
            </a:endParaRPr>
          </a:p>
          <a:p>
            <a:pPr>
              <a:defRPr/>
            </a:pPr>
            <a:fld id="{82BD82DE-B634-FC49-B861-B4240986EEF6}" type="slidenum">
              <a:rPr lang="en-US">
                <a:solidFill>
                  <a:srgbClr val="000000"/>
                </a:solidFill>
                <a:latin typeface="Times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"/>
            </a:endParaRPr>
          </a:p>
        </p:txBody>
      </p:sp>
    </p:spTree>
  </p:cSld>
  <p:clrMapOvr>
    <a:masterClrMapping/>
  </p:clrMapOvr>
</p:sldLayout>
</file>

<file path=ppt/slideLayouts/slideLayout4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"/>
            </a:endParaRPr>
          </a:p>
          <a:p>
            <a:pPr>
              <a:defRPr/>
            </a:pPr>
            <a:fld id="{3FB4F397-917F-B049-8EDB-46AA639ACEA0}" type="slidenum">
              <a:rPr lang="en-US">
                <a:solidFill>
                  <a:srgbClr val="000000"/>
                </a:solidFill>
                <a:latin typeface="Times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"/>
            </a:endParaRPr>
          </a:p>
        </p:txBody>
      </p:sp>
    </p:spTree>
  </p:cSld>
  <p:clrMapOvr>
    <a:masterClrMapping/>
  </p:clrMapOvr>
</p:sldLayout>
</file>

<file path=ppt/slideLayouts/slideLayout4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9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22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940" indent="0">
              <a:buNone/>
              <a:defRPr sz="1800"/>
            </a:lvl2pPr>
            <a:lvl3pPr marL="913881" indent="0">
              <a:buNone/>
              <a:defRPr sz="1600"/>
            </a:lvl3pPr>
            <a:lvl4pPr marL="1370826" indent="0">
              <a:buNone/>
              <a:defRPr sz="1400"/>
            </a:lvl4pPr>
            <a:lvl5pPr marL="1827766" indent="0">
              <a:buNone/>
              <a:defRPr sz="1400"/>
            </a:lvl5pPr>
            <a:lvl6pPr marL="2284707" indent="0">
              <a:buNone/>
              <a:defRPr sz="1400"/>
            </a:lvl6pPr>
            <a:lvl7pPr marL="2741648" indent="0">
              <a:buNone/>
              <a:defRPr sz="1400"/>
            </a:lvl7pPr>
            <a:lvl8pPr marL="3198590" indent="0">
              <a:buNone/>
              <a:defRPr sz="1400"/>
            </a:lvl8pPr>
            <a:lvl9pPr marL="3655532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"/>
            </a:endParaRPr>
          </a:p>
          <a:p>
            <a:pPr>
              <a:defRPr/>
            </a:pPr>
            <a:fld id="{5059A090-0721-CB4F-B19B-3EC789438C5A}" type="slidenum">
              <a:rPr lang="en-US">
                <a:solidFill>
                  <a:srgbClr val="000000"/>
                </a:solidFill>
                <a:latin typeface="Times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"/>
            </a:endParaRPr>
          </a:p>
        </p:txBody>
      </p:sp>
    </p:spTree>
  </p:cSld>
  <p:clrMapOvr>
    <a:masterClrMapping/>
  </p:clrMapOvr>
</p:sldLayout>
</file>

<file path=ppt/slideLayouts/slideLayout4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"/>
            </a:endParaRPr>
          </a:p>
          <a:p>
            <a:pPr>
              <a:defRPr/>
            </a:pPr>
            <a:fld id="{9762D863-53FD-9040-BED1-0EFC38FEC720}" type="slidenum">
              <a:rPr lang="en-US">
                <a:solidFill>
                  <a:srgbClr val="000000"/>
                </a:solidFill>
                <a:latin typeface="Times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"/>
            </a:endParaRPr>
          </a:p>
        </p:txBody>
      </p:sp>
    </p:spTree>
  </p:cSld>
  <p:clrMapOvr>
    <a:masterClrMapping/>
  </p:clrMapOvr>
</p:sldLayout>
</file>

<file path=ppt/slideLayouts/slideLayout4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40" indent="0">
              <a:buNone/>
              <a:defRPr sz="2000" b="1"/>
            </a:lvl2pPr>
            <a:lvl3pPr marL="913881" indent="0">
              <a:buNone/>
              <a:defRPr sz="1800" b="1"/>
            </a:lvl3pPr>
            <a:lvl4pPr marL="1370826" indent="0">
              <a:buNone/>
              <a:defRPr sz="1600" b="1"/>
            </a:lvl4pPr>
            <a:lvl5pPr marL="1827766" indent="0">
              <a:buNone/>
              <a:defRPr sz="1600" b="1"/>
            </a:lvl5pPr>
            <a:lvl6pPr marL="2284707" indent="0">
              <a:buNone/>
              <a:defRPr sz="1600" b="1"/>
            </a:lvl6pPr>
            <a:lvl7pPr marL="2741648" indent="0">
              <a:buNone/>
              <a:defRPr sz="1600" b="1"/>
            </a:lvl7pPr>
            <a:lvl8pPr marL="3198590" indent="0">
              <a:buNone/>
              <a:defRPr sz="1600" b="1"/>
            </a:lvl8pPr>
            <a:lvl9pPr marL="3655532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2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40" indent="0">
              <a:buNone/>
              <a:defRPr sz="2000" b="1"/>
            </a:lvl2pPr>
            <a:lvl3pPr marL="913881" indent="0">
              <a:buNone/>
              <a:defRPr sz="1800" b="1"/>
            </a:lvl3pPr>
            <a:lvl4pPr marL="1370826" indent="0">
              <a:buNone/>
              <a:defRPr sz="1600" b="1"/>
            </a:lvl4pPr>
            <a:lvl5pPr marL="1827766" indent="0">
              <a:buNone/>
              <a:defRPr sz="1600" b="1"/>
            </a:lvl5pPr>
            <a:lvl6pPr marL="2284707" indent="0">
              <a:buNone/>
              <a:defRPr sz="1600" b="1"/>
            </a:lvl6pPr>
            <a:lvl7pPr marL="2741648" indent="0">
              <a:buNone/>
              <a:defRPr sz="1600" b="1"/>
            </a:lvl7pPr>
            <a:lvl8pPr marL="3198590" indent="0">
              <a:buNone/>
              <a:defRPr sz="1600" b="1"/>
            </a:lvl8pPr>
            <a:lvl9pPr marL="3655532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2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"/>
            </a:endParaRPr>
          </a:p>
          <a:p>
            <a:pPr>
              <a:defRPr/>
            </a:pPr>
            <a:fld id="{385E7828-5705-A144-B323-BB45239AC99A}" type="slidenum">
              <a:rPr lang="en-US">
                <a:solidFill>
                  <a:srgbClr val="000000"/>
                </a:solidFill>
                <a:latin typeface="Times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"/>
            </a:endParaRPr>
          </a:p>
        </p:txBody>
      </p:sp>
    </p:spTree>
  </p:cSld>
  <p:clrMapOvr>
    <a:masterClrMapping/>
  </p:clrMapOvr>
</p:sldLayout>
</file>

<file path=ppt/slideLayouts/slideLayout4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"/>
            </a:endParaRPr>
          </a:p>
          <a:p>
            <a:pPr>
              <a:defRPr/>
            </a:pPr>
            <a:fld id="{5BEFA92E-F35F-E849-8128-269EE24D157A}" type="slidenum">
              <a:rPr lang="en-US">
                <a:solidFill>
                  <a:srgbClr val="000000"/>
                </a:solidFill>
                <a:latin typeface="Times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"/>
            </a:endParaRPr>
          </a:p>
        </p:txBody>
      </p:sp>
    </p:spTree>
  </p:cSld>
  <p:clrMapOvr>
    <a:masterClrMapping/>
  </p:clrMapOvr>
</p:sldLayout>
</file>

<file path=ppt/slideLayouts/slideLayout4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"/>
            </a:endParaRPr>
          </a:p>
          <a:p>
            <a:pPr>
              <a:defRPr/>
            </a:pPr>
            <a:fld id="{7910DFFD-8703-DD44-B0D3-2E08ADF8F127}" type="slidenum">
              <a:rPr lang="en-US">
                <a:solidFill>
                  <a:srgbClr val="000000"/>
                </a:solidFill>
                <a:latin typeface="Times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"/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4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8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2" y="27306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8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940" indent="0">
              <a:buNone/>
              <a:defRPr sz="1200"/>
            </a:lvl2pPr>
            <a:lvl3pPr marL="913881" indent="0">
              <a:buNone/>
              <a:defRPr sz="1000"/>
            </a:lvl3pPr>
            <a:lvl4pPr marL="1370826" indent="0">
              <a:buNone/>
              <a:defRPr sz="900"/>
            </a:lvl4pPr>
            <a:lvl5pPr marL="1827766" indent="0">
              <a:buNone/>
              <a:defRPr sz="900"/>
            </a:lvl5pPr>
            <a:lvl6pPr marL="2284707" indent="0">
              <a:buNone/>
              <a:defRPr sz="900"/>
            </a:lvl6pPr>
            <a:lvl7pPr marL="2741648" indent="0">
              <a:buNone/>
              <a:defRPr sz="900"/>
            </a:lvl7pPr>
            <a:lvl8pPr marL="3198590" indent="0">
              <a:buNone/>
              <a:defRPr sz="900"/>
            </a:lvl8pPr>
            <a:lvl9pPr marL="3655532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"/>
            </a:endParaRPr>
          </a:p>
          <a:p>
            <a:pPr>
              <a:defRPr/>
            </a:pPr>
            <a:fld id="{63301350-95E1-8245-B5B3-47C5041E0D6A}" type="slidenum">
              <a:rPr lang="en-US">
                <a:solidFill>
                  <a:srgbClr val="000000"/>
                </a:solidFill>
                <a:latin typeface="Times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"/>
            </a:endParaRPr>
          </a:p>
        </p:txBody>
      </p:sp>
    </p:spTree>
  </p:cSld>
  <p:clrMapOvr>
    <a:masterClrMapping/>
  </p:clrMapOvr>
</p:sldLayout>
</file>

<file path=ppt/slideLayouts/slideLayout4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940" indent="0">
              <a:buNone/>
              <a:defRPr sz="2800"/>
            </a:lvl2pPr>
            <a:lvl3pPr marL="913881" indent="0">
              <a:buNone/>
              <a:defRPr sz="2400"/>
            </a:lvl3pPr>
            <a:lvl4pPr marL="1370826" indent="0">
              <a:buNone/>
              <a:defRPr sz="2000"/>
            </a:lvl4pPr>
            <a:lvl5pPr marL="1827766" indent="0">
              <a:buNone/>
              <a:defRPr sz="2000"/>
            </a:lvl5pPr>
            <a:lvl6pPr marL="2284707" indent="0">
              <a:buNone/>
              <a:defRPr sz="2000"/>
            </a:lvl6pPr>
            <a:lvl7pPr marL="2741648" indent="0">
              <a:buNone/>
              <a:defRPr sz="2000"/>
            </a:lvl7pPr>
            <a:lvl8pPr marL="3198590" indent="0">
              <a:buNone/>
              <a:defRPr sz="2000"/>
            </a:lvl8pPr>
            <a:lvl9pPr marL="3655532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1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6940" indent="0">
              <a:buNone/>
              <a:defRPr sz="1200"/>
            </a:lvl2pPr>
            <a:lvl3pPr marL="913881" indent="0">
              <a:buNone/>
              <a:defRPr sz="1000"/>
            </a:lvl3pPr>
            <a:lvl4pPr marL="1370826" indent="0">
              <a:buNone/>
              <a:defRPr sz="900"/>
            </a:lvl4pPr>
            <a:lvl5pPr marL="1827766" indent="0">
              <a:buNone/>
              <a:defRPr sz="900"/>
            </a:lvl5pPr>
            <a:lvl6pPr marL="2284707" indent="0">
              <a:buNone/>
              <a:defRPr sz="900"/>
            </a:lvl6pPr>
            <a:lvl7pPr marL="2741648" indent="0">
              <a:buNone/>
              <a:defRPr sz="900"/>
            </a:lvl7pPr>
            <a:lvl8pPr marL="3198590" indent="0">
              <a:buNone/>
              <a:defRPr sz="900"/>
            </a:lvl8pPr>
            <a:lvl9pPr marL="3655532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"/>
            </a:endParaRPr>
          </a:p>
          <a:p>
            <a:pPr>
              <a:defRPr/>
            </a:pPr>
            <a:fld id="{1538805D-BF30-C84F-8B54-D66F9B1B17E2}" type="slidenum">
              <a:rPr lang="en-US">
                <a:solidFill>
                  <a:srgbClr val="000000"/>
                </a:solidFill>
                <a:latin typeface="Times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"/>
            </a:endParaRPr>
          </a:p>
        </p:txBody>
      </p:sp>
    </p:spTree>
  </p:cSld>
  <p:clrMapOvr>
    <a:masterClrMapping/>
  </p:clrMapOvr>
</p:sldLayout>
</file>

<file path=ppt/slideLayouts/slideLayout4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"/>
            </a:endParaRPr>
          </a:p>
          <a:p>
            <a:pPr>
              <a:defRPr/>
            </a:pPr>
            <a:fld id="{4AF87E13-E3DB-3646-BA3D-36753967EBAD}" type="slidenum">
              <a:rPr lang="en-US">
                <a:solidFill>
                  <a:srgbClr val="000000"/>
                </a:solidFill>
                <a:latin typeface="Times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"/>
            </a:endParaRPr>
          </a:p>
        </p:txBody>
      </p:sp>
    </p:spTree>
  </p:cSld>
  <p:clrMapOvr>
    <a:masterClrMapping/>
  </p:clrMapOvr>
</p:sldLayout>
</file>

<file path=ppt/slideLayouts/slideLayout4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"/>
            </a:endParaRPr>
          </a:p>
          <a:p>
            <a:pPr>
              <a:defRPr/>
            </a:pPr>
            <a:fld id="{BC223180-FCD0-8749-8F73-9EFCA2CF3BE7}" type="slidenum">
              <a:rPr lang="en-US">
                <a:solidFill>
                  <a:srgbClr val="000000"/>
                </a:solidFill>
                <a:latin typeface="Times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"/>
            </a:endParaRPr>
          </a:p>
        </p:txBody>
      </p:sp>
    </p:spTree>
  </p:cSld>
  <p:clrMapOvr>
    <a:masterClrMapping/>
  </p:clrMapOvr>
</p:sldLayout>
</file>

<file path=ppt/slideLayouts/slideLayout44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"/>
            </a:endParaRPr>
          </a:p>
          <a:p>
            <a:pPr>
              <a:defRPr/>
            </a:pPr>
            <a:fld id="{CC483F3F-2488-0C4F-BDC9-FEA2B57E0468}" type="slidenum">
              <a:rPr lang="en-US">
                <a:solidFill>
                  <a:srgbClr val="000000"/>
                </a:solidFill>
                <a:latin typeface="Times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"/>
            </a:endParaRPr>
          </a:p>
        </p:txBody>
      </p:sp>
    </p:spTree>
  </p:cSld>
  <p:clrMapOvr>
    <a:masterClrMapping/>
  </p:clrMapOvr>
</p:sldLayout>
</file>

<file path=ppt/slideLayouts/slideLayout44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Slide">
    <p:bg>
      <p:bgPr>
        <a:solidFill>
          <a:schemeClr val="dk1"/>
        </a:solid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 txBox="1"/>
          <p:nvPr/>
        </p:nvSpPr>
        <p:spPr>
          <a:xfrm>
            <a:off x="3505200" y="3048000"/>
            <a:ext cx="5410200" cy="36933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kern="0"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90" name="Shape 90"/>
          <p:cNvSpPr txBox="1">
            <a:spLocks noGrp="1"/>
          </p:cNvSpPr>
          <p:nvPr>
            <p:ph type="ctrTitle"/>
          </p:nvPr>
        </p:nvSpPr>
        <p:spPr>
          <a:xfrm>
            <a:off x="685800" y="5334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4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5pPr>
            <a:lvl6pPr marL="457106" marR="0" lvl="5" indent="-12606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6pPr>
            <a:lvl7pPr marL="914210" marR="0" lvl="6" indent="-12509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7pPr>
            <a:lvl8pPr marL="1371316" marR="0" lvl="7" indent="-12416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8pPr>
            <a:lvl9pPr marL="1828421" marR="0" lvl="8" indent="-1232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9pPr>
          </a:lstStyle>
          <a:p>
            <a:endParaRPr/>
          </a:p>
        </p:txBody>
      </p:sp>
      <p:sp>
        <p:nvSpPr>
          <p:cNvPr id="91" name="Shape 91"/>
          <p:cNvSpPr/>
          <p:nvPr/>
        </p:nvSpPr>
        <p:spPr>
          <a:xfrm>
            <a:off x="76200" y="6477005"/>
            <a:ext cx="457200" cy="27699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SzPct val="25000"/>
            </a:pPr>
            <a:fld id="{00000000-1234-1234-1234-123412341234}" type="slidenum">
              <a:rPr lang="en-US" sz="1200" b="1" ker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pPr fontAlgn="auto">
                <a:spcBef>
                  <a:spcPts val="0"/>
                </a:spcBef>
                <a:spcAft>
                  <a:spcPts val="0"/>
                </a:spcAft>
                <a:buSzPct val="25000"/>
              </a:pPr>
              <a:t>‹#›</a:t>
            </a:fld>
            <a:endParaRPr lang="en-US" sz="1200" b="1" ker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" name="Shape 92"/>
          <p:cNvSpPr txBox="1">
            <a:spLocks noGrp="1"/>
          </p:cNvSpPr>
          <p:nvPr>
            <p:ph type="body" idx="1"/>
          </p:nvPr>
        </p:nvSpPr>
        <p:spPr>
          <a:xfrm>
            <a:off x="1752600" y="2362200"/>
            <a:ext cx="5714999" cy="2895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1313" marR="0" lvl="0" indent="-138113" algn="l" rtl="0">
              <a:spcBef>
                <a:spcPts val="640"/>
              </a:spcBef>
              <a:spcAft>
                <a:spcPts val="0"/>
              </a:spcAft>
              <a:buNone/>
              <a:defRPr sz="3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1363" marR="0" lvl="1" indent="-106362" algn="l" rtl="0">
              <a:spcBef>
                <a:spcPts val="560"/>
              </a:spcBef>
              <a:spcAft>
                <a:spcPts val="0"/>
              </a:spcAft>
              <a:buNone/>
              <a:defRPr sz="2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1413" marR="0" lvl="2" indent="-74612" algn="l" rtl="0">
              <a:spcBef>
                <a:spcPts val="48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598613" marR="0" lvl="3" indent="-100012" algn="l" rtl="0">
              <a:spcBef>
                <a:spcPts val="400"/>
              </a:spcBef>
              <a:spcAft>
                <a:spcPts val="0"/>
              </a:spcAft>
              <a:buNone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5813" marR="0" lvl="4" indent="-100013" algn="l" rtl="0">
              <a:spcBef>
                <a:spcPts val="400"/>
              </a:spcBef>
              <a:spcAft>
                <a:spcPts val="0"/>
              </a:spcAft>
              <a:buNone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079" marR="0" lvl="5" indent="-113778" algn="l" rtl="0">
              <a:spcBef>
                <a:spcPts val="400"/>
              </a:spcBef>
              <a:spcAft>
                <a:spcPts val="0"/>
              </a:spcAft>
              <a:buNone/>
              <a:defRPr sz="20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6pPr>
            <a:lvl7pPr marL="2971184" marR="0" lvl="6" indent="-113683" algn="l" rtl="0">
              <a:spcBef>
                <a:spcPts val="400"/>
              </a:spcBef>
              <a:spcAft>
                <a:spcPts val="0"/>
              </a:spcAft>
              <a:buNone/>
              <a:defRPr sz="20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7pPr>
            <a:lvl8pPr marL="3428289" marR="0" lvl="7" indent="-113589" algn="l" rtl="0">
              <a:spcBef>
                <a:spcPts val="400"/>
              </a:spcBef>
              <a:spcAft>
                <a:spcPts val="0"/>
              </a:spcAft>
              <a:buNone/>
              <a:defRPr sz="20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8pPr>
            <a:lvl9pPr marL="3885393" marR="0" lvl="8" indent="-113493" algn="l" rtl="0">
              <a:spcBef>
                <a:spcPts val="400"/>
              </a:spcBef>
              <a:spcAft>
                <a:spcPts val="0"/>
              </a:spcAft>
              <a:buNone/>
              <a:defRPr sz="20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9pPr>
          </a:lstStyle>
          <a:p>
            <a:endParaRPr/>
          </a:p>
        </p:txBody>
      </p:sp>
      <p:pic>
        <p:nvPicPr>
          <p:cNvPr id="93" name="Shape 9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" cy="1219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4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Title Slide">
    <p:bg>
      <p:bgPr>
        <a:solidFill>
          <a:schemeClr val="dk1"/>
        </a:solidFill>
        <a:effectLst/>
      </p:bgPr>
    </p:bg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 txBox="1"/>
          <p:nvPr/>
        </p:nvSpPr>
        <p:spPr>
          <a:xfrm>
            <a:off x="3505200" y="3048000"/>
            <a:ext cx="5410200" cy="36933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kern="0"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96" name="Shape 96"/>
          <p:cNvSpPr txBox="1">
            <a:spLocks noGrp="1"/>
          </p:cNvSpPr>
          <p:nvPr>
            <p:ph type="ctrTitle"/>
          </p:nvPr>
        </p:nvSpPr>
        <p:spPr>
          <a:xfrm>
            <a:off x="685800" y="5334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4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5pPr>
            <a:lvl6pPr marL="457106" marR="0" lvl="5" indent="-12606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6pPr>
            <a:lvl7pPr marL="914210" marR="0" lvl="6" indent="-12509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7pPr>
            <a:lvl8pPr marL="1371316" marR="0" lvl="7" indent="-12416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8pPr>
            <a:lvl9pPr marL="1828421" marR="0" lvl="8" indent="-1232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9pPr>
          </a:lstStyle>
          <a:p>
            <a:endParaRPr/>
          </a:p>
        </p:txBody>
      </p:sp>
      <p:sp>
        <p:nvSpPr>
          <p:cNvPr id="97" name="Shape 97"/>
          <p:cNvSpPr/>
          <p:nvPr/>
        </p:nvSpPr>
        <p:spPr>
          <a:xfrm>
            <a:off x="2438400" y="6320139"/>
            <a:ext cx="4572000" cy="27699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SzPct val="25000"/>
            </a:pPr>
            <a:r>
              <a:rPr lang="en-US" sz="1200" b="1" ker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                   </a:t>
            </a:r>
          </a:p>
        </p:txBody>
      </p:sp>
      <p:sp>
        <p:nvSpPr>
          <p:cNvPr id="98" name="Shape 98"/>
          <p:cNvSpPr/>
          <p:nvPr/>
        </p:nvSpPr>
        <p:spPr>
          <a:xfrm>
            <a:off x="76200" y="6477005"/>
            <a:ext cx="457200" cy="27699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SzPct val="25000"/>
            </a:pPr>
            <a:fld id="{00000000-1234-1234-1234-123412341234}" type="slidenum">
              <a:rPr lang="en-US" sz="1200" b="1" ker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pPr fontAlgn="auto">
                <a:spcBef>
                  <a:spcPts val="0"/>
                </a:spcBef>
                <a:spcAft>
                  <a:spcPts val="0"/>
                </a:spcAft>
                <a:buSzPct val="25000"/>
              </a:pPr>
              <a:t>‹#›</a:t>
            </a:fld>
            <a:endParaRPr lang="en-US" sz="1200" b="1" ker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" name="Shape 99"/>
          <p:cNvSpPr txBox="1">
            <a:spLocks noGrp="1"/>
          </p:cNvSpPr>
          <p:nvPr>
            <p:ph type="body" idx="1"/>
          </p:nvPr>
        </p:nvSpPr>
        <p:spPr>
          <a:xfrm>
            <a:off x="1752600" y="2362200"/>
            <a:ext cx="5714999" cy="2895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1313" marR="0" lvl="0" indent="-138113" algn="l" rtl="0">
              <a:spcBef>
                <a:spcPts val="640"/>
              </a:spcBef>
              <a:spcAft>
                <a:spcPts val="0"/>
              </a:spcAft>
              <a:buNone/>
              <a:defRPr sz="3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1363" marR="0" lvl="1" indent="-106362" algn="l" rtl="0">
              <a:spcBef>
                <a:spcPts val="560"/>
              </a:spcBef>
              <a:spcAft>
                <a:spcPts val="0"/>
              </a:spcAft>
              <a:buNone/>
              <a:defRPr sz="2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1413" marR="0" lvl="2" indent="-74612" algn="l" rtl="0">
              <a:spcBef>
                <a:spcPts val="48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598613" marR="0" lvl="3" indent="-100012" algn="l" rtl="0">
              <a:spcBef>
                <a:spcPts val="400"/>
              </a:spcBef>
              <a:spcAft>
                <a:spcPts val="0"/>
              </a:spcAft>
              <a:buNone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5813" marR="0" lvl="4" indent="-100013" algn="l" rtl="0">
              <a:spcBef>
                <a:spcPts val="400"/>
              </a:spcBef>
              <a:spcAft>
                <a:spcPts val="0"/>
              </a:spcAft>
              <a:buNone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079" marR="0" lvl="5" indent="-113778" algn="l" rtl="0">
              <a:spcBef>
                <a:spcPts val="400"/>
              </a:spcBef>
              <a:spcAft>
                <a:spcPts val="0"/>
              </a:spcAft>
              <a:buNone/>
              <a:defRPr sz="20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6pPr>
            <a:lvl7pPr marL="2971184" marR="0" lvl="6" indent="-113683" algn="l" rtl="0">
              <a:spcBef>
                <a:spcPts val="400"/>
              </a:spcBef>
              <a:spcAft>
                <a:spcPts val="0"/>
              </a:spcAft>
              <a:buNone/>
              <a:defRPr sz="20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7pPr>
            <a:lvl8pPr marL="3428289" marR="0" lvl="7" indent="-113589" algn="l" rtl="0">
              <a:spcBef>
                <a:spcPts val="400"/>
              </a:spcBef>
              <a:spcAft>
                <a:spcPts val="0"/>
              </a:spcAft>
              <a:buNone/>
              <a:defRPr sz="20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8pPr>
            <a:lvl9pPr marL="3885393" marR="0" lvl="8" indent="-113493" algn="l" rtl="0">
              <a:spcBef>
                <a:spcPts val="400"/>
              </a:spcBef>
              <a:spcAft>
                <a:spcPts val="0"/>
              </a:spcAft>
              <a:buNone/>
              <a:defRPr sz="20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4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Title Slide">
    <p:bg>
      <p:bgPr>
        <a:solidFill>
          <a:schemeClr val="dk1"/>
        </a:solidFill>
        <a:effectLst/>
      </p:bgPr>
    </p:bg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 txBox="1"/>
          <p:nvPr/>
        </p:nvSpPr>
        <p:spPr>
          <a:xfrm>
            <a:off x="3505200" y="3048000"/>
            <a:ext cx="5410200" cy="36933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kern="0"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102" name="Shape 102"/>
          <p:cNvSpPr txBox="1">
            <a:spLocks noGrp="1"/>
          </p:cNvSpPr>
          <p:nvPr>
            <p:ph type="ctrTitle"/>
          </p:nvPr>
        </p:nvSpPr>
        <p:spPr>
          <a:xfrm>
            <a:off x="685800" y="5334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4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5pPr>
            <a:lvl6pPr marL="457106" marR="0" lvl="5" indent="-12606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6pPr>
            <a:lvl7pPr marL="914210" marR="0" lvl="6" indent="-12509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7pPr>
            <a:lvl8pPr marL="1371316" marR="0" lvl="7" indent="-12416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8pPr>
            <a:lvl9pPr marL="1828421" marR="0" lvl="8" indent="-1232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9pPr>
          </a:lstStyle>
          <a:p>
            <a:endParaRPr/>
          </a:p>
        </p:txBody>
      </p:sp>
      <p:sp>
        <p:nvSpPr>
          <p:cNvPr id="103" name="Shape 103"/>
          <p:cNvSpPr txBox="1">
            <a:spLocks noGrp="1"/>
          </p:cNvSpPr>
          <p:nvPr>
            <p:ph type="body" idx="1"/>
          </p:nvPr>
        </p:nvSpPr>
        <p:spPr>
          <a:xfrm>
            <a:off x="1752600" y="2362200"/>
            <a:ext cx="5714999" cy="2895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1313" marR="0" lvl="0" indent="-138113" algn="l" rtl="0">
              <a:spcBef>
                <a:spcPts val="640"/>
              </a:spcBef>
              <a:spcAft>
                <a:spcPts val="0"/>
              </a:spcAft>
              <a:buNone/>
              <a:defRPr sz="3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1363" marR="0" lvl="1" indent="-106362" algn="l" rtl="0">
              <a:spcBef>
                <a:spcPts val="560"/>
              </a:spcBef>
              <a:spcAft>
                <a:spcPts val="0"/>
              </a:spcAft>
              <a:buNone/>
              <a:defRPr sz="2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1413" marR="0" lvl="2" indent="-74612" algn="l" rtl="0">
              <a:spcBef>
                <a:spcPts val="48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598613" marR="0" lvl="3" indent="-100012" algn="l" rtl="0">
              <a:spcBef>
                <a:spcPts val="400"/>
              </a:spcBef>
              <a:spcAft>
                <a:spcPts val="0"/>
              </a:spcAft>
              <a:buNone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5813" marR="0" lvl="4" indent="-100013" algn="l" rtl="0">
              <a:spcBef>
                <a:spcPts val="400"/>
              </a:spcBef>
              <a:spcAft>
                <a:spcPts val="0"/>
              </a:spcAft>
              <a:buNone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079" marR="0" lvl="5" indent="-113778" algn="l" rtl="0">
              <a:spcBef>
                <a:spcPts val="400"/>
              </a:spcBef>
              <a:spcAft>
                <a:spcPts val="0"/>
              </a:spcAft>
              <a:buNone/>
              <a:defRPr sz="20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6pPr>
            <a:lvl7pPr marL="2971184" marR="0" lvl="6" indent="-113683" algn="l" rtl="0">
              <a:spcBef>
                <a:spcPts val="400"/>
              </a:spcBef>
              <a:spcAft>
                <a:spcPts val="0"/>
              </a:spcAft>
              <a:buNone/>
              <a:defRPr sz="20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7pPr>
            <a:lvl8pPr marL="3428289" marR="0" lvl="7" indent="-113589" algn="l" rtl="0">
              <a:spcBef>
                <a:spcPts val="400"/>
              </a:spcBef>
              <a:spcAft>
                <a:spcPts val="0"/>
              </a:spcAft>
              <a:buNone/>
              <a:defRPr sz="20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8pPr>
            <a:lvl9pPr marL="3885393" marR="0" lvl="8" indent="-113493" algn="l" rtl="0">
              <a:spcBef>
                <a:spcPts val="400"/>
              </a:spcBef>
              <a:spcAft>
                <a:spcPts val="0"/>
              </a:spcAft>
              <a:buNone/>
              <a:defRPr sz="20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9pPr>
          </a:lstStyle>
          <a:p>
            <a:endParaRPr/>
          </a:p>
        </p:txBody>
      </p:sp>
      <p:pic>
        <p:nvPicPr>
          <p:cNvPr id="104" name="Shape 10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" cy="1219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106"/>
          <p:cNvSpPr txBox="1">
            <a:spLocks noGrp="1"/>
          </p:cNvSpPr>
          <p:nvPr>
            <p:ph type="ctrTitle"/>
          </p:nvPr>
        </p:nvSpPr>
        <p:spPr>
          <a:xfrm>
            <a:off x="685800" y="2130432"/>
            <a:ext cx="7772400" cy="14700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5pPr>
            <a:lvl6pPr marL="457106" marR="0" lvl="5" indent="-12606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6pPr>
            <a:lvl7pPr marL="914210" marR="0" lvl="6" indent="-12509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7pPr>
            <a:lvl8pPr marL="1371316" marR="0" lvl="7" indent="-12416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8pPr>
            <a:lvl9pPr marL="1828421" marR="0" lvl="8" indent="-1232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9pPr>
          </a:lstStyle>
          <a:p>
            <a:endParaRPr/>
          </a:p>
        </p:txBody>
      </p:sp>
      <p:sp>
        <p:nvSpPr>
          <p:cNvPr id="107" name="Shape 107"/>
          <p:cNvSpPr txBox="1">
            <a:spLocks noGrp="1"/>
          </p:cNvSpPr>
          <p:nvPr>
            <p:ph type="subTitle" idx="1"/>
          </p:nvPr>
        </p:nvSpPr>
        <p:spPr>
          <a:xfrm>
            <a:off x="1371600" y="3886201"/>
            <a:ext cx="6400799" cy="175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Font typeface="Times"/>
              <a:buNone/>
              <a:defRPr sz="32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1pPr>
            <a:lvl2pPr marL="457106" marR="0" lvl="1" indent="-12606" algn="ctr" rtl="0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Font typeface="Times"/>
              <a:buNone/>
              <a:defRPr sz="28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2pPr>
            <a:lvl3pPr marL="914210" marR="0" lvl="2" indent="-12509" algn="ctr" rtl="0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Font typeface="Times"/>
              <a:buNone/>
              <a:defRPr sz="24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3pPr>
            <a:lvl4pPr marL="1371316" marR="0" lvl="3" indent="-12416" algn="ctr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Font typeface="Times"/>
              <a:buNone/>
              <a:defRPr sz="20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4pPr>
            <a:lvl5pPr marL="1828421" marR="0" lvl="4" indent="-12320" algn="ctr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Font typeface="Times"/>
              <a:buNone/>
              <a:defRPr sz="20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5pPr>
            <a:lvl6pPr marL="2285526" marR="0" lvl="5" indent="-12225" algn="ctr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Font typeface="Times"/>
              <a:buNone/>
              <a:defRPr sz="20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6pPr>
            <a:lvl7pPr marL="2742630" marR="0" lvl="6" indent="-12130" algn="ctr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Font typeface="Times"/>
              <a:buNone/>
              <a:defRPr sz="20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7pPr>
            <a:lvl8pPr marL="3199736" marR="0" lvl="7" indent="-12036" algn="ctr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Font typeface="Times"/>
              <a:buNone/>
              <a:defRPr sz="20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8pPr>
            <a:lvl9pPr marL="3656841" marR="0" lvl="8" indent="-11941" algn="ctr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Font typeface="Times"/>
              <a:buNone/>
              <a:defRPr sz="20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9pPr>
          </a:lstStyle>
          <a:p>
            <a:endParaRPr/>
          </a:p>
        </p:txBody>
      </p:sp>
      <p:sp>
        <p:nvSpPr>
          <p:cNvPr id="108" name="Shape 108"/>
          <p:cNvSpPr txBox="1">
            <a:spLocks noGrp="1"/>
          </p:cNvSpPr>
          <p:nvPr>
            <p:ph type="sldNum" idx="12"/>
          </p:nvPr>
        </p:nvSpPr>
        <p:spPr>
          <a:xfrm>
            <a:off x="6553200" y="6324600"/>
            <a:ext cx="1904999" cy="457200"/>
          </a:xfrm>
          <a:prstGeom prst="rect">
            <a:avLst/>
          </a:prstGeom>
          <a:noFill/>
          <a:ln>
            <a:noFill/>
          </a:ln>
        </p:spPr>
        <p:txBody>
          <a:bodyPr lIns="91400" tIns="45700" rIns="91400" bIns="45700" anchor="t" anchorCtr="0">
            <a:noAutofit/>
          </a:bodyPr>
          <a:lstStyle/>
          <a:p>
            <a:pPr algn="r">
              <a:buSzPct val="25000"/>
            </a:pPr>
            <a:endParaRPr>
              <a:latin typeface="Times"/>
              <a:ea typeface="Times"/>
              <a:cs typeface="Times"/>
              <a:sym typeface="Times"/>
            </a:endParaRPr>
          </a:p>
          <a:p>
            <a:pPr algn="r">
              <a:buSzPct val="25000"/>
            </a:pPr>
            <a:fld id="{00000000-1234-1234-1234-123412341234}" type="slidenum">
              <a:rPr lang="en-US">
                <a:latin typeface="Times"/>
                <a:ea typeface="Times"/>
                <a:cs typeface="Times"/>
                <a:sym typeface="Times"/>
              </a:rPr>
              <a:pPr algn="r">
                <a:buSzPct val="25000"/>
              </a:pPr>
              <a:t>‹#›</a:t>
            </a:fld>
            <a:endParaRPr lang="en-US">
              <a:latin typeface="Times"/>
              <a:ea typeface="Times"/>
              <a:cs typeface="Times"/>
              <a:sym typeface="Times"/>
            </a:endParaRPr>
          </a:p>
        </p:txBody>
      </p:sp>
    </p:spTree>
  </p:cSld>
  <p:clrMapOvr>
    <a:masterClrMapping/>
  </p:clrMapOvr>
</p:sldLayout>
</file>

<file path=ppt/slideLayouts/slideLayout4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 txBox="1"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5pPr>
            <a:lvl6pPr marL="457106" marR="0" lvl="5" indent="-12606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6pPr>
            <a:lvl7pPr marL="914210" marR="0" lvl="6" indent="-12509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7pPr>
            <a:lvl8pPr marL="1371316" marR="0" lvl="7" indent="-12416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8pPr>
            <a:lvl9pPr marL="1828421" marR="0" lvl="8" indent="-1232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9pPr>
          </a:lstStyle>
          <a:p>
            <a:endParaRPr/>
          </a:p>
        </p:txBody>
      </p:sp>
      <p:sp>
        <p:nvSpPr>
          <p:cNvPr id="111" name="Shape 111"/>
          <p:cNvSpPr txBox="1">
            <a:spLocks noGrp="1"/>
          </p:cNvSpPr>
          <p:nvPr>
            <p:ph type="body" idx="1"/>
          </p:nvPr>
        </p:nvSpPr>
        <p:spPr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1313" marR="0" lvl="0" indent="-138113" algn="l" rtl="0">
              <a:spcBef>
                <a:spcPts val="640"/>
              </a:spcBef>
              <a:spcAft>
                <a:spcPts val="0"/>
              </a:spcAft>
              <a:buNone/>
              <a:defRPr sz="32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1pPr>
            <a:lvl2pPr marL="741363" marR="0" lvl="1" indent="-106362" algn="l" rtl="0">
              <a:spcBef>
                <a:spcPts val="560"/>
              </a:spcBef>
              <a:spcAft>
                <a:spcPts val="0"/>
              </a:spcAft>
              <a:buNone/>
              <a:defRPr sz="28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2pPr>
            <a:lvl3pPr marL="1141413" marR="0" lvl="2" indent="-74612" algn="l" rtl="0">
              <a:spcBef>
                <a:spcPts val="48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3pPr>
            <a:lvl4pPr marL="1598613" marR="0" lvl="3" indent="-100012" algn="l" rtl="0">
              <a:spcBef>
                <a:spcPts val="400"/>
              </a:spcBef>
              <a:spcAft>
                <a:spcPts val="0"/>
              </a:spcAft>
              <a:buNone/>
              <a:defRPr sz="20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4pPr>
            <a:lvl5pPr marL="2055813" marR="0" lvl="4" indent="-100013" algn="l" rtl="0">
              <a:spcBef>
                <a:spcPts val="400"/>
              </a:spcBef>
              <a:spcAft>
                <a:spcPts val="0"/>
              </a:spcAft>
              <a:buNone/>
              <a:defRPr sz="20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5pPr>
            <a:lvl6pPr marL="2514079" marR="0" lvl="5" indent="-113778" algn="l" rtl="0">
              <a:spcBef>
                <a:spcPts val="400"/>
              </a:spcBef>
              <a:spcAft>
                <a:spcPts val="0"/>
              </a:spcAft>
              <a:buNone/>
              <a:defRPr sz="20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6pPr>
            <a:lvl7pPr marL="2971184" marR="0" lvl="6" indent="-113683" algn="l" rtl="0">
              <a:spcBef>
                <a:spcPts val="400"/>
              </a:spcBef>
              <a:spcAft>
                <a:spcPts val="0"/>
              </a:spcAft>
              <a:buNone/>
              <a:defRPr sz="20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7pPr>
            <a:lvl8pPr marL="3428289" marR="0" lvl="7" indent="-113589" algn="l" rtl="0">
              <a:spcBef>
                <a:spcPts val="400"/>
              </a:spcBef>
              <a:spcAft>
                <a:spcPts val="0"/>
              </a:spcAft>
              <a:buNone/>
              <a:defRPr sz="20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8pPr>
            <a:lvl9pPr marL="3885393" marR="0" lvl="8" indent="-113493" algn="l" rtl="0">
              <a:spcBef>
                <a:spcPts val="400"/>
              </a:spcBef>
              <a:spcAft>
                <a:spcPts val="0"/>
              </a:spcAft>
              <a:buNone/>
              <a:defRPr sz="20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9pPr>
          </a:lstStyle>
          <a:p>
            <a:endParaRPr/>
          </a:p>
        </p:txBody>
      </p:sp>
      <p:sp>
        <p:nvSpPr>
          <p:cNvPr id="112" name="Shape 112"/>
          <p:cNvSpPr txBox="1">
            <a:spLocks noGrp="1"/>
          </p:cNvSpPr>
          <p:nvPr>
            <p:ph type="sldNum" idx="12"/>
          </p:nvPr>
        </p:nvSpPr>
        <p:spPr>
          <a:xfrm>
            <a:off x="6553200" y="6324600"/>
            <a:ext cx="1904999" cy="457200"/>
          </a:xfrm>
          <a:prstGeom prst="rect">
            <a:avLst/>
          </a:prstGeom>
          <a:noFill/>
          <a:ln>
            <a:noFill/>
          </a:ln>
        </p:spPr>
        <p:txBody>
          <a:bodyPr lIns="91400" tIns="45700" rIns="91400" bIns="45700" anchor="t" anchorCtr="0">
            <a:noAutofit/>
          </a:bodyPr>
          <a:lstStyle/>
          <a:p>
            <a:pPr algn="r">
              <a:buSzPct val="25000"/>
            </a:pPr>
            <a:endParaRPr>
              <a:latin typeface="Times"/>
              <a:ea typeface="Times"/>
              <a:cs typeface="Times"/>
              <a:sym typeface="Times"/>
            </a:endParaRPr>
          </a:p>
          <a:p>
            <a:pPr algn="r">
              <a:buSzPct val="25000"/>
            </a:pPr>
            <a:fld id="{00000000-1234-1234-1234-123412341234}" type="slidenum">
              <a:rPr lang="en-US">
                <a:latin typeface="Times"/>
                <a:ea typeface="Times"/>
                <a:cs typeface="Times"/>
                <a:sym typeface="Times"/>
              </a:rPr>
              <a:pPr algn="r">
                <a:buSzPct val="25000"/>
              </a:pPr>
              <a:t>‹#›</a:t>
            </a:fld>
            <a:endParaRPr lang="en-US">
              <a:latin typeface="Times"/>
              <a:ea typeface="Times"/>
              <a:cs typeface="Times"/>
              <a:sym typeface="Times"/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8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2" y="27306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8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940" indent="0">
              <a:buNone/>
              <a:defRPr sz="1200"/>
            </a:lvl2pPr>
            <a:lvl3pPr marL="913881" indent="0">
              <a:buNone/>
              <a:defRPr sz="1000"/>
            </a:lvl3pPr>
            <a:lvl4pPr marL="1370826" indent="0">
              <a:buNone/>
              <a:defRPr sz="900"/>
            </a:lvl4pPr>
            <a:lvl5pPr marL="1827766" indent="0">
              <a:buNone/>
              <a:defRPr sz="900"/>
            </a:lvl5pPr>
            <a:lvl6pPr marL="2284707" indent="0">
              <a:buNone/>
              <a:defRPr sz="900"/>
            </a:lvl6pPr>
            <a:lvl7pPr marL="2741648" indent="0">
              <a:buNone/>
              <a:defRPr sz="900"/>
            </a:lvl7pPr>
            <a:lvl8pPr marL="3198590" indent="0">
              <a:buNone/>
              <a:defRPr sz="900"/>
            </a:lvl8pPr>
            <a:lvl9pPr marL="3655532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4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Shape 114"/>
          <p:cNvSpPr txBox="1">
            <a:spLocks noGrp="1"/>
          </p:cNvSpPr>
          <p:nvPr>
            <p:ph type="title"/>
          </p:nvPr>
        </p:nvSpPr>
        <p:spPr>
          <a:xfrm>
            <a:off x="722312" y="4406905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4000" b="1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5pPr>
            <a:lvl6pPr marL="457106" marR="0" lvl="5" indent="-12606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6pPr>
            <a:lvl7pPr marL="914210" marR="0" lvl="6" indent="-12509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7pPr>
            <a:lvl8pPr marL="1371316" marR="0" lvl="7" indent="-12416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8pPr>
            <a:lvl9pPr marL="1828421" marR="0" lvl="8" indent="-1232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9pPr>
          </a:lstStyle>
          <a:p>
            <a:endParaRPr/>
          </a:p>
        </p:txBody>
      </p:sp>
      <p:sp>
        <p:nvSpPr>
          <p:cNvPr id="115" name="Shape 115"/>
          <p:cNvSpPr txBox="1">
            <a:spLocks noGrp="1"/>
          </p:cNvSpPr>
          <p:nvPr>
            <p:ph type="body" idx="1"/>
          </p:nvPr>
        </p:nvSpPr>
        <p:spPr>
          <a:xfrm>
            <a:off x="722312" y="2906716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Font typeface="Times"/>
              <a:buChar char="●"/>
              <a:defRPr sz="20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1pPr>
            <a:lvl2pPr marL="457106" marR="0" lvl="1" indent="-12606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Font typeface="Times"/>
              <a:buChar char="○"/>
              <a:defRPr sz="18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2pPr>
            <a:lvl3pPr marL="914210" marR="0" lvl="2" indent="-12509" algn="l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Font typeface="Times"/>
              <a:buChar char="■"/>
              <a:defRPr sz="16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3pPr>
            <a:lvl4pPr marL="1371316" marR="0" lvl="3" indent="-12416" algn="l" rtl="0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Font typeface="Times"/>
              <a:buChar char="●"/>
              <a:defRPr sz="14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4pPr>
            <a:lvl5pPr marL="1828421" marR="0" lvl="4" indent="-12320" algn="l" rtl="0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Font typeface="Times"/>
              <a:buChar char="○"/>
              <a:defRPr sz="14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5pPr>
            <a:lvl6pPr marL="2285526" marR="0" lvl="5" indent="-12225" algn="l" rtl="0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Font typeface="Times"/>
              <a:buChar char="■"/>
              <a:defRPr sz="14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6pPr>
            <a:lvl7pPr marL="2742630" marR="0" lvl="6" indent="-12130" algn="l" rtl="0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Font typeface="Times"/>
              <a:buChar char="●"/>
              <a:defRPr sz="14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7pPr>
            <a:lvl8pPr marL="3199736" marR="0" lvl="7" indent="-12036" algn="l" rtl="0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Font typeface="Times"/>
              <a:buChar char="○"/>
              <a:defRPr sz="14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8pPr>
            <a:lvl9pPr marL="3656841" marR="0" lvl="8" indent="-11941" algn="l" rtl="0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Font typeface="Times"/>
              <a:buChar char="■"/>
              <a:defRPr sz="14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9pPr>
          </a:lstStyle>
          <a:p>
            <a:endParaRPr/>
          </a:p>
        </p:txBody>
      </p:sp>
      <p:sp>
        <p:nvSpPr>
          <p:cNvPr id="116" name="Shape 116"/>
          <p:cNvSpPr txBox="1">
            <a:spLocks noGrp="1"/>
          </p:cNvSpPr>
          <p:nvPr>
            <p:ph type="sldNum" idx="12"/>
          </p:nvPr>
        </p:nvSpPr>
        <p:spPr>
          <a:xfrm>
            <a:off x="6553200" y="6324600"/>
            <a:ext cx="1904999" cy="457200"/>
          </a:xfrm>
          <a:prstGeom prst="rect">
            <a:avLst/>
          </a:prstGeom>
          <a:noFill/>
          <a:ln>
            <a:noFill/>
          </a:ln>
        </p:spPr>
        <p:txBody>
          <a:bodyPr lIns="91400" tIns="45700" rIns="91400" bIns="45700" anchor="t" anchorCtr="0">
            <a:noAutofit/>
          </a:bodyPr>
          <a:lstStyle/>
          <a:p>
            <a:pPr algn="r">
              <a:buSzPct val="25000"/>
            </a:pPr>
            <a:endParaRPr>
              <a:latin typeface="Times"/>
              <a:ea typeface="Times"/>
              <a:cs typeface="Times"/>
              <a:sym typeface="Times"/>
            </a:endParaRPr>
          </a:p>
          <a:p>
            <a:pPr algn="r">
              <a:buSzPct val="25000"/>
            </a:pPr>
            <a:fld id="{00000000-1234-1234-1234-123412341234}" type="slidenum">
              <a:rPr lang="en-US">
                <a:latin typeface="Times"/>
                <a:ea typeface="Times"/>
                <a:cs typeface="Times"/>
                <a:sym typeface="Times"/>
              </a:rPr>
              <a:pPr algn="r">
                <a:buSzPct val="25000"/>
              </a:pPr>
              <a:t>‹#›</a:t>
            </a:fld>
            <a:endParaRPr lang="en-US">
              <a:latin typeface="Times"/>
              <a:ea typeface="Times"/>
              <a:cs typeface="Times"/>
              <a:sym typeface="Times"/>
            </a:endParaRPr>
          </a:p>
        </p:txBody>
      </p:sp>
    </p:spTree>
  </p:cSld>
  <p:clrMapOvr>
    <a:masterClrMapping/>
  </p:clrMapOvr>
</p:sldLayout>
</file>

<file path=ppt/slideLayouts/slideLayout4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hape 118"/>
          <p:cNvSpPr txBox="1"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5pPr>
            <a:lvl6pPr marL="457106" marR="0" lvl="5" indent="-12606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6pPr>
            <a:lvl7pPr marL="914210" marR="0" lvl="6" indent="-12509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7pPr>
            <a:lvl8pPr marL="1371316" marR="0" lvl="7" indent="-12416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8pPr>
            <a:lvl9pPr marL="1828421" marR="0" lvl="8" indent="-1232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9pPr>
          </a:lstStyle>
          <a:p>
            <a:endParaRPr/>
          </a:p>
        </p:txBody>
      </p:sp>
      <p:sp>
        <p:nvSpPr>
          <p:cNvPr id="119" name="Shape 119"/>
          <p:cNvSpPr txBox="1">
            <a:spLocks noGrp="1"/>
          </p:cNvSpPr>
          <p:nvPr>
            <p:ph type="body" idx="1"/>
          </p:nvPr>
        </p:nvSpPr>
        <p:spPr>
          <a:xfrm>
            <a:off x="685800" y="1981200"/>
            <a:ext cx="38099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1313" marR="0" lvl="0" indent="-163513" algn="l" rtl="0">
              <a:spcBef>
                <a:spcPts val="560"/>
              </a:spcBef>
              <a:spcAft>
                <a:spcPts val="0"/>
              </a:spcAft>
              <a:buNone/>
              <a:defRPr sz="28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1pPr>
            <a:lvl2pPr marL="741363" marR="0" lvl="1" indent="-131762" algn="l" rtl="0">
              <a:spcBef>
                <a:spcPts val="48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2pPr>
            <a:lvl3pPr marL="1141413" marR="0" lvl="2" indent="-100012" algn="l" rtl="0">
              <a:spcBef>
                <a:spcPts val="400"/>
              </a:spcBef>
              <a:spcAft>
                <a:spcPts val="0"/>
              </a:spcAft>
              <a:buNone/>
              <a:defRPr sz="20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3pPr>
            <a:lvl4pPr marL="1598613" marR="0" lvl="3" indent="-112712" algn="l" rtl="0">
              <a:spcBef>
                <a:spcPts val="36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4pPr>
            <a:lvl5pPr marL="2055813" marR="0" lvl="4" indent="-112713" algn="l" rtl="0">
              <a:spcBef>
                <a:spcPts val="36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5pPr>
            <a:lvl6pPr marL="2514079" marR="0" lvl="5" indent="-126478" algn="l" rtl="0">
              <a:spcBef>
                <a:spcPts val="36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6pPr>
            <a:lvl7pPr marL="2971184" marR="0" lvl="6" indent="-126383" algn="l" rtl="0">
              <a:spcBef>
                <a:spcPts val="36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7pPr>
            <a:lvl8pPr marL="3428289" marR="0" lvl="7" indent="-126289" algn="l" rtl="0">
              <a:spcBef>
                <a:spcPts val="36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8pPr>
            <a:lvl9pPr marL="3885393" marR="0" lvl="8" indent="-126193" algn="l" rtl="0">
              <a:spcBef>
                <a:spcPts val="36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9pPr>
          </a:lstStyle>
          <a:p>
            <a:endParaRPr/>
          </a:p>
        </p:txBody>
      </p:sp>
      <p:sp>
        <p:nvSpPr>
          <p:cNvPr id="120" name="Shape 120"/>
          <p:cNvSpPr txBox="1">
            <a:spLocks noGrp="1"/>
          </p:cNvSpPr>
          <p:nvPr>
            <p:ph type="body" idx="2"/>
          </p:nvPr>
        </p:nvSpPr>
        <p:spPr>
          <a:xfrm>
            <a:off x="4648200" y="1981200"/>
            <a:ext cx="38099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1313" marR="0" lvl="0" indent="-163513" algn="l" rtl="0">
              <a:spcBef>
                <a:spcPts val="560"/>
              </a:spcBef>
              <a:spcAft>
                <a:spcPts val="0"/>
              </a:spcAft>
              <a:buNone/>
              <a:defRPr sz="28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1pPr>
            <a:lvl2pPr marL="741363" marR="0" lvl="1" indent="-131762" algn="l" rtl="0">
              <a:spcBef>
                <a:spcPts val="48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2pPr>
            <a:lvl3pPr marL="1141413" marR="0" lvl="2" indent="-100012" algn="l" rtl="0">
              <a:spcBef>
                <a:spcPts val="400"/>
              </a:spcBef>
              <a:spcAft>
                <a:spcPts val="0"/>
              </a:spcAft>
              <a:buNone/>
              <a:defRPr sz="20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3pPr>
            <a:lvl4pPr marL="1598613" marR="0" lvl="3" indent="-112712" algn="l" rtl="0">
              <a:spcBef>
                <a:spcPts val="36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4pPr>
            <a:lvl5pPr marL="2055813" marR="0" lvl="4" indent="-112713" algn="l" rtl="0">
              <a:spcBef>
                <a:spcPts val="36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5pPr>
            <a:lvl6pPr marL="2514079" marR="0" lvl="5" indent="-126478" algn="l" rtl="0">
              <a:spcBef>
                <a:spcPts val="36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6pPr>
            <a:lvl7pPr marL="2971184" marR="0" lvl="6" indent="-126383" algn="l" rtl="0">
              <a:spcBef>
                <a:spcPts val="36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7pPr>
            <a:lvl8pPr marL="3428289" marR="0" lvl="7" indent="-126289" algn="l" rtl="0">
              <a:spcBef>
                <a:spcPts val="36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8pPr>
            <a:lvl9pPr marL="3885393" marR="0" lvl="8" indent="-126193" algn="l" rtl="0">
              <a:spcBef>
                <a:spcPts val="36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9pPr>
          </a:lstStyle>
          <a:p>
            <a:endParaRPr/>
          </a:p>
        </p:txBody>
      </p:sp>
      <p:sp>
        <p:nvSpPr>
          <p:cNvPr id="121" name="Shape 121"/>
          <p:cNvSpPr txBox="1">
            <a:spLocks noGrp="1"/>
          </p:cNvSpPr>
          <p:nvPr>
            <p:ph type="sldNum" idx="12"/>
          </p:nvPr>
        </p:nvSpPr>
        <p:spPr>
          <a:xfrm>
            <a:off x="6553200" y="6324600"/>
            <a:ext cx="1904999" cy="457200"/>
          </a:xfrm>
          <a:prstGeom prst="rect">
            <a:avLst/>
          </a:prstGeom>
          <a:noFill/>
          <a:ln>
            <a:noFill/>
          </a:ln>
        </p:spPr>
        <p:txBody>
          <a:bodyPr lIns="91400" tIns="45700" rIns="91400" bIns="45700" anchor="t" anchorCtr="0">
            <a:noAutofit/>
          </a:bodyPr>
          <a:lstStyle/>
          <a:p>
            <a:pPr algn="r">
              <a:buSzPct val="25000"/>
            </a:pPr>
            <a:endParaRPr>
              <a:latin typeface="Times"/>
              <a:ea typeface="Times"/>
              <a:cs typeface="Times"/>
              <a:sym typeface="Times"/>
            </a:endParaRPr>
          </a:p>
          <a:p>
            <a:pPr algn="r">
              <a:buSzPct val="25000"/>
            </a:pPr>
            <a:fld id="{00000000-1234-1234-1234-123412341234}" type="slidenum">
              <a:rPr lang="en-US">
                <a:latin typeface="Times"/>
                <a:ea typeface="Times"/>
                <a:cs typeface="Times"/>
                <a:sym typeface="Times"/>
              </a:rPr>
              <a:pPr algn="r">
                <a:buSzPct val="25000"/>
              </a:pPr>
              <a:t>‹#›</a:t>
            </a:fld>
            <a:endParaRPr lang="en-US">
              <a:latin typeface="Times"/>
              <a:ea typeface="Times"/>
              <a:cs typeface="Times"/>
              <a:sym typeface="Times"/>
            </a:endParaRPr>
          </a:p>
        </p:txBody>
      </p:sp>
    </p:spTree>
  </p:cSld>
  <p:clrMapOvr>
    <a:masterClrMapping/>
  </p:clrMapOvr>
</p:sldLayout>
</file>

<file path=ppt/slideLayouts/slideLayout4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hape 12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5pPr>
            <a:lvl6pPr marL="457106" marR="0" lvl="5" indent="-12606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6pPr>
            <a:lvl7pPr marL="914210" marR="0" lvl="6" indent="-12509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7pPr>
            <a:lvl8pPr marL="1371316" marR="0" lvl="7" indent="-12416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8pPr>
            <a:lvl9pPr marL="1828421" marR="0" lvl="8" indent="-1232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9pPr>
          </a:lstStyle>
          <a:p>
            <a:endParaRPr/>
          </a:p>
        </p:txBody>
      </p:sp>
      <p:sp>
        <p:nvSpPr>
          <p:cNvPr id="124" name="Shape 124"/>
          <p:cNvSpPr txBox="1">
            <a:spLocks noGrp="1"/>
          </p:cNvSpPr>
          <p:nvPr>
            <p:ph type="body" idx="1"/>
          </p:nvPr>
        </p:nvSpPr>
        <p:spPr>
          <a:xfrm>
            <a:off x="457200" y="1535112"/>
            <a:ext cx="4040187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Font typeface="Times"/>
              <a:buChar char="●"/>
              <a:defRPr sz="2400" b="1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1pPr>
            <a:lvl2pPr marL="457106" marR="0" lvl="1" indent="-12606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Font typeface="Times"/>
              <a:buChar char="○"/>
              <a:defRPr sz="2000" b="1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2pPr>
            <a:lvl3pPr marL="914210" marR="0" lvl="2" indent="-12509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Font typeface="Times"/>
              <a:buChar char="■"/>
              <a:defRPr sz="1800" b="1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3pPr>
            <a:lvl4pPr marL="1371316" marR="0" lvl="3" indent="-12416" algn="l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Font typeface="Times"/>
              <a:buChar char="●"/>
              <a:defRPr sz="1600" b="1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4pPr>
            <a:lvl5pPr marL="1828421" marR="0" lvl="4" indent="-12320" algn="l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Font typeface="Times"/>
              <a:buChar char="○"/>
              <a:defRPr sz="1600" b="1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5pPr>
            <a:lvl6pPr marL="2285526" marR="0" lvl="5" indent="-12225" algn="l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Font typeface="Times"/>
              <a:buChar char="■"/>
              <a:defRPr sz="1600" b="1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6pPr>
            <a:lvl7pPr marL="2742630" marR="0" lvl="6" indent="-12130" algn="l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Font typeface="Times"/>
              <a:buChar char="●"/>
              <a:defRPr sz="1600" b="1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7pPr>
            <a:lvl8pPr marL="3199736" marR="0" lvl="7" indent="-12036" algn="l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Font typeface="Times"/>
              <a:buChar char="○"/>
              <a:defRPr sz="1600" b="1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8pPr>
            <a:lvl9pPr marL="3656841" marR="0" lvl="8" indent="-11941" algn="l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Font typeface="Times"/>
              <a:buChar char="■"/>
              <a:defRPr sz="1600" b="1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9pPr>
          </a:lstStyle>
          <a:p>
            <a:endParaRPr/>
          </a:p>
        </p:txBody>
      </p:sp>
      <p:sp>
        <p:nvSpPr>
          <p:cNvPr id="125" name="Shape 125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7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1313" marR="0" lvl="0" indent="-188913" algn="l" rtl="0">
              <a:spcBef>
                <a:spcPts val="48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1pPr>
            <a:lvl2pPr marL="741363" marR="0" lvl="1" indent="-157162" algn="l" rtl="0">
              <a:spcBef>
                <a:spcPts val="400"/>
              </a:spcBef>
              <a:spcAft>
                <a:spcPts val="0"/>
              </a:spcAft>
              <a:buNone/>
              <a:defRPr sz="20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2pPr>
            <a:lvl3pPr marL="1141413" marR="0" lvl="2" indent="-112712" algn="l" rtl="0">
              <a:spcBef>
                <a:spcPts val="36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3pPr>
            <a:lvl4pPr marL="1598613" marR="0" lvl="3" indent="-125412" algn="l" rtl="0">
              <a:spcBef>
                <a:spcPts val="320"/>
              </a:spcBef>
              <a:spcAft>
                <a:spcPts val="0"/>
              </a:spcAft>
              <a:buNone/>
              <a:defRPr sz="16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4pPr>
            <a:lvl5pPr marL="2055813" marR="0" lvl="4" indent="-125413" algn="l" rtl="0">
              <a:spcBef>
                <a:spcPts val="320"/>
              </a:spcBef>
              <a:spcAft>
                <a:spcPts val="0"/>
              </a:spcAft>
              <a:buNone/>
              <a:defRPr sz="16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5pPr>
            <a:lvl6pPr marL="2514079" marR="0" lvl="5" indent="-139178" algn="l" rtl="0">
              <a:spcBef>
                <a:spcPts val="320"/>
              </a:spcBef>
              <a:spcAft>
                <a:spcPts val="0"/>
              </a:spcAft>
              <a:buNone/>
              <a:defRPr sz="16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6pPr>
            <a:lvl7pPr marL="2971184" marR="0" lvl="6" indent="-139083" algn="l" rtl="0">
              <a:spcBef>
                <a:spcPts val="320"/>
              </a:spcBef>
              <a:spcAft>
                <a:spcPts val="0"/>
              </a:spcAft>
              <a:buNone/>
              <a:defRPr sz="16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7pPr>
            <a:lvl8pPr marL="3428289" marR="0" lvl="7" indent="-138989" algn="l" rtl="0">
              <a:spcBef>
                <a:spcPts val="320"/>
              </a:spcBef>
              <a:spcAft>
                <a:spcPts val="0"/>
              </a:spcAft>
              <a:buNone/>
              <a:defRPr sz="16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8pPr>
            <a:lvl9pPr marL="3885393" marR="0" lvl="8" indent="-138893" algn="l" rtl="0">
              <a:spcBef>
                <a:spcPts val="320"/>
              </a:spcBef>
              <a:spcAft>
                <a:spcPts val="0"/>
              </a:spcAft>
              <a:buNone/>
              <a:defRPr sz="16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9pPr>
          </a:lstStyle>
          <a:p>
            <a:endParaRPr/>
          </a:p>
        </p:txBody>
      </p:sp>
      <p:sp>
        <p:nvSpPr>
          <p:cNvPr id="126" name="Shape 126"/>
          <p:cNvSpPr txBox="1">
            <a:spLocks noGrp="1"/>
          </p:cNvSpPr>
          <p:nvPr>
            <p:ph type="body" idx="3"/>
          </p:nvPr>
        </p:nvSpPr>
        <p:spPr>
          <a:xfrm>
            <a:off x="4645030" y="1535112"/>
            <a:ext cx="4041774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Font typeface="Times"/>
              <a:buChar char="●"/>
              <a:defRPr sz="2400" b="1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1pPr>
            <a:lvl2pPr marL="457106" marR="0" lvl="1" indent="-12606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Font typeface="Times"/>
              <a:buChar char="○"/>
              <a:defRPr sz="2000" b="1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2pPr>
            <a:lvl3pPr marL="914210" marR="0" lvl="2" indent="-12509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Font typeface="Times"/>
              <a:buChar char="■"/>
              <a:defRPr sz="1800" b="1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3pPr>
            <a:lvl4pPr marL="1371316" marR="0" lvl="3" indent="-12416" algn="l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Font typeface="Times"/>
              <a:buChar char="●"/>
              <a:defRPr sz="1600" b="1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4pPr>
            <a:lvl5pPr marL="1828421" marR="0" lvl="4" indent="-12320" algn="l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Font typeface="Times"/>
              <a:buChar char="○"/>
              <a:defRPr sz="1600" b="1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5pPr>
            <a:lvl6pPr marL="2285526" marR="0" lvl="5" indent="-12225" algn="l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Font typeface="Times"/>
              <a:buChar char="■"/>
              <a:defRPr sz="1600" b="1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6pPr>
            <a:lvl7pPr marL="2742630" marR="0" lvl="6" indent="-12130" algn="l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Font typeface="Times"/>
              <a:buChar char="●"/>
              <a:defRPr sz="1600" b="1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7pPr>
            <a:lvl8pPr marL="3199736" marR="0" lvl="7" indent="-12036" algn="l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Font typeface="Times"/>
              <a:buChar char="○"/>
              <a:defRPr sz="1600" b="1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8pPr>
            <a:lvl9pPr marL="3656841" marR="0" lvl="8" indent="-11941" algn="l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Font typeface="Times"/>
              <a:buChar char="■"/>
              <a:defRPr sz="1600" b="1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9pPr>
          </a:lstStyle>
          <a:p>
            <a:endParaRPr/>
          </a:p>
        </p:txBody>
      </p:sp>
      <p:sp>
        <p:nvSpPr>
          <p:cNvPr id="127" name="Shape 127"/>
          <p:cNvSpPr txBox="1">
            <a:spLocks noGrp="1"/>
          </p:cNvSpPr>
          <p:nvPr>
            <p:ph type="body" idx="4"/>
          </p:nvPr>
        </p:nvSpPr>
        <p:spPr>
          <a:xfrm>
            <a:off x="4645030" y="2174875"/>
            <a:ext cx="4041774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1313" marR="0" lvl="0" indent="-188913" algn="l" rtl="0">
              <a:spcBef>
                <a:spcPts val="48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1pPr>
            <a:lvl2pPr marL="741363" marR="0" lvl="1" indent="-157162" algn="l" rtl="0">
              <a:spcBef>
                <a:spcPts val="400"/>
              </a:spcBef>
              <a:spcAft>
                <a:spcPts val="0"/>
              </a:spcAft>
              <a:buNone/>
              <a:defRPr sz="20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2pPr>
            <a:lvl3pPr marL="1141413" marR="0" lvl="2" indent="-112712" algn="l" rtl="0">
              <a:spcBef>
                <a:spcPts val="36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3pPr>
            <a:lvl4pPr marL="1598613" marR="0" lvl="3" indent="-125412" algn="l" rtl="0">
              <a:spcBef>
                <a:spcPts val="320"/>
              </a:spcBef>
              <a:spcAft>
                <a:spcPts val="0"/>
              </a:spcAft>
              <a:buNone/>
              <a:defRPr sz="16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4pPr>
            <a:lvl5pPr marL="2055813" marR="0" lvl="4" indent="-125413" algn="l" rtl="0">
              <a:spcBef>
                <a:spcPts val="320"/>
              </a:spcBef>
              <a:spcAft>
                <a:spcPts val="0"/>
              </a:spcAft>
              <a:buNone/>
              <a:defRPr sz="16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5pPr>
            <a:lvl6pPr marL="2514079" marR="0" lvl="5" indent="-139178" algn="l" rtl="0">
              <a:spcBef>
                <a:spcPts val="320"/>
              </a:spcBef>
              <a:spcAft>
                <a:spcPts val="0"/>
              </a:spcAft>
              <a:buNone/>
              <a:defRPr sz="16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6pPr>
            <a:lvl7pPr marL="2971184" marR="0" lvl="6" indent="-139083" algn="l" rtl="0">
              <a:spcBef>
                <a:spcPts val="320"/>
              </a:spcBef>
              <a:spcAft>
                <a:spcPts val="0"/>
              </a:spcAft>
              <a:buNone/>
              <a:defRPr sz="16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7pPr>
            <a:lvl8pPr marL="3428289" marR="0" lvl="7" indent="-138989" algn="l" rtl="0">
              <a:spcBef>
                <a:spcPts val="320"/>
              </a:spcBef>
              <a:spcAft>
                <a:spcPts val="0"/>
              </a:spcAft>
              <a:buNone/>
              <a:defRPr sz="16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8pPr>
            <a:lvl9pPr marL="3885393" marR="0" lvl="8" indent="-138893" algn="l" rtl="0">
              <a:spcBef>
                <a:spcPts val="320"/>
              </a:spcBef>
              <a:spcAft>
                <a:spcPts val="0"/>
              </a:spcAft>
              <a:buNone/>
              <a:defRPr sz="16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9pPr>
          </a:lstStyle>
          <a:p>
            <a:endParaRPr/>
          </a:p>
        </p:txBody>
      </p:sp>
      <p:sp>
        <p:nvSpPr>
          <p:cNvPr id="128" name="Shape 128"/>
          <p:cNvSpPr txBox="1">
            <a:spLocks noGrp="1"/>
          </p:cNvSpPr>
          <p:nvPr>
            <p:ph type="sldNum" idx="12"/>
          </p:nvPr>
        </p:nvSpPr>
        <p:spPr>
          <a:xfrm>
            <a:off x="6553200" y="6324600"/>
            <a:ext cx="1904999" cy="457200"/>
          </a:xfrm>
          <a:prstGeom prst="rect">
            <a:avLst/>
          </a:prstGeom>
          <a:noFill/>
          <a:ln>
            <a:noFill/>
          </a:ln>
        </p:spPr>
        <p:txBody>
          <a:bodyPr lIns="91400" tIns="45700" rIns="91400" bIns="45700" anchor="t" anchorCtr="0">
            <a:noAutofit/>
          </a:bodyPr>
          <a:lstStyle/>
          <a:p>
            <a:pPr algn="r">
              <a:buSzPct val="25000"/>
            </a:pPr>
            <a:endParaRPr>
              <a:latin typeface="Times"/>
              <a:ea typeface="Times"/>
              <a:cs typeface="Times"/>
              <a:sym typeface="Times"/>
            </a:endParaRPr>
          </a:p>
          <a:p>
            <a:pPr algn="r">
              <a:buSzPct val="25000"/>
            </a:pPr>
            <a:fld id="{00000000-1234-1234-1234-123412341234}" type="slidenum">
              <a:rPr lang="en-US">
                <a:latin typeface="Times"/>
                <a:ea typeface="Times"/>
                <a:cs typeface="Times"/>
                <a:sym typeface="Times"/>
              </a:rPr>
              <a:pPr algn="r">
                <a:buSzPct val="25000"/>
              </a:pPr>
              <a:t>‹#›</a:t>
            </a:fld>
            <a:endParaRPr lang="en-US">
              <a:latin typeface="Times"/>
              <a:ea typeface="Times"/>
              <a:cs typeface="Times"/>
              <a:sym typeface="Times"/>
            </a:endParaRPr>
          </a:p>
        </p:txBody>
      </p:sp>
    </p:spTree>
  </p:cSld>
  <p:clrMapOvr>
    <a:masterClrMapping/>
  </p:clrMapOvr>
</p:sldLayout>
</file>

<file path=ppt/slideLayouts/slideLayout4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 txBox="1"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5pPr>
            <a:lvl6pPr marL="457106" marR="0" lvl="5" indent="-12606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6pPr>
            <a:lvl7pPr marL="914210" marR="0" lvl="6" indent="-12509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7pPr>
            <a:lvl8pPr marL="1371316" marR="0" lvl="7" indent="-12416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8pPr>
            <a:lvl9pPr marL="1828421" marR="0" lvl="8" indent="-1232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9pPr>
          </a:lstStyle>
          <a:p>
            <a:endParaRPr/>
          </a:p>
        </p:txBody>
      </p:sp>
      <p:sp>
        <p:nvSpPr>
          <p:cNvPr id="131" name="Shape 131"/>
          <p:cNvSpPr txBox="1">
            <a:spLocks noGrp="1"/>
          </p:cNvSpPr>
          <p:nvPr>
            <p:ph type="sldNum" idx="12"/>
          </p:nvPr>
        </p:nvSpPr>
        <p:spPr>
          <a:xfrm>
            <a:off x="6553200" y="6324600"/>
            <a:ext cx="1904999" cy="457200"/>
          </a:xfrm>
          <a:prstGeom prst="rect">
            <a:avLst/>
          </a:prstGeom>
          <a:noFill/>
          <a:ln>
            <a:noFill/>
          </a:ln>
        </p:spPr>
        <p:txBody>
          <a:bodyPr lIns="91400" tIns="45700" rIns="91400" bIns="45700" anchor="t" anchorCtr="0">
            <a:noAutofit/>
          </a:bodyPr>
          <a:lstStyle/>
          <a:p>
            <a:pPr algn="r">
              <a:buSzPct val="25000"/>
            </a:pPr>
            <a:endParaRPr>
              <a:latin typeface="Times"/>
              <a:ea typeface="Times"/>
              <a:cs typeface="Times"/>
              <a:sym typeface="Times"/>
            </a:endParaRPr>
          </a:p>
          <a:p>
            <a:pPr algn="r">
              <a:buSzPct val="25000"/>
            </a:pPr>
            <a:fld id="{00000000-1234-1234-1234-123412341234}" type="slidenum">
              <a:rPr lang="en-US">
                <a:latin typeface="Times"/>
                <a:ea typeface="Times"/>
                <a:cs typeface="Times"/>
                <a:sym typeface="Times"/>
              </a:rPr>
              <a:pPr algn="r">
                <a:buSzPct val="25000"/>
              </a:pPr>
              <a:t>‹#›</a:t>
            </a:fld>
            <a:endParaRPr lang="en-US">
              <a:latin typeface="Times"/>
              <a:ea typeface="Times"/>
              <a:cs typeface="Times"/>
              <a:sym typeface="Times"/>
            </a:endParaRPr>
          </a:p>
        </p:txBody>
      </p:sp>
    </p:spTree>
  </p:cSld>
  <p:clrMapOvr>
    <a:masterClrMapping/>
  </p:clrMapOvr>
</p:sldLayout>
</file>

<file path=ppt/slideLayouts/slideLayout4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 txBox="1">
            <a:spLocks noGrp="1"/>
          </p:cNvSpPr>
          <p:nvPr>
            <p:ph type="sldNum" idx="12"/>
          </p:nvPr>
        </p:nvSpPr>
        <p:spPr>
          <a:xfrm>
            <a:off x="6553200" y="6324600"/>
            <a:ext cx="1904999" cy="457200"/>
          </a:xfrm>
          <a:prstGeom prst="rect">
            <a:avLst/>
          </a:prstGeom>
          <a:noFill/>
          <a:ln>
            <a:noFill/>
          </a:ln>
        </p:spPr>
        <p:txBody>
          <a:bodyPr lIns="91400" tIns="45700" rIns="91400" bIns="45700" anchor="t" anchorCtr="0">
            <a:noAutofit/>
          </a:bodyPr>
          <a:lstStyle/>
          <a:p>
            <a:pPr algn="r">
              <a:buSzPct val="25000"/>
            </a:pPr>
            <a:endParaRPr>
              <a:latin typeface="Times"/>
              <a:ea typeface="Times"/>
              <a:cs typeface="Times"/>
              <a:sym typeface="Times"/>
            </a:endParaRPr>
          </a:p>
          <a:p>
            <a:pPr algn="r">
              <a:buSzPct val="25000"/>
            </a:pPr>
            <a:fld id="{00000000-1234-1234-1234-123412341234}" type="slidenum">
              <a:rPr lang="en-US">
                <a:latin typeface="Times"/>
                <a:ea typeface="Times"/>
                <a:cs typeface="Times"/>
                <a:sym typeface="Times"/>
              </a:rPr>
              <a:pPr algn="r">
                <a:buSzPct val="25000"/>
              </a:pPr>
              <a:t>‹#›</a:t>
            </a:fld>
            <a:endParaRPr lang="en-US">
              <a:latin typeface="Times"/>
              <a:ea typeface="Times"/>
              <a:cs typeface="Times"/>
              <a:sym typeface="Times"/>
            </a:endParaRPr>
          </a:p>
        </p:txBody>
      </p:sp>
    </p:spTree>
  </p:cSld>
  <p:clrMapOvr>
    <a:masterClrMapping/>
  </p:clrMapOvr>
</p:sldLayout>
</file>

<file path=ppt/slideLayouts/slideLayout4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hape 135"/>
          <p:cNvSpPr txBox="1">
            <a:spLocks noGrp="1"/>
          </p:cNvSpPr>
          <p:nvPr>
            <p:ph type="title"/>
          </p:nvPr>
        </p:nvSpPr>
        <p:spPr>
          <a:xfrm>
            <a:off x="457208" y="273048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2000" b="1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5pPr>
            <a:lvl6pPr marL="457106" marR="0" lvl="5" indent="-12606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6pPr>
            <a:lvl7pPr marL="914210" marR="0" lvl="6" indent="-12509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7pPr>
            <a:lvl8pPr marL="1371316" marR="0" lvl="7" indent="-12416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8pPr>
            <a:lvl9pPr marL="1828421" marR="0" lvl="8" indent="-1232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9pPr>
          </a:lstStyle>
          <a:p>
            <a:endParaRPr/>
          </a:p>
        </p:txBody>
      </p:sp>
      <p:sp>
        <p:nvSpPr>
          <p:cNvPr id="136" name="Shape 136"/>
          <p:cNvSpPr txBox="1">
            <a:spLocks noGrp="1"/>
          </p:cNvSpPr>
          <p:nvPr>
            <p:ph type="body" idx="1"/>
          </p:nvPr>
        </p:nvSpPr>
        <p:spPr>
          <a:xfrm>
            <a:off x="3575051" y="273056"/>
            <a:ext cx="5111750" cy="58531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1313" marR="0" lvl="0" indent="-138113" algn="l" rtl="0">
              <a:spcBef>
                <a:spcPts val="640"/>
              </a:spcBef>
              <a:spcAft>
                <a:spcPts val="0"/>
              </a:spcAft>
              <a:buNone/>
              <a:defRPr sz="32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1pPr>
            <a:lvl2pPr marL="741363" marR="0" lvl="1" indent="-106362" algn="l" rtl="0">
              <a:spcBef>
                <a:spcPts val="560"/>
              </a:spcBef>
              <a:spcAft>
                <a:spcPts val="0"/>
              </a:spcAft>
              <a:buNone/>
              <a:defRPr sz="28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2pPr>
            <a:lvl3pPr marL="1141413" marR="0" lvl="2" indent="-74612" algn="l" rtl="0">
              <a:spcBef>
                <a:spcPts val="48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3pPr>
            <a:lvl4pPr marL="1598613" marR="0" lvl="3" indent="-100012" algn="l" rtl="0">
              <a:spcBef>
                <a:spcPts val="400"/>
              </a:spcBef>
              <a:spcAft>
                <a:spcPts val="0"/>
              </a:spcAft>
              <a:buNone/>
              <a:defRPr sz="20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4pPr>
            <a:lvl5pPr marL="2055813" marR="0" lvl="4" indent="-100013" algn="l" rtl="0">
              <a:spcBef>
                <a:spcPts val="400"/>
              </a:spcBef>
              <a:spcAft>
                <a:spcPts val="0"/>
              </a:spcAft>
              <a:buNone/>
              <a:defRPr sz="20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5pPr>
            <a:lvl6pPr marL="2514079" marR="0" lvl="5" indent="-113778" algn="l" rtl="0">
              <a:spcBef>
                <a:spcPts val="400"/>
              </a:spcBef>
              <a:spcAft>
                <a:spcPts val="0"/>
              </a:spcAft>
              <a:buNone/>
              <a:defRPr sz="20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6pPr>
            <a:lvl7pPr marL="2971184" marR="0" lvl="6" indent="-113683" algn="l" rtl="0">
              <a:spcBef>
                <a:spcPts val="400"/>
              </a:spcBef>
              <a:spcAft>
                <a:spcPts val="0"/>
              </a:spcAft>
              <a:buNone/>
              <a:defRPr sz="20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7pPr>
            <a:lvl8pPr marL="3428289" marR="0" lvl="7" indent="-113589" algn="l" rtl="0">
              <a:spcBef>
                <a:spcPts val="400"/>
              </a:spcBef>
              <a:spcAft>
                <a:spcPts val="0"/>
              </a:spcAft>
              <a:buNone/>
              <a:defRPr sz="20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8pPr>
            <a:lvl9pPr marL="3885393" marR="0" lvl="8" indent="-113493" algn="l" rtl="0">
              <a:spcBef>
                <a:spcPts val="400"/>
              </a:spcBef>
              <a:spcAft>
                <a:spcPts val="0"/>
              </a:spcAft>
              <a:buNone/>
              <a:defRPr sz="20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9pPr>
          </a:lstStyle>
          <a:p>
            <a:endParaRPr/>
          </a:p>
        </p:txBody>
      </p:sp>
      <p:sp>
        <p:nvSpPr>
          <p:cNvPr id="137" name="Shape 137"/>
          <p:cNvSpPr txBox="1">
            <a:spLocks noGrp="1"/>
          </p:cNvSpPr>
          <p:nvPr>
            <p:ph type="body" idx="2"/>
          </p:nvPr>
        </p:nvSpPr>
        <p:spPr>
          <a:xfrm>
            <a:off x="457208" y="1435104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Font typeface="Times"/>
              <a:buChar char="●"/>
              <a:defRPr sz="14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1pPr>
            <a:lvl2pPr marL="457106" marR="0" lvl="1" indent="-12606" algn="l" rtl="0"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Font typeface="Times"/>
              <a:buChar char="○"/>
              <a:defRPr sz="12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2pPr>
            <a:lvl3pPr marL="914210" marR="0" lvl="2" indent="-12509" algn="l" rtl="0"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Font typeface="Times"/>
              <a:buChar char="■"/>
              <a:defRPr sz="10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3pPr>
            <a:lvl4pPr marL="1371316" marR="0" lvl="3" indent="-12416" algn="l" rtl="0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Font typeface="Times"/>
              <a:buChar char="●"/>
              <a:defRPr sz="9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4pPr>
            <a:lvl5pPr marL="1828421" marR="0" lvl="4" indent="-12320" algn="l" rtl="0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Font typeface="Times"/>
              <a:buChar char="○"/>
              <a:defRPr sz="9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5pPr>
            <a:lvl6pPr marL="2285526" marR="0" lvl="5" indent="-12225" algn="l" rtl="0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Font typeface="Times"/>
              <a:buChar char="■"/>
              <a:defRPr sz="9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6pPr>
            <a:lvl7pPr marL="2742630" marR="0" lvl="6" indent="-12130" algn="l" rtl="0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Font typeface="Times"/>
              <a:buChar char="●"/>
              <a:defRPr sz="9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7pPr>
            <a:lvl8pPr marL="3199736" marR="0" lvl="7" indent="-12036" algn="l" rtl="0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Font typeface="Times"/>
              <a:buChar char="○"/>
              <a:defRPr sz="9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8pPr>
            <a:lvl9pPr marL="3656841" marR="0" lvl="8" indent="-11941" algn="l" rtl="0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Font typeface="Times"/>
              <a:buChar char="■"/>
              <a:defRPr sz="9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9pPr>
          </a:lstStyle>
          <a:p>
            <a:endParaRPr/>
          </a:p>
        </p:txBody>
      </p:sp>
      <p:sp>
        <p:nvSpPr>
          <p:cNvPr id="138" name="Shape 138"/>
          <p:cNvSpPr txBox="1">
            <a:spLocks noGrp="1"/>
          </p:cNvSpPr>
          <p:nvPr>
            <p:ph type="sldNum" idx="12"/>
          </p:nvPr>
        </p:nvSpPr>
        <p:spPr>
          <a:xfrm>
            <a:off x="6553200" y="6324600"/>
            <a:ext cx="1904999" cy="457200"/>
          </a:xfrm>
          <a:prstGeom prst="rect">
            <a:avLst/>
          </a:prstGeom>
          <a:noFill/>
          <a:ln>
            <a:noFill/>
          </a:ln>
        </p:spPr>
        <p:txBody>
          <a:bodyPr lIns="91400" tIns="45700" rIns="91400" bIns="45700" anchor="t" anchorCtr="0">
            <a:noAutofit/>
          </a:bodyPr>
          <a:lstStyle/>
          <a:p>
            <a:pPr algn="r">
              <a:buSzPct val="25000"/>
            </a:pPr>
            <a:endParaRPr>
              <a:latin typeface="Times"/>
              <a:ea typeface="Times"/>
              <a:cs typeface="Times"/>
              <a:sym typeface="Times"/>
            </a:endParaRPr>
          </a:p>
          <a:p>
            <a:pPr algn="r">
              <a:buSzPct val="25000"/>
            </a:pPr>
            <a:fld id="{00000000-1234-1234-1234-123412341234}" type="slidenum">
              <a:rPr lang="en-US">
                <a:latin typeface="Times"/>
                <a:ea typeface="Times"/>
                <a:cs typeface="Times"/>
                <a:sym typeface="Times"/>
              </a:rPr>
              <a:pPr algn="r">
                <a:buSzPct val="25000"/>
              </a:pPr>
              <a:t>‹#›</a:t>
            </a:fld>
            <a:endParaRPr lang="en-US">
              <a:latin typeface="Times"/>
              <a:ea typeface="Times"/>
              <a:cs typeface="Times"/>
              <a:sym typeface="Times"/>
            </a:endParaRPr>
          </a:p>
        </p:txBody>
      </p:sp>
    </p:spTree>
  </p:cSld>
  <p:clrMapOvr>
    <a:masterClrMapping/>
  </p:clrMapOvr>
</p:sldLayout>
</file>

<file path=ppt/slideLayouts/slideLayout4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Shape 140"/>
          <p:cNvSpPr txBox="1">
            <a:spLocks noGrp="1"/>
          </p:cNvSpPr>
          <p:nvPr>
            <p:ph type="title"/>
          </p:nvPr>
        </p:nvSpPr>
        <p:spPr>
          <a:xfrm>
            <a:off x="1792288" y="4800601"/>
            <a:ext cx="5486399" cy="56673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2000" b="1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5pPr>
            <a:lvl6pPr marL="457106" marR="0" lvl="5" indent="-12606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6pPr>
            <a:lvl7pPr marL="914210" marR="0" lvl="6" indent="-12509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7pPr>
            <a:lvl8pPr marL="1371316" marR="0" lvl="7" indent="-12416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8pPr>
            <a:lvl9pPr marL="1828421" marR="0" lvl="8" indent="-1232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9pPr>
          </a:lstStyle>
          <a:p>
            <a:endParaRPr/>
          </a:p>
        </p:txBody>
      </p:sp>
      <p:sp>
        <p:nvSpPr>
          <p:cNvPr id="141" name="Shape 141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Font typeface="Times"/>
              <a:buNone/>
              <a:defRPr sz="32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1pPr>
            <a:lvl2pPr marL="457106" marR="0" lvl="1" indent="-12606" algn="l" rtl="0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Font typeface="Times"/>
              <a:buNone/>
              <a:defRPr sz="28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2pPr>
            <a:lvl3pPr marL="914210" marR="0" lvl="2" indent="-12509" algn="l" rtl="0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Font typeface="Times"/>
              <a:buNone/>
              <a:defRPr sz="24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3pPr>
            <a:lvl4pPr marL="1371316" marR="0" lvl="3" indent="-12416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Font typeface="Times"/>
              <a:buNone/>
              <a:defRPr sz="20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4pPr>
            <a:lvl5pPr marL="1828421" marR="0" lvl="4" indent="-1232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Font typeface="Times"/>
              <a:buNone/>
              <a:defRPr sz="20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5pPr>
            <a:lvl6pPr marL="2285526" marR="0" lvl="5" indent="-12225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Font typeface="Times"/>
              <a:buNone/>
              <a:defRPr sz="20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6pPr>
            <a:lvl7pPr marL="2742630" marR="0" lvl="6" indent="-1213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Font typeface="Times"/>
              <a:buNone/>
              <a:defRPr sz="20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7pPr>
            <a:lvl8pPr marL="3199736" marR="0" lvl="7" indent="-12036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Font typeface="Times"/>
              <a:buNone/>
              <a:defRPr sz="20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8pPr>
            <a:lvl9pPr marL="3656841" marR="0" lvl="8" indent="-11941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Font typeface="Times"/>
              <a:buNone/>
              <a:defRPr sz="20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9pPr>
          </a:lstStyle>
          <a:p>
            <a:endParaRPr/>
          </a:p>
        </p:txBody>
      </p:sp>
      <p:sp>
        <p:nvSpPr>
          <p:cNvPr id="142" name="Shape 142"/>
          <p:cNvSpPr txBox="1">
            <a:spLocks noGrp="1"/>
          </p:cNvSpPr>
          <p:nvPr>
            <p:ph type="body" idx="1"/>
          </p:nvPr>
        </p:nvSpPr>
        <p:spPr>
          <a:xfrm>
            <a:off x="1792288" y="5367341"/>
            <a:ext cx="5486399" cy="8048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Font typeface="Times"/>
              <a:buChar char="●"/>
              <a:defRPr sz="14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1pPr>
            <a:lvl2pPr marL="457106" marR="0" lvl="1" indent="-12606" algn="l" rtl="0"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Font typeface="Times"/>
              <a:buChar char="○"/>
              <a:defRPr sz="12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2pPr>
            <a:lvl3pPr marL="914210" marR="0" lvl="2" indent="-12509" algn="l" rtl="0"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Font typeface="Times"/>
              <a:buChar char="■"/>
              <a:defRPr sz="10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3pPr>
            <a:lvl4pPr marL="1371316" marR="0" lvl="3" indent="-12416" algn="l" rtl="0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Font typeface="Times"/>
              <a:buChar char="●"/>
              <a:defRPr sz="9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4pPr>
            <a:lvl5pPr marL="1828421" marR="0" lvl="4" indent="-12320" algn="l" rtl="0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Font typeface="Times"/>
              <a:buChar char="○"/>
              <a:defRPr sz="9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5pPr>
            <a:lvl6pPr marL="2285526" marR="0" lvl="5" indent="-12225" algn="l" rtl="0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Font typeface="Times"/>
              <a:buChar char="■"/>
              <a:defRPr sz="9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6pPr>
            <a:lvl7pPr marL="2742630" marR="0" lvl="6" indent="-12130" algn="l" rtl="0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Font typeface="Times"/>
              <a:buChar char="●"/>
              <a:defRPr sz="9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7pPr>
            <a:lvl8pPr marL="3199736" marR="0" lvl="7" indent="-12036" algn="l" rtl="0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Font typeface="Times"/>
              <a:buChar char="○"/>
              <a:defRPr sz="9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8pPr>
            <a:lvl9pPr marL="3656841" marR="0" lvl="8" indent="-11941" algn="l" rtl="0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Font typeface="Times"/>
              <a:buChar char="■"/>
              <a:defRPr sz="9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9pPr>
          </a:lstStyle>
          <a:p>
            <a:endParaRPr/>
          </a:p>
        </p:txBody>
      </p:sp>
      <p:sp>
        <p:nvSpPr>
          <p:cNvPr id="143" name="Shape 143"/>
          <p:cNvSpPr txBox="1">
            <a:spLocks noGrp="1"/>
          </p:cNvSpPr>
          <p:nvPr>
            <p:ph type="sldNum" idx="12"/>
          </p:nvPr>
        </p:nvSpPr>
        <p:spPr>
          <a:xfrm>
            <a:off x="6553200" y="6324600"/>
            <a:ext cx="1904999" cy="457200"/>
          </a:xfrm>
          <a:prstGeom prst="rect">
            <a:avLst/>
          </a:prstGeom>
          <a:noFill/>
          <a:ln>
            <a:noFill/>
          </a:ln>
        </p:spPr>
        <p:txBody>
          <a:bodyPr lIns="91400" tIns="45700" rIns="91400" bIns="45700" anchor="t" anchorCtr="0">
            <a:noAutofit/>
          </a:bodyPr>
          <a:lstStyle/>
          <a:p>
            <a:pPr algn="r">
              <a:buSzPct val="25000"/>
            </a:pPr>
            <a:endParaRPr>
              <a:latin typeface="Times"/>
              <a:ea typeface="Times"/>
              <a:cs typeface="Times"/>
              <a:sym typeface="Times"/>
            </a:endParaRPr>
          </a:p>
          <a:p>
            <a:pPr algn="r">
              <a:buSzPct val="25000"/>
            </a:pPr>
            <a:fld id="{00000000-1234-1234-1234-123412341234}" type="slidenum">
              <a:rPr lang="en-US">
                <a:latin typeface="Times"/>
                <a:ea typeface="Times"/>
                <a:cs typeface="Times"/>
                <a:sym typeface="Times"/>
              </a:rPr>
              <a:pPr algn="r">
                <a:buSzPct val="25000"/>
              </a:pPr>
              <a:t>‹#›</a:t>
            </a:fld>
            <a:endParaRPr lang="en-US">
              <a:latin typeface="Times"/>
              <a:ea typeface="Times"/>
              <a:cs typeface="Times"/>
              <a:sym typeface="Times"/>
            </a:endParaRPr>
          </a:p>
        </p:txBody>
      </p:sp>
    </p:spTree>
  </p:cSld>
  <p:clrMapOvr>
    <a:masterClrMapping/>
  </p:clrMapOvr>
</p:sldLayout>
</file>

<file path=ppt/slideLayouts/slideLayout4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 txBox="1"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5pPr>
            <a:lvl6pPr marL="457106" marR="0" lvl="5" indent="-12606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6pPr>
            <a:lvl7pPr marL="914210" marR="0" lvl="6" indent="-12509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7pPr>
            <a:lvl8pPr marL="1371316" marR="0" lvl="7" indent="-12416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8pPr>
            <a:lvl9pPr marL="1828421" marR="0" lvl="8" indent="-1232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9pPr>
          </a:lstStyle>
          <a:p>
            <a:endParaRPr/>
          </a:p>
        </p:txBody>
      </p:sp>
      <p:sp>
        <p:nvSpPr>
          <p:cNvPr id="146" name="Shape 146"/>
          <p:cNvSpPr txBox="1">
            <a:spLocks noGrp="1"/>
          </p:cNvSpPr>
          <p:nvPr>
            <p:ph type="body" idx="1"/>
          </p:nvPr>
        </p:nvSpPr>
        <p:spPr>
          <a:xfrm rot="5400000">
            <a:off x="2514599" y="152399"/>
            <a:ext cx="4114800" cy="7772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1313" marR="0" lvl="0" indent="-138113" algn="l" rtl="0">
              <a:spcBef>
                <a:spcPts val="640"/>
              </a:spcBef>
              <a:spcAft>
                <a:spcPts val="0"/>
              </a:spcAft>
              <a:buNone/>
              <a:defRPr sz="32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1pPr>
            <a:lvl2pPr marL="741363" marR="0" lvl="1" indent="-106362" algn="l" rtl="0">
              <a:spcBef>
                <a:spcPts val="560"/>
              </a:spcBef>
              <a:spcAft>
                <a:spcPts val="0"/>
              </a:spcAft>
              <a:buNone/>
              <a:defRPr sz="28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2pPr>
            <a:lvl3pPr marL="1141413" marR="0" lvl="2" indent="-74612" algn="l" rtl="0">
              <a:spcBef>
                <a:spcPts val="48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3pPr>
            <a:lvl4pPr marL="1598613" marR="0" lvl="3" indent="-100012" algn="l" rtl="0">
              <a:spcBef>
                <a:spcPts val="400"/>
              </a:spcBef>
              <a:spcAft>
                <a:spcPts val="0"/>
              </a:spcAft>
              <a:buNone/>
              <a:defRPr sz="20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4pPr>
            <a:lvl5pPr marL="2055813" marR="0" lvl="4" indent="-100013" algn="l" rtl="0">
              <a:spcBef>
                <a:spcPts val="400"/>
              </a:spcBef>
              <a:spcAft>
                <a:spcPts val="0"/>
              </a:spcAft>
              <a:buNone/>
              <a:defRPr sz="20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5pPr>
            <a:lvl6pPr marL="2514079" marR="0" lvl="5" indent="-113778" algn="l" rtl="0">
              <a:spcBef>
                <a:spcPts val="400"/>
              </a:spcBef>
              <a:spcAft>
                <a:spcPts val="0"/>
              </a:spcAft>
              <a:buNone/>
              <a:defRPr sz="20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6pPr>
            <a:lvl7pPr marL="2971184" marR="0" lvl="6" indent="-113683" algn="l" rtl="0">
              <a:spcBef>
                <a:spcPts val="400"/>
              </a:spcBef>
              <a:spcAft>
                <a:spcPts val="0"/>
              </a:spcAft>
              <a:buNone/>
              <a:defRPr sz="20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7pPr>
            <a:lvl8pPr marL="3428289" marR="0" lvl="7" indent="-113589" algn="l" rtl="0">
              <a:spcBef>
                <a:spcPts val="400"/>
              </a:spcBef>
              <a:spcAft>
                <a:spcPts val="0"/>
              </a:spcAft>
              <a:buNone/>
              <a:defRPr sz="20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8pPr>
            <a:lvl9pPr marL="3885393" marR="0" lvl="8" indent="-113493" algn="l" rtl="0">
              <a:spcBef>
                <a:spcPts val="400"/>
              </a:spcBef>
              <a:spcAft>
                <a:spcPts val="0"/>
              </a:spcAft>
              <a:buNone/>
              <a:defRPr sz="20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9pPr>
          </a:lstStyle>
          <a:p>
            <a:endParaRPr/>
          </a:p>
        </p:txBody>
      </p:sp>
      <p:sp>
        <p:nvSpPr>
          <p:cNvPr id="147" name="Shape 147"/>
          <p:cNvSpPr txBox="1">
            <a:spLocks noGrp="1"/>
          </p:cNvSpPr>
          <p:nvPr>
            <p:ph type="sldNum" idx="12"/>
          </p:nvPr>
        </p:nvSpPr>
        <p:spPr>
          <a:xfrm>
            <a:off x="6553200" y="6324600"/>
            <a:ext cx="1904999" cy="457200"/>
          </a:xfrm>
          <a:prstGeom prst="rect">
            <a:avLst/>
          </a:prstGeom>
          <a:noFill/>
          <a:ln>
            <a:noFill/>
          </a:ln>
        </p:spPr>
        <p:txBody>
          <a:bodyPr lIns="91400" tIns="45700" rIns="91400" bIns="45700" anchor="t" anchorCtr="0">
            <a:noAutofit/>
          </a:bodyPr>
          <a:lstStyle/>
          <a:p>
            <a:pPr algn="r">
              <a:buSzPct val="25000"/>
            </a:pPr>
            <a:endParaRPr>
              <a:latin typeface="Times"/>
              <a:ea typeface="Times"/>
              <a:cs typeface="Times"/>
              <a:sym typeface="Times"/>
            </a:endParaRPr>
          </a:p>
          <a:p>
            <a:pPr algn="r">
              <a:buSzPct val="25000"/>
            </a:pPr>
            <a:fld id="{00000000-1234-1234-1234-123412341234}" type="slidenum">
              <a:rPr lang="en-US">
                <a:latin typeface="Times"/>
                <a:ea typeface="Times"/>
                <a:cs typeface="Times"/>
                <a:sym typeface="Times"/>
              </a:rPr>
              <a:pPr algn="r">
                <a:buSzPct val="25000"/>
              </a:pPr>
              <a:t>‹#›</a:t>
            </a:fld>
            <a:endParaRPr lang="en-US">
              <a:latin typeface="Times"/>
              <a:ea typeface="Times"/>
              <a:cs typeface="Times"/>
              <a:sym typeface="Times"/>
            </a:endParaRPr>
          </a:p>
        </p:txBody>
      </p:sp>
    </p:spTree>
  </p:cSld>
  <p:clrMapOvr>
    <a:masterClrMapping/>
  </p:clrMapOvr>
</p:sldLayout>
</file>

<file path=ppt/slideLayouts/slideLayout4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Vertical Title and Text"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Shape 149"/>
          <p:cNvSpPr txBox="1">
            <a:spLocks noGrp="1"/>
          </p:cNvSpPr>
          <p:nvPr>
            <p:ph type="title"/>
          </p:nvPr>
        </p:nvSpPr>
        <p:spPr>
          <a:xfrm rot="5400000">
            <a:off x="4743450" y="2381249"/>
            <a:ext cx="5486399" cy="1943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5pPr>
            <a:lvl6pPr marL="457106" marR="0" lvl="5" indent="-12606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6pPr>
            <a:lvl7pPr marL="914210" marR="0" lvl="6" indent="-12509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7pPr>
            <a:lvl8pPr marL="1371316" marR="0" lvl="7" indent="-12416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8pPr>
            <a:lvl9pPr marL="1828421" marR="0" lvl="8" indent="-1232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9pPr>
          </a:lstStyle>
          <a:p>
            <a:endParaRPr/>
          </a:p>
        </p:txBody>
      </p:sp>
      <p:sp>
        <p:nvSpPr>
          <p:cNvPr id="150" name="Shape 150"/>
          <p:cNvSpPr txBox="1">
            <a:spLocks noGrp="1"/>
          </p:cNvSpPr>
          <p:nvPr>
            <p:ph type="body" idx="1"/>
          </p:nvPr>
        </p:nvSpPr>
        <p:spPr>
          <a:xfrm rot="5400000">
            <a:off x="781050" y="514349"/>
            <a:ext cx="5486399" cy="5676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1313" marR="0" lvl="0" indent="-138113" algn="l" rtl="0">
              <a:spcBef>
                <a:spcPts val="640"/>
              </a:spcBef>
              <a:spcAft>
                <a:spcPts val="0"/>
              </a:spcAft>
              <a:buNone/>
              <a:defRPr sz="32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1pPr>
            <a:lvl2pPr marL="741363" marR="0" lvl="1" indent="-106362" algn="l" rtl="0">
              <a:spcBef>
                <a:spcPts val="560"/>
              </a:spcBef>
              <a:spcAft>
                <a:spcPts val="0"/>
              </a:spcAft>
              <a:buNone/>
              <a:defRPr sz="28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2pPr>
            <a:lvl3pPr marL="1141413" marR="0" lvl="2" indent="-74612" algn="l" rtl="0">
              <a:spcBef>
                <a:spcPts val="48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3pPr>
            <a:lvl4pPr marL="1598613" marR="0" lvl="3" indent="-100012" algn="l" rtl="0">
              <a:spcBef>
                <a:spcPts val="400"/>
              </a:spcBef>
              <a:spcAft>
                <a:spcPts val="0"/>
              </a:spcAft>
              <a:buNone/>
              <a:defRPr sz="20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4pPr>
            <a:lvl5pPr marL="2055813" marR="0" lvl="4" indent="-100013" algn="l" rtl="0">
              <a:spcBef>
                <a:spcPts val="400"/>
              </a:spcBef>
              <a:spcAft>
                <a:spcPts val="0"/>
              </a:spcAft>
              <a:buNone/>
              <a:defRPr sz="20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5pPr>
            <a:lvl6pPr marL="2514079" marR="0" lvl="5" indent="-113778" algn="l" rtl="0">
              <a:spcBef>
                <a:spcPts val="400"/>
              </a:spcBef>
              <a:spcAft>
                <a:spcPts val="0"/>
              </a:spcAft>
              <a:buNone/>
              <a:defRPr sz="20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6pPr>
            <a:lvl7pPr marL="2971184" marR="0" lvl="6" indent="-113683" algn="l" rtl="0">
              <a:spcBef>
                <a:spcPts val="400"/>
              </a:spcBef>
              <a:spcAft>
                <a:spcPts val="0"/>
              </a:spcAft>
              <a:buNone/>
              <a:defRPr sz="20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7pPr>
            <a:lvl8pPr marL="3428289" marR="0" lvl="7" indent="-113589" algn="l" rtl="0">
              <a:spcBef>
                <a:spcPts val="400"/>
              </a:spcBef>
              <a:spcAft>
                <a:spcPts val="0"/>
              </a:spcAft>
              <a:buNone/>
              <a:defRPr sz="20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8pPr>
            <a:lvl9pPr marL="3885393" marR="0" lvl="8" indent="-113493" algn="l" rtl="0">
              <a:spcBef>
                <a:spcPts val="400"/>
              </a:spcBef>
              <a:spcAft>
                <a:spcPts val="0"/>
              </a:spcAft>
              <a:buNone/>
              <a:defRPr sz="20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9pPr>
          </a:lstStyle>
          <a:p>
            <a:endParaRPr/>
          </a:p>
        </p:txBody>
      </p:sp>
      <p:sp>
        <p:nvSpPr>
          <p:cNvPr id="151" name="Shape 151"/>
          <p:cNvSpPr txBox="1">
            <a:spLocks noGrp="1"/>
          </p:cNvSpPr>
          <p:nvPr>
            <p:ph type="sldNum" idx="12"/>
          </p:nvPr>
        </p:nvSpPr>
        <p:spPr>
          <a:xfrm>
            <a:off x="6553200" y="6324600"/>
            <a:ext cx="1904999" cy="457200"/>
          </a:xfrm>
          <a:prstGeom prst="rect">
            <a:avLst/>
          </a:prstGeom>
          <a:noFill/>
          <a:ln>
            <a:noFill/>
          </a:ln>
        </p:spPr>
        <p:txBody>
          <a:bodyPr lIns="91400" tIns="45700" rIns="91400" bIns="45700" anchor="t" anchorCtr="0">
            <a:noAutofit/>
          </a:bodyPr>
          <a:lstStyle/>
          <a:p>
            <a:pPr algn="r">
              <a:buSzPct val="25000"/>
            </a:pPr>
            <a:endParaRPr>
              <a:latin typeface="Times"/>
              <a:ea typeface="Times"/>
              <a:cs typeface="Times"/>
              <a:sym typeface="Times"/>
            </a:endParaRPr>
          </a:p>
          <a:p>
            <a:pPr algn="r">
              <a:buSzPct val="25000"/>
            </a:pPr>
            <a:fld id="{00000000-1234-1234-1234-123412341234}" type="slidenum">
              <a:rPr lang="en-US">
                <a:latin typeface="Times"/>
                <a:ea typeface="Times"/>
                <a:cs typeface="Times"/>
                <a:sym typeface="Times"/>
              </a:rPr>
              <a:pPr algn="r">
                <a:buSzPct val="25000"/>
              </a:pPr>
              <a:t>‹#›</a:t>
            </a:fld>
            <a:endParaRPr lang="en-US">
              <a:latin typeface="Times"/>
              <a:ea typeface="Times"/>
              <a:cs typeface="Times"/>
              <a:sym typeface="Times"/>
            </a:endParaRPr>
          </a:p>
        </p:txBody>
      </p:sp>
    </p:spTree>
  </p:cSld>
  <p:clrMapOvr>
    <a:masterClrMapping/>
  </p:clrMapOvr>
</p:sldLayout>
</file>

<file path=ppt/slideLayouts/slideLayout45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Shape 153"/>
          <p:cNvSpPr txBox="1"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5pPr>
            <a:lvl6pPr marL="457106" marR="0" lvl="5" indent="-12606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6pPr>
            <a:lvl7pPr marL="914210" marR="0" lvl="6" indent="-12509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7pPr>
            <a:lvl8pPr marL="1371316" marR="0" lvl="7" indent="-12416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8pPr>
            <a:lvl9pPr marL="1828421" marR="0" lvl="8" indent="-1232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9pPr>
          </a:lstStyle>
          <a:p>
            <a:endParaRPr/>
          </a:p>
        </p:txBody>
      </p:sp>
      <p:sp>
        <p:nvSpPr>
          <p:cNvPr id="154" name="Shape 154"/>
          <p:cNvSpPr txBox="1">
            <a:spLocks noGrp="1"/>
          </p:cNvSpPr>
          <p:nvPr>
            <p:ph type="body" idx="1"/>
          </p:nvPr>
        </p:nvSpPr>
        <p:spPr>
          <a:xfrm>
            <a:off x="685800" y="1981200"/>
            <a:ext cx="38099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1313" marR="0" lvl="0" indent="-138113" algn="l" rtl="0">
              <a:spcBef>
                <a:spcPts val="640"/>
              </a:spcBef>
              <a:spcAft>
                <a:spcPts val="0"/>
              </a:spcAft>
              <a:buNone/>
              <a:defRPr sz="32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1pPr>
            <a:lvl2pPr marL="741363" marR="0" lvl="1" indent="-106362" algn="l" rtl="0">
              <a:spcBef>
                <a:spcPts val="560"/>
              </a:spcBef>
              <a:spcAft>
                <a:spcPts val="0"/>
              </a:spcAft>
              <a:buNone/>
              <a:defRPr sz="28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2pPr>
            <a:lvl3pPr marL="1141413" marR="0" lvl="2" indent="-74612" algn="l" rtl="0">
              <a:spcBef>
                <a:spcPts val="48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3pPr>
            <a:lvl4pPr marL="1598613" marR="0" lvl="3" indent="-100012" algn="l" rtl="0">
              <a:spcBef>
                <a:spcPts val="400"/>
              </a:spcBef>
              <a:spcAft>
                <a:spcPts val="0"/>
              </a:spcAft>
              <a:buNone/>
              <a:defRPr sz="20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4pPr>
            <a:lvl5pPr marL="2055813" marR="0" lvl="4" indent="-100013" algn="l" rtl="0">
              <a:spcBef>
                <a:spcPts val="400"/>
              </a:spcBef>
              <a:spcAft>
                <a:spcPts val="0"/>
              </a:spcAft>
              <a:buNone/>
              <a:defRPr sz="20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5pPr>
            <a:lvl6pPr marL="2514079" marR="0" lvl="5" indent="-113778" algn="l" rtl="0">
              <a:spcBef>
                <a:spcPts val="400"/>
              </a:spcBef>
              <a:spcAft>
                <a:spcPts val="0"/>
              </a:spcAft>
              <a:buNone/>
              <a:defRPr sz="20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6pPr>
            <a:lvl7pPr marL="2971184" marR="0" lvl="6" indent="-113683" algn="l" rtl="0">
              <a:spcBef>
                <a:spcPts val="400"/>
              </a:spcBef>
              <a:spcAft>
                <a:spcPts val="0"/>
              </a:spcAft>
              <a:buNone/>
              <a:defRPr sz="20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7pPr>
            <a:lvl8pPr marL="3428289" marR="0" lvl="7" indent="-113589" algn="l" rtl="0">
              <a:spcBef>
                <a:spcPts val="400"/>
              </a:spcBef>
              <a:spcAft>
                <a:spcPts val="0"/>
              </a:spcAft>
              <a:buNone/>
              <a:defRPr sz="20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8pPr>
            <a:lvl9pPr marL="3885393" marR="0" lvl="8" indent="-113493" algn="l" rtl="0">
              <a:spcBef>
                <a:spcPts val="400"/>
              </a:spcBef>
              <a:spcAft>
                <a:spcPts val="0"/>
              </a:spcAft>
              <a:buNone/>
              <a:defRPr sz="20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9pPr>
          </a:lstStyle>
          <a:p>
            <a:endParaRPr/>
          </a:p>
        </p:txBody>
      </p:sp>
      <p:sp>
        <p:nvSpPr>
          <p:cNvPr id="155" name="Shape 155"/>
          <p:cNvSpPr>
            <a:spLocks noGrp="1"/>
          </p:cNvSpPr>
          <p:nvPr>
            <p:ph type="clipArt" idx="2"/>
          </p:nvPr>
        </p:nvSpPr>
        <p:spPr>
          <a:xfrm>
            <a:off x="4648200" y="1981200"/>
            <a:ext cx="38099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1313" marR="0" lvl="0" indent="-138113" algn="l" rtl="0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Times"/>
              <a:buChar char="•"/>
              <a:defRPr sz="32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1pPr>
            <a:lvl2pPr marL="741363" marR="0" lvl="1" indent="-106362" algn="l" rtl="0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Times"/>
              <a:buChar char="–"/>
              <a:defRPr sz="28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2pPr>
            <a:lvl3pPr marL="1141413" marR="0" lvl="2" indent="-74612" algn="l" rtl="0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Times"/>
              <a:buChar char="•"/>
              <a:defRPr sz="24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3pPr>
            <a:lvl4pPr marL="1598613" marR="0" lvl="3" indent="-100012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Times"/>
              <a:buChar char="–"/>
              <a:defRPr sz="20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4pPr>
            <a:lvl5pPr marL="2055813" marR="0" lvl="4" indent="-100013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Times"/>
              <a:buChar char="»"/>
              <a:defRPr sz="20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5pPr>
            <a:lvl6pPr marL="2514079" marR="0" lvl="5" indent="-113778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Times"/>
              <a:buChar char="»"/>
              <a:defRPr sz="20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6pPr>
            <a:lvl7pPr marL="2971184" marR="0" lvl="6" indent="-113683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Times"/>
              <a:buChar char="»"/>
              <a:defRPr sz="20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7pPr>
            <a:lvl8pPr marL="3428289" marR="0" lvl="7" indent="-113589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Times"/>
              <a:buChar char="»"/>
              <a:defRPr sz="20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8pPr>
            <a:lvl9pPr marL="3885393" marR="0" lvl="8" indent="-113493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Times"/>
              <a:buChar char="»"/>
              <a:defRPr sz="20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9pPr>
          </a:lstStyle>
          <a:p>
            <a:endParaRPr/>
          </a:p>
        </p:txBody>
      </p:sp>
      <p:sp>
        <p:nvSpPr>
          <p:cNvPr id="156" name="Shape 156"/>
          <p:cNvSpPr txBox="1">
            <a:spLocks noGrp="1"/>
          </p:cNvSpPr>
          <p:nvPr>
            <p:ph type="sldNum" idx="12"/>
          </p:nvPr>
        </p:nvSpPr>
        <p:spPr>
          <a:xfrm>
            <a:off x="6553200" y="6324600"/>
            <a:ext cx="1904999" cy="457200"/>
          </a:xfrm>
          <a:prstGeom prst="rect">
            <a:avLst/>
          </a:prstGeom>
          <a:noFill/>
          <a:ln>
            <a:noFill/>
          </a:ln>
        </p:spPr>
        <p:txBody>
          <a:bodyPr lIns="91400" tIns="45700" rIns="91400" bIns="45700" anchor="t" anchorCtr="0">
            <a:noAutofit/>
          </a:bodyPr>
          <a:lstStyle/>
          <a:p>
            <a:pPr algn="r">
              <a:buSzPct val="25000"/>
            </a:pPr>
            <a:endParaRPr>
              <a:latin typeface="Times"/>
              <a:ea typeface="Times"/>
              <a:cs typeface="Times"/>
              <a:sym typeface="Times"/>
            </a:endParaRPr>
          </a:p>
          <a:p>
            <a:pPr algn="r">
              <a:buSzPct val="25000"/>
            </a:pPr>
            <a:fld id="{00000000-1234-1234-1234-123412341234}" type="slidenum">
              <a:rPr lang="en-US">
                <a:latin typeface="Times"/>
                <a:ea typeface="Times"/>
                <a:cs typeface="Times"/>
                <a:sym typeface="Times"/>
              </a:rPr>
              <a:pPr algn="r">
                <a:buSzPct val="25000"/>
              </a:pPr>
              <a:t>‹#›</a:t>
            </a:fld>
            <a:endParaRPr lang="en-US">
              <a:latin typeface="Times"/>
              <a:ea typeface="Times"/>
              <a:cs typeface="Times"/>
              <a:sym typeface="Times"/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940" indent="0">
              <a:buNone/>
              <a:defRPr sz="2800"/>
            </a:lvl2pPr>
            <a:lvl3pPr marL="913881" indent="0">
              <a:buNone/>
              <a:defRPr sz="2400"/>
            </a:lvl3pPr>
            <a:lvl4pPr marL="1370826" indent="0">
              <a:buNone/>
              <a:defRPr sz="2000"/>
            </a:lvl4pPr>
            <a:lvl5pPr marL="1827766" indent="0">
              <a:buNone/>
              <a:defRPr sz="2000"/>
            </a:lvl5pPr>
            <a:lvl6pPr marL="2284707" indent="0">
              <a:buNone/>
              <a:defRPr sz="2000"/>
            </a:lvl6pPr>
            <a:lvl7pPr marL="2741648" indent="0">
              <a:buNone/>
              <a:defRPr sz="2000"/>
            </a:lvl7pPr>
            <a:lvl8pPr marL="3198590" indent="0">
              <a:buNone/>
              <a:defRPr sz="2000"/>
            </a:lvl8pPr>
            <a:lvl9pPr marL="3655532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1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6940" indent="0">
              <a:buNone/>
              <a:defRPr sz="1200"/>
            </a:lvl2pPr>
            <a:lvl3pPr marL="913881" indent="0">
              <a:buNone/>
              <a:defRPr sz="1000"/>
            </a:lvl3pPr>
            <a:lvl4pPr marL="1370826" indent="0">
              <a:buNone/>
              <a:defRPr sz="900"/>
            </a:lvl4pPr>
            <a:lvl5pPr marL="1827766" indent="0">
              <a:buNone/>
              <a:defRPr sz="900"/>
            </a:lvl5pPr>
            <a:lvl6pPr marL="2284707" indent="0">
              <a:buNone/>
              <a:defRPr sz="900"/>
            </a:lvl6pPr>
            <a:lvl7pPr marL="2741648" indent="0">
              <a:buNone/>
              <a:defRPr sz="900"/>
            </a:lvl7pPr>
            <a:lvl8pPr marL="3198590" indent="0">
              <a:buNone/>
              <a:defRPr sz="900"/>
            </a:lvl8pPr>
            <a:lvl9pPr marL="3655532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460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Shape 158"/>
          <p:cNvSpPr txBox="1">
            <a:spLocks noGrp="1"/>
          </p:cNvSpPr>
          <p:nvPr>
            <p:ph type="title"/>
          </p:nvPr>
        </p:nvSpPr>
        <p:spPr>
          <a:xfrm>
            <a:off x="1219200" y="76200"/>
            <a:ext cx="58674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5pPr>
            <a:lvl6pPr marL="457106" marR="0" lvl="5" indent="-12606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6pPr>
            <a:lvl7pPr marL="914210" marR="0" lvl="6" indent="-12509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7pPr>
            <a:lvl8pPr marL="1371316" marR="0" lvl="7" indent="-12416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8pPr>
            <a:lvl9pPr marL="1828421" marR="0" lvl="8" indent="-1232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9pPr>
          </a:lstStyle>
          <a:p>
            <a:endParaRPr/>
          </a:p>
        </p:txBody>
      </p:sp>
      <p:sp>
        <p:nvSpPr>
          <p:cNvPr id="159" name="Shape 159"/>
          <p:cNvSpPr>
            <a:spLocks noGrp="1"/>
          </p:cNvSpPr>
          <p:nvPr>
            <p:ph type="chart" idx="2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1313" marR="0" lvl="0" indent="-138113" algn="l" rtl="0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Times"/>
              <a:buChar char="•"/>
              <a:defRPr sz="32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1pPr>
            <a:lvl2pPr marL="741363" marR="0" lvl="1" indent="-106362" algn="l" rtl="0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Times"/>
              <a:buChar char="–"/>
              <a:defRPr sz="28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2pPr>
            <a:lvl3pPr marL="1141413" marR="0" lvl="2" indent="-74612" algn="l" rtl="0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Times"/>
              <a:buChar char="•"/>
              <a:defRPr sz="24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3pPr>
            <a:lvl4pPr marL="1598613" marR="0" lvl="3" indent="-100012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Times"/>
              <a:buChar char="–"/>
              <a:defRPr sz="20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4pPr>
            <a:lvl5pPr marL="2055813" marR="0" lvl="4" indent="-100013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Times"/>
              <a:buChar char="»"/>
              <a:defRPr sz="20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5pPr>
            <a:lvl6pPr marL="2514079" marR="0" lvl="5" indent="-113778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Times"/>
              <a:buChar char="»"/>
              <a:defRPr sz="20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6pPr>
            <a:lvl7pPr marL="2971184" marR="0" lvl="6" indent="-113683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Times"/>
              <a:buChar char="»"/>
              <a:defRPr sz="20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7pPr>
            <a:lvl8pPr marL="3428289" marR="0" lvl="7" indent="-113589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Times"/>
              <a:buChar char="»"/>
              <a:defRPr sz="20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8pPr>
            <a:lvl9pPr marL="3885393" marR="0" lvl="8" indent="-113493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Times"/>
              <a:buChar char="»"/>
              <a:defRPr sz="20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9pPr>
          </a:lstStyle>
          <a:p>
            <a:endParaRPr/>
          </a:p>
        </p:txBody>
      </p:sp>
      <p:sp>
        <p:nvSpPr>
          <p:cNvPr id="160" name="Shape 160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599" cy="47625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5450" marR="0" lvl="1" indent="-1095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2486" marR="0" lvl="2" indent="-10785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69523" marR="0" lvl="3" indent="-10622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6558" marR="0" lvl="4" indent="-10458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5181" marR="0" lvl="5" indent="-11881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2219" marR="0" lvl="6" indent="-11719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199252" marR="0" lvl="7" indent="-11552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6291" marR="0" lvl="8" indent="-11391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fontAlgn="auto"/>
            <a:endParaRPr kern="0"/>
          </a:p>
        </p:txBody>
      </p:sp>
      <p:sp>
        <p:nvSpPr>
          <p:cNvPr id="161" name="Shape 161"/>
          <p:cNvSpPr txBox="1">
            <a:spLocks noGrp="1"/>
          </p:cNvSpPr>
          <p:nvPr>
            <p:ph type="ftr" idx="11"/>
          </p:nvPr>
        </p:nvSpPr>
        <p:spPr>
          <a:xfrm>
            <a:off x="533400" y="5638801"/>
            <a:ext cx="8077199" cy="47625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5450" marR="0" lvl="1" indent="-1095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2486" marR="0" lvl="2" indent="-10785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69523" marR="0" lvl="3" indent="-10622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6558" marR="0" lvl="4" indent="-10458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5181" marR="0" lvl="5" indent="-11881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2219" marR="0" lvl="6" indent="-11719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199252" marR="0" lvl="7" indent="-11552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6291" marR="0" lvl="8" indent="-11391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fontAlgn="auto"/>
            <a:endParaRPr kern="0"/>
          </a:p>
        </p:txBody>
      </p:sp>
      <p:sp>
        <p:nvSpPr>
          <p:cNvPr id="162" name="Shape 162"/>
          <p:cNvSpPr txBox="1">
            <a:spLocks noGrp="1"/>
          </p:cNvSpPr>
          <p:nvPr>
            <p:ph type="sldNum" idx="12"/>
          </p:nvPr>
        </p:nvSpPr>
        <p:spPr>
          <a:xfrm>
            <a:off x="6553200" y="6324600"/>
            <a:ext cx="1904999" cy="457200"/>
          </a:xfrm>
          <a:prstGeom prst="rect">
            <a:avLst/>
          </a:prstGeom>
          <a:noFill/>
          <a:ln>
            <a:noFill/>
          </a:ln>
        </p:spPr>
        <p:txBody>
          <a:bodyPr lIns="91400" tIns="45700" rIns="91400" bIns="45700" anchor="t" anchorCtr="0">
            <a:noAutofit/>
          </a:bodyPr>
          <a:lstStyle/>
          <a:p>
            <a:pPr algn="r">
              <a:buSzPct val="25000"/>
            </a:pPr>
            <a:endParaRPr>
              <a:latin typeface="Times"/>
              <a:ea typeface="Times"/>
              <a:cs typeface="Times"/>
              <a:sym typeface="Times"/>
            </a:endParaRPr>
          </a:p>
          <a:p>
            <a:pPr algn="r">
              <a:buSzPct val="25000"/>
            </a:pPr>
            <a:fld id="{00000000-1234-1234-1234-123412341234}" type="slidenum">
              <a:rPr lang="en-US">
                <a:latin typeface="Times"/>
                <a:ea typeface="Times"/>
                <a:cs typeface="Times"/>
                <a:sym typeface="Times"/>
              </a:rPr>
              <a:pPr algn="r">
                <a:buSzPct val="25000"/>
              </a:pPr>
              <a:t>‹#›</a:t>
            </a:fld>
            <a:endParaRPr lang="en-US">
              <a:latin typeface="Times"/>
              <a:ea typeface="Times"/>
              <a:cs typeface="Times"/>
              <a:sym typeface="Times"/>
            </a:endParaRPr>
          </a:p>
        </p:txBody>
      </p:sp>
    </p:spTree>
  </p:cSld>
  <p:clrMapOvr>
    <a:masterClrMapping/>
  </p:clrMapOvr>
</p:sldLayout>
</file>

<file path=ppt/slideLayouts/slideLayout46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Slide">
    <p:bg>
      <p:bgPr>
        <a:solidFill>
          <a:schemeClr val="dk1"/>
        </a:solidFill>
        <a:effectLst/>
      </p:bgPr>
    </p:bg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Shape 249"/>
          <p:cNvSpPr txBox="1"/>
          <p:nvPr/>
        </p:nvSpPr>
        <p:spPr>
          <a:xfrm>
            <a:off x="3505200" y="3048000"/>
            <a:ext cx="5410200" cy="36933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kern="0"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250" name="Shape 250"/>
          <p:cNvSpPr txBox="1">
            <a:spLocks noGrp="1"/>
          </p:cNvSpPr>
          <p:nvPr>
            <p:ph type="ctrTitle"/>
          </p:nvPr>
        </p:nvSpPr>
        <p:spPr>
          <a:xfrm>
            <a:off x="685800" y="5334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4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5pPr>
            <a:lvl6pPr marL="457106" marR="0" lvl="5" indent="-12606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6pPr>
            <a:lvl7pPr marL="914210" marR="0" lvl="6" indent="-12509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7pPr>
            <a:lvl8pPr marL="1371316" marR="0" lvl="7" indent="-12416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8pPr>
            <a:lvl9pPr marL="1828421" marR="0" lvl="8" indent="-1232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9pPr>
          </a:lstStyle>
          <a:p>
            <a:endParaRPr/>
          </a:p>
        </p:txBody>
      </p:sp>
      <p:sp>
        <p:nvSpPr>
          <p:cNvPr id="251" name="Shape 251"/>
          <p:cNvSpPr/>
          <p:nvPr/>
        </p:nvSpPr>
        <p:spPr>
          <a:xfrm>
            <a:off x="76200" y="6477005"/>
            <a:ext cx="457200" cy="27699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SzPct val="25000"/>
            </a:pPr>
            <a:fld id="{00000000-1234-1234-1234-123412341234}" type="slidenum">
              <a:rPr lang="en-US" sz="1200" b="1" ker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pPr fontAlgn="auto">
                <a:spcBef>
                  <a:spcPts val="0"/>
                </a:spcBef>
                <a:spcAft>
                  <a:spcPts val="0"/>
                </a:spcAft>
                <a:buSzPct val="25000"/>
              </a:pPr>
              <a:t>‹#›</a:t>
            </a:fld>
            <a:endParaRPr lang="en-US" sz="1200" b="1" ker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2" name="Shape 252"/>
          <p:cNvSpPr txBox="1">
            <a:spLocks noGrp="1"/>
          </p:cNvSpPr>
          <p:nvPr>
            <p:ph type="body" idx="1"/>
          </p:nvPr>
        </p:nvSpPr>
        <p:spPr>
          <a:xfrm>
            <a:off x="1752600" y="2362200"/>
            <a:ext cx="5714999" cy="2895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1313" marR="0" lvl="0" indent="-138113" algn="l" rtl="0">
              <a:spcBef>
                <a:spcPts val="640"/>
              </a:spcBef>
              <a:spcAft>
                <a:spcPts val="0"/>
              </a:spcAft>
              <a:buNone/>
              <a:defRPr sz="3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1363" marR="0" lvl="1" indent="-106362" algn="l" rtl="0">
              <a:spcBef>
                <a:spcPts val="560"/>
              </a:spcBef>
              <a:spcAft>
                <a:spcPts val="0"/>
              </a:spcAft>
              <a:buNone/>
              <a:defRPr sz="2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1413" marR="0" lvl="2" indent="-74612" algn="l" rtl="0">
              <a:spcBef>
                <a:spcPts val="48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598613" marR="0" lvl="3" indent="-100012" algn="l" rtl="0">
              <a:spcBef>
                <a:spcPts val="400"/>
              </a:spcBef>
              <a:spcAft>
                <a:spcPts val="0"/>
              </a:spcAft>
              <a:buNone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5813" marR="0" lvl="4" indent="-100013" algn="l" rtl="0">
              <a:spcBef>
                <a:spcPts val="400"/>
              </a:spcBef>
              <a:spcAft>
                <a:spcPts val="0"/>
              </a:spcAft>
              <a:buNone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079" marR="0" lvl="5" indent="-113778" algn="l" rtl="0">
              <a:spcBef>
                <a:spcPts val="400"/>
              </a:spcBef>
              <a:spcAft>
                <a:spcPts val="0"/>
              </a:spcAft>
              <a:buNone/>
              <a:defRPr sz="20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6pPr>
            <a:lvl7pPr marL="2971184" marR="0" lvl="6" indent="-113683" algn="l" rtl="0">
              <a:spcBef>
                <a:spcPts val="400"/>
              </a:spcBef>
              <a:spcAft>
                <a:spcPts val="0"/>
              </a:spcAft>
              <a:buNone/>
              <a:defRPr sz="20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7pPr>
            <a:lvl8pPr marL="3428289" marR="0" lvl="7" indent="-113589" algn="l" rtl="0">
              <a:spcBef>
                <a:spcPts val="400"/>
              </a:spcBef>
              <a:spcAft>
                <a:spcPts val="0"/>
              </a:spcAft>
              <a:buNone/>
              <a:defRPr sz="20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8pPr>
            <a:lvl9pPr marL="3885393" marR="0" lvl="8" indent="-113493" algn="l" rtl="0">
              <a:spcBef>
                <a:spcPts val="400"/>
              </a:spcBef>
              <a:spcAft>
                <a:spcPts val="0"/>
              </a:spcAft>
              <a:buNone/>
              <a:defRPr sz="20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9pPr>
          </a:lstStyle>
          <a:p>
            <a:endParaRPr/>
          </a:p>
        </p:txBody>
      </p:sp>
      <p:pic>
        <p:nvPicPr>
          <p:cNvPr id="253" name="Shape 25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" cy="1219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6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Title Slide">
    <p:bg>
      <p:bgPr>
        <a:solidFill>
          <a:schemeClr val="dk1"/>
        </a:solidFill>
        <a:effectLst/>
      </p:bgPr>
    </p:bg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Shape 255"/>
          <p:cNvSpPr txBox="1"/>
          <p:nvPr/>
        </p:nvSpPr>
        <p:spPr>
          <a:xfrm>
            <a:off x="3505200" y="3048000"/>
            <a:ext cx="5410200" cy="36933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kern="0"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256" name="Shape 256"/>
          <p:cNvSpPr txBox="1">
            <a:spLocks noGrp="1"/>
          </p:cNvSpPr>
          <p:nvPr>
            <p:ph type="ctrTitle"/>
          </p:nvPr>
        </p:nvSpPr>
        <p:spPr>
          <a:xfrm>
            <a:off x="685800" y="5334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4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5pPr>
            <a:lvl6pPr marL="457106" marR="0" lvl="5" indent="-12606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6pPr>
            <a:lvl7pPr marL="914210" marR="0" lvl="6" indent="-12509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7pPr>
            <a:lvl8pPr marL="1371316" marR="0" lvl="7" indent="-12416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8pPr>
            <a:lvl9pPr marL="1828421" marR="0" lvl="8" indent="-1232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9pPr>
          </a:lstStyle>
          <a:p>
            <a:endParaRPr/>
          </a:p>
        </p:txBody>
      </p:sp>
      <p:sp>
        <p:nvSpPr>
          <p:cNvPr id="257" name="Shape 257"/>
          <p:cNvSpPr/>
          <p:nvPr/>
        </p:nvSpPr>
        <p:spPr>
          <a:xfrm>
            <a:off x="2438400" y="6320139"/>
            <a:ext cx="4572000" cy="27699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SzPct val="25000"/>
            </a:pPr>
            <a:r>
              <a:rPr lang="en-US" sz="1200" b="1" ker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                   </a:t>
            </a:r>
          </a:p>
        </p:txBody>
      </p:sp>
      <p:sp>
        <p:nvSpPr>
          <p:cNvPr id="258" name="Shape 258"/>
          <p:cNvSpPr/>
          <p:nvPr/>
        </p:nvSpPr>
        <p:spPr>
          <a:xfrm>
            <a:off x="76200" y="6477005"/>
            <a:ext cx="457200" cy="27699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SzPct val="25000"/>
            </a:pPr>
            <a:fld id="{00000000-1234-1234-1234-123412341234}" type="slidenum">
              <a:rPr lang="en-US" sz="1200" b="1" ker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pPr fontAlgn="auto">
                <a:spcBef>
                  <a:spcPts val="0"/>
                </a:spcBef>
                <a:spcAft>
                  <a:spcPts val="0"/>
                </a:spcAft>
                <a:buSzPct val="25000"/>
              </a:pPr>
              <a:t>‹#›</a:t>
            </a:fld>
            <a:endParaRPr lang="en-US" sz="1200" b="1" ker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9" name="Shape 259"/>
          <p:cNvSpPr txBox="1">
            <a:spLocks noGrp="1"/>
          </p:cNvSpPr>
          <p:nvPr>
            <p:ph type="body" idx="1"/>
          </p:nvPr>
        </p:nvSpPr>
        <p:spPr>
          <a:xfrm>
            <a:off x="1752600" y="2362200"/>
            <a:ext cx="5714999" cy="2895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1313" marR="0" lvl="0" indent="-138113" algn="l" rtl="0">
              <a:spcBef>
                <a:spcPts val="640"/>
              </a:spcBef>
              <a:spcAft>
                <a:spcPts val="0"/>
              </a:spcAft>
              <a:buNone/>
              <a:defRPr sz="3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1363" marR="0" lvl="1" indent="-106362" algn="l" rtl="0">
              <a:spcBef>
                <a:spcPts val="560"/>
              </a:spcBef>
              <a:spcAft>
                <a:spcPts val="0"/>
              </a:spcAft>
              <a:buNone/>
              <a:defRPr sz="2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1413" marR="0" lvl="2" indent="-74612" algn="l" rtl="0">
              <a:spcBef>
                <a:spcPts val="48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598613" marR="0" lvl="3" indent="-100012" algn="l" rtl="0">
              <a:spcBef>
                <a:spcPts val="400"/>
              </a:spcBef>
              <a:spcAft>
                <a:spcPts val="0"/>
              </a:spcAft>
              <a:buNone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5813" marR="0" lvl="4" indent="-100013" algn="l" rtl="0">
              <a:spcBef>
                <a:spcPts val="400"/>
              </a:spcBef>
              <a:spcAft>
                <a:spcPts val="0"/>
              </a:spcAft>
              <a:buNone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079" marR="0" lvl="5" indent="-113778" algn="l" rtl="0">
              <a:spcBef>
                <a:spcPts val="400"/>
              </a:spcBef>
              <a:spcAft>
                <a:spcPts val="0"/>
              </a:spcAft>
              <a:buNone/>
              <a:defRPr sz="20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6pPr>
            <a:lvl7pPr marL="2971184" marR="0" lvl="6" indent="-113683" algn="l" rtl="0">
              <a:spcBef>
                <a:spcPts val="400"/>
              </a:spcBef>
              <a:spcAft>
                <a:spcPts val="0"/>
              </a:spcAft>
              <a:buNone/>
              <a:defRPr sz="20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7pPr>
            <a:lvl8pPr marL="3428289" marR="0" lvl="7" indent="-113589" algn="l" rtl="0">
              <a:spcBef>
                <a:spcPts val="400"/>
              </a:spcBef>
              <a:spcAft>
                <a:spcPts val="0"/>
              </a:spcAft>
              <a:buNone/>
              <a:defRPr sz="20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8pPr>
            <a:lvl9pPr marL="3885393" marR="0" lvl="8" indent="-113493" algn="l" rtl="0">
              <a:spcBef>
                <a:spcPts val="400"/>
              </a:spcBef>
              <a:spcAft>
                <a:spcPts val="0"/>
              </a:spcAft>
              <a:buNone/>
              <a:defRPr sz="20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6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Title Slide">
    <p:bg>
      <p:bgPr>
        <a:solidFill>
          <a:schemeClr val="dk1"/>
        </a:solidFill>
        <a:effectLst/>
      </p:bgPr>
    </p:bg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Shape 261"/>
          <p:cNvSpPr txBox="1"/>
          <p:nvPr/>
        </p:nvSpPr>
        <p:spPr>
          <a:xfrm>
            <a:off x="3505200" y="3048000"/>
            <a:ext cx="5410200" cy="36933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kern="0"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262" name="Shape 262"/>
          <p:cNvSpPr txBox="1">
            <a:spLocks noGrp="1"/>
          </p:cNvSpPr>
          <p:nvPr>
            <p:ph type="ctrTitle"/>
          </p:nvPr>
        </p:nvSpPr>
        <p:spPr>
          <a:xfrm>
            <a:off x="685800" y="5334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4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5pPr>
            <a:lvl6pPr marL="457106" marR="0" lvl="5" indent="-12606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6pPr>
            <a:lvl7pPr marL="914210" marR="0" lvl="6" indent="-12509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7pPr>
            <a:lvl8pPr marL="1371316" marR="0" lvl="7" indent="-12416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8pPr>
            <a:lvl9pPr marL="1828421" marR="0" lvl="8" indent="-1232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9pPr>
          </a:lstStyle>
          <a:p>
            <a:endParaRPr/>
          </a:p>
        </p:txBody>
      </p:sp>
      <p:sp>
        <p:nvSpPr>
          <p:cNvPr id="263" name="Shape 263"/>
          <p:cNvSpPr txBox="1">
            <a:spLocks noGrp="1"/>
          </p:cNvSpPr>
          <p:nvPr>
            <p:ph type="body" idx="1"/>
          </p:nvPr>
        </p:nvSpPr>
        <p:spPr>
          <a:xfrm>
            <a:off x="1752600" y="2362200"/>
            <a:ext cx="5714999" cy="2895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1313" marR="0" lvl="0" indent="-138113" algn="l" rtl="0">
              <a:spcBef>
                <a:spcPts val="640"/>
              </a:spcBef>
              <a:spcAft>
                <a:spcPts val="0"/>
              </a:spcAft>
              <a:buNone/>
              <a:defRPr sz="3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1363" marR="0" lvl="1" indent="-106362" algn="l" rtl="0">
              <a:spcBef>
                <a:spcPts val="560"/>
              </a:spcBef>
              <a:spcAft>
                <a:spcPts val="0"/>
              </a:spcAft>
              <a:buNone/>
              <a:defRPr sz="2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1413" marR="0" lvl="2" indent="-74612" algn="l" rtl="0">
              <a:spcBef>
                <a:spcPts val="48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598613" marR="0" lvl="3" indent="-100012" algn="l" rtl="0">
              <a:spcBef>
                <a:spcPts val="400"/>
              </a:spcBef>
              <a:spcAft>
                <a:spcPts val="0"/>
              </a:spcAft>
              <a:buNone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5813" marR="0" lvl="4" indent="-100013" algn="l" rtl="0">
              <a:spcBef>
                <a:spcPts val="400"/>
              </a:spcBef>
              <a:spcAft>
                <a:spcPts val="0"/>
              </a:spcAft>
              <a:buNone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079" marR="0" lvl="5" indent="-113778" algn="l" rtl="0">
              <a:spcBef>
                <a:spcPts val="400"/>
              </a:spcBef>
              <a:spcAft>
                <a:spcPts val="0"/>
              </a:spcAft>
              <a:buNone/>
              <a:defRPr sz="20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6pPr>
            <a:lvl7pPr marL="2971184" marR="0" lvl="6" indent="-113683" algn="l" rtl="0">
              <a:spcBef>
                <a:spcPts val="400"/>
              </a:spcBef>
              <a:spcAft>
                <a:spcPts val="0"/>
              </a:spcAft>
              <a:buNone/>
              <a:defRPr sz="20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7pPr>
            <a:lvl8pPr marL="3428289" marR="0" lvl="7" indent="-113589" algn="l" rtl="0">
              <a:spcBef>
                <a:spcPts val="400"/>
              </a:spcBef>
              <a:spcAft>
                <a:spcPts val="0"/>
              </a:spcAft>
              <a:buNone/>
              <a:defRPr sz="20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8pPr>
            <a:lvl9pPr marL="3885393" marR="0" lvl="8" indent="-113493" algn="l" rtl="0">
              <a:spcBef>
                <a:spcPts val="400"/>
              </a:spcBef>
              <a:spcAft>
                <a:spcPts val="0"/>
              </a:spcAft>
              <a:buNone/>
              <a:defRPr sz="20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9pPr>
          </a:lstStyle>
          <a:p>
            <a:endParaRPr/>
          </a:p>
        </p:txBody>
      </p:sp>
      <p:pic>
        <p:nvPicPr>
          <p:cNvPr id="264" name="Shape 26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" cy="1219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Shape 266"/>
          <p:cNvSpPr txBox="1">
            <a:spLocks noGrp="1"/>
          </p:cNvSpPr>
          <p:nvPr>
            <p:ph type="ctrTitle"/>
          </p:nvPr>
        </p:nvSpPr>
        <p:spPr>
          <a:xfrm>
            <a:off x="685800" y="2130432"/>
            <a:ext cx="7772400" cy="14700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5pPr>
            <a:lvl6pPr marL="457106" marR="0" lvl="5" indent="-12606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6pPr>
            <a:lvl7pPr marL="914210" marR="0" lvl="6" indent="-12509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7pPr>
            <a:lvl8pPr marL="1371316" marR="0" lvl="7" indent="-12416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8pPr>
            <a:lvl9pPr marL="1828421" marR="0" lvl="8" indent="-1232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9pPr>
          </a:lstStyle>
          <a:p>
            <a:endParaRPr/>
          </a:p>
        </p:txBody>
      </p:sp>
      <p:sp>
        <p:nvSpPr>
          <p:cNvPr id="267" name="Shape 267"/>
          <p:cNvSpPr txBox="1">
            <a:spLocks noGrp="1"/>
          </p:cNvSpPr>
          <p:nvPr>
            <p:ph type="subTitle" idx="1"/>
          </p:nvPr>
        </p:nvSpPr>
        <p:spPr>
          <a:xfrm>
            <a:off x="1371600" y="3886201"/>
            <a:ext cx="6400799" cy="175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Font typeface="Times"/>
              <a:buNone/>
              <a:defRPr sz="32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1pPr>
            <a:lvl2pPr marL="457106" marR="0" lvl="1" indent="-12606" algn="ctr" rtl="0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Font typeface="Times"/>
              <a:buNone/>
              <a:defRPr sz="28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2pPr>
            <a:lvl3pPr marL="914210" marR="0" lvl="2" indent="-12509" algn="ctr" rtl="0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Font typeface="Times"/>
              <a:buNone/>
              <a:defRPr sz="24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3pPr>
            <a:lvl4pPr marL="1371316" marR="0" lvl="3" indent="-12416" algn="ctr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Font typeface="Times"/>
              <a:buNone/>
              <a:defRPr sz="20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4pPr>
            <a:lvl5pPr marL="1828421" marR="0" lvl="4" indent="-12320" algn="ctr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Font typeface="Times"/>
              <a:buNone/>
              <a:defRPr sz="20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5pPr>
            <a:lvl6pPr marL="2285526" marR="0" lvl="5" indent="-12225" algn="ctr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Font typeface="Times"/>
              <a:buNone/>
              <a:defRPr sz="20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6pPr>
            <a:lvl7pPr marL="2742630" marR="0" lvl="6" indent="-12130" algn="ctr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Font typeface="Times"/>
              <a:buNone/>
              <a:defRPr sz="20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7pPr>
            <a:lvl8pPr marL="3199736" marR="0" lvl="7" indent="-12036" algn="ctr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Font typeface="Times"/>
              <a:buNone/>
              <a:defRPr sz="20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8pPr>
            <a:lvl9pPr marL="3656841" marR="0" lvl="8" indent="-11941" algn="ctr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Font typeface="Times"/>
              <a:buNone/>
              <a:defRPr sz="20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9pPr>
          </a:lstStyle>
          <a:p>
            <a:endParaRPr/>
          </a:p>
        </p:txBody>
      </p:sp>
      <p:sp>
        <p:nvSpPr>
          <p:cNvPr id="268" name="Shape 268"/>
          <p:cNvSpPr txBox="1">
            <a:spLocks noGrp="1"/>
          </p:cNvSpPr>
          <p:nvPr>
            <p:ph type="sldNum" idx="12"/>
          </p:nvPr>
        </p:nvSpPr>
        <p:spPr>
          <a:xfrm>
            <a:off x="6553200" y="6324600"/>
            <a:ext cx="1904999" cy="457200"/>
          </a:xfrm>
          <a:prstGeom prst="rect">
            <a:avLst/>
          </a:prstGeom>
          <a:noFill/>
          <a:ln>
            <a:noFill/>
          </a:ln>
        </p:spPr>
        <p:txBody>
          <a:bodyPr lIns="91400" tIns="45700" rIns="91400" bIns="45700" anchor="t" anchorCtr="0">
            <a:noAutofit/>
          </a:bodyPr>
          <a:lstStyle/>
          <a:p>
            <a:pPr algn="r">
              <a:buSzPct val="25000"/>
            </a:pPr>
            <a:endParaRPr>
              <a:latin typeface="Times"/>
              <a:ea typeface="Times"/>
              <a:cs typeface="Times"/>
              <a:sym typeface="Times"/>
            </a:endParaRPr>
          </a:p>
          <a:p>
            <a:pPr algn="r">
              <a:buSzPct val="25000"/>
            </a:pPr>
            <a:fld id="{00000000-1234-1234-1234-123412341234}" type="slidenum">
              <a:rPr lang="en-US">
                <a:latin typeface="Times"/>
                <a:ea typeface="Times"/>
                <a:cs typeface="Times"/>
                <a:sym typeface="Times"/>
              </a:rPr>
              <a:pPr algn="r">
                <a:buSzPct val="25000"/>
              </a:pPr>
              <a:t>‹#›</a:t>
            </a:fld>
            <a:endParaRPr lang="en-US">
              <a:latin typeface="Times"/>
              <a:ea typeface="Times"/>
              <a:cs typeface="Times"/>
              <a:sym typeface="Times"/>
            </a:endParaRPr>
          </a:p>
        </p:txBody>
      </p:sp>
    </p:spTree>
  </p:cSld>
  <p:clrMapOvr>
    <a:masterClrMapping/>
  </p:clrMapOvr>
</p:sldLayout>
</file>

<file path=ppt/slideLayouts/slideLayout4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Shape 270"/>
          <p:cNvSpPr txBox="1"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5pPr>
            <a:lvl6pPr marL="457106" marR="0" lvl="5" indent="-12606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6pPr>
            <a:lvl7pPr marL="914210" marR="0" lvl="6" indent="-12509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7pPr>
            <a:lvl8pPr marL="1371316" marR="0" lvl="7" indent="-12416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8pPr>
            <a:lvl9pPr marL="1828421" marR="0" lvl="8" indent="-1232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9pPr>
          </a:lstStyle>
          <a:p>
            <a:endParaRPr/>
          </a:p>
        </p:txBody>
      </p:sp>
      <p:sp>
        <p:nvSpPr>
          <p:cNvPr id="271" name="Shape 271"/>
          <p:cNvSpPr txBox="1">
            <a:spLocks noGrp="1"/>
          </p:cNvSpPr>
          <p:nvPr>
            <p:ph type="body" idx="1"/>
          </p:nvPr>
        </p:nvSpPr>
        <p:spPr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1313" marR="0" lvl="0" indent="-138113" algn="l" rtl="0">
              <a:spcBef>
                <a:spcPts val="640"/>
              </a:spcBef>
              <a:spcAft>
                <a:spcPts val="0"/>
              </a:spcAft>
              <a:buNone/>
              <a:defRPr sz="32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1pPr>
            <a:lvl2pPr marL="741363" marR="0" lvl="1" indent="-106362" algn="l" rtl="0">
              <a:spcBef>
                <a:spcPts val="560"/>
              </a:spcBef>
              <a:spcAft>
                <a:spcPts val="0"/>
              </a:spcAft>
              <a:buNone/>
              <a:defRPr sz="28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2pPr>
            <a:lvl3pPr marL="1141413" marR="0" lvl="2" indent="-74612" algn="l" rtl="0">
              <a:spcBef>
                <a:spcPts val="48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3pPr>
            <a:lvl4pPr marL="1598613" marR="0" lvl="3" indent="-100012" algn="l" rtl="0">
              <a:spcBef>
                <a:spcPts val="400"/>
              </a:spcBef>
              <a:spcAft>
                <a:spcPts val="0"/>
              </a:spcAft>
              <a:buNone/>
              <a:defRPr sz="20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4pPr>
            <a:lvl5pPr marL="2055813" marR="0" lvl="4" indent="-100013" algn="l" rtl="0">
              <a:spcBef>
                <a:spcPts val="400"/>
              </a:spcBef>
              <a:spcAft>
                <a:spcPts val="0"/>
              </a:spcAft>
              <a:buNone/>
              <a:defRPr sz="20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5pPr>
            <a:lvl6pPr marL="2514079" marR="0" lvl="5" indent="-113778" algn="l" rtl="0">
              <a:spcBef>
                <a:spcPts val="400"/>
              </a:spcBef>
              <a:spcAft>
                <a:spcPts val="0"/>
              </a:spcAft>
              <a:buNone/>
              <a:defRPr sz="20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6pPr>
            <a:lvl7pPr marL="2971184" marR="0" lvl="6" indent="-113683" algn="l" rtl="0">
              <a:spcBef>
                <a:spcPts val="400"/>
              </a:spcBef>
              <a:spcAft>
                <a:spcPts val="0"/>
              </a:spcAft>
              <a:buNone/>
              <a:defRPr sz="20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7pPr>
            <a:lvl8pPr marL="3428289" marR="0" lvl="7" indent="-113589" algn="l" rtl="0">
              <a:spcBef>
                <a:spcPts val="400"/>
              </a:spcBef>
              <a:spcAft>
                <a:spcPts val="0"/>
              </a:spcAft>
              <a:buNone/>
              <a:defRPr sz="20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8pPr>
            <a:lvl9pPr marL="3885393" marR="0" lvl="8" indent="-113493" algn="l" rtl="0">
              <a:spcBef>
                <a:spcPts val="400"/>
              </a:spcBef>
              <a:spcAft>
                <a:spcPts val="0"/>
              </a:spcAft>
              <a:buNone/>
              <a:defRPr sz="20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9pPr>
          </a:lstStyle>
          <a:p>
            <a:endParaRPr/>
          </a:p>
        </p:txBody>
      </p:sp>
      <p:sp>
        <p:nvSpPr>
          <p:cNvPr id="272" name="Shape 272"/>
          <p:cNvSpPr txBox="1">
            <a:spLocks noGrp="1"/>
          </p:cNvSpPr>
          <p:nvPr>
            <p:ph type="sldNum" idx="12"/>
          </p:nvPr>
        </p:nvSpPr>
        <p:spPr>
          <a:xfrm>
            <a:off x="6553200" y="6324600"/>
            <a:ext cx="1904999" cy="457200"/>
          </a:xfrm>
          <a:prstGeom prst="rect">
            <a:avLst/>
          </a:prstGeom>
          <a:noFill/>
          <a:ln>
            <a:noFill/>
          </a:ln>
        </p:spPr>
        <p:txBody>
          <a:bodyPr lIns="91400" tIns="45700" rIns="91400" bIns="45700" anchor="t" anchorCtr="0">
            <a:noAutofit/>
          </a:bodyPr>
          <a:lstStyle/>
          <a:p>
            <a:pPr algn="r">
              <a:buSzPct val="25000"/>
            </a:pPr>
            <a:endParaRPr>
              <a:latin typeface="Times"/>
              <a:ea typeface="Times"/>
              <a:cs typeface="Times"/>
              <a:sym typeface="Times"/>
            </a:endParaRPr>
          </a:p>
          <a:p>
            <a:pPr algn="r">
              <a:buSzPct val="25000"/>
            </a:pPr>
            <a:fld id="{00000000-1234-1234-1234-123412341234}" type="slidenum">
              <a:rPr lang="en-US">
                <a:latin typeface="Times"/>
                <a:ea typeface="Times"/>
                <a:cs typeface="Times"/>
                <a:sym typeface="Times"/>
              </a:rPr>
              <a:pPr algn="r">
                <a:buSzPct val="25000"/>
              </a:pPr>
              <a:t>‹#›</a:t>
            </a:fld>
            <a:endParaRPr lang="en-US">
              <a:latin typeface="Times"/>
              <a:ea typeface="Times"/>
              <a:cs typeface="Times"/>
              <a:sym typeface="Times"/>
            </a:endParaRPr>
          </a:p>
        </p:txBody>
      </p:sp>
    </p:spTree>
  </p:cSld>
  <p:clrMapOvr>
    <a:masterClrMapping/>
  </p:clrMapOvr>
</p:sldLayout>
</file>

<file path=ppt/slideLayouts/slideLayout4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Shape 274"/>
          <p:cNvSpPr txBox="1">
            <a:spLocks noGrp="1"/>
          </p:cNvSpPr>
          <p:nvPr>
            <p:ph type="title"/>
          </p:nvPr>
        </p:nvSpPr>
        <p:spPr>
          <a:xfrm>
            <a:off x="722312" y="4406905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4000" b="1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5pPr>
            <a:lvl6pPr marL="457106" marR="0" lvl="5" indent="-12606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6pPr>
            <a:lvl7pPr marL="914210" marR="0" lvl="6" indent="-12509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7pPr>
            <a:lvl8pPr marL="1371316" marR="0" lvl="7" indent="-12416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8pPr>
            <a:lvl9pPr marL="1828421" marR="0" lvl="8" indent="-1232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9pPr>
          </a:lstStyle>
          <a:p>
            <a:endParaRPr/>
          </a:p>
        </p:txBody>
      </p:sp>
      <p:sp>
        <p:nvSpPr>
          <p:cNvPr id="275" name="Shape 275"/>
          <p:cNvSpPr txBox="1">
            <a:spLocks noGrp="1"/>
          </p:cNvSpPr>
          <p:nvPr>
            <p:ph type="body" idx="1"/>
          </p:nvPr>
        </p:nvSpPr>
        <p:spPr>
          <a:xfrm>
            <a:off x="722312" y="2906716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Font typeface="Times"/>
              <a:buChar char="●"/>
              <a:defRPr sz="20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1pPr>
            <a:lvl2pPr marL="457106" marR="0" lvl="1" indent="-12606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Font typeface="Times"/>
              <a:buChar char="○"/>
              <a:defRPr sz="18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2pPr>
            <a:lvl3pPr marL="914210" marR="0" lvl="2" indent="-12509" algn="l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Font typeface="Times"/>
              <a:buChar char="■"/>
              <a:defRPr sz="16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3pPr>
            <a:lvl4pPr marL="1371316" marR="0" lvl="3" indent="-12416" algn="l" rtl="0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Font typeface="Times"/>
              <a:buChar char="●"/>
              <a:defRPr sz="14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4pPr>
            <a:lvl5pPr marL="1828421" marR="0" lvl="4" indent="-12320" algn="l" rtl="0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Font typeface="Times"/>
              <a:buChar char="○"/>
              <a:defRPr sz="14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5pPr>
            <a:lvl6pPr marL="2285526" marR="0" lvl="5" indent="-12225" algn="l" rtl="0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Font typeface="Times"/>
              <a:buChar char="■"/>
              <a:defRPr sz="14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6pPr>
            <a:lvl7pPr marL="2742630" marR="0" lvl="6" indent="-12130" algn="l" rtl="0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Font typeface="Times"/>
              <a:buChar char="●"/>
              <a:defRPr sz="14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7pPr>
            <a:lvl8pPr marL="3199736" marR="0" lvl="7" indent="-12036" algn="l" rtl="0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Font typeface="Times"/>
              <a:buChar char="○"/>
              <a:defRPr sz="14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8pPr>
            <a:lvl9pPr marL="3656841" marR="0" lvl="8" indent="-11941" algn="l" rtl="0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Font typeface="Times"/>
              <a:buChar char="■"/>
              <a:defRPr sz="14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9pPr>
          </a:lstStyle>
          <a:p>
            <a:endParaRPr/>
          </a:p>
        </p:txBody>
      </p:sp>
      <p:sp>
        <p:nvSpPr>
          <p:cNvPr id="276" name="Shape 276"/>
          <p:cNvSpPr txBox="1">
            <a:spLocks noGrp="1"/>
          </p:cNvSpPr>
          <p:nvPr>
            <p:ph type="sldNum" idx="12"/>
          </p:nvPr>
        </p:nvSpPr>
        <p:spPr>
          <a:xfrm>
            <a:off x="6553200" y="6324600"/>
            <a:ext cx="1904999" cy="457200"/>
          </a:xfrm>
          <a:prstGeom prst="rect">
            <a:avLst/>
          </a:prstGeom>
          <a:noFill/>
          <a:ln>
            <a:noFill/>
          </a:ln>
        </p:spPr>
        <p:txBody>
          <a:bodyPr lIns="91400" tIns="45700" rIns="91400" bIns="45700" anchor="t" anchorCtr="0">
            <a:noAutofit/>
          </a:bodyPr>
          <a:lstStyle/>
          <a:p>
            <a:pPr algn="r">
              <a:buSzPct val="25000"/>
            </a:pPr>
            <a:endParaRPr>
              <a:latin typeface="Times"/>
              <a:ea typeface="Times"/>
              <a:cs typeface="Times"/>
              <a:sym typeface="Times"/>
            </a:endParaRPr>
          </a:p>
          <a:p>
            <a:pPr algn="r">
              <a:buSzPct val="25000"/>
            </a:pPr>
            <a:fld id="{00000000-1234-1234-1234-123412341234}" type="slidenum">
              <a:rPr lang="en-US">
                <a:latin typeface="Times"/>
                <a:ea typeface="Times"/>
                <a:cs typeface="Times"/>
                <a:sym typeface="Times"/>
              </a:rPr>
              <a:pPr algn="r">
                <a:buSzPct val="25000"/>
              </a:pPr>
              <a:t>‹#›</a:t>
            </a:fld>
            <a:endParaRPr lang="en-US">
              <a:latin typeface="Times"/>
              <a:ea typeface="Times"/>
              <a:cs typeface="Times"/>
              <a:sym typeface="Times"/>
            </a:endParaRPr>
          </a:p>
        </p:txBody>
      </p:sp>
    </p:spTree>
  </p:cSld>
  <p:clrMapOvr>
    <a:masterClrMapping/>
  </p:clrMapOvr>
</p:sldLayout>
</file>

<file path=ppt/slideLayouts/slideLayout4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Shape 278"/>
          <p:cNvSpPr txBox="1"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5pPr>
            <a:lvl6pPr marL="457106" marR="0" lvl="5" indent="-12606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6pPr>
            <a:lvl7pPr marL="914210" marR="0" lvl="6" indent="-12509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7pPr>
            <a:lvl8pPr marL="1371316" marR="0" lvl="7" indent="-12416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8pPr>
            <a:lvl9pPr marL="1828421" marR="0" lvl="8" indent="-1232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9pPr>
          </a:lstStyle>
          <a:p>
            <a:endParaRPr/>
          </a:p>
        </p:txBody>
      </p:sp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1981200"/>
            <a:ext cx="38099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1313" marR="0" lvl="0" indent="-163513" algn="l" rtl="0">
              <a:spcBef>
                <a:spcPts val="560"/>
              </a:spcBef>
              <a:spcAft>
                <a:spcPts val="0"/>
              </a:spcAft>
              <a:buNone/>
              <a:defRPr sz="28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1pPr>
            <a:lvl2pPr marL="741363" marR="0" lvl="1" indent="-131762" algn="l" rtl="0">
              <a:spcBef>
                <a:spcPts val="48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2pPr>
            <a:lvl3pPr marL="1141413" marR="0" lvl="2" indent="-100012" algn="l" rtl="0">
              <a:spcBef>
                <a:spcPts val="400"/>
              </a:spcBef>
              <a:spcAft>
                <a:spcPts val="0"/>
              </a:spcAft>
              <a:buNone/>
              <a:defRPr sz="20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3pPr>
            <a:lvl4pPr marL="1598613" marR="0" lvl="3" indent="-112712" algn="l" rtl="0">
              <a:spcBef>
                <a:spcPts val="36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4pPr>
            <a:lvl5pPr marL="2055813" marR="0" lvl="4" indent="-112713" algn="l" rtl="0">
              <a:spcBef>
                <a:spcPts val="36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5pPr>
            <a:lvl6pPr marL="2514079" marR="0" lvl="5" indent="-126478" algn="l" rtl="0">
              <a:spcBef>
                <a:spcPts val="36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6pPr>
            <a:lvl7pPr marL="2971184" marR="0" lvl="6" indent="-126383" algn="l" rtl="0">
              <a:spcBef>
                <a:spcPts val="36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7pPr>
            <a:lvl8pPr marL="3428289" marR="0" lvl="7" indent="-126289" algn="l" rtl="0">
              <a:spcBef>
                <a:spcPts val="36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8pPr>
            <a:lvl9pPr marL="3885393" marR="0" lvl="8" indent="-126193" algn="l" rtl="0">
              <a:spcBef>
                <a:spcPts val="36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9pPr>
          </a:lstStyle>
          <a:p>
            <a:endParaRPr/>
          </a:p>
        </p:txBody>
      </p:sp>
      <p:sp>
        <p:nvSpPr>
          <p:cNvPr id="280" name="Shape 280"/>
          <p:cNvSpPr txBox="1">
            <a:spLocks noGrp="1"/>
          </p:cNvSpPr>
          <p:nvPr>
            <p:ph type="body" idx="2"/>
          </p:nvPr>
        </p:nvSpPr>
        <p:spPr>
          <a:xfrm>
            <a:off x="4648200" y="1981200"/>
            <a:ext cx="38099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1313" marR="0" lvl="0" indent="-163513" algn="l" rtl="0">
              <a:spcBef>
                <a:spcPts val="560"/>
              </a:spcBef>
              <a:spcAft>
                <a:spcPts val="0"/>
              </a:spcAft>
              <a:buNone/>
              <a:defRPr sz="28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1pPr>
            <a:lvl2pPr marL="741363" marR="0" lvl="1" indent="-131762" algn="l" rtl="0">
              <a:spcBef>
                <a:spcPts val="48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2pPr>
            <a:lvl3pPr marL="1141413" marR="0" lvl="2" indent="-100012" algn="l" rtl="0">
              <a:spcBef>
                <a:spcPts val="400"/>
              </a:spcBef>
              <a:spcAft>
                <a:spcPts val="0"/>
              </a:spcAft>
              <a:buNone/>
              <a:defRPr sz="20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3pPr>
            <a:lvl4pPr marL="1598613" marR="0" lvl="3" indent="-112712" algn="l" rtl="0">
              <a:spcBef>
                <a:spcPts val="36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4pPr>
            <a:lvl5pPr marL="2055813" marR="0" lvl="4" indent="-112713" algn="l" rtl="0">
              <a:spcBef>
                <a:spcPts val="36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5pPr>
            <a:lvl6pPr marL="2514079" marR="0" lvl="5" indent="-126478" algn="l" rtl="0">
              <a:spcBef>
                <a:spcPts val="36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6pPr>
            <a:lvl7pPr marL="2971184" marR="0" lvl="6" indent="-126383" algn="l" rtl="0">
              <a:spcBef>
                <a:spcPts val="36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7pPr>
            <a:lvl8pPr marL="3428289" marR="0" lvl="7" indent="-126289" algn="l" rtl="0">
              <a:spcBef>
                <a:spcPts val="36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8pPr>
            <a:lvl9pPr marL="3885393" marR="0" lvl="8" indent="-126193" algn="l" rtl="0">
              <a:spcBef>
                <a:spcPts val="36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9pPr>
          </a:lstStyle>
          <a:p>
            <a:endParaRPr/>
          </a:p>
        </p:txBody>
      </p:sp>
      <p:sp>
        <p:nvSpPr>
          <p:cNvPr id="281" name="Shape 281"/>
          <p:cNvSpPr txBox="1">
            <a:spLocks noGrp="1"/>
          </p:cNvSpPr>
          <p:nvPr>
            <p:ph type="sldNum" idx="12"/>
          </p:nvPr>
        </p:nvSpPr>
        <p:spPr>
          <a:xfrm>
            <a:off x="6553200" y="6324600"/>
            <a:ext cx="1904999" cy="457200"/>
          </a:xfrm>
          <a:prstGeom prst="rect">
            <a:avLst/>
          </a:prstGeom>
          <a:noFill/>
          <a:ln>
            <a:noFill/>
          </a:ln>
        </p:spPr>
        <p:txBody>
          <a:bodyPr lIns="91400" tIns="45700" rIns="91400" bIns="45700" anchor="t" anchorCtr="0">
            <a:noAutofit/>
          </a:bodyPr>
          <a:lstStyle/>
          <a:p>
            <a:pPr algn="r">
              <a:buSzPct val="25000"/>
            </a:pPr>
            <a:endParaRPr>
              <a:latin typeface="Times"/>
              <a:ea typeface="Times"/>
              <a:cs typeface="Times"/>
              <a:sym typeface="Times"/>
            </a:endParaRPr>
          </a:p>
          <a:p>
            <a:pPr algn="r">
              <a:buSzPct val="25000"/>
            </a:pPr>
            <a:fld id="{00000000-1234-1234-1234-123412341234}" type="slidenum">
              <a:rPr lang="en-US">
                <a:latin typeface="Times"/>
                <a:ea typeface="Times"/>
                <a:cs typeface="Times"/>
                <a:sym typeface="Times"/>
              </a:rPr>
              <a:pPr algn="r">
                <a:buSzPct val="25000"/>
              </a:pPr>
              <a:t>‹#›</a:t>
            </a:fld>
            <a:endParaRPr lang="en-US">
              <a:latin typeface="Times"/>
              <a:ea typeface="Times"/>
              <a:cs typeface="Times"/>
              <a:sym typeface="Times"/>
            </a:endParaRPr>
          </a:p>
        </p:txBody>
      </p:sp>
    </p:spTree>
  </p:cSld>
  <p:clrMapOvr>
    <a:masterClrMapping/>
  </p:clrMapOvr>
</p:sldLayout>
</file>

<file path=ppt/slideLayouts/slideLayout4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Shape 28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5pPr>
            <a:lvl6pPr marL="457106" marR="0" lvl="5" indent="-12606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6pPr>
            <a:lvl7pPr marL="914210" marR="0" lvl="6" indent="-12509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7pPr>
            <a:lvl8pPr marL="1371316" marR="0" lvl="7" indent="-12416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8pPr>
            <a:lvl9pPr marL="1828421" marR="0" lvl="8" indent="-1232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9pPr>
          </a:lstStyle>
          <a:p>
            <a:endParaRPr/>
          </a:p>
        </p:txBody>
      </p:sp>
      <p:sp>
        <p:nvSpPr>
          <p:cNvPr id="284" name="Shape 284"/>
          <p:cNvSpPr txBox="1">
            <a:spLocks noGrp="1"/>
          </p:cNvSpPr>
          <p:nvPr>
            <p:ph type="body" idx="1"/>
          </p:nvPr>
        </p:nvSpPr>
        <p:spPr>
          <a:xfrm>
            <a:off x="457200" y="1535112"/>
            <a:ext cx="4040187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Font typeface="Times"/>
              <a:buChar char="●"/>
              <a:defRPr sz="2400" b="1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1pPr>
            <a:lvl2pPr marL="457106" marR="0" lvl="1" indent="-12606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Font typeface="Times"/>
              <a:buChar char="○"/>
              <a:defRPr sz="2000" b="1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2pPr>
            <a:lvl3pPr marL="914210" marR="0" lvl="2" indent="-12509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Font typeface="Times"/>
              <a:buChar char="■"/>
              <a:defRPr sz="1800" b="1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3pPr>
            <a:lvl4pPr marL="1371316" marR="0" lvl="3" indent="-12416" algn="l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Font typeface="Times"/>
              <a:buChar char="●"/>
              <a:defRPr sz="1600" b="1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4pPr>
            <a:lvl5pPr marL="1828421" marR="0" lvl="4" indent="-12320" algn="l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Font typeface="Times"/>
              <a:buChar char="○"/>
              <a:defRPr sz="1600" b="1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5pPr>
            <a:lvl6pPr marL="2285526" marR="0" lvl="5" indent="-12225" algn="l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Font typeface="Times"/>
              <a:buChar char="■"/>
              <a:defRPr sz="1600" b="1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6pPr>
            <a:lvl7pPr marL="2742630" marR="0" lvl="6" indent="-12130" algn="l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Font typeface="Times"/>
              <a:buChar char="●"/>
              <a:defRPr sz="1600" b="1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7pPr>
            <a:lvl8pPr marL="3199736" marR="0" lvl="7" indent="-12036" algn="l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Font typeface="Times"/>
              <a:buChar char="○"/>
              <a:defRPr sz="1600" b="1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8pPr>
            <a:lvl9pPr marL="3656841" marR="0" lvl="8" indent="-11941" algn="l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Font typeface="Times"/>
              <a:buChar char="■"/>
              <a:defRPr sz="1600" b="1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9pPr>
          </a:lstStyle>
          <a:p>
            <a:endParaRPr/>
          </a:p>
        </p:txBody>
      </p:sp>
      <p:sp>
        <p:nvSpPr>
          <p:cNvPr id="285" name="Shape 285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7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1313" marR="0" lvl="0" indent="-188913" algn="l" rtl="0">
              <a:spcBef>
                <a:spcPts val="48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1pPr>
            <a:lvl2pPr marL="741363" marR="0" lvl="1" indent="-157162" algn="l" rtl="0">
              <a:spcBef>
                <a:spcPts val="400"/>
              </a:spcBef>
              <a:spcAft>
                <a:spcPts val="0"/>
              </a:spcAft>
              <a:buNone/>
              <a:defRPr sz="20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2pPr>
            <a:lvl3pPr marL="1141413" marR="0" lvl="2" indent="-112712" algn="l" rtl="0">
              <a:spcBef>
                <a:spcPts val="36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3pPr>
            <a:lvl4pPr marL="1598613" marR="0" lvl="3" indent="-125412" algn="l" rtl="0">
              <a:spcBef>
                <a:spcPts val="320"/>
              </a:spcBef>
              <a:spcAft>
                <a:spcPts val="0"/>
              </a:spcAft>
              <a:buNone/>
              <a:defRPr sz="16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4pPr>
            <a:lvl5pPr marL="2055813" marR="0" lvl="4" indent="-125413" algn="l" rtl="0">
              <a:spcBef>
                <a:spcPts val="320"/>
              </a:spcBef>
              <a:spcAft>
                <a:spcPts val="0"/>
              </a:spcAft>
              <a:buNone/>
              <a:defRPr sz="16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5pPr>
            <a:lvl6pPr marL="2514079" marR="0" lvl="5" indent="-139178" algn="l" rtl="0">
              <a:spcBef>
                <a:spcPts val="320"/>
              </a:spcBef>
              <a:spcAft>
                <a:spcPts val="0"/>
              </a:spcAft>
              <a:buNone/>
              <a:defRPr sz="16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6pPr>
            <a:lvl7pPr marL="2971184" marR="0" lvl="6" indent="-139083" algn="l" rtl="0">
              <a:spcBef>
                <a:spcPts val="320"/>
              </a:spcBef>
              <a:spcAft>
                <a:spcPts val="0"/>
              </a:spcAft>
              <a:buNone/>
              <a:defRPr sz="16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7pPr>
            <a:lvl8pPr marL="3428289" marR="0" lvl="7" indent="-138989" algn="l" rtl="0">
              <a:spcBef>
                <a:spcPts val="320"/>
              </a:spcBef>
              <a:spcAft>
                <a:spcPts val="0"/>
              </a:spcAft>
              <a:buNone/>
              <a:defRPr sz="16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8pPr>
            <a:lvl9pPr marL="3885393" marR="0" lvl="8" indent="-138893" algn="l" rtl="0">
              <a:spcBef>
                <a:spcPts val="320"/>
              </a:spcBef>
              <a:spcAft>
                <a:spcPts val="0"/>
              </a:spcAft>
              <a:buNone/>
              <a:defRPr sz="16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9pPr>
          </a:lstStyle>
          <a:p>
            <a:endParaRPr/>
          </a:p>
        </p:txBody>
      </p:sp>
      <p:sp>
        <p:nvSpPr>
          <p:cNvPr id="286" name="Shape 286"/>
          <p:cNvSpPr txBox="1">
            <a:spLocks noGrp="1"/>
          </p:cNvSpPr>
          <p:nvPr>
            <p:ph type="body" idx="3"/>
          </p:nvPr>
        </p:nvSpPr>
        <p:spPr>
          <a:xfrm>
            <a:off x="4645030" y="1535112"/>
            <a:ext cx="4041774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Font typeface="Times"/>
              <a:buChar char="●"/>
              <a:defRPr sz="2400" b="1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1pPr>
            <a:lvl2pPr marL="457106" marR="0" lvl="1" indent="-12606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Font typeface="Times"/>
              <a:buChar char="○"/>
              <a:defRPr sz="2000" b="1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2pPr>
            <a:lvl3pPr marL="914210" marR="0" lvl="2" indent="-12509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Font typeface="Times"/>
              <a:buChar char="■"/>
              <a:defRPr sz="1800" b="1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3pPr>
            <a:lvl4pPr marL="1371316" marR="0" lvl="3" indent="-12416" algn="l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Font typeface="Times"/>
              <a:buChar char="●"/>
              <a:defRPr sz="1600" b="1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4pPr>
            <a:lvl5pPr marL="1828421" marR="0" lvl="4" indent="-12320" algn="l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Font typeface="Times"/>
              <a:buChar char="○"/>
              <a:defRPr sz="1600" b="1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5pPr>
            <a:lvl6pPr marL="2285526" marR="0" lvl="5" indent="-12225" algn="l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Font typeface="Times"/>
              <a:buChar char="■"/>
              <a:defRPr sz="1600" b="1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6pPr>
            <a:lvl7pPr marL="2742630" marR="0" lvl="6" indent="-12130" algn="l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Font typeface="Times"/>
              <a:buChar char="●"/>
              <a:defRPr sz="1600" b="1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7pPr>
            <a:lvl8pPr marL="3199736" marR="0" lvl="7" indent="-12036" algn="l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Font typeface="Times"/>
              <a:buChar char="○"/>
              <a:defRPr sz="1600" b="1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8pPr>
            <a:lvl9pPr marL="3656841" marR="0" lvl="8" indent="-11941" algn="l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Font typeface="Times"/>
              <a:buChar char="■"/>
              <a:defRPr sz="1600" b="1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9pPr>
          </a:lstStyle>
          <a:p>
            <a:endParaRPr/>
          </a:p>
        </p:txBody>
      </p:sp>
      <p:sp>
        <p:nvSpPr>
          <p:cNvPr id="287" name="Shape 287"/>
          <p:cNvSpPr txBox="1">
            <a:spLocks noGrp="1"/>
          </p:cNvSpPr>
          <p:nvPr>
            <p:ph type="body" idx="4"/>
          </p:nvPr>
        </p:nvSpPr>
        <p:spPr>
          <a:xfrm>
            <a:off x="4645030" y="2174875"/>
            <a:ext cx="4041774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1313" marR="0" lvl="0" indent="-188913" algn="l" rtl="0">
              <a:spcBef>
                <a:spcPts val="48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1pPr>
            <a:lvl2pPr marL="741363" marR="0" lvl="1" indent="-157162" algn="l" rtl="0">
              <a:spcBef>
                <a:spcPts val="400"/>
              </a:spcBef>
              <a:spcAft>
                <a:spcPts val="0"/>
              </a:spcAft>
              <a:buNone/>
              <a:defRPr sz="20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2pPr>
            <a:lvl3pPr marL="1141413" marR="0" lvl="2" indent="-112712" algn="l" rtl="0">
              <a:spcBef>
                <a:spcPts val="36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3pPr>
            <a:lvl4pPr marL="1598613" marR="0" lvl="3" indent="-125412" algn="l" rtl="0">
              <a:spcBef>
                <a:spcPts val="320"/>
              </a:spcBef>
              <a:spcAft>
                <a:spcPts val="0"/>
              </a:spcAft>
              <a:buNone/>
              <a:defRPr sz="16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4pPr>
            <a:lvl5pPr marL="2055813" marR="0" lvl="4" indent="-125413" algn="l" rtl="0">
              <a:spcBef>
                <a:spcPts val="320"/>
              </a:spcBef>
              <a:spcAft>
                <a:spcPts val="0"/>
              </a:spcAft>
              <a:buNone/>
              <a:defRPr sz="16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5pPr>
            <a:lvl6pPr marL="2514079" marR="0" lvl="5" indent="-139178" algn="l" rtl="0">
              <a:spcBef>
                <a:spcPts val="320"/>
              </a:spcBef>
              <a:spcAft>
                <a:spcPts val="0"/>
              </a:spcAft>
              <a:buNone/>
              <a:defRPr sz="16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6pPr>
            <a:lvl7pPr marL="2971184" marR="0" lvl="6" indent="-139083" algn="l" rtl="0">
              <a:spcBef>
                <a:spcPts val="320"/>
              </a:spcBef>
              <a:spcAft>
                <a:spcPts val="0"/>
              </a:spcAft>
              <a:buNone/>
              <a:defRPr sz="16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7pPr>
            <a:lvl8pPr marL="3428289" marR="0" lvl="7" indent="-138989" algn="l" rtl="0">
              <a:spcBef>
                <a:spcPts val="320"/>
              </a:spcBef>
              <a:spcAft>
                <a:spcPts val="0"/>
              </a:spcAft>
              <a:buNone/>
              <a:defRPr sz="16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8pPr>
            <a:lvl9pPr marL="3885393" marR="0" lvl="8" indent="-138893" algn="l" rtl="0">
              <a:spcBef>
                <a:spcPts val="320"/>
              </a:spcBef>
              <a:spcAft>
                <a:spcPts val="0"/>
              </a:spcAft>
              <a:buNone/>
              <a:defRPr sz="16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9pPr>
          </a:lstStyle>
          <a:p>
            <a:endParaRPr/>
          </a:p>
        </p:txBody>
      </p:sp>
      <p:sp>
        <p:nvSpPr>
          <p:cNvPr id="288" name="Shape 288"/>
          <p:cNvSpPr txBox="1">
            <a:spLocks noGrp="1"/>
          </p:cNvSpPr>
          <p:nvPr>
            <p:ph type="sldNum" idx="12"/>
          </p:nvPr>
        </p:nvSpPr>
        <p:spPr>
          <a:xfrm>
            <a:off x="6553200" y="6324600"/>
            <a:ext cx="1904999" cy="457200"/>
          </a:xfrm>
          <a:prstGeom prst="rect">
            <a:avLst/>
          </a:prstGeom>
          <a:noFill/>
          <a:ln>
            <a:noFill/>
          </a:ln>
        </p:spPr>
        <p:txBody>
          <a:bodyPr lIns="91400" tIns="45700" rIns="91400" bIns="45700" anchor="t" anchorCtr="0">
            <a:noAutofit/>
          </a:bodyPr>
          <a:lstStyle/>
          <a:p>
            <a:pPr algn="r">
              <a:buSzPct val="25000"/>
            </a:pPr>
            <a:endParaRPr>
              <a:latin typeface="Times"/>
              <a:ea typeface="Times"/>
              <a:cs typeface="Times"/>
              <a:sym typeface="Times"/>
            </a:endParaRPr>
          </a:p>
          <a:p>
            <a:pPr algn="r">
              <a:buSzPct val="25000"/>
            </a:pPr>
            <a:fld id="{00000000-1234-1234-1234-123412341234}" type="slidenum">
              <a:rPr lang="en-US">
                <a:latin typeface="Times"/>
                <a:ea typeface="Times"/>
                <a:cs typeface="Times"/>
                <a:sym typeface="Times"/>
              </a:rPr>
              <a:pPr algn="r">
                <a:buSzPct val="25000"/>
              </a:pPr>
              <a:t>‹#›</a:t>
            </a:fld>
            <a:endParaRPr lang="en-US">
              <a:latin typeface="Times"/>
              <a:ea typeface="Times"/>
              <a:cs typeface="Times"/>
              <a:sym typeface="Times"/>
            </a:endParaRPr>
          </a:p>
        </p:txBody>
      </p:sp>
    </p:spTree>
  </p:cSld>
  <p:clrMapOvr>
    <a:masterClrMapping/>
  </p:clrMapOvr>
</p:sldLayout>
</file>

<file path=ppt/slideLayouts/slideLayout4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Shape 290"/>
          <p:cNvSpPr txBox="1"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5pPr>
            <a:lvl6pPr marL="457106" marR="0" lvl="5" indent="-12606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6pPr>
            <a:lvl7pPr marL="914210" marR="0" lvl="6" indent="-12509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7pPr>
            <a:lvl8pPr marL="1371316" marR="0" lvl="7" indent="-12416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8pPr>
            <a:lvl9pPr marL="1828421" marR="0" lvl="8" indent="-1232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9pPr>
          </a:lstStyle>
          <a:p>
            <a:endParaRPr/>
          </a:p>
        </p:txBody>
      </p:sp>
      <p:sp>
        <p:nvSpPr>
          <p:cNvPr id="291" name="Shape 291"/>
          <p:cNvSpPr txBox="1">
            <a:spLocks noGrp="1"/>
          </p:cNvSpPr>
          <p:nvPr>
            <p:ph type="sldNum" idx="12"/>
          </p:nvPr>
        </p:nvSpPr>
        <p:spPr>
          <a:xfrm>
            <a:off x="6553200" y="6324600"/>
            <a:ext cx="1904999" cy="457200"/>
          </a:xfrm>
          <a:prstGeom prst="rect">
            <a:avLst/>
          </a:prstGeom>
          <a:noFill/>
          <a:ln>
            <a:noFill/>
          </a:ln>
        </p:spPr>
        <p:txBody>
          <a:bodyPr lIns="91400" tIns="45700" rIns="91400" bIns="45700" anchor="t" anchorCtr="0">
            <a:noAutofit/>
          </a:bodyPr>
          <a:lstStyle/>
          <a:p>
            <a:pPr algn="r">
              <a:buSzPct val="25000"/>
            </a:pPr>
            <a:endParaRPr>
              <a:latin typeface="Times"/>
              <a:ea typeface="Times"/>
              <a:cs typeface="Times"/>
              <a:sym typeface="Times"/>
            </a:endParaRPr>
          </a:p>
          <a:p>
            <a:pPr algn="r">
              <a:buSzPct val="25000"/>
            </a:pPr>
            <a:fld id="{00000000-1234-1234-1234-123412341234}" type="slidenum">
              <a:rPr lang="en-US">
                <a:latin typeface="Times"/>
                <a:ea typeface="Times"/>
                <a:cs typeface="Times"/>
                <a:sym typeface="Times"/>
              </a:rPr>
              <a:pPr algn="r">
                <a:buSzPct val="25000"/>
              </a:pPr>
              <a:t>‹#›</a:t>
            </a:fld>
            <a:endParaRPr lang="en-US">
              <a:latin typeface="Times"/>
              <a:ea typeface="Times"/>
              <a:cs typeface="Times"/>
              <a:sym typeface="Times"/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4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 txBox="1">
            <a:spLocks noGrp="1"/>
          </p:cNvSpPr>
          <p:nvPr>
            <p:ph type="sldNum" idx="12"/>
          </p:nvPr>
        </p:nvSpPr>
        <p:spPr>
          <a:xfrm>
            <a:off x="6553200" y="6324600"/>
            <a:ext cx="1904999" cy="457200"/>
          </a:xfrm>
          <a:prstGeom prst="rect">
            <a:avLst/>
          </a:prstGeom>
          <a:noFill/>
          <a:ln>
            <a:noFill/>
          </a:ln>
        </p:spPr>
        <p:txBody>
          <a:bodyPr lIns="91400" tIns="45700" rIns="91400" bIns="45700" anchor="t" anchorCtr="0">
            <a:noAutofit/>
          </a:bodyPr>
          <a:lstStyle/>
          <a:p>
            <a:pPr algn="r">
              <a:buSzPct val="25000"/>
            </a:pPr>
            <a:endParaRPr>
              <a:latin typeface="Times"/>
              <a:ea typeface="Times"/>
              <a:cs typeface="Times"/>
              <a:sym typeface="Times"/>
            </a:endParaRPr>
          </a:p>
          <a:p>
            <a:pPr algn="r">
              <a:buSzPct val="25000"/>
            </a:pPr>
            <a:fld id="{00000000-1234-1234-1234-123412341234}" type="slidenum">
              <a:rPr lang="en-US">
                <a:latin typeface="Times"/>
                <a:ea typeface="Times"/>
                <a:cs typeface="Times"/>
                <a:sym typeface="Times"/>
              </a:rPr>
              <a:pPr algn="r">
                <a:buSzPct val="25000"/>
              </a:pPr>
              <a:t>‹#›</a:t>
            </a:fld>
            <a:endParaRPr lang="en-US">
              <a:latin typeface="Times"/>
              <a:ea typeface="Times"/>
              <a:cs typeface="Times"/>
              <a:sym typeface="Times"/>
            </a:endParaRPr>
          </a:p>
        </p:txBody>
      </p:sp>
    </p:spTree>
  </p:cSld>
  <p:clrMapOvr>
    <a:masterClrMapping/>
  </p:clrMapOvr>
</p:sldLayout>
</file>

<file path=ppt/slideLayouts/slideLayout4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Shape 295"/>
          <p:cNvSpPr txBox="1">
            <a:spLocks noGrp="1"/>
          </p:cNvSpPr>
          <p:nvPr>
            <p:ph type="title"/>
          </p:nvPr>
        </p:nvSpPr>
        <p:spPr>
          <a:xfrm>
            <a:off x="457208" y="273048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2000" b="1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5pPr>
            <a:lvl6pPr marL="457106" marR="0" lvl="5" indent="-12606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6pPr>
            <a:lvl7pPr marL="914210" marR="0" lvl="6" indent="-12509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7pPr>
            <a:lvl8pPr marL="1371316" marR="0" lvl="7" indent="-12416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8pPr>
            <a:lvl9pPr marL="1828421" marR="0" lvl="8" indent="-1232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9pPr>
          </a:lstStyle>
          <a:p>
            <a:endParaRPr/>
          </a:p>
        </p:txBody>
      </p:sp>
      <p:sp>
        <p:nvSpPr>
          <p:cNvPr id="296" name="Shape 296"/>
          <p:cNvSpPr txBox="1">
            <a:spLocks noGrp="1"/>
          </p:cNvSpPr>
          <p:nvPr>
            <p:ph type="body" idx="1"/>
          </p:nvPr>
        </p:nvSpPr>
        <p:spPr>
          <a:xfrm>
            <a:off x="3575051" y="273056"/>
            <a:ext cx="5111750" cy="58531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1313" marR="0" lvl="0" indent="-138113" algn="l" rtl="0">
              <a:spcBef>
                <a:spcPts val="640"/>
              </a:spcBef>
              <a:spcAft>
                <a:spcPts val="0"/>
              </a:spcAft>
              <a:buNone/>
              <a:defRPr sz="32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1pPr>
            <a:lvl2pPr marL="741363" marR="0" lvl="1" indent="-106362" algn="l" rtl="0">
              <a:spcBef>
                <a:spcPts val="560"/>
              </a:spcBef>
              <a:spcAft>
                <a:spcPts val="0"/>
              </a:spcAft>
              <a:buNone/>
              <a:defRPr sz="28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2pPr>
            <a:lvl3pPr marL="1141413" marR="0" lvl="2" indent="-74612" algn="l" rtl="0">
              <a:spcBef>
                <a:spcPts val="48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3pPr>
            <a:lvl4pPr marL="1598613" marR="0" lvl="3" indent="-100012" algn="l" rtl="0">
              <a:spcBef>
                <a:spcPts val="400"/>
              </a:spcBef>
              <a:spcAft>
                <a:spcPts val="0"/>
              </a:spcAft>
              <a:buNone/>
              <a:defRPr sz="20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4pPr>
            <a:lvl5pPr marL="2055813" marR="0" lvl="4" indent="-100013" algn="l" rtl="0">
              <a:spcBef>
                <a:spcPts val="400"/>
              </a:spcBef>
              <a:spcAft>
                <a:spcPts val="0"/>
              </a:spcAft>
              <a:buNone/>
              <a:defRPr sz="20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5pPr>
            <a:lvl6pPr marL="2514079" marR="0" lvl="5" indent="-113778" algn="l" rtl="0">
              <a:spcBef>
                <a:spcPts val="400"/>
              </a:spcBef>
              <a:spcAft>
                <a:spcPts val="0"/>
              </a:spcAft>
              <a:buNone/>
              <a:defRPr sz="20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6pPr>
            <a:lvl7pPr marL="2971184" marR="0" lvl="6" indent="-113683" algn="l" rtl="0">
              <a:spcBef>
                <a:spcPts val="400"/>
              </a:spcBef>
              <a:spcAft>
                <a:spcPts val="0"/>
              </a:spcAft>
              <a:buNone/>
              <a:defRPr sz="20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7pPr>
            <a:lvl8pPr marL="3428289" marR="0" lvl="7" indent="-113589" algn="l" rtl="0">
              <a:spcBef>
                <a:spcPts val="400"/>
              </a:spcBef>
              <a:spcAft>
                <a:spcPts val="0"/>
              </a:spcAft>
              <a:buNone/>
              <a:defRPr sz="20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8pPr>
            <a:lvl9pPr marL="3885393" marR="0" lvl="8" indent="-113493" algn="l" rtl="0">
              <a:spcBef>
                <a:spcPts val="400"/>
              </a:spcBef>
              <a:spcAft>
                <a:spcPts val="0"/>
              </a:spcAft>
              <a:buNone/>
              <a:defRPr sz="20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9pPr>
          </a:lstStyle>
          <a:p>
            <a:endParaRPr/>
          </a:p>
        </p:txBody>
      </p:sp>
      <p:sp>
        <p:nvSpPr>
          <p:cNvPr id="297" name="Shape 297"/>
          <p:cNvSpPr txBox="1">
            <a:spLocks noGrp="1"/>
          </p:cNvSpPr>
          <p:nvPr>
            <p:ph type="body" idx="2"/>
          </p:nvPr>
        </p:nvSpPr>
        <p:spPr>
          <a:xfrm>
            <a:off x="457208" y="1435104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Font typeface="Times"/>
              <a:buChar char="●"/>
              <a:defRPr sz="14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1pPr>
            <a:lvl2pPr marL="457106" marR="0" lvl="1" indent="-12606" algn="l" rtl="0"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Font typeface="Times"/>
              <a:buChar char="○"/>
              <a:defRPr sz="12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2pPr>
            <a:lvl3pPr marL="914210" marR="0" lvl="2" indent="-12509" algn="l" rtl="0"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Font typeface="Times"/>
              <a:buChar char="■"/>
              <a:defRPr sz="10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3pPr>
            <a:lvl4pPr marL="1371316" marR="0" lvl="3" indent="-12416" algn="l" rtl="0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Font typeface="Times"/>
              <a:buChar char="●"/>
              <a:defRPr sz="9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4pPr>
            <a:lvl5pPr marL="1828421" marR="0" lvl="4" indent="-12320" algn="l" rtl="0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Font typeface="Times"/>
              <a:buChar char="○"/>
              <a:defRPr sz="9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5pPr>
            <a:lvl6pPr marL="2285526" marR="0" lvl="5" indent="-12225" algn="l" rtl="0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Font typeface="Times"/>
              <a:buChar char="■"/>
              <a:defRPr sz="9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6pPr>
            <a:lvl7pPr marL="2742630" marR="0" lvl="6" indent="-12130" algn="l" rtl="0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Font typeface="Times"/>
              <a:buChar char="●"/>
              <a:defRPr sz="9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7pPr>
            <a:lvl8pPr marL="3199736" marR="0" lvl="7" indent="-12036" algn="l" rtl="0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Font typeface="Times"/>
              <a:buChar char="○"/>
              <a:defRPr sz="9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8pPr>
            <a:lvl9pPr marL="3656841" marR="0" lvl="8" indent="-11941" algn="l" rtl="0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Font typeface="Times"/>
              <a:buChar char="■"/>
              <a:defRPr sz="9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9pPr>
          </a:lstStyle>
          <a:p>
            <a:endParaRPr/>
          </a:p>
        </p:txBody>
      </p:sp>
      <p:sp>
        <p:nvSpPr>
          <p:cNvPr id="298" name="Shape 298"/>
          <p:cNvSpPr txBox="1">
            <a:spLocks noGrp="1"/>
          </p:cNvSpPr>
          <p:nvPr>
            <p:ph type="sldNum" idx="12"/>
          </p:nvPr>
        </p:nvSpPr>
        <p:spPr>
          <a:xfrm>
            <a:off x="6553200" y="6324600"/>
            <a:ext cx="1904999" cy="457200"/>
          </a:xfrm>
          <a:prstGeom prst="rect">
            <a:avLst/>
          </a:prstGeom>
          <a:noFill/>
          <a:ln>
            <a:noFill/>
          </a:ln>
        </p:spPr>
        <p:txBody>
          <a:bodyPr lIns="91400" tIns="45700" rIns="91400" bIns="45700" anchor="t" anchorCtr="0">
            <a:noAutofit/>
          </a:bodyPr>
          <a:lstStyle/>
          <a:p>
            <a:pPr algn="r">
              <a:buSzPct val="25000"/>
            </a:pPr>
            <a:endParaRPr>
              <a:latin typeface="Times"/>
              <a:ea typeface="Times"/>
              <a:cs typeface="Times"/>
              <a:sym typeface="Times"/>
            </a:endParaRPr>
          </a:p>
          <a:p>
            <a:pPr algn="r">
              <a:buSzPct val="25000"/>
            </a:pPr>
            <a:fld id="{00000000-1234-1234-1234-123412341234}" type="slidenum">
              <a:rPr lang="en-US">
                <a:latin typeface="Times"/>
                <a:ea typeface="Times"/>
                <a:cs typeface="Times"/>
                <a:sym typeface="Times"/>
              </a:rPr>
              <a:pPr algn="r">
                <a:buSzPct val="25000"/>
              </a:pPr>
              <a:t>‹#›</a:t>
            </a:fld>
            <a:endParaRPr lang="en-US">
              <a:latin typeface="Times"/>
              <a:ea typeface="Times"/>
              <a:cs typeface="Times"/>
              <a:sym typeface="Times"/>
            </a:endParaRPr>
          </a:p>
        </p:txBody>
      </p:sp>
    </p:spTree>
  </p:cSld>
  <p:clrMapOvr>
    <a:masterClrMapping/>
  </p:clrMapOvr>
</p:sldLayout>
</file>

<file path=ppt/slideLayouts/slideLayout4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title"/>
          </p:nvPr>
        </p:nvSpPr>
        <p:spPr>
          <a:xfrm>
            <a:off x="1792288" y="4800601"/>
            <a:ext cx="5486399" cy="56673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2000" b="1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5pPr>
            <a:lvl6pPr marL="457106" marR="0" lvl="5" indent="-12606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6pPr>
            <a:lvl7pPr marL="914210" marR="0" lvl="6" indent="-12509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7pPr>
            <a:lvl8pPr marL="1371316" marR="0" lvl="7" indent="-12416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8pPr>
            <a:lvl9pPr marL="1828421" marR="0" lvl="8" indent="-1232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9pPr>
          </a:lstStyle>
          <a:p>
            <a:endParaRPr/>
          </a:p>
        </p:txBody>
      </p:sp>
      <p:sp>
        <p:nvSpPr>
          <p:cNvPr id="301" name="Shape 301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Font typeface="Times"/>
              <a:buNone/>
              <a:defRPr sz="32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1pPr>
            <a:lvl2pPr marL="457106" marR="0" lvl="1" indent="-12606" algn="l" rtl="0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Font typeface="Times"/>
              <a:buNone/>
              <a:defRPr sz="28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2pPr>
            <a:lvl3pPr marL="914210" marR="0" lvl="2" indent="-12509" algn="l" rtl="0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Font typeface="Times"/>
              <a:buNone/>
              <a:defRPr sz="24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3pPr>
            <a:lvl4pPr marL="1371316" marR="0" lvl="3" indent="-12416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Font typeface="Times"/>
              <a:buNone/>
              <a:defRPr sz="20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4pPr>
            <a:lvl5pPr marL="1828421" marR="0" lvl="4" indent="-1232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Font typeface="Times"/>
              <a:buNone/>
              <a:defRPr sz="20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5pPr>
            <a:lvl6pPr marL="2285526" marR="0" lvl="5" indent="-12225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Font typeface="Times"/>
              <a:buNone/>
              <a:defRPr sz="20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6pPr>
            <a:lvl7pPr marL="2742630" marR="0" lvl="6" indent="-1213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Font typeface="Times"/>
              <a:buNone/>
              <a:defRPr sz="20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7pPr>
            <a:lvl8pPr marL="3199736" marR="0" lvl="7" indent="-12036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Font typeface="Times"/>
              <a:buNone/>
              <a:defRPr sz="20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8pPr>
            <a:lvl9pPr marL="3656841" marR="0" lvl="8" indent="-11941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Font typeface="Times"/>
              <a:buNone/>
              <a:defRPr sz="20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9pPr>
          </a:lstStyle>
          <a:p>
            <a:endParaRPr/>
          </a:p>
        </p:txBody>
      </p:sp>
      <p:sp>
        <p:nvSpPr>
          <p:cNvPr id="302" name="Shape 302"/>
          <p:cNvSpPr txBox="1">
            <a:spLocks noGrp="1"/>
          </p:cNvSpPr>
          <p:nvPr>
            <p:ph type="body" idx="1"/>
          </p:nvPr>
        </p:nvSpPr>
        <p:spPr>
          <a:xfrm>
            <a:off x="1792288" y="5367341"/>
            <a:ext cx="5486399" cy="8048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Font typeface="Times"/>
              <a:buChar char="●"/>
              <a:defRPr sz="14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1pPr>
            <a:lvl2pPr marL="457106" marR="0" lvl="1" indent="-12606" algn="l" rtl="0"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Font typeface="Times"/>
              <a:buChar char="○"/>
              <a:defRPr sz="12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2pPr>
            <a:lvl3pPr marL="914210" marR="0" lvl="2" indent="-12509" algn="l" rtl="0"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Font typeface="Times"/>
              <a:buChar char="■"/>
              <a:defRPr sz="10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3pPr>
            <a:lvl4pPr marL="1371316" marR="0" lvl="3" indent="-12416" algn="l" rtl="0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Font typeface="Times"/>
              <a:buChar char="●"/>
              <a:defRPr sz="9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4pPr>
            <a:lvl5pPr marL="1828421" marR="0" lvl="4" indent="-12320" algn="l" rtl="0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Font typeface="Times"/>
              <a:buChar char="○"/>
              <a:defRPr sz="9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5pPr>
            <a:lvl6pPr marL="2285526" marR="0" lvl="5" indent="-12225" algn="l" rtl="0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Font typeface="Times"/>
              <a:buChar char="■"/>
              <a:defRPr sz="9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6pPr>
            <a:lvl7pPr marL="2742630" marR="0" lvl="6" indent="-12130" algn="l" rtl="0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Font typeface="Times"/>
              <a:buChar char="●"/>
              <a:defRPr sz="9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7pPr>
            <a:lvl8pPr marL="3199736" marR="0" lvl="7" indent="-12036" algn="l" rtl="0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Font typeface="Times"/>
              <a:buChar char="○"/>
              <a:defRPr sz="9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8pPr>
            <a:lvl9pPr marL="3656841" marR="0" lvl="8" indent="-11941" algn="l" rtl="0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Font typeface="Times"/>
              <a:buChar char="■"/>
              <a:defRPr sz="9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9pPr>
          </a:lstStyle>
          <a:p>
            <a:endParaRPr/>
          </a:p>
        </p:txBody>
      </p:sp>
      <p:sp>
        <p:nvSpPr>
          <p:cNvPr id="303" name="Shape 303"/>
          <p:cNvSpPr txBox="1">
            <a:spLocks noGrp="1"/>
          </p:cNvSpPr>
          <p:nvPr>
            <p:ph type="sldNum" idx="12"/>
          </p:nvPr>
        </p:nvSpPr>
        <p:spPr>
          <a:xfrm>
            <a:off x="6553200" y="6324600"/>
            <a:ext cx="1904999" cy="457200"/>
          </a:xfrm>
          <a:prstGeom prst="rect">
            <a:avLst/>
          </a:prstGeom>
          <a:noFill/>
          <a:ln>
            <a:noFill/>
          </a:ln>
        </p:spPr>
        <p:txBody>
          <a:bodyPr lIns="91400" tIns="45700" rIns="91400" bIns="45700" anchor="t" anchorCtr="0">
            <a:noAutofit/>
          </a:bodyPr>
          <a:lstStyle/>
          <a:p>
            <a:pPr algn="r">
              <a:buSzPct val="25000"/>
            </a:pPr>
            <a:endParaRPr>
              <a:latin typeface="Times"/>
              <a:ea typeface="Times"/>
              <a:cs typeface="Times"/>
              <a:sym typeface="Times"/>
            </a:endParaRPr>
          </a:p>
          <a:p>
            <a:pPr algn="r">
              <a:buSzPct val="25000"/>
            </a:pPr>
            <a:fld id="{00000000-1234-1234-1234-123412341234}" type="slidenum">
              <a:rPr lang="en-US">
                <a:latin typeface="Times"/>
                <a:ea typeface="Times"/>
                <a:cs typeface="Times"/>
                <a:sym typeface="Times"/>
              </a:rPr>
              <a:pPr algn="r">
                <a:buSzPct val="25000"/>
              </a:pPr>
              <a:t>‹#›</a:t>
            </a:fld>
            <a:endParaRPr lang="en-US">
              <a:latin typeface="Times"/>
              <a:ea typeface="Times"/>
              <a:cs typeface="Times"/>
              <a:sym typeface="Times"/>
            </a:endParaRPr>
          </a:p>
        </p:txBody>
      </p:sp>
    </p:spTree>
  </p:cSld>
  <p:clrMapOvr>
    <a:masterClrMapping/>
  </p:clrMapOvr>
</p:sldLayout>
</file>

<file path=ppt/slideLayouts/slideLayout4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Shape 305"/>
          <p:cNvSpPr txBox="1"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5pPr>
            <a:lvl6pPr marL="457106" marR="0" lvl="5" indent="-12606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6pPr>
            <a:lvl7pPr marL="914210" marR="0" lvl="6" indent="-12509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7pPr>
            <a:lvl8pPr marL="1371316" marR="0" lvl="7" indent="-12416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8pPr>
            <a:lvl9pPr marL="1828421" marR="0" lvl="8" indent="-1232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9pPr>
          </a:lstStyle>
          <a:p>
            <a:endParaRPr/>
          </a:p>
        </p:txBody>
      </p:sp>
      <p:sp>
        <p:nvSpPr>
          <p:cNvPr id="306" name="Shape 306"/>
          <p:cNvSpPr txBox="1">
            <a:spLocks noGrp="1"/>
          </p:cNvSpPr>
          <p:nvPr>
            <p:ph type="body" idx="1"/>
          </p:nvPr>
        </p:nvSpPr>
        <p:spPr>
          <a:xfrm rot="5400000">
            <a:off x="2514599" y="152399"/>
            <a:ext cx="4114800" cy="7772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1313" marR="0" lvl="0" indent="-138113" algn="l" rtl="0">
              <a:spcBef>
                <a:spcPts val="640"/>
              </a:spcBef>
              <a:spcAft>
                <a:spcPts val="0"/>
              </a:spcAft>
              <a:buNone/>
              <a:defRPr sz="32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1pPr>
            <a:lvl2pPr marL="741363" marR="0" lvl="1" indent="-106362" algn="l" rtl="0">
              <a:spcBef>
                <a:spcPts val="560"/>
              </a:spcBef>
              <a:spcAft>
                <a:spcPts val="0"/>
              </a:spcAft>
              <a:buNone/>
              <a:defRPr sz="28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2pPr>
            <a:lvl3pPr marL="1141413" marR="0" lvl="2" indent="-74612" algn="l" rtl="0">
              <a:spcBef>
                <a:spcPts val="48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3pPr>
            <a:lvl4pPr marL="1598613" marR="0" lvl="3" indent="-100012" algn="l" rtl="0">
              <a:spcBef>
                <a:spcPts val="400"/>
              </a:spcBef>
              <a:spcAft>
                <a:spcPts val="0"/>
              </a:spcAft>
              <a:buNone/>
              <a:defRPr sz="20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4pPr>
            <a:lvl5pPr marL="2055813" marR="0" lvl="4" indent="-100013" algn="l" rtl="0">
              <a:spcBef>
                <a:spcPts val="400"/>
              </a:spcBef>
              <a:spcAft>
                <a:spcPts val="0"/>
              </a:spcAft>
              <a:buNone/>
              <a:defRPr sz="20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5pPr>
            <a:lvl6pPr marL="2514079" marR="0" lvl="5" indent="-113778" algn="l" rtl="0">
              <a:spcBef>
                <a:spcPts val="400"/>
              </a:spcBef>
              <a:spcAft>
                <a:spcPts val="0"/>
              </a:spcAft>
              <a:buNone/>
              <a:defRPr sz="20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6pPr>
            <a:lvl7pPr marL="2971184" marR="0" lvl="6" indent="-113683" algn="l" rtl="0">
              <a:spcBef>
                <a:spcPts val="400"/>
              </a:spcBef>
              <a:spcAft>
                <a:spcPts val="0"/>
              </a:spcAft>
              <a:buNone/>
              <a:defRPr sz="20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7pPr>
            <a:lvl8pPr marL="3428289" marR="0" lvl="7" indent="-113589" algn="l" rtl="0">
              <a:spcBef>
                <a:spcPts val="400"/>
              </a:spcBef>
              <a:spcAft>
                <a:spcPts val="0"/>
              </a:spcAft>
              <a:buNone/>
              <a:defRPr sz="20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8pPr>
            <a:lvl9pPr marL="3885393" marR="0" lvl="8" indent="-113493" algn="l" rtl="0">
              <a:spcBef>
                <a:spcPts val="400"/>
              </a:spcBef>
              <a:spcAft>
                <a:spcPts val="0"/>
              </a:spcAft>
              <a:buNone/>
              <a:defRPr sz="20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9pPr>
          </a:lstStyle>
          <a:p>
            <a:endParaRPr/>
          </a:p>
        </p:txBody>
      </p:sp>
      <p:sp>
        <p:nvSpPr>
          <p:cNvPr id="307" name="Shape 307"/>
          <p:cNvSpPr txBox="1">
            <a:spLocks noGrp="1"/>
          </p:cNvSpPr>
          <p:nvPr>
            <p:ph type="sldNum" idx="12"/>
          </p:nvPr>
        </p:nvSpPr>
        <p:spPr>
          <a:xfrm>
            <a:off x="6553200" y="6324600"/>
            <a:ext cx="1904999" cy="457200"/>
          </a:xfrm>
          <a:prstGeom prst="rect">
            <a:avLst/>
          </a:prstGeom>
          <a:noFill/>
          <a:ln>
            <a:noFill/>
          </a:ln>
        </p:spPr>
        <p:txBody>
          <a:bodyPr lIns="91400" tIns="45700" rIns="91400" bIns="45700" anchor="t" anchorCtr="0">
            <a:noAutofit/>
          </a:bodyPr>
          <a:lstStyle/>
          <a:p>
            <a:pPr algn="r">
              <a:buSzPct val="25000"/>
            </a:pPr>
            <a:endParaRPr>
              <a:latin typeface="Times"/>
              <a:ea typeface="Times"/>
              <a:cs typeface="Times"/>
              <a:sym typeface="Times"/>
            </a:endParaRPr>
          </a:p>
          <a:p>
            <a:pPr algn="r">
              <a:buSzPct val="25000"/>
            </a:pPr>
            <a:fld id="{00000000-1234-1234-1234-123412341234}" type="slidenum">
              <a:rPr lang="en-US">
                <a:latin typeface="Times"/>
                <a:ea typeface="Times"/>
                <a:cs typeface="Times"/>
                <a:sym typeface="Times"/>
              </a:rPr>
              <a:pPr algn="r">
                <a:buSzPct val="25000"/>
              </a:pPr>
              <a:t>‹#›</a:t>
            </a:fld>
            <a:endParaRPr lang="en-US">
              <a:latin typeface="Times"/>
              <a:ea typeface="Times"/>
              <a:cs typeface="Times"/>
              <a:sym typeface="Times"/>
            </a:endParaRPr>
          </a:p>
        </p:txBody>
      </p:sp>
    </p:spTree>
  </p:cSld>
  <p:clrMapOvr>
    <a:masterClrMapping/>
  </p:clrMapOvr>
</p:sldLayout>
</file>

<file path=ppt/slideLayouts/slideLayout4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Vertical Title and Text"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Shape 309"/>
          <p:cNvSpPr txBox="1">
            <a:spLocks noGrp="1"/>
          </p:cNvSpPr>
          <p:nvPr>
            <p:ph type="title"/>
          </p:nvPr>
        </p:nvSpPr>
        <p:spPr>
          <a:xfrm rot="5400000">
            <a:off x="4743450" y="2381249"/>
            <a:ext cx="5486399" cy="1943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5pPr>
            <a:lvl6pPr marL="457106" marR="0" lvl="5" indent="-12606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6pPr>
            <a:lvl7pPr marL="914210" marR="0" lvl="6" indent="-12509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7pPr>
            <a:lvl8pPr marL="1371316" marR="0" lvl="7" indent="-12416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8pPr>
            <a:lvl9pPr marL="1828421" marR="0" lvl="8" indent="-1232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9pPr>
          </a:lstStyle>
          <a:p>
            <a:endParaRPr/>
          </a:p>
        </p:txBody>
      </p:sp>
      <p:sp>
        <p:nvSpPr>
          <p:cNvPr id="310" name="Shape 310"/>
          <p:cNvSpPr txBox="1">
            <a:spLocks noGrp="1"/>
          </p:cNvSpPr>
          <p:nvPr>
            <p:ph type="body" idx="1"/>
          </p:nvPr>
        </p:nvSpPr>
        <p:spPr>
          <a:xfrm rot="5400000">
            <a:off x="781050" y="514349"/>
            <a:ext cx="5486399" cy="5676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1313" marR="0" lvl="0" indent="-138113" algn="l" rtl="0">
              <a:spcBef>
                <a:spcPts val="640"/>
              </a:spcBef>
              <a:spcAft>
                <a:spcPts val="0"/>
              </a:spcAft>
              <a:buNone/>
              <a:defRPr sz="32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1pPr>
            <a:lvl2pPr marL="741363" marR="0" lvl="1" indent="-106362" algn="l" rtl="0">
              <a:spcBef>
                <a:spcPts val="560"/>
              </a:spcBef>
              <a:spcAft>
                <a:spcPts val="0"/>
              </a:spcAft>
              <a:buNone/>
              <a:defRPr sz="28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2pPr>
            <a:lvl3pPr marL="1141413" marR="0" lvl="2" indent="-74612" algn="l" rtl="0">
              <a:spcBef>
                <a:spcPts val="48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3pPr>
            <a:lvl4pPr marL="1598613" marR="0" lvl="3" indent="-100012" algn="l" rtl="0">
              <a:spcBef>
                <a:spcPts val="400"/>
              </a:spcBef>
              <a:spcAft>
                <a:spcPts val="0"/>
              </a:spcAft>
              <a:buNone/>
              <a:defRPr sz="20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4pPr>
            <a:lvl5pPr marL="2055813" marR="0" lvl="4" indent="-100013" algn="l" rtl="0">
              <a:spcBef>
                <a:spcPts val="400"/>
              </a:spcBef>
              <a:spcAft>
                <a:spcPts val="0"/>
              </a:spcAft>
              <a:buNone/>
              <a:defRPr sz="20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5pPr>
            <a:lvl6pPr marL="2514079" marR="0" lvl="5" indent="-113778" algn="l" rtl="0">
              <a:spcBef>
                <a:spcPts val="400"/>
              </a:spcBef>
              <a:spcAft>
                <a:spcPts val="0"/>
              </a:spcAft>
              <a:buNone/>
              <a:defRPr sz="20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6pPr>
            <a:lvl7pPr marL="2971184" marR="0" lvl="6" indent="-113683" algn="l" rtl="0">
              <a:spcBef>
                <a:spcPts val="400"/>
              </a:spcBef>
              <a:spcAft>
                <a:spcPts val="0"/>
              </a:spcAft>
              <a:buNone/>
              <a:defRPr sz="20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7pPr>
            <a:lvl8pPr marL="3428289" marR="0" lvl="7" indent="-113589" algn="l" rtl="0">
              <a:spcBef>
                <a:spcPts val="400"/>
              </a:spcBef>
              <a:spcAft>
                <a:spcPts val="0"/>
              </a:spcAft>
              <a:buNone/>
              <a:defRPr sz="20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8pPr>
            <a:lvl9pPr marL="3885393" marR="0" lvl="8" indent="-113493" algn="l" rtl="0">
              <a:spcBef>
                <a:spcPts val="400"/>
              </a:spcBef>
              <a:spcAft>
                <a:spcPts val="0"/>
              </a:spcAft>
              <a:buNone/>
              <a:defRPr sz="20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9pPr>
          </a:lstStyle>
          <a:p>
            <a:endParaRPr/>
          </a:p>
        </p:txBody>
      </p:sp>
      <p:sp>
        <p:nvSpPr>
          <p:cNvPr id="311" name="Shape 311"/>
          <p:cNvSpPr txBox="1">
            <a:spLocks noGrp="1"/>
          </p:cNvSpPr>
          <p:nvPr>
            <p:ph type="sldNum" idx="12"/>
          </p:nvPr>
        </p:nvSpPr>
        <p:spPr>
          <a:xfrm>
            <a:off x="6553200" y="6324600"/>
            <a:ext cx="1904999" cy="457200"/>
          </a:xfrm>
          <a:prstGeom prst="rect">
            <a:avLst/>
          </a:prstGeom>
          <a:noFill/>
          <a:ln>
            <a:noFill/>
          </a:ln>
        </p:spPr>
        <p:txBody>
          <a:bodyPr lIns="91400" tIns="45700" rIns="91400" bIns="45700" anchor="t" anchorCtr="0">
            <a:noAutofit/>
          </a:bodyPr>
          <a:lstStyle/>
          <a:p>
            <a:pPr algn="r">
              <a:buSzPct val="25000"/>
            </a:pPr>
            <a:endParaRPr>
              <a:latin typeface="Times"/>
              <a:ea typeface="Times"/>
              <a:cs typeface="Times"/>
              <a:sym typeface="Times"/>
            </a:endParaRPr>
          </a:p>
          <a:p>
            <a:pPr algn="r">
              <a:buSzPct val="25000"/>
            </a:pPr>
            <a:fld id="{00000000-1234-1234-1234-123412341234}" type="slidenum">
              <a:rPr lang="en-US">
                <a:latin typeface="Times"/>
                <a:ea typeface="Times"/>
                <a:cs typeface="Times"/>
                <a:sym typeface="Times"/>
              </a:rPr>
              <a:pPr algn="r">
                <a:buSzPct val="25000"/>
              </a:pPr>
              <a:t>‹#›</a:t>
            </a:fld>
            <a:endParaRPr lang="en-US">
              <a:latin typeface="Times"/>
              <a:ea typeface="Times"/>
              <a:cs typeface="Times"/>
              <a:sym typeface="Times"/>
            </a:endParaRPr>
          </a:p>
        </p:txBody>
      </p:sp>
    </p:spTree>
  </p:cSld>
  <p:clrMapOvr>
    <a:masterClrMapping/>
  </p:clrMapOvr>
</p:sldLayout>
</file>

<file path=ppt/slideLayouts/slideLayout47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Shape 313"/>
          <p:cNvSpPr txBox="1"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5pPr>
            <a:lvl6pPr marL="457106" marR="0" lvl="5" indent="-12606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6pPr>
            <a:lvl7pPr marL="914210" marR="0" lvl="6" indent="-12509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7pPr>
            <a:lvl8pPr marL="1371316" marR="0" lvl="7" indent="-12416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8pPr>
            <a:lvl9pPr marL="1828421" marR="0" lvl="8" indent="-1232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9pPr>
          </a:lstStyle>
          <a:p>
            <a:endParaRPr/>
          </a:p>
        </p:txBody>
      </p:sp>
      <p:sp>
        <p:nvSpPr>
          <p:cNvPr id="314" name="Shape 314"/>
          <p:cNvSpPr txBox="1">
            <a:spLocks noGrp="1"/>
          </p:cNvSpPr>
          <p:nvPr>
            <p:ph type="body" idx="1"/>
          </p:nvPr>
        </p:nvSpPr>
        <p:spPr>
          <a:xfrm>
            <a:off x="685800" y="1981200"/>
            <a:ext cx="38099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1313" marR="0" lvl="0" indent="-138113" algn="l" rtl="0">
              <a:spcBef>
                <a:spcPts val="640"/>
              </a:spcBef>
              <a:spcAft>
                <a:spcPts val="0"/>
              </a:spcAft>
              <a:buNone/>
              <a:defRPr sz="32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1pPr>
            <a:lvl2pPr marL="741363" marR="0" lvl="1" indent="-106362" algn="l" rtl="0">
              <a:spcBef>
                <a:spcPts val="560"/>
              </a:spcBef>
              <a:spcAft>
                <a:spcPts val="0"/>
              </a:spcAft>
              <a:buNone/>
              <a:defRPr sz="28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2pPr>
            <a:lvl3pPr marL="1141413" marR="0" lvl="2" indent="-74612" algn="l" rtl="0">
              <a:spcBef>
                <a:spcPts val="48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3pPr>
            <a:lvl4pPr marL="1598613" marR="0" lvl="3" indent="-100012" algn="l" rtl="0">
              <a:spcBef>
                <a:spcPts val="400"/>
              </a:spcBef>
              <a:spcAft>
                <a:spcPts val="0"/>
              </a:spcAft>
              <a:buNone/>
              <a:defRPr sz="20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4pPr>
            <a:lvl5pPr marL="2055813" marR="0" lvl="4" indent="-100013" algn="l" rtl="0">
              <a:spcBef>
                <a:spcPts val="400"/>
              </a:spcBef>
              <a:spcAft>
                <a:spcPts val="0"/>
              </a:spcAft>
              <a:buNone/>
              <a:defRPr sz="20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5pPr>
            <a:lvl6pPr marL="2514079" marR="0" lvl="5" indent="-113778" algn="l" rtl="0">
              <a:spcBef>
                <a:spcPts val="400"/>
              </a:spcBef>
              <a:spcAft>
                <a:spcPts val="0"/>
              </a:spcAft>
              <a:buNone/>
              <a:defRPr sz="20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6pPr>
            <a:lvl7pPr marL="2971184" marR="0" lvl="6" indent="-113683" algn="l" rtl="0">
              <a:spcBef>
                <a:spcPts val="400"/>
              </a:spcBef>
              <a:spcAft>
                <a:spcPts val="0"/>
              </a:spcAft>
              <a:buNone/>
              <a:defRPr sz="20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7pPr>
            <a:lvl8pPr marL="3428289" marR="0" lvl="7" indent="-113589" algn="l" rtl="0">
              <a:spcBef>
                <a:spcPts val="400"/>
              </a:spcBef>
              <a:spcAft>
                <a:spcPts val="0"/>
              </a:spcAft>
              <a:buNone/>
              <a:defRPr sz="20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8pPr>
            <a:lvl9pPr marL="3885393" marR="0" lvl="8" indent="-113493" algn="l" rtl="0">
              <a:spcBef>
                <a:spcPts val="400"/>
              </a:spcBef>
              <a:spcAft>
                <a:spcPts val="0"/>
              </a:spcAft>
              <a:buNone/>
              <a:defRPr sz="20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9pPr>
          </a:lstStyle>
          <a:p>
            <a:endParaRPr/>
          </a:p>
        </p:txBody>
      </p:sp>
      <p:sp>
        <p:nvSpPr>
          <p:cNvPr id="315" name="Shape 315"/>
          <p:cNvSpPr>
            <a:spLocks noGrp="1"/>
          </p:cNvSpPr>
          <p:nvPr>
            <p:ph type="clipArt" idx="2"/>
          </p:nvPr>
        </p:nvSpPr>
        <p:spPr>
          <a:xfrm>
            <a:off x="4648200" y="1981200"/>
            <a:ext cx="38099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1313" marR="0" lvl="0" indent="-138113" algn="l" rtl="0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Times"/>
              <a:buChar char="•"/>
              <a:defRPr sz="32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1pPr>
            <a:lvl2pPr marL="741363" marR="0" lvl="1" indent="-106362" algn="l" rtl="0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Times"/>
              <a:buChar char="–"/>
              <a:defRPr sz="28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2pPr>
            <a:lvl3pPr marL="1141413" marR="0" lvl="2" indent="-74612" algn="l" rtl="0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Times"/>
              <a:buChar char="•"/>
              <a:defRPr sz="24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3pPr>
            <a:lvl4pPr marL="1598613" marR="0" lvl="3" indent="-100012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Times"/>
              <a:buChar char="–"/>
              <a:defRPr sz="20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4pPr>
            <a:lvl5pPr marL="2055813" marR="0" lvl="4" indent="-100013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Times"/>
              <a:buChar char="»"/>
              <a:defRPr sz="20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5pPr>
            <a:lvl6pPr marL="2514079" marR="0" lvl="5" indent="-113778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Times"/>
              <a:buChar char="»"/>
              <a:defRPr sz="20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6pPr>
            <a:lvl7pPr marL="2971184" marR="0" lvl="6" indent="-113683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Times"/>
              <a:buChar char="»"/>
              <a:defRPr sz="20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7pPr>
            <a:lvl8pPr marL="3428289" marR="0" lvl="7" indent="-113589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Times"/>
              <a:buChar char="»"/>
              <a:defRPr sz="20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8pPr>
            <a:lvl9pPr marL="3885393" marR="0" lvl="8" indent="-113493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Times"/>
              <a:buChar char="»"/>
              <a:defRPr sz="20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9pPr>
          </a:lstStyle>
          <a:p>
            <a:endParaRPr/>
          </a:p>
        </p:txBody>
      </p:sp>
      <p:sp>
        <p:nvSpPr>
          <p:cNvPr id="316" name="Shape 316"/>
          <p:cNvSpPr txBox="1">
            <a:spLocks noGrp="1"/>
          </p:cNvSpPr>
          <p:nvPr>
            <p:ph type="sldNum" idx="12"/>
          </p:nvPr>
        </p:nvSpPr>
        <p:spPr>
          <a:xfrm>
            <a:off x="6553200" y="6324600"/>
            <a:ext cx="1904999" cy="457200"/>
          </a:xfrm>
          <a:prstGeom prst="rect">
            <a:avLst/>
          </a:prstGeom>
          <a:noFill/>
          <a:ln>
            <a:noFill/>
          </a:ln>
        </p:spPr>
        <p:txBody>
          <a:bodyPr lIns="91400" tIns="45700" rIns="91400" bIns="45700" anchor="t" anchorCtr="0">
            <a:noAutofit/>
          </a:bodyPr>
          <a:lstStyle/>
          <a:p>
            <a:pPr algn="r">
              <a:buSzPct val="25000"/>
            </a:pPr>
            <a:endParaRPr>
              <a:latin typeface="Times"/>
              <a:ea typeface="Times"/>
              <a:cs typeface="Times"/>
              <a:sym typeface="Times"/>
            </a:endParaRPr>
          </a:p>
          <a:p>
            <a:pPr algn="r">
              <a:buSzPct val="25000"/>
            </a:pPr>
            <a:fld id="{00000000-1234-1234-1234-123412341234}" type="slidenum">
              <a:rPr lang="en-US">
                <a:latin typeface="Times"/>
                <a:ea typeface="Times"/>
                <a:cs typeface="Times"/>
                <a:sym typeface="Times"/>
              </a:rPr>
              <a:pPr algn="r">
                <a:buSzPct val="25000"/>
              </a:pPr>
              <a:t>‹#›</a:t>
            </a:fld>
            <a:endParaRPr lang="en-US">
              <a:latin typeface="Times"/>
              <a:ea typeface="Times"/>
              <a:cs typeface="Times"/>
              <a:sym typeface="Times"/>
            </a:endParaRPr>
          </a:p>
        </p:txBody>
      </p:sp>
    </p:spTree>
  </p:cSld>
  <p:clrMapOvr>
    <a:masterClrMapping/>
  </p:clrMapOvr>
</p:sldLayout>
</file>

<file path=ppt/slideLayouts/slideLayout476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Shape 318"/>
          <p:cNvSpPr txBox="1">
            <a:spLocks noGrp="1"/>
          </p:cNvSpPr>
          <p:nvPr>
            <p:ph type="title"/>
          </p:nvPr>
        </p:nvSpPr>
        <p:spPr>
          <a:xfrm>
            <a:off x="1219200" y="76200"/>
            <a:ext cx="58674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5pPr>
            <a:lvl6pPr marL="457106" marR="0" lvl="5" indent="-12606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6pPr>
            <a:lvl7pPr marL="914210" marR="0" lvl="6" indent="-12509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7pPr>
            <a:lvl8pPr marL="1371316" marR="0" lvl="7" indent="-12416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8pPr>
            <a:lvl9pPr marL="1828421" marR="0" lvl="8" indent="-1232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9pPr>
          </a:lstStyle>
          <a:p>
            <a:endParaRPr/>
          </a:p>
        </p:txBody>
      </p:sp>
      <p:sp>
        <p:nvSpPr>
          <p:cNvPr id="319" name="Shape 319"/>
          <p:cNvSpPr>
            <a:spLocks noGrp="1"/>
          </p:cNvSpPr>
          <p:nvPr>
            <p:ph type="chart" idx="2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1313" marR="0" lvl="0" indent="-138113" algn="l" rtl="0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Times"/>
              <a:buChar char="•"/>
              <a:defRPr sz="32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1pPr>
            <a:lvl2pPr marL="741363" marR="0" lvl="1" indent="-106362" algn="l" rtl="0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Times"/>
              <a:buChar char="–"/>
              <a:defRPr sz="28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2pPr>
            <a:lvl3pPr marL="1141413" marR="0" lvl="2" indent="-74612" algn="l" rtl="0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Times"/>
              <a:buChar char="•"/>
              <a:defRPr sz="24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3pPr>
            <a:lvl4pPr marL="1598613" marR="0" lvl="3" indent="-100012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Times"/>
              <a:buChar char="–"/>
              <a:defRPr sz="20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4pPr>
            <a:lvl5pPr marL="2055813" marR="0" lvl="4" indent="-100013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Times"/>
              <a:buChar char="»"/>
              <a:defRPr sz="20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5pPr>
            <a:lvl6pPr marL="2514079" marR="0" lvl="5" indent="-113778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Times"/>
              <a:buChar char="»"/>
              <a:defRPr sz="20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6pPr>
            <a:lvl7pPr marL="2971184" marR="0" lvl="6" indent="-113683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Times"/>
              <a:buChar char="»"/>
              <a:defRPr sz="20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7pPr>
            <a:lvl8pPr marL="3428289" marR="0" lvl="7" indent="-113589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Times"/>
              <a:buChar char="»"/>
              <a:defRPr sz="20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8pPr>
            <a:lvl9pPr marL="3885393" marR="0" lvl="8" indent="-113493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Times"/>
              <a:buChar char="»"/>
              <a:defRPr sz="20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9pPr>
          </a:lstStyle>
          <a:p>
            <a:endParaRPr/>
          </a:p>
        </p:txBody>
      </p:sp>
      <p:sp>
        <p:nvSpPr>
          <p:cNvPr id="320" name="Shape 320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599" cy="47625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5450" marR="0" lvl="1" indent="-1095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2486" marR="0" lvl="2" indent="-10785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69523" marR="0" lvl="3" indent="-10622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6558" marR="0" lvl="4" indent="-10458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5181" marR="0" lvl="5" indent="-11881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2219" marR="0" lvl="6" indent="-11719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199252" marR="0" lvl="7" indent="-11552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6291" marR="0" lvl="8" indent="-11391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fontAlgn="auto"/>
            <a:endParaRPr kern="0"/>
          </a:p>
        </p:txBody>
      </p:sp>
      <p:sp>
        <p:nvSpPr>
          <p:cNvPr id="321" name="Shape 321"/>
          <p:cNvSpPr txBox="1">
            <a:spLocks noGrp="1"/>
          </p:cNvSpPr>
          <p:nvPr>
            <p:ph type="ftr" idx="11"/>
          </p:nvPr>
        </p:nvSpPr>
        <p:spPr>
          <a:xfrm>
            <a:off x="533400" y="5638801"/>
            <a:ext cx="8077199" cy="47625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5450" marR="0" lvl="1" indent="-10950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2486" marR="0" lvl="2" indent="-10785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69523" marR="0" lvl="3" indent="-10622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6558" marR="0" lvl="4" indent="-10458" algn="l" rtl="0"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5181" marR="0" lvl="5" indent="-11881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2219" marR="0" lvl="6" indent="-11719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199252" marR="0" lvl="7" indent="-11552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6291" marR="0" lvl="8" indent="-11391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fontAlgn="auto"/>
            <a:endParaRPr kern="0"/>
          </a:p>
        </p:txBody>
      </p:sp>
      <p:sp>
        <p:nvSpPr>
          <p:cNvPr id="322" name="Shape 322"/>
          <p:cNvSpPr txBox="1">
            <a:spLocks noGrp="1"/>
          </p:cNvSpPr>
          <p:nvPr>
            <p:ph type="sldNum" idx="12"/>
          </p:nvPr>
        </p:nvSpPr>
        <p:spPr>
          <a:xfrm>
            <a:off x="6553200" y="6324600"/>
            <a:ext cx="1904999" cy="457200"/>
          </a:xfrm>
          <a:prstGeom prst="rect">
            <a:avLst/>
          </a:prstGeom>
          <a:noFill/>
          <a:ln>
            <a:noFill/>
          </a:ln>
        </p:spPr>
        <p:txBody>
          <a:bodyPr lIns="91400" tIns="45700" rIns="91400" bIns="45700" anchor="t" anchorCtr="0">
            <a:noAutofit/>
          </a:bodyPr>
          <a:lstStyle/>
          <a:p>
            <a:pPr algn="r">
              <a:buSzPct val="25000"/>
            </a:pPr>
            <a:endParaRPr>
              <a:latin typeface="Times"/>
              <a:ea typeface="Times"/>
              <a:cs typeface="Times"/>
              <a:sym typeface="Times"/>
            </a:endParaRPr>
          </a:p>
          <a:p>
            <a:pPr algn="r">
              <a:buSzPct val="25000"/>
            </a:pPr>
            <a:fld id="{00000000-1234-1234-1234-123412341234}" type="slidenum">
              <a:rPr lang="en-US">
                <a:latin typeface="Times"/>
                <a:ea typeface="Times"/>
                <a:cs typeface="Times"/>
                <a:sym typeface="Times"/>
              </a:rPr>
              <a:pPr algn="r">
                <a:buSzPct val="25000"/>
              </a:pPr>
              <a:t>‹#›</a:t>
            </a:fld>
            <a:endParaRPr lang="en-US">
              <a:latin typeface="Times"/>
              <a:ea typeface="Times"/>
              <a:cs typeface="Times"/>
              <a:sym typeface="Times"/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21538" y="52389"/>
            <a:ext cx="2009775" cy="66405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92213" y="52389"/>
            <a:ext cx="5876925" cy="66405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2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3"/>
            <a:ext cx="6400800" cy="1752600"/>
          </a:xfrm>
          <a:prstGeom prst="rect">
            <a:avLst/>
          </a:prstGeom>
        </p:spPr>
        <p:txBody>
          <a:bodyPr vert="horz" lIns="91388" tIns="45694" rIns="91388" bIns="45694"/>
          <a:lstStyle>
            <a:lvl1pPr marL="0" indent="0" algn="ctr">
              <a:buNone/>
              <a:defRPr/>
            </a:lvl1pPr>
            <a:lvl2pPr marL="456940" indent="0" algn="ctr">
              <a:buNone/>
              <a:defRPr/>
            </a:lvl2pPr>
            <a:lvl3pPr marL="913881" indent="0" algn="ctr">
              <a:buNone/>
              <a:defRPr/>
            </a:lvl3pPr>
            <a:lvl4pPr marL="1370826" indent="0" algn="ctr">
              <a:buNone/>
              <a:defRPr/>
            </a:lvl4pPr>
            <a:lvl5pPr marL="1827766" indent="0" algn="ctr">
              <a:buNone/>
              <a:defRPr/>
            </a:lvl5pPr>
            <a:lvl6pPr marL="2284707" indent="0" algn="ctr">
              <a:buNone/>
              <a:defRPr/>
            </a:lvl6pPr>
            <a:lvl7pPr marL="2741648" indent="0" algn="ctr">
              <a:buNone/>
              <a:defRPr/>
            </a:lvl7pPr>
            <a:lvl8pPr marL="3198590" indent="0" algn="ctr">
              <a:buNone/>
              <a:defRPr/>
            </a:lvl8pPr>
            <a:lvl9pPr marL="3655532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fld id="{E6EDEFC7-55FA-C24D-9D9C-3C680E134A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35" indent="0">
              <a:buNone/>
              <a:defRPr sz="2000" b="1"/>
            </a:lvl2pPr>
            <a:lvl3pPr marL="914071" indent="0">
              <a:buNone/>
              <a:defRPr sz="1800" b="1"/>
            </a:lvl3pPr>
            <a:lvl4pPr marL="1371110" indent="0">
              <a:buNone/>
              <a:defRPr sz="1600" b="1"/>
            </a:lvl4pPr>
            <a:lvl5pPr marL="1828146" indent="0">
              <a:buNone/>
              <a:defRPr sz="1600" b="1"/>
            </a:lvl5pPr>
            <a:lvl6pPr marL="2285181" indent="0">
              <a:buNone/>
              <a:defRPr sz="1600" b="1"/>
            </a:lvl6pPr>
            <a:lvl7pPr marL="2742219" indent="0">
              <a:buNone/>
              <a:defRPr sz="1600" b="1"/>
            </a:lvl7pPr>
            <a:lvl8pPr marL="3199252" indent="0">
              <a:buNone/>
              <a:defRPr sz="1600" b="1"/>
            </a:lvl8pPr>
            <a:lvl9pPr marL="365629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2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35" indent="0">
              <a:buNone/>
              <a:defRPr sz="2000" b="1"/>
            </a:lvl2pPr>
            <a:lvl3pPr marL="914071" indent="0">
              <a:buNone/>
              <a:defRPr sz="1800" b="1"/>
            </a:lvl3pPr>
            <a:lvl4pPr marL="1371110" indent="0">
              <a:buNone/>
              <a:defRPr sz="1600" b="1"/>
            </a:lvl4pPr>
            <a:lvl5pPr marL="1828146" indent="0">
              <a:buNone/>
              <a:defRPr sz="1600" b="1"/>
            </a:lvl5pPr>
            <a:lvl6pPr marL="2285181" indent="0">
              <a:buNone/>
              <a:defRPr sz="1600" b="1"/>
            </a:lvl6pPr>
            <a:lvl7pPr marL="2742219" indent="0">
              <a:buNone/>
              <a:defRPr sz="1600" b="1"/>
            </a:lvl7pPr>
            <a:lvl8pPr marL="3199252" indent="0">
              <a:buNone/>
              <a:defRPr sz="1600" b="1"/>
            </a:lvl8pPr>
            <a:lvl9pPr marL="365629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2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b="0"/>
            </a:lvl1pPr>
          </a:lstStyle>
          <a:p>
            <a:fld id="{CAB5731F-1611-5849-9639-D34521C4BB6D}" type="slidenum">
              <a:rPr lang="en-US"/>
              <a:pPr/>
              <a:t>‹#›</a:t>
            </a:fld>
            <a:endParaRPr lang="en-US"/>
          </a:p>
          <a:p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9"/>
            <a:ext cx="8229600" cy="4525963"/>
          </a:xfrm>
          <a:prstGeom prst="rect">
            <a:avLst/>
          </a:prstGeom>
        </p:spPr>
        <p:txBody>
          <a:bodyPr vert="horz" lIns="91388" tIns="45694" rIns="91388" bIns="45694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fld id="{8EB24068-22D9-C048-B874-0C373A4887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9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22"/>
            <a:ext cx="7772400" cy="1500187"/>
          </a:xfrm>
          <a:prstGeom prst="rect">
            <a:avLst/>
          </a:prstGeom>
        </p:spPr>
        <p:txBody>
          <a:bodyPr vert="horz" lIns="91388" tIns="45694" rIns="91388" bIns="45694" anchor="b"/>
          <a:lstStyle>
            <a:lvl1pPr marL="0" indent="0">
              <a:buNone/>
              <a:defRPr sz="2000"/>
            </a:lvl1pPr>
            <a:lvl2pPr marL="456940" indent="0">
              <a:buNone/>
              <a:defRPr sz="1800"/>
            </a:lvl2pPr>
            <a:lvl3pPr marL="913881" indent="0">
              <a:buNone/>
              <a:defRPr sz="1600"/>
            </a:lvl3pPr>
            <a:lvl4pPr marL="1370826" indent="0">
              <a:buNone/>
              <a:defRPr sz="1400"/>
            </a:lvl4pPr>
            <a:lvl5pPr marL="1827766" indent="0">
              <a:buNone/>
              <a:defRPr sz="1400"/>
            </a:lvl5pPr>
            <a:lvl6pPr marL="2284707" indent="0">
              <a:buNone/>
              <a:defRPr sz="1400"/>
            </a:lvl6pPr>
            <a:lvl7pPr marL="2741648" indent="0">
              <a:buNone/>
              <a:defRPr sz="1400"/>
            </a:lvl7pPr>
            <a:lvl8pPr marL="3198590" indent="0">
              <a:buNone/>
              <a:defRPr sz="1400"/>
            </a:lvl8pPr>
            <a:lvl9pPr marL="3655532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fld id="{681A5DFA-3B2B-DC48-9633-B39B2A2B88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9"/>
            <a:ext cx="4038600" cy="4525963"/>
          </a:xfrm>
          <a:prstGeom prst="rect">
            <a:avLst/>
          </a:prstGeom>
        </p:spPr>
        <p:txBody>
          <a:bodyPr vert="horz" lIns="91388" tIns="45694" rIns="91388" bIns="45694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9"/>
            <a:ext cx="4038600" cy="4525963"/>
          </a:xfrm>
          <a:prstGeom prst="rect">
            <a:avLst/>
          </a:prstGeom>
        </p:spPr>
        <p:txBody>
          <a:bodyPr vert="horz" lIns="91388" tIns="45694" rIns="91388" bIns="45694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fld id="{5FD80321-91CB-5148-AFA5-0FA6A4A07B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  <a:prstGeom prst="rect">
            <a:avLst/>
          </a:prstGeom>
        </p:spPr>
        <p:txBody>
          <a:bodyPr vert="horz" lIns="91388" tIns="45694" rIns="91388" bIns="45694" anchor="b"/>
          <a:lstStyle>
            <a:lvl1pPr marL="0" indent="0">
              <a:buNone/>
              <a:defRPr sz="2400" b="1"/>
            </a:lvl1pPr>
            <a:lvl2pPr marL="456940" indent="0">
              <a:buNone/>
              <a:defRPr sz="2000" b="1"/>
            </a:lvl2pPr>
            <a:lvl3pPr marL="913881" indent="0">
              <a:buNone/>
              <a:defRPr sz="1800" b="1"/>
            </a:lvl3pPr>
            <a:lvl4pPr marL="1370826" indent="0">
              <a:buNone/>
              <a:defRPr sz="1600" b="1"/>
            </a:lvl4pPr>
            <a:lvl5pPr marL="1827766" indent="0">
              <a:buNone/>
              <a:defRPr sz="1600" b="1"/>
            </a:lvl5pPr>
            <a:lvl6pPr marL="2284707" indent="0">
              <a:buNone/>
              <a:defRPr sz="1600" b="1"/>
            </a:lvl6pPr>
            <a:lvl7pPr marL="2741648" indent="0">
              <a:buNone/>
              <a:defRPr sz="1600" b="1"/>
            </a:lvl7pPr>
            <a:lvl8pPr marL="3198590" indent="0">
              <a:buNone/>
              <a:defRPr sz="1600" b="1"/>
            </a:lvl8pPr>
            <a:lvl9pPr marL="3655532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 lIns="91388" tIns="45694" rIns="91388" bIns="45694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2" y="1535113"/>
            <a:ext cx="4041775" cy="639763"/>
          </a:xfrm>
          <a:prstGeom prst="rect">
            <a:avLst/>
          </a:prstGeom>
        </p:spPr>
        <p:txBody>
          <a:bodyPr vert="horz" lIns="91388" tIns="45694" rIns="91388" bIns="45694" anchor="b"/>
          <a:lstStyle>
            <a:lvl1pPr marL="0" indent="0">
              <a:buNone/>
              <a:defRPr sz="2400" b="1"/>
            </a:lvl1pPr>
            <a:lvl2pPr marL="456940" indent="0">
              <a:buNone/>
              <a:defRPr sz="2000" b="1"/>
            </a:lvl2pPr>
            <a:lvl3pPr marL="913881" indent="0">
              <a:buNone/>
              <a:defRPr sz="1800" b="1"/>
            </a:lvl3pPr>
            <a:lvl4pPr marL="1370826" indent="0">
              <a:buNone/>
              <a:defRPr sz="1600" b="1"/>
            </a:lvl4pPr>
            <a:lvl5pPr marL="1827766" indent="0">
              <a:buNone/>
              <a:defRPr sz="1600" b="1"/>
            </a:lvl5pPr>
            <a:lvl6pPr marL="2284707" indent="0">
              <a:buNone/>
              <a:defRPr sz="1600" b="1"/>
            </a:lvl6pPr>
            <a:lvl7pPr marL="2741648" indent="0">
              <a:buNone/>
              <a:defRPr sz="1600" b="1"/>
            </a:lvl7pPr>
            <a:lvl8pPr marL="3198590" indent="0">
              <a:buNone/>
              <a:defRPr sz="1600" b="1"/>
            </a:lvl8pPr>
            <a:lvl9pPr marL="3655532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2" y="2174875"/>
            <a:ext cx="4041775" cy="3951288"/>
          </a:xfrm>
          <a:prstGeom prst="rect">
            <a:avLst/>
          </a:prstGeom>
        </p:spPr>
        <p:txBody>
          <a:bodyPr vert="horz" lIns="91388" tIns="45694" rIns="91388" bIns="45694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fld id="{782EBB13-330D-7E4E-954B-949458A086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fld id="{A784FB3E-8072-1442-8457-BC3B344F1B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fld id="{4D9223E5-C18F-534F-BD0F-9CD480BAC4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8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2" y="273064"/>
            <a:ext cx="5111750" cy="5853113"/>
          </a:xfrm>
          <a:prstGeom prst="rect">
            <a:avLst/>
          </a:prstGeom>
        </p:spPr>
        <p:txBody>
          <a:bodyPr vert="horz" lIns="91388" tIns="45694" rIns="91388" bIns="45694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8" y="1435104"/>
            <a:ext cx="3008313" cy="4691063"/>
          </a:xfrm>
          <a:prstGeom prst="rect">
            <a:avLst/>
          </a:prstGeom>
        </p:spPr>
        <p:txBody>
          <a:bodyPr vert="horz" lIns="91388" tIns="45694" rIns="91388" bIns="45694"/>
          <a:lstStyle>
            <a:lvl1pPr marL="0" indent="0">
              <a:buNone/>
              <a:defRPr sz="1400"/>
            </a:lvl1pPr>
            <a:lvl2pPr marL="456940" indent="0">
              <a:buNone/>
              <a:defRPr sz="1200"/>
            </a:lvl2pPr>
            <a:lvl3pPr marL="913881" indent="0">
              <a:buNone/>
              <a:defRPr sz="1000"/>
            </a:lvl3pPr>
            <a:lvl4pPr marL="1370826" indent="0">
              <a:buNone/>
              <a:defRPr sz="900"/>
            </a:lvl4pPr>
            <a:lvl5pPr marL="1827766" indent="0">
              <a:buNone/>
              <a:defRPr sz="900"/>
            </a:lvl5pPr>
            <a:lvl6pPr marL="2284707" indent="0">
              <a:buNone/>
              <a:defRPr sz="900"/>
            </a:lvl6pPr>
            <a:lvl7pPr marL="2741648" indent="0">
              <a:buNone/>
              <a:defRPr sz="900"/>
            </a:lvl7pPr>
            <a:lvl8pPr marL="3198590" indent="0">
              <a:buNone/>
              <a:defRPr sz="900"/>
            </a:lvl8pPr>
            <a:lvl9pPr marL="3655532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fld id="{BB6933E1-3950-9946-94F1-30AF0074CC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 lIns="91388" tIns="45694" rIns="91388" bIns="45694"/>
          <a:lstStyle>
            <a:lvl1pPr marL="0" indent="0">
              <a:buNone/>
              <a:defRPr sz="3200"/>
            </a:lvl1pPr>
            <a:lvl2pPr marL="456940" indent="0">
              <a:buNone/>
              <a:defRPr sz="2800"/>
            </a:lvl2pPr>
            <a:lvl3pPr marL="913881" indent="0">
              <a:buNone/>
              <a:defRPr sz="2400"/>
            </a:lvl3pPr>
            <a:lvl4pPr marL="1370826" indent="0">
              <a:buNone/>
              <a:defRPr sz="2000"/>
            </a:lvl4pPr>
            <a:lvl5pPr marL="1827766" indent="0">
              <a:buNone/>
              <a:defRPr sz="2000"/>
            </a:lvl5pPr>
            <a:lvl6pPr marL="2284707" indent="0">
              <a:buNone/>
              <a:defRPr sz="2000"/>
            </a:lvl6pPr>
            <a:lvl7pPr marL="2741648" indent="0">
              <a:buNone/>
              <a:defRPr sz="2000"/>
            </a:lvl7pPr>
            <a:lvl8pPr marL="3198590" indent="0">
              <a:buNone/>
              <a:defRPr sz="2000"/>
            </a:lvl8pPr>
            <a:lvl9pPr marL="3655532" indent="0">
              <a:buNone/>
              <a:defRPr sz="2000"/>
            </a:lvl9pPr>
          </a:lstStyle>
          <a:p>
            <a:pPr lvl="0"/>
            <a:endParaRPr lang="en-US" noProof="0" smtClean="0">
              <a:sym typeface="Times New Roman" pitchFamily="30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1"/>
            <a:ext cx="5486400" cy="804863"/>
          </a:xfrm>
          <a:prstGeom prst="rect">
            <a:avLst/>
          </a:prstGeom>
        </p:spPr>
        <p:txBody>
          <a:bodyPr vert="horz" lIns="91388" tIns="45694" rIns="91388" bIns="45694"/>
          <a:lstStyle>
            <a:lvl1pPr marL="0" indent="0">
              <a:buNone/>
              <a:defRPr sz="1400"/>
            </a:lvl1pPr>
            <a:lvl2pPr marL="456940" indent="0">
              <a:buNone/>
              <a:defRPr sz="1200"/>
            </a:lvl2pPr>
            <a:lvl3pPr marL="913881" indent="0">
              <a:buNone/>
              <a:defRPr sz="1000"/>
            </a:lvl3pPr>
            <a:lvl4pPr marL="1370826" indent="0">
              <a:buNone/>
              <a:defRPr sz="900"/>
            </a:lvl4pPr>
            <a:lvl5pPr marL="1827766" indent="0">
              <a:buNone/>
              <a:defRPr sz="900"/>
            </a:lvl5pPr>
            <a:lvl6pPr marL="2284707" indent="0">
              <a:buNone/>
              <a:defRPr sz="900"/>
            </a:lvl6pPr>
            <a:lvl7pPr marL="2741648" indent="0">
              <a:buNone/>
              <a:defRPr sz="900"/>
            </a:lvl7pPr>
            <a:lvl8pPr marL="3198590" indent="0">
              <a:buNone/>
              <a:defRPr sz="900"/>
            </a:lvl8pPr>
            <a:lvl9pPr marL="3655532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fld id="{DD0889AF-A11F-6D45-B6BB-660B9BF6B5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9"/>
            <a:ext cx="8229600" cy="4525963"/>
          </a:xfrm>
          <a:prstGeom prst="rect">
            <a:avLst/>
          </a:prstGeom>
        </p:spPr>
        <p:txBody>
          <a:bodyPr vert="eaVert" lIns="91388" tIns="45694" rIns="91388" bIns="45694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fld id="{8AC37E26-2E37-8341-A573-D9AC23C768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568329"/>
            <a:ext cx="2057400" cy="555783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68329"/>
            <a:ext cx="6019800" cy="5557839"/>
          </a:xfrm>
          <a:prstGeom prst="rect">
            <a:avLst/>
          </a:prstGeom>
        </p:spPr>
        <p:txBody>
          <a:bodyPr vert="eaVert" lIns="91388" tIns="45694" rIns="91388" bIns="45694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fld id="{0E02225A-802E-0645-A1EA-373BC05DDF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b="0"/>
            </a:lvl1pPr>
          </a:lstStyle>
          <a:p>
            <a:fld id="{3C8E7300-1118-134C-A850-139FA5955810}" type="slidenum">
              <a:rPr lang="en-US"/>
              <a:pPr/>
              <a:t>‹#›</a:t>
            </a:fld>
            <a:endParaRPr lang="en-US"/>
          </a:p>
          <a:p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1525" y="568327"/>
            <a:ext cx="7805737" cy="114458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3"/>
            <a:ext cx="8229600" cy="2185988"/>
          </a:xfrm>
          <a:prstGeom prst="rect">
            <a:avLst/>
          </a:prstGeom>
        </p:spPr>
        <p:txBody>
          <a:bodyPr vert="horz" lIns="91388" tIns="45694" rIns="91388" bIns="45694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3938595"/>
            <a:ext cx="8229600" cy="2187575"/>
          </a:xfrm>
          <a:prstGeom prst="rect">
            <a:avLst/>
          </a:prstGeom>
        </p:spPr>
        <p:txBody>
          <a:bodyPr vert="horz" lIns="91388" tIns="45694" rIns="91388" bIns="45694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fld id="{6D13B46F-8A28-C145-A75A-AC091E9719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0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035" indent="0" algn="ctr">
              <a:buNone/>
              <a:defRPr/>
            </a:lvl2pPr>
            <a:lvl3pPr marL="914071" indent="0" algn="ctr">
              <a:buNone/>
              <a:defRPr/>
            </a:lvl3pPr>
            <a:lvl4pPr marL="1371110" indent="0" algn="ctr">
              <a:buNone/>
              <a:defRPr/>
            </a:lvl4pPr>
            <a:lvl5pPr marL="1828146" indent="0" algn="ctr">
              <a:buNone/>
              <a:defRPr/>
            </a:lvl5pPr>
            <a:lvl6pPr marL="2285181" indent="0" algn="ctr">
              <a:buNone/>
              <a:defRPr/>
            </a:lvl6pPr>
            <a:lvl7pPr marL="2742219" indent="0" algn="ctr">
              <a:buNone/>
              <a:defRPr/>
            </a:lvl7pPr>
            <a:lvl8pPr marL="3199252" indent="0" algn="ctr">
              <a:buNone/>
              <a:defRPr/>
            </a:lvl8pPr>
            <a:lvl9pPr marL="3656291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fld id="{6E2E3B36-07E3-7041-867C-B505C3D487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fld id="{BA51B9DE-96B3-1F47-B720-D8A79A5200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9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21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35" indent="0">
              <a:buNone/>
              <a:defRPr sz="1800"/>
            </a:lvl2pPr>
            <a:lvl3pPr marL="914071" indent="0">
              <a:buNone/>
              <a:defRPr sz="1600"/>
            </a:lvl3pPr>
            <a:lvl4pPr marL="1371110" indent="0">
              <a:buNone/>
              <a:defRPr sz="1400"/>
            </a:lvl4pPr>
            <a:lvl5pPr marL="1828146" indent="0">
              <a:buNone/>
              <a:defRPr sz="1400"/>
            </a:lvl5pPr>
            <a:lvl6pPr marL="2285181" indent="0">
              <a:buNone/>
              <a:defRPr sz="1400"/>
            </a:lvl6pPr>
            <a:lvl7pPr marL="2742219" indent="0">
              <a:buNone/>
              <a:defRPr sz="1400"/>
            </a:lvl7pPr>
            <a:lvl8pPr marL="3199252" indent="0">
              <a:buNone/>
              <a:defRPr sz="1400"/>
            </a:lvl8pPr>
            <a:lvl9pPr marL="3656291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fld id="{CFAABB9F-3D0D-6F4D-A542-AF8C01A51A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fld id="{A2F97879-8720-2B45-B328-88D9E9B10F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35" indent="0">
              <a:buNone/>
              <a:defRPr sz="2000" b="1"/>
            </a:lvl2pPr>
            <a:lvl3pPr marL="914071" indent="0">
              <a:buNone/>
              <a:defRPr sz="1800" b="1"/>
            </a:lvl3pPr>
            <a:lvl4pPr marL="1371110" indent="0">
              <a:buNone/>
              <a:defRPr sz="1600" b="1"/>
            </a:lvl4pPr>
            <a:lvl5pPr marL="1828146" indent="0">
              <a:buNone/>
              <a:defRPr sz="1600" b="1"/>
            </a:lvl5pPr>
            <a:lvl6pPr marL="2285181" indent="0">
              <a:buNone/>
              <a:defRPr sz="1600" b="1"/>
            </a:lvl6pPr>
            <a:lvl7pPr marL="2742219" indent="0">
              <a:buNone/>
              <a:defRPr sz="1600" b="1"/>
            </a:lvl7pPr>
            <a:lvl8pPr marL="3199252" indent="0">
              <a:buNone/>
              <a:defRPr sz="1600" b="1"/>
            </a:lvl8pPr>
            <a:lvl9pPr marL="365629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2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35" indent="0">
              <a:buNone/>
              <a:defRPr sz="2000" b="1"/>
            </a:lvl2pPr>
            <a:lvl3pPr marL="914071" indent="0">
              <a:buNone/>
              <a:defRPr sz="1800" b="1"/>
            </a:lvl3pPr>
            <a:lvl4pPr marL="1371110" indent="0">
              <a:buNone/>
              <a:defRPr sz="1600" b="1"/>
            </a:lvl4pPr>
            <a:lvl5pPr marL="1828146" indent="0">
              <a:buNone/>
              <a:defRPr sz="1600" b="1"/>
            </a:lvl5pPr>
            <a:lvl6pPr marL="2285181" indent="0">
              <a:buNone/>
              <a:defRPr sz="1600" b="1"/>
            </a:lvl6pPr>
            <a:lvl7pPr marL="2742219" indent="0">
              <a:buNone/>
              <a:defRPr sz="1600" b="1"/>
            </a:lvl7pPr>
            <a:lvl8pPr marL="3199252" indent="0">
              <a:buNone/>
              <a:defRPr sz="1600" b="1"/>
            </a:lvl8pPr>
            <a:lvl9pPr marL="365629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2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fld id="{5C7380C8-B17D-D04B-B47D-3498C8FA5C7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fld id="{19D5A766-7078-FA41-88A3-431D9C67C9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fld id="{7B38850D-CB60-314B-B9FB-17FF0E8313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8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8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35" indent="0">
              <a:buNone/>
              <a:defRPr sz="1200"/>
            </a:lvl2pPr>
            <a:lvl3pPr marL="914071" indent="0">
              <a:buNone/>
              <a:defRPr sz="1000"/>
            </a:lvl3pPr>
            <a:lvl4pPr marL="1371110" indent="0">
              <a:buNone/>
              <a:defRPr sz="900"/>
            </a:lvl4pPr>
            <a:lvl5pPr marL="1828146" indent="0">
              <a:buNone/>
              <a:defRPr sz="900"/>
            </a:lvl5pPr>
            <a:lvl6pPr marL="2285181" indent="0">
              <a:buNone/>
              <a:defRPr sz="900"/>
            </a:lvl6pPr>
            <a:lvl7pPr marL="2742219" indent="0">
              <a:buNone/>
              <a:defRPr sz="900"/>
            </a:lvl7pPr>
            <a:lvl8pPr marL="3199252" indent="0">
              <a:buNone/>
              <a:defRPr sz="900"/>
            </a:lvl8pPr>
            <a:lvl9pPr marL="365629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fld id="{8F230013-DFC3-F641-9A90-B33076CF2D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35" indent="0">
              <a:buNone/>
              <a:defRPr sz="2800"/>
            </a:lvl2pPr>
            <a:lvl3pPr marL="914071" indent="0">
              <a:buNone/>
              <a:defRPr sz="2400"/>
            </a:lvl3pPr>
            <a:lvl4pPr marL="1371110" indent="0">
              <a:buNone/>
              <a:defRPr sz="2000"/>
            </a:lvl4pPr>
            <a:lvl5pPr marL="1828146" indent="0">
              <a:buNone/>
              <a:defRPr sz="2000"/>
            </a:lvl5pPr>
            <a:lvl6pPr marL="2285181" indent="0">
              <a:buNone/>
              <a:defRPr sz="2000"/>
            </a:lvl6pPr>
            <a:lvl7pPr marL="2742219" indent="0">
              <a:buNone/>
              <a:defRPr sz="2000"/>
            </a:lvl7pPr>
            <a:lvl8pPr marL="3199252" indent="0">
              <a:buNone/>
              <a:defRPr sz="2000"/>
            </a:lvl8pPr>
            <a:lvl9pPr marL="3656291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1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035" indent="0">
              <a:buNone/>
              <a:defRPr sz="1200"/>
            </a:lvl2pPr>
            <a:lvl3pPr marL="914071" indent="0">
              <a:buNone/>
              <a:defRPr sz="1000"/>
            </a:lvl3pPr>
            <a:lvl4pPr marL="1371110" indent="0">
              <a:buNone/>
              <a:defRPr sz="900"/>
            </a:lvl4pPr>
            <a:lvl5pPr marL="1828146" indent="0">
              <a:buNone/>
              <a:defRPr sz="900"/>
            </a:lvl5pPr>
            <a:lvl6pPr marL="2285181" indent="0">
              <a:buNone/>
              <a:defRPr sz="900"/>
            </a:lvl6pPr>
            <a:lvl7pPr marL="2742219" indent="0">
              <a:buNone/>
              <a:defRPr sz="900"/>
            </a:lvl7pPr>
            <a:lvl8pPr marL="3199252" indent="0">
              <a:buNone/>
              <a:defRPr sz="900"/>
            </a:lvl8pPr>
            <a:lvl9pPr marL="365629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fld id="{23A9FF77-DFDC-DA43-83A6-3B0C261F36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b="0"/>
            </a:lvl1pPr>
          </a:lstStyle>
          <a:p>
            <a:fld id="{0FCAF22D-5A70-3846-AF40-7BCCC6C3E692}" type="slidenum">
              <a:rPr lang="en-US"/>
              <a:pPr/>
              <a:t>‹#›</a:t>
            </a:fld>
            <a:endParaRPr lang="en-US"/>
          </a:p>
          <a:p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fld id="{94771A90-D48B-274C-9AF3-EDBA39A7F0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fld id="{E85CFF53-2861-CB46-A4AB-3E29284A2F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fld id="{086BCFD0-2FED-B342-8865-659A676368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0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035" indent="0" algn="ctr">
              <a:buNone/>
              <a:defRPr/>
            </a:lvl2pPr>
            <a:lvl3pPr marL="914071" indent="0" algn="ctr">
              <a:buNone/>
              <a:defRPr/>
            </a:lvl3pPr>
            <a:lvl4pPr marL="1371110" indent="0" algn="ctr">
              <a:buNone/>
              <a:defRPr/>
            </a:lvl4pPr>
            <a:lvl5pPr marL="1828146" indent="0" algn="ctr">
              <a:buNone/>
              <a:defRPr/>
            </a:lvl5pPr>
            <a:lvl6pPr marL="2285181" indent="0" algn="ctr">
              <a:buNone/>
              <a:defRPr/>
            </a:lvl6pPr>
            <a:lvl7pPr marL="2742219" indent="0" algn="ctr">
              <a:buNone/>
              <a:defRPr/>
            </a:lvl7pPr>
            <a:lvl8pPr marL="3199252" indent="0" algn="ctr">
              <a:buNone/>
              <a:defRPr/>
            </a:lvl8pPr>
            <a:lvl9pPr marL="3656291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fld id="{22198952-F85F-6F4C-B0B9-5C4180C284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fld id="{33E60A86-AF01-D142-826B-1A4BF579E5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9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21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35" indent="0">
              <a:buNone/>
              <a:defRPr sz="1800"/>
            </a:lvl2pPr>
            <a:lvl3pPr marL="914071" indent="0">
              <a:buNone/>
              <a:defRPr sz="1600"/>
            </a:lvl3pPr>
            <a:lvl4pPr marL="1371110" indent="0">
              <a:buNone/>
              <a:defRPr sz="1400"/>
            </a:lvl4pPr>
            <a:lvl5pPr marL="1828146" indent="0">
              <a:buNone/>
              <a:defRPr sz="1400"/>
            </a:lvl5pPr>
            <a:lvl6pPr marL="2285181" indent="0">
              <a:buNone/>
              <a:defRPr sz="1400"/>
            </a:lvl6pPr>
            <a:lvl7pPr marL="2742219" indent="0">
              <a:buNone/>
              <a:defRPr sz="1400"/>
            </a:lvl7pPr>
            <a:lvl8pPr marL="3199252" indent="0">
              <a:buNone/>
              <a:defRPr sz="1400"/>
            </a:lvl8pPr>
            <a:lvl9pPr marL="3656291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fld id="{FD5975CA-C949-7241-8DEC-7C5195BEA9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9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9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fld id="{748F4439-D74D-3147-B2DF-907149BC14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35" indent="0">
              <a:buNone/>
              <a:defRPr sz="2000" b="1"/>
            </a:lvl2pPr>
            <a:lvl3pPr marL="914071" indent="0">
              <a:buNone/>
              <a:defRPr sz="1800" b="1"/>
            </a:lvl3pPr>
            <a:lvl4pPr marL="1371110" indent="0">
              <a:buNone/>
              <a:defRPr sz="1600" b="1"/>
            </a:lvl4pPr>
            <a:lvl5pPr marL="1828146" indent="0">
              <a:buNone/>
              <a:defRPr sz="1600" b="1"/>
            </a:lvl5pPr>
            <a:lvl6pPr marL="2285181" indent="0">
              <a:buNone/>
              <a:defRPr sz="1600" b="1"/>
            </a:lvl6pPr>
            <a:lvl7pPr marL="2742219" indent="0">
              <a:buNone/>
              <a:defRPr sz="1600" b="1"/>
            </a:lvl7pPr>
            <a:lvl8pPr marL="3199252" indent="0">
              <a:buNone/>
              <a:defRPr sz="1600" b="1"/>
            </a:lvl8pPr>
            <a:lvl9pPr marL="365629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2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35" indent="0">
              <a:buNone/>
              <a:defRPr sz="2000" b="1"/>
            </a:lvl2pPr>
            <a:lvl3pPr marL="914071" indent="0">
              <a:buNone/>
              <a:defRPr sz="1800" b="1"/>
            </a:lvl3pPr>
            <a:lvl4pPr marL="1371110" indent="0">
              <a:buNone/>
              <a:defRPr sz="1600" b="1"/>
            </a:lvl4pPr>
            <a:lvl5pPr marL="1828146" indent="0">
              <a:buNone/>
              <a:defRPr sz="1600" b="1"/>
            </a:lvl5pPr>
            <a:lvl6pPr marL="2285181" indent="0">
              <a:buNone/>
              <a:defRPr sz="1600" b="1"/>
            </a:lvl6pPr>
            <a:lvl7pPr marL="2742219" indent="0">
              <a:buNone/>
              <a:defRPr sz="1600" b="1"/>
            </a:lvl7pPr>
            <a:lvl8pPr marL="3199252" indent="0">
              <a:buNone/>
              <a:defRPr sz="1600" b="1"/>
            </a:lvl8pPr>
            <a:lvl9pPr marL="365629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2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fld id="{5383594E-C277-6A45-B816-39FC072DAE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fld id="{4730186D-BF57-E348-9DF6-AEC636DA31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fld id="{98864B17-0AEA-7849-984A-98CB4871E8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8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8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35" indent="0">
              <a:buNone/>
              <a:defRPr sz="1200"/>
            </a:lvl2pPr>
            <a:lvl3pPr marL="914071" indent="0">
              <a:buNone/>
              <a:defRPr sz="1000"/>
            </a:lvl3pPr>
            <a:lvl4pPr marL="1371110" indent="0">
              <a:buNone/>
              <a:defRPr sz="900"/>
            </a:lvl4pPr>
            <a:lvl5pPr marL="1828146" indent="0">
              <a:buNone/>
              <a:defRPr sz="900"/>
            </a:lvl5pPr>
            <a:lvl6pPr marL="2285181" indent="0">
              <a:buNone/>
              <a:defRPr sz="900"/>
            </a:lvl6pPr>
            <a:lvl7pPr marL="2742219" indent="0">
              <a:buNone/>
              <a:defRPr sz="900"/>
            </a:lvl7pPr>
            <a:lvl8pPr marL="3199252" indent="0">
              <a:buNone/>
              <a:defRPr sz="900"/>
            </a:lvl8pPr>
            <a:lvl9pPr marL="365629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b="0"/>
            </a:lvl1pPr>
          </a:lstStyle>
          <a:p>
            <a:fld id="{B2E36529-05ED-4248-9B60-BDE8C134EE96}" type="slidenum">
              <a:rPr lang="en-US"/>
              <a:pPr/>
              <a:t>‹#›</a:t>
            </a:fld>
            <a:endParaRPr lang="en-US"/>
          </a:p>
          <a:p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8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8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35" indent="0">
              <a:buNone/>
              <a:defRPr sz="1200"/>
            </a:lvl2pPr>
            <a:lvl3pPr marL="914071" indent="0">
              <a:buNone/>
              <a:defRPr sz="1000"/>
            </a:lvl3pPr>
            <a:lvl4pPr marL="1371110" indent="0">
              <a:buNone/>
              <a:defRPr sz="900"/>
            </a:lvl4pPr>
            <a:lvl5pPr marL="1828146" indent="0">
              <a:buNone/>
              <a:defRPr sz="900"/>
            </a:lvl5pPr>
            <a:lvl6pPr marL="2285181" indent="0">
              <a:buNone/>
              <a:defRPr sz="900"/>
            </a:lvl6pPr>
            <a:lvl7pPr marL="2742219" indent="0">
              <a:buNone/>
              <a:defRPr sz="900"/>
            </a:lvl7pPr>
            <a:lvl8pPr marL="3199252" indent="0">
              <a:buNone/>
              <a:defRPr sz="900"/>
            </a:lvl8pPr>
            <a:lvl9pPr marL="365629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fld id="{6C024BFF-29F4-C342-86C6-AF2EF9E077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35" indent="0">
              <a:buNone/>
              <a:defRPr sz="2800"/>
            </a:lvl2pPr>
            <a:lvl3pPr marL="914071" indent="0">
              <a:buNone/>
              <a:defRPr sz="2400"/>
            </a:lvl3pPr>
            <a:lvl4pPr marL="1371110" indent="0">
              <a:buNone/>
              <a:defRPr sz="2000"/>
            </a:lvl4pPr>
            <a:lvl5pPr marL="1828146" indent="0">
              <a:buNone/>
              <a:defRPr sz="2000"/>
            </a:lvl5pPr>
            <a:lvl6pPr marL="2285181" indent="0">
              <a:buNone/>
              <a:defRPr sz="2000"/>
            </a:lvl6pPr>
            <a:lvl7pPr marL="2742219" indent="0">
              <a:buNone/>
              <a:defRPr sz="2000"/>
            </a:lvl7pPr>
            <a:lvl8pPr marL="3199252" indent="0">
              <a:buNone/>
              <a:defRPr sz="2000"/>
            </a:lvl8pPr>
            <a:lvl9pPr marL="3656291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1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035" indent="0">
              <a:buNone/>
              <a:defRPr sz="1200"/>
            </a:lvl2pPr>
            <a:lvl3pPr marL="914071" indent="0">
              <a:buNone/>
              <a:defRPr sz="1000"/>
            </a:lvl3pPr>
            <a:lvl4pPr marL="1371110" indent="0">
              <a:buNone/>
              <a:defRPr sz="900"/>
            </a:lvl4pPr>
            <a:lvl5pPr marL="1828146" indent="0">
              <a:buNone/>
              <a:defRPr sz="900"/>
            </a:lvl5pPr>
            <a:lvl6pPr marL="2285181" indent="0">
              <a:buNone/>
              <a:defRPr sz="900"/>
            </a:lvl6pPr>
            <a:lvl7pPr marL="2742219" indent="0">
              <a:buNone/>
              <a:defRPr sz="900"/>
            </a:lvl7pPr>
            <a:lvl8pPr marL="3199252" indent="0">
              <a:buNone/>
              <a:defRPr sz="900"/>
            </a:lvl8pPr>
            <a:lvl9pPr marL="365629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fld id="{2F26AFA1-0710-2649-8313-75E1D204DC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fld id="{D1FE8720-5A65-9A47-AD33-FE6CA2382C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76201"/>
            <a:ext cx="2057400" cy="60499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76201"/>
            <a:ext cx="6019800" cy="60499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fld id="{44CF6148-FC86-DE4E-8CD3-0FBB2DCCC44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76200"/>
            <a:ext cx="5867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9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fld id="{7060B7CB-7E3F-334B-906A-EEB78A8582E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88913"/>
            <a:ext cx="91440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23850" y="1557339"/>
            <a:ext cx="4171950" cy="50403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557337"/>
            <a:ext cx="4171950" cy="2443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52903"/>
            <a:ext cx="4171950" cy="244475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0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035" indent="0" algn="ctr">
              <a:buNone/>
              <a:defRPr/>
            </a:lvl2pPr>
            <a:lvl3pPr marL="914071" indent="0" algn="ctr">
              <a:buNone/>
              <a:defRPr/>
            </a:lvl3pPr>
            <a:lvl4pPr marL="1371110" indent="0" algn="ctr">
              <a:buNone/>
              <a:defRPr/>
            </a:lvl4pPr>
            <a:lvl5pPr marL="1828146" indent="0" algn="ctr">
              <a:buNone/>
              <a:defRPr/>
            </a:lvl5pPr>
            <a:lvl6pPr marL="2285181" indent="0" algn="ctr">
              <a:buNone/>
              <a:defRPr/>
            </a:lvl6pPr>
            <a:lvl7pPr marL="2742219" indent="0" algn="ctr">
              <a:buNone/>
              <a:defRPr/>
            </a:lvl7pPr>
            <a:lvl8pPr marL="3199252" indent="0" algn="ctr">
              <a:buNone/>
              <a:defRPr/>
            </a:lvl8pPr>
            <a:lvl9pPr marL="3656291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-10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2778CE-85B7-BA4A-B88D-14C4B55CFF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70716C-C22C-444B-AC41-0E96528581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9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21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35" indent="0">
              <a:buNone/>
              <a:defRPr sz="1800"/>
            </a:lvl2pPr>
            <a:lvl3pPr marL="914071" indent="0">
              <a:buNone/>
              <a:defRPr sz="1600"/>
            </a:lvl3pPr>
            <a:lvl4pPr marL="1371110" indent="0">
              <a:buNone/>
              <a:defRPr sz="1400"/>
            </a:lvl4pPr>
            <a:lvl5pPr marL="1828146" indent="0">
              <a:buNone/>
              <a:defRPr sz="1400"/>
            </a:lvl5pPr>
            <a:lvl6pPr marL="2285181" indent="0">
              <a:buNone/>
              <a:defRPr sz="1400"/>
            </a:lvl6pPr>
            <a:lvl7pPr marL="2742219" indent="0">
              <a:buNone/>
              <a:defRPr sz="1400"/>
            </a:lvl7pPr>
            <a:lvl8pPr marL="3199252" indent="0">
              <a:buNone/>
              <a:defRPr sz="1400"/>
            </a:lvl8pPr>
            <a:lvl9pPr marL="3656291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1ADBCA-EA56-3341-A46E-FCD540F8AF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9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9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A9F2DA-EF46-C445-BA95-277B406396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35" indent="0">
              <a:buNone/>
              <a:defRPr sz="2800"/>
            </a:lvl2pPr>
            <a:lvl3pPr marL="914071" indent="0">
              <a:buNone/>
              <a:defRPr sz="2400"/>
            </a:lvl3pPr>
            <a:lvl4pPr marL="1371110" indent="0">
              <a:buNone/>
              <a:defRPr sz="2000"/>
            </a:lvl4pPr>
            <a:lvl5pPr marL="1828146" indent="0">
              <a:buNone/>
              <a:defRPr sz="2000"/>
            </a:lvl5pPr>
            <a:lvl6pPr marL="2285181" indent="0">
              <a:buNone/>
              <a:defRPr sz="2000"/>
            </a:lvl6pPr>
            <a:lvl7pPr marL="2742219" indent="0">
              <a:buNone/>
              <a:defRPr sz="2000"/>
            </a:lvl7pPr>
            <a:lvl8pPr marL="3199252" indent="0">
              <a:buNone/>
              <a:defRPr sz="2000"/>
            </a:lvl8pPr>
            <a:lvl9pPr marL="3656291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1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035" indent="0">
              <a:buNone/>
              <a:defRPr sz="1200"/>
            </a:lvl2pPr>
            <a:lvl3pPr marL="914071" indent="0">
              <a:buNone/>
              <a:defRPr sz="1000"/>
            </a:lvl3pPr>
            <a:lvl4pPr marL="1371110" indent="0">
              <a:buNone/>
              <a:defRPr sz="900"/>
            </a:lvl4pPr>
            <a:lvl5pPr marL="1828146" indent="0">
              <a:buNone/>
              <a:defRPr sz="900"/>
            </a:lvl5pPr>
            <a:lvl6pPr marL="2285181" indent="0">
              <a:buNone/>
              <a:defRPr sz="900"/>
            </a:lvl6pPr>
            <a:lvl7pPr marL="2742219" indent="0">
              <a:buNone/>
              <a:defRPr sz="900"/>
            </a:lvl7pPr>
            <a:lvl8pPr marL="3199252" indent="0">
              <a:buNone/>
              <a:defRPr sz="900"/>
            </a:lvl8pPr>
            <a:lvl9pPr marL="365629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b="0"/>
            </a:lvl1pPr>
          </a:lstStyle>
          <a:p>
            <a:fld id="{145C7414-24DC-DC4E-8524-038C13A367A0}" type="slidenum">
              <a:rPr lang="en-US"/>
              <a:pPr/>
              <a:t>‹#›</a:t>
            </a:fld>
            <a:endParaRPr lang="en-US"/>
          </a:p>
          <a:p>
            <a:endParaRPr 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35" indent="0">
              <a:buNone/>
              <a:defRPr sz="2000" b="1"/>
            </a:lvl2pPr>
            <a:lvl3pPr marL="914071" indent="0">
              <a:buNone/>
              <a:defRPr sz="1800" b="1"/>
            </a:lvl3pPr>
            <a:lvl4pPr marL="1371110" indent="0">
              <a:buNone/>
              <a:defRPr sz="1600" b="1"/>
            </a:lvl4pPr>
            <a:lvl5pPr marL="1828146" indent="0">
              <a:buNone/>
              <a:defRPr sz="1600" b="1"/>
            </a:lvl5pPr>
            <a:lvl6pPr marL="2285181" indent="0">
              <a:buNone/>
              <a:defRPr sz="1600" b="1"/>
            </a:lvl6pPr>
            <a:lvl7pPr marL="2742219" indent="0">
              <a:buNone/>
              <a:defRPr sz="1600" b="1"/>
            </a:lvl7pPr>
            <a:lvl8pPr marL="3199252" indent="0">
              <a:buNone/>
              <a:defRPr sz="1600" b="1"/>
            </a:lvl8pPr>
            <a:lvl9pPr marL="365629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2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35" indent="0">
              <a:buNone/>
              <a:defRPr sz="2000" b="1"/>
            </a:lvl2pPr>
            <a:lvl3pPr marL="914071" indent="0">
              <a:buNone/>
              <a:defRPr sz="1800" b="1"/>
            </a:lvl3pPr>
            <a:lvl4pPr marL="1371110" indent="0">
              <a:buNone/>
              <a:defRPr sz="1600" b="1"/>
            </a:lvl4pPr>
            <a:lvl5pPr marL="1828146" indent="0">
              <a:buNone/>
              <a:defRPr sz="1600" b="1"/>
            </a:lvl5pPr>
            <a:lvl6pPr marL="2285181" indent="0">
              <a:buNone/>
              <a:defRPr sz="1600" b="1"/>
            </a:lvl6pPr>
            <a:lvl7pPr marL="2742219" indent="0">
              <a:buNone/>
              <a:defRPr sz="1600" b="1"/>
            </a:lvl7pPr>
            <a:lvl8pPr marL="3199252" indent="0">
              <a:buNone/>
              <a:defRPr sz="1600" b="1"/>
            </a:lvl8pPr>
            <a:lvl9pPr marL="365629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2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3787CD-D036-A340-AD77-9ABAF1CA2B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BB3CE7-D3D1-7D40-A655-67947D6987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FF4CA0-10BE-144F-A628-1AA1C6A219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8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8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35" indent="0">
              <a:buNone/>
              <a:defRPr sz="1200"/>
            </a:lvl2pPr>
            <a:lvl3pPr marL="914071" indent="0">
              <a:buNone/>
              <a:defRPr sz="1000"/>
            </a:lvl3pPr>
            <a:lvl4pPr marL="1371110" indent="0">
              <a:buNone/>
              <a:defRPr sz="900"/>
            </a:lvl4pPr>
            <a:lvl5pPr marL="1828146" indent="0">
              <a:buNone/>
              <a:defRPr sz="900"/>
            </a:lvl5pPr>
            <a:lvl6pPr marL="2285181" indent="0">
              <a:buNone/>
              <a:defRPr sz="900"/>
            </a:lvl6pPr>
            <a:lvl7pPr marL="2742219" indent="0">
              <a:buNone/>
              <a:defRPr sz="900"/>
            </a:lvl7pPr>
            <a:lvl8pPr marL="3199252" indent="0">
              <a:buNone/>
              <a:defRPr sz="900"/>
            </a:lvl8pPr>
            <a:lvl9pPr marL="365629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849079-59E2-A844-9EB4-15C5425D43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35" indent="0">
              <a:buNone/>
              <a:defRPr sz="2800"/>
            </a:lvl2pPr>
            <a:lvl3pPr marL="914071" indent="0">
              <a:buNone/>
              <a:defRPr sz="2400"/>
            </a:lvl3pPr>
            <a:lvl4pPr marL="1371110" indent="0">
              <a:buNone/>
              <a:defRPr sz="2000"/>
            </a:lvl4pPr>
            <a:lvl5pPr marL="1828146" indent="0">
              <a:buNone/>
              <a:defRPr sz="2000"/>
            </a:lvl5pPr>
            <a:lvl6pPr marL="2285181" indent="0">
              <a:buNone/>
              <a:defRPr sz="2000"/>
            </a:lvl6pPr>
            <a:lvl7pPr marL="2742219" indent="0">
              <a:buNone/>
              <a:defRPr sz="2000"/>
            </a:lvl7pPr>
            <a:lvl8pPr marL="3199252" indent="0">
              <a:buNone/>
              <a:defRPr sz="2000"/>
            </a:lvl8pPr>
            <a:lvl9pPr marL="3656291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1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035" indent="0">
              <a:buNone/>
              <a:defRPr sz="1200"/>
            </a:lvl2pPr>
            <a:lvl3pPr marL="914071" indent="0">
              <a:buNone/>
              <a:defRPr sz="1000"/>
            </a:lvl3pPr>
            <a:lvl4pPr marL="1371110" indent="0">
              <a:buNone/>
              <a:defRPr sz="900"/>
            </a:lvl4pPr>
            <a:lvl5pPr marL="1828146" indent="0">
              <a:buNone/>
              <a:defRPr sz="900"/>
            </a:lvl5pPr>
            <a:lvl6pPr marL="2285181" indent="0">
              <a:buNone/>
              <a:defRPr sz="900"/>
            </a:lvl6pPr>
            <a:lvl7pPr marL="2742219" indent="0">
              <a:buNone/>
              <a:defRPr sz="900"/>
            </a:lvl7pPr>
            <a:lvl8pPr marL="3199252" indent="0">
              <a:buNone/>
              <a:defRPr sz="900"/>
            </a:lvl8pPr>
            <a:lvl9pPr marL="365629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D305EB-C3CF-6B47-B542-237698BD40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444D09-FBCE-A949-B25A-307BBC1574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76201"/>
            <a:ext cx="2057400" cy="60499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76201"/>
            <a:ext cx="6019800" cy="60499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157953-A66E-5A40-A6B1-4F6A8A9926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76200"/>
            <a:ext cx="5867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9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9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2DA71F-1FCC-CE49-B1DD-37145DB149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0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035" indent="0" algn="ctr">
              <a:buNone/>
              <a:defRPr/>
            </a:lvl2pPr>
            <a:lvl3pPr marL="914071" indent="0" algn="ctr">
              <a:buNone/>
              <a:defRPr/>
            </a:lvl3pPr>
            <a:lvl4pPr marL="1371110" indent="0" algn="ctr">
              <a:buNone/>
              <a:defRPr/>
            </a:lvl4pPr>
            <a:lvl5pPr marL="1828146" indent="0" algn="ctr">
              <a:buNone/>
              <a:defRPr/>
            </a:lvl5pPr>
            <a:lvl6pPr marL="2285181" indent="0" algn="ctr">
              <a:buNone/>
              <a:defRPr/>
            </a:lvl6pPr>
            <a:lvl7pPr marL="2742219" indent="0" algn="ctr">
              <a:buNone/>
              <a:defRPr/>
            </a:lvl7pPr>
            <a:lvl8pPr marL="3199252" indent="0" algn="ctr">
              <a:buNone/>
              <a:defRPr/>
            </a:lvl8pPr>
            <a:lvl9pPr marL="3656291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10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9.xml"/><Relationship Id="rId12" Type="http://schemas.openxmlformats.org/officeDocument/2006/relationships/slideLayout" Target="../slideLayouts/slideLayout120.xml"/><Relationship Id="rId13" Type="http://schemas.openxmlformats.org/officeDocument/2006/relationships/slideLayout" Target="../slideLayouts/slideLayout121.xml"/><Relationship Id="rId14" Type="http://schemas.openxmlformats.org/officeDocument/2006/relationships/slideLayout" Target="../slideLayouts/slideLayout122.xml"/><Relationship Id="rId15" Type="http://schemas.openxmlformats.org/officeDocument/2006/relationships/slideLayout" Target="../slideLayouts/slideLayout123.xml"/><Relationship Id="rId16" Type="http://schemas.openxmlformats.org/officeDocument/2006/relationships/slideLayout" Target="../slideLayouts/slideLayout124.xml"/><Relationship Id="rId17" Type="http://schemas.openxmlformats.org/officeDocument/2006/relationships/theme" Target="../theme/theme10.xml"/><Relationship Id="rId18" Type="http://schemas.openxmlformats.org/officeDocument/2006/relationships/image" Target="../media/image3.jpeg"/><Relationship Id="rId1" Type="http://schemas.openxmlformats.org/officeDocument/2006/relationships/slideLayout" Target="../slideLayouts/slideLayout109.xml"/><Relationship Id="rId2" Type="http://schemas.openxmlformats.org/officeDocument/2006/relationships/slideLayout" Target="../slideLayouts/slideLayout110.xml"/><Relationship Id="rId3" Type="http://schemas.openxmlformats.org/officeDocument/2006/relationships/slideLayout" Target="../slideLayouts/slideLayout111.xml"/><Relationship Id="rId4" Type="http://schemas.openxmlformats.org/officeDocument/2006/relationships/slideLayout" Target="../slideLayouts/slideLayout112.xml"/><Relationship Id="rId5" Type="http://schemas.openxmlformats.org/officeDocument/2006/relationships/slideLayout" Target="../slideLayouts/slideLayout113.xml"/><Relationship Id="rId6" Type="http://schemas.openxmlformats.org/officeDocument/2006/relationships/slideLayout" Target="../slideLayouts/slideLayout114.xml"/><Relationship Id="rId7" Type="http://schemas.openxmlformats.org/officeDocument/2006/relationships/slideLayout" Target="../slideLayouts/slideLayout115.xml"/><Relationship Id="rId8" Type="http://schemas.openxmlformats.org/officeDocument/2006/relationships/slideLayout" Target="../slideLayouts/slideLayout116.xml"/><Relationship Id="rId9" Type="http://schemas.openxmlformats.org/officeDocument/2006/relationships/slideLayout" Target="../slideLayouts/slideLayout117.xml"/><Relationship Id="rId10" Type="http://schemas.openxmlformats.org/officeDocument/2006/relationships/slideLayout" Target="../slideLayouts/slideLayout118.xml"/></Relationships>
</file>

<file path=ppt/slideMasters/_rels/slideMaster1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35.xml"/><Relationship Id="rId12" Type="http://schemas.openxmlformats.org/officeDocument/2006/relationships/slideLayout" Target="../slideLayouts/slideLayout136.xml"/><Relationship Id="rId13" Type="http://schemas.openxmlformats.org/officeDocument/2006/relationships/theme" Target="../theme/theme11.xml"/><Relationship Id="rId14" Type="http://schemas.openxmlformats.org/officeDocument/2006/relationships/image" Target="../media/image3.jpeg"/><Relationship Id="rId1" Type="http://schemas.openxmlformats.org/officeDocument/2006/relationships/slideLayout" Target="../slideLayouts/slideLayout125.xml"/><Relationship Id="rId2" Type="http://schemas.openxmlformats.org/officeDocument/2006/relationships/slideLayout" Target="../slideLayouts/slideLayout126.xml"/><Relationship Id="rId3" Type="http://schemas.openxmlformats.org/officeDocument/2006/relationships/slideLayout" Target="../slideLayouts/slideLayout127.xml"/><Relationship Id="rId4" Type="http://schemas.openxmlformats.org/officeDocument/2006/relationships/slideLayout" Target="../slideLayouts/slideLayout128.xml"/><Relationship Id="rId5" Type="http://schemas.openxmlformats.org/officeDocument/2006/relationships/slideLayout" Target="../slideLayouts/slideLayout129.xml"/><Relationship Id="rId6" Type="http://schemas.openxmlformats.org/officeDocument/2006/relationships/slideLayout" Target="../slideLayouts/slideLayout130.xml"/><Relationship Id="rId7" Type="http://schemas.openxmlformats.org/officeDocument/2006/relationships/slideLayout" Target="../slideLayouts/slideLayout131.xml"/><Relationship Id="rId8" Type="http://schemas.openxmlformats.org/officeDocument/2006/relationships/slideLayout" Target="../slideLayouts/slideLayout132.xml"/><Relationship Id="rId9" Type="http://schemas.openxmlformats.org/officeDocument/2006/relationships/slideLayout" Target="../slideLayouts/slideLayout133.xml"/><Relationship Id="rId10" Type="http://schemas.openxmlformats.org/officeDocument/2006/relationships/slideLayout" Target="../slideLayouts/slideLayout134.xml"/></Relationships>
</file>

<file path=ppt/slideMasters/_rels/slideMaster1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47.xml"/><Relationship Id="rId12" Type="http://schemas.openxmlformats.org/officeDocument/2006/relationships/slideLayout" Target="../slideLayouts/slideLayout148.xml"/><Relationship Id="rId13" Type="http://schemas.openxmlformats.org/officeDocument/2006/relationships/slideLayout" Target="../slideLayouts/slideLayout149.xml"/><Relationship Id="rId14" Type="http://schemas.openxmlformats.org/officeDocument/2006/relationships/theme" Target="../theme/theme12.xml"/><Relationship Id="rId1" Type="http://schemas.openxmlformats.org/officeDocument/2006/relationships/slideLayout" Target="../slideLayouts/slideLayout137.xml"/><Relationship Id="rId2" Type="http://schemas.openxmlformats.org/officeDocument/2006/relationships/slideLayout" Target="../slideLayouts/slideLayout138.xml"/><Relationship Id="rId3" Type="http://schemas.openxmlformats.org/officeDocument/2006/relationships/slideLayout" Target="../slideLayouts/slideLayout139.xml"/><Relationship Id="rId4" Type="http://schemas.openxmlformats.org/officeDocument/2006/relationships/slideLayout" Target="../slideLayouts/slideLayout140.xml"/><Relationship Id="rId5" Type="http://schemas.openxmlformats.org/officeDocument/2006/relationships/slideLayout" Target="../slideLayouts/slideLayout141.xml"/><Relationship Id="rId6" Type="http://schemas.openxmlformats.org/officeDocument/2006/relationships/slideLayout" Target="../slideLayouts/slideLayout142.xml"/><Relationship Id="rId7" Type="http://schemas.openxmlformats.org/officeDocument/2006/relationships/slideLayout" Target="../slideLayouts/slideLayout143.xml"/><Relationship Id="rId8" Type="http://schemas.openxmlformats.org/officeDocument/2006/relationships/slideLayout" Target="../slideLayouts/slideLayout144.xml"/><Relationship Id="rId9" Type="http://schemas.openxmlformats.org/officeDocument/2006/relationships/slideLayout" Target="../slideLayouts/slideLayout145.xml"/><Relationship Id="rId10" Type="http://schemas.openxmlformats.org/officeDocument/2006/relationships/slideLayout" Target="../slideLayouts/slideLayout146.xml"/></Relationships>
</file>

<file path=ppt/slideMasters/_rels/slideMaster1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60.xml"/><Relationship Id="rId12" Type="http://schemas.openxmlformats.org/officeDocument/2006/relationships/slideLayout" Target="../slideLayouts/slideLayout161.xml"/><Relationship Id="rId13" Type="http://schemas.openxmlformats.org/officeDocument/2006/relationships/slideLayout" Target="../slideLayouts/slideLayout162.xml"/><Relationship Id="rId14" Type="http://schemas.openxmlformats.org/officeDocument/2006/relationships/theme" Target="../theme/theme13.xml"/><Relationship Id="rId1" Type="http://schemas.openxmlformats.org/officeDocument/2006/relationships/slideLayout" Target="../slideLayouts/slideLayout150.xml"/><Relationship Id="rId2" Type="http://schemas.openxmlformats.org/officeDocument/2006/relationships/slideLayout" Target="../slideLayouts/slideLayout151.xml"/><Relationship Id="rId3" Type="http://schemas.openxmlformats.org/officeDocument/2006/relationships/slideLayout" Target="../slideLayouts/slideLayout152.xml"/><Relationship Id="rId4" Type="http://schemas.openxmlformats.org/officeDocument/2006/relationships/slideLayout" Target="../slideLayouts/slideLayout153.xml"/><Relationship Id="rId5" Type="http://schemas.openxmlformats.org/officeDocument/2006/relationships/slideLayout" Target="../slideLayouts/slideLayout154.xml"/><Relationship Id="rId6" Type="http://schemas.openxmlformats.org/officeDocument/2006/relationships/slideLayout" Target="../slideLayouts/slideLayout155.xml"/><Relationship Id="rId7" Type="http://schemas.openxmlformats.org/officeDocument/2006/relationships/slideLayout" Target="../slideLayouts/slideLayout156.xml"/><Relationship Id="rId8" Type="http://schemas.openxmlformats.org/officeDocument/2006/relationships/slideLayout" Target="../slideLayouts/slideLayout157.xml"/><Relationship Id="rId9" Type="http://schemas.openxmlformats.org/officeDocument/2006/relationships/slideLayout" Target="../slideLayouts/slideLayout158.xml"/><Relationship Id="rId10" Type="http://schemas.openxmlformats.org/officeDocument/2006/relationships/slideLayout" Target="../slideLayouts/slideLayout159.xml"/></Relationships>
</file>

<file path=ppt/slideMasters/_rels/slideMaster1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73.xml"/><Relationship Id="rId12" Type="http://schemas.openxmlformats.org/officeDocument/2006/relationships/slideLayout" Target="../slideLayouts/slideLayout174.xml"/><Relationship Id="rId13" Type="http://schemas.openxmlformats.org/officeDocument/2006/relationships/slideLayout" Target="../slideLayouts/slideLayout175.xml"/><Relationship Id="rId14" Type="http://schemas.openxmlformats.org/officeDocument/2006/relationships/theme" Target="../theme/theme14.xml"/><Relationship Id="rId1" Type="http://schemas.openxmlformats.org/officeDocument/2006/relationships/slideLayout" Target="../slideLayouts/slideLayout163.xml"/><Relationship Id="rId2" Type="http://schemas.openxmlformats.org/officeDocument/2006/relationships/slideLayout" Target="../slideLayouts/slideLayout164.xml"/><Relationship Id="rId3" Type="http://schemas.openxmlformats.org/officeDocument/2006/relationships/slideLayout" Target="../slideLayouts/slideLayout165.xml"/><Relationship Id="rId4" Type="http://schemas.openxmlformats.org/officeDocument/2006/relationships/slideLayout" Target="../slideLayouts/slideLayout166.xml"/><Relationship Id="rId5" Type="http://schemas.openxmlformats.org/officeDocument/2006/relationships/slideLayout" Target="../slideLayouts/slideLayout167.xml"/><Relationship Id="rId6" Type="http://schemas.openxmlformats.org/officeDocument/2006/relationships/slideLayout" Target="../slideLayouts/slideLayout168.xml"/><Relationship Id="rId7" Type="http://schemas.openxmlformats.org/officeDocument/2006/relationships/slideLayout" Target="../slideLayouts/slideLayout169.xml"/><Relationship Id="rId8" Type="http://schemas.openxmlformats.org/officeDocument/2006/relationships/slideLayout" Target="../slideLayouts/slideLayout170.xml"/><Relationship Id="rId9" Type="http://schemas.openxmlformats.org/officeDocument/2006/relationships/slideLayout" Target="../slideLayouts/slideLayout171.xml"/><Relationship Id="rId10" Type="http://schemas.openxmlformats.org/officeDocument/2006/relationships/slideLayout" Target="../slideLayouts/slideLayout172.xml"/></Relationships>
</file>

<file path=ppt/slideMasters/_rels/slideMaster1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86.xml"/><Relationship Id="rId12" Type="http://schemas.openxmlformats.org/officeDocument/2006/relationships/slideLayout" Target="../slideLayouts/slideLayout187.xml"/><Relationship Id="rId13" Type="http://schemas.openxmlformats.org/officeDocument/2006/relationships/theme" Target="../theme/theme15.xml"/><Relationship Id="rId14" Type="http://schemas.openxmlformats.org/officeDocument/2006/relationships/image" Target="../media/image3.jpeg"/><Relationship Id="rId1" Type="http://schemas.openxmlformats.org/officeDocument/2006/relationships/slideLayout" Target="../slideLayouts/slideLayout176.xml"/><Relationship Id="rId2" Type="http://schemas.openxmlformats.org/officeDocument/2006/relationships/slideLayout" Target="../slideLayouts/slideLayout177.xml"/><Relationship Id="rId3" Type="http://schemas.openxmlformats.org/officeDocument/2006/relationships/slideLayout" Target="../slideLayouts/slideLayout178.xml"/><Relationship Id="rId4" Type="http://schemas.openxmlformats.org/officeDocument/2006/relationships/slideLayout" Target="../slideLayouts/slideLayout179.xml"/><Relationship Id="rId5" Type="http://schemas.openxmlformats.org/officeDocument/2006/relationships/slideLayout" Target="../slideLayouts/slideLayout180.xml"/><Relationship Id="rId6" Type="http://schemas.openxmlformats.org/officeDocument/2006/relationships/slideLayout" Target="../slideLayouts/slideLayout181.xml"/><Relationship Id="rId7" Type="http://schemas.openxmlformats.org/officeDocument/2006/relationships/slideLayout" Target="../slideLayouts/slideLayout182.xml"/><Relationship Id="rId8" Type="http://schemas.openxmlformats.org/officeDocument/2006/relationships/slideLayout" Target="../slideLayouts/slideLayout183.xml"/><Relationship Id="rId9" Type="http://schemas.openxmlformats.org/officeDocument/2006/relationships/slideLayout" Target="../slideLayouts/slideLayout184.xml"/><Relationship Id="rId10" Type="http://schemas.openxmlformats.org/officeDocument/2006/relationships/slideLayout" Target="../slideLayouts/slideLayout185.xml"/></Relationships>
</file>

<file path=ppt/slideMasters/_rels/slideMaster1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98.xml"/><Relationship Id="rId12" Type="http://schemas.openxmlformats.org/officeDocument/2006/relationships/slideLayout" Target="../slideLayouts/slideLayout199.xml"/><Relationship Id="rId13" Type="http://schemas.openxmlformats.org/officeDocument/2006/relationships/theme" Target="../theme/theme16.xml"/><Relationship Id="rId14" Type="http://schemas.openxmlformats.org/officeDocument/2006/relationships/image" Target="../media/image3.jpeg"/><Relationship Id="rId1" Type="http://schemas.openxmlformats.org/officeDocument/2006/relationships/slideLayout" Target="../slideLayouts/slideLayout188.xml"/><Relationship Id="rId2" Type="http://schemas.openxmlformats.org/officeDocument/2006/relationships/slideLayout" Target="../slideLayouts/slideLayout189.xml"/><Relationship Id="rId3" Type="http://schemas.openxmlformats.org/officeDocument/2006/relationships/slideLayout" Target="../slideLayouts/slideLayout190.xml"/><Relationship Id="rId4" Type="http://schemas.openxmlformats.org/officeDocument/2006/relationships/slideLayout" Target="../slideLayouts/slideLayout191.xml"/><Relationship Id="rId5" Type="http://schemas.openxmlformats.org/officeDocument/2006/relationships/slideLayout" Target="../slideLayouts/slideLayout192.xml"/><Relationship Id="rId6" Type="http://schemas.openxmlformats.org/officeDocument/2006/relationships/slideLayout" Target="../slideLayouts/slideLayout193.xml"/><Relationship Id="rId7" Type="http://schemas.openxmlformats.org/officeDocument/2006/relationships/slideLayout" Target="../slideLayouts/slideLayout194.xml"/><Relationship Id="rId8" Type="http://schemas.openxmlformats.org/officeDocument/2006/relationships/slideLayout" Target="../slideLayouts/slideLayout195.xml"/><Relationship Id="rId9" Type="http://schemas.openxmlformats.org/officeDocument/2006/relationships/slideLayout" Target="../slideLayouts/slideLayout196.xml"/><Relationship Id="rId10" Type="http://schemas.openxmlformats.org/officeDocument/2006/relationships/slideLayout" Target="../slideLayouts/slideLayout197.xml"/></Relationships>
</file>

<file path=ppt/slideMasters/_rels/slideMaster1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10.xml"/><Relationship Id="rId12" Type="http://schemas.openxmlformats.org/officeDocument/2006/relationships/theme" Target="../theme/theme17.xml"/><Relationship Id="rId13" Type="http://schemas.openxmlformats.org/officeDocument/2006/relationships/image" Target="../media/image3.jpeg"/><Relationship Id="rId1" Type="http://schemas.openxmlformats.org/officeDocument/2006/relationships/slideLayout" Target="../slideLayouts/slideLayout200.xml"/><Relationship Id="rId2" Type="http://schemas.openxmlformats.org/officeDocument/2006/relationships/slideLayout" Target="../slideLayouts/slideLayout201.xml"/><Relationship Id="rId3" Type="http://schemas.openxmlformats.org/officeDocument/2006/relationships/slideLayout" Target="../slideLayouts/slideLayout202.xml"/><Relationship Id="rId4" Type="http://schemas.openxmlformats.org/officeDocument/2006/relationships/slideLayout" Target="../slideLayouts/slideLayout203.xml"/><Relationship Id="rId5" Type="http://schemas.openxmlformats.org/officeDocument/2006/relationships/slideLayout" Target="../slideLayouts/slideLayout204.xml"/><Relationship Id="rId6" Type="http://schemas.openxmlformats.org/officeDocument/2006/relationships/slideLayout" Target="../slideLayouts/slideLayout205.xml"/><Relationship Id="rId7" Type="http://schemas.openxmlformats.org/officeDocument/2006/relationships/slideLayout" Target="../slideLayouts/slideLayout206.xml"/><Relationship Id="rId8" Type="http://schemas.openxmlformats.org/officeDocument/2006/relationships/slideLayout" Target="../slideLayouts/slideLayout207.xml"/><Relationship Id="rId9" Type="http://schemas.openxmlformats.org/officeDocument/2006/relationships/slideLayout" Target="../slideLayouts/slideLayout208.xml"/><Relationship Id="rId10" Type="http://schemas.openxmlformats.org/officeDocument/2006/relationships/slideLayout" Target="../slideLayouts/slideLayout209.xml"/></Relationships>
</file>

<file path=ppt/slideMasters/_rels/slideMaster1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1.xml"/><Relationship Id="rId12" Type="http://schemas.openxmlformats.org/officeDocument/2006/relationships/theme" Target="../theme/theme18.xml"/><Relationship Id="rId1" Type="http://schemas.openxmlformats.org/officeDocument/2006/relationships/slideLayout" Target="../slideLayouts/slideLayout211.xml"/><Relationship Id="rId2" Type="http://schemas.openxmlformats.org/officeDocument/2006/relationships/slideLayout" Target="../slideLayouts/slideLayout212.xml"/><Relationship Id="rId3" Type="http://schemas.openxmlformats.org/officeDocument/2006/relationships/slideLayout" Target="../slideLayouts/slideLayout213.xml"/><Relationship Id="rId4" Type="http://schemas.openxmlformats.org/officeDocument/2006/relationships/slideLayout" Target="../slideLayouts/slideLayout214.xml"/><Relationship Id="rId5" Type="http://schemas.openxmlformats.org/officeDocument/2006/relationships/slideLayout" Target="../slideLayouts/slideLayout215.xml"/><Relationship Id="rId6" Type="http://schemas.openxmlformats.org/officeDocument/2006/relationships/slideLayout" Target="../slideLayouts/slideLayout216.xml"/><Relationship Id="rId7" Type="http://schemas.openxmlformats.org/officeDocument/2006/relationships/slideLayout" Target="../slideLayouts/slideLayout217.xml"/><Relationship Id="rId8" Type="http://schemas.openxmlformats.org/officeDocument/2006/relationships/slideLayout" Target="../slideLayouts/slideLayout218.xml"/><Relationship Id="rId9" Type="http://schemas.openxmlformats.org/officeDocument/2006/relationships/slideLayout" Target="../slideLayouts/slideLayout219.xml"/><Relationship Id="rId10" Type="http://schemas.openxmlformats.org/officeDocument/2006/relationships/slideLayout" Target="../slideLayouts/slideLayout220.xml"/></Relationships>
</file>

<file path=ppt/slideMasters/_rels/slideMaster19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32.xml"/><Relationship Id="rId12" Type="http://schemas.openxmlformats.org/officeDocument/2006/relationships/slideLayout" Target="../slideLayouts/slideLayout233.xml"/><Relationship Id="rId13" Type="http://schemas.openxmlformats.org/officeDocument/2006/relationships/theme" Target="../theme/theme19.xml"/><Relationship Id="rId14" Type="http://schemas.openxmlformats.org/officeDocument/2006/relationships/image" Target="../media/image3.jpeg"/><Relationship Id="rId1" Type="http://schemas.openxmlformats.org/officeDocument/2006/relationships/slideLayout" Target="../slideLayouts/slideLayout222.xml"/><Relationship Id="rId2" Type="http://schemas.openxmlformats.org/officeDocument/2006/relationships/slideLayout" Target="../slideLayouts/slideLayout223.xml"/><Relationship Id="rId3" Type="http://schemas.openxmlformats.org/officeDocument/2006/relationships/slideLayout" Target="../slideLayouts/slideLayout224.xml"/><Relationship Id="rId4" Type="http://schemas.openxmlformats.org/officeDocument/2006/relationships/slideLayout" Target="../slideLayouts/slideLayout225.xml"/><Relationship Id="rId5" Type="http://schemas.openxmlformats.org/officeDocument/2006/relationships/slideLayout" Target="../slideLayouts/slideLayout226.xml"/><Relationship Id="rId6" Type="http://schemas.openxmlformats.org/officeDocument/2006/relationships/slideLayout" Target="../slideLayouts/slideLayout227.xml"/><Relationship Id="rId7" Type="http://schemas.openxmlformats.org/officeDocument/2006/relationships/slideLayout" Target="../slideLayouts/slideLayout228.xml"/><Relationship Id="rId8" Type="http://schemas.openxmlformats.org/officeDocument/2006/relationships/slideLayout" Target="../slideLayouts/slideLayout229.xml"/><Relationship Id="rId9" Type="http://schemas.openxmlformats.org/officeDocument/2006/relationships/slideLayout" Target="../slideLayouts/slideLayout230.xml"/><Relationship Id="rId10" Type="http://schemas.openxmlformats.org/officeDocument/2006/relationships/slideLayout" Target="../slideLayouts/slideLayout231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26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20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44.xml"/><Relationship Id="rId12" Type="http://schemas.openxmlformats.org/officeDocument/2006/relationships/theme" Target="../theme/theme20.xml"/><Relationship Id="rId1" Type="http://schemas.openxmlformats.org/officeDocument/2006/relationships/slideLayout" Target="../slideLayouts/slideLayout234.xml"/><Relationship Id="rId2" Type="http://schemas.openxmlformats.org/officeDocument/2006/relationships/slideLayout" Target="../slideLayouts/slideLayout235.xml"/><Relationship Id="rId3" Type="http://schemas.openxmlformats.org/officeDocument/2006/relationships/slideLayout" Target="../slideLayouts/slideLayout236.xml"/><Relationship Id="rId4" Type="http://schemas.openxmlformats.org/officeDocument/2006/relationships/slideLayout" Target="../slideLayouts/slideLayout237.xml"/><Relationship Id="rId5" Type="http://schemas.openxmlformats.org/officeDocument/2006/relationships/slideLayout" Target="../slideLayouts/slideLayout238.xml"/><Relationship Id="rId6" Type="http://schemas.openxmlformats.org/officeDocument/2006/relationships/slideLayout" Target="../slideLayouts/slideLayout239.xml"/><Relationship Id="rId7" Type="http://schemas.openxmlformats.org/officeDocument/2006/relationships/slideLayout" Target="../slideLayouts/slideLayout240.xml"/><Relationship Id="rId8" Type="http://schemas.openxmlformats.org/officeDocument/2006/relationships/slideLayout" Target="../slideLayouts/slideLayout241.xml"/><Relationship Id="rId9" Type="http://schemas.openxmlformats.org/officeDocument/2006/relationships/slideLayout" Target="../slideLayouts/slideLayout242.xml"/><Relationship Id="rId10" Type="http://schemas.openxmlformats.org/officeDocument/2006/relationships/slideLayout" Target="../slideLayouts/slideLayout243.xml"/></Relationships>
</file>

<file path=ppt/slideMasters/_rels/slideMaster2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55.xml"/><Relationship Id="rId12" Type="http://schemas.openxmlformats.org/officeDocument/2006/relationships/theme" Target="../theme/theme21.xml"/><Relationship Id="rId1" Type="http://schemas.openxmlformats.org/officeDocument/2006/relationships/slideLayout" Target="../slideLayouts/slideLayout245.xml"/><Relationship Id="rId2" Type="http://schemas.openxmlformats.org/officeDocument/2006/relationships/slideLayout" Target="../slideLayouts/slideLayout246.xml"/><Relationship Id="rId3" Type="http://schemas.openxmlformats.org/officeDocument/2006/relationships/slideLayout" Target="../slideLayouts/slideLayout247.xml"/><Relationship Id="rId4" Type="http://schemas.openxmlformats.org/officeDocument/2006/relationships/slideLayout" Target="../slideLayouts/slideLayout248.xml"/><Relationship Id="rId5" Type="http://schemas.openxmlformats.org/officeDocument/2006/relationships/slideLayout" Target="../slideLayouts/slideLayout249.xml"/><Relationship Id="rId6" Type="http://schemas.openxmlformats.org/officeDocument/2006/relationships/slideLayout" Target="../slideLayouts/slideLayout250.xml"/><Relationship Id="rId7" Type="http://schemas.openxmlformats.org/officeDocument/2006/relationships/slideLayout" Target="../slideLayouts/slideLayout251.xml"/><Relationship Id="rId8" Type="http://schemas.openxmlformats.org/officeDocument/2006/relationships/slideLayout" Target="../slideLayouts/slideLayout252.xml"/><Relationship Id="rId9" Type="http://schemas.openxmlformats.org/officeDocument/2006/relationships/slideLayout" Target="../slideLayouts/slideLayout253.xml"/><Relationship Id="rId10" Type="http://schemas.openxmlformats.org/officeDocument/2006/relationships/slideLayout" Target="../slideLayouts/slideLayout254.xml"/></Relationships>
</file>

<file path=ppt/slideMasters/_rels/slideMaster2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66.xml"/><Relationship Id="rId12" Type="http://schemas.openxmlformats.org/officeDocument/2006/relationships/theme" Target="../theme/theme22.xml"/><Relationship Id="rId1" Type="http://schemas.openxmlformats.org/officeDocument/2006/relationships/slideLayout" Target="../slideLayouts/slideLayout256.xml"/><Relationship Id="rId2" Type="http://schemas.openxmlformats.org/officeDocument/2006/relationships/slideLayout" Target="../slideLayouts/slideLayout257.xml"/><Relationship Id="rId3" Type="http://schemas.openxmlformats.org/officeDocument/2006/relationships/slideLayout" Target="../slideLayouts/slideLayout258.xml"/><Relationship Id="rId4" Type="http://schemas.openxmlformats.org/officeDocument/2006/relationships/slideLayout" Target="../slideLayouts/slideLayout259.xml"/><Relationship Id="rId5" Type="http://schemas.openxmlformats.org/officeDocument/2006/relationships/slideLayout" Target="../slideLayouts/slideLayout260.xml"/><Relationship Id="rId6" Type="http://schemas.openxmlformats.org/officeDocument/2006/relationships/slideLayout" Target="../slideLayouts/slideLayout261.xml"/><Relationship Id="rId7" Type="http://schemas.openxmlformats.org/officeDocument/2006/relationships/slideLayout" Target="../slideLayouts/slideLayout262.xml"/><Relationship Id="rId8" Type="http://schemas.openxmlformats.org/officeDocument/2006/relationships/slideLayout" Target="../slideLayouts/slideLayout263.xml"/><Relationship Id="rId9" Type="http://schemas.openxmlformats.org/officeDocument/2006/relationships/slideLayout" Target="../slideLayouts/slideLayout264.xml"/><Relationship Id="rId10" Type="http://schemas.openxmlformats.org/officeDocument/2006/relationships/slideLayout" Target="../slideLayouts/slideLayout265.xml"/></Relationships>
</file>

<file path=ppt/slideMasters/_rels/slideMaster2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77.xml"/><Relationship Id="rId12" Type="http://schemas.openxmlformats.org/officeDocument/2006/relationships/slideLayout" Target="../slideLayouts/slideLayout278.xml"/><Relationship Id="rId13" Type="http://schemas.openxmlformats.org/officeDocument/2006/relationships/slideLayout" Target="../slideLayouts/slideLayout279.xml"/><Relationship Id="rId14" Type="http://schemas.openxmlformats.org/officeDocument/2006/relationships/theme" Target="../theme/theme23.xml"/><Relationship Id="rId15" Type="http://schemas.openxmlformats.org/officeDocument/2006/relationships/image" Target="../media/image5.png"/><Relationship Id="rId1" Type="http://schemas.openxmlformats.org/officeDocument/2006/relationships/slideLayout" Target="../slideLayouts/slideLayout267.xml"/><Relationship Id="rId2" Type="http://schemas.openxmlformats.org/officeDocument/2006/relationships/slideLayout" Target="../slideLayouts/slideLayout268.xml"/><Relationship Id="rId3" Type="http://schemas.openxmlformats.org/officeDocument/2006/relationships/slideLayout" Target="../slideLayouts/slideLayout269.xml"/><Relationship Id="rId4" Type="http://schemas.openxmlformats.org/officeDocument/2006/relationships/slideLayout" Target="../slideLayouts/slideLayout270.xml"/><Relationship Id="rId5" Type="http://schemas.openxmlformats.org/officeDocument/2006/relationships/slideLayout" Target="../slideLayouts/slideLayout271.xml"/><Relationship Id="rId6" Type="http://schemas.openxmlformats.org/officeDocument/2006/relationships/slideLayout" Target="../slideLayouts/slideLayout272.xml"/><Relationship Id="rId7" Type="http://schemas.openxmlformats.org/officeDocument/2006/relationships/slideLayout" Target="../slideLayouts/slideLayout273.xml"/><Relationship Id="rId8" Type="http://schemas.openxmlformats.org/officeDocument/2006/relationships/slideLayout" Target="../slideLayouts/slideLayout274.xml"/><Relationship Id="rId9" Type="http://schemas.openxmlformats.org/officeDocument/2006/relationships/slideLayout" Target="../slideLayouts/slideLayout275.xml"/><Relationship Id="rId10" Type="http://schemas.openxmlformats.org/officeDocument/2006/relationships/slideLayout" Target="../slideLayouts/slideLayout276.xml"/></Relationships>
</file>

<file path=ppt/slideMasters/_rels/slideMaster2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90.xml"/><Relationship Id="rId12" Type="http://schemas.openxmlformats.org/officeDocument/2006/relationships/slideLayout" Target="../slideLayouts/slideLayout291.xml"/><Relationship Id="rId13" Type="http://schemas.openxmlformats.org/officeDocument/2006/relationships/slideLayout" Target="../slideLayouts/slideLayout292.xml"/><Relationship Id="rId14" Type="http://schemas.openxmlformats.org/officeDocument/2006/relationships/theme" Target="../theme/theme24.xml"/><Relationship Id="rId15" Type="http://schemas.openxmlformats.org/officeDocument/2006/relationships/image" Target="../media/image5.png"/><Relationship Id="rId1" Type="http://schemas.openxmlformats.org/officeDocument/2006/relationships/slideLayout" Target="../slideLayouts/slideLayout280.xml"/><Relationship Id="rId2" Type="http://schemas.openxmlformats.org/officeDocument/2006/relationships/slideLayout" Target="../slideLayouts/slideLayout281.xml"/><Relationship Id="rId3" Type="http://schemas.openxmlformats.org/officeDocument/2006/relationships/slideLayout" Target="../slideLayouts/slideLayout282.xml"/><Relationship Id="rId4" Type="http://schemas.openxmlformats.org/officeDocument/2006/relationships/slideLayout" Target="../slideLayouts/slideLayout283.xml"/><Relationship Id="rId5" Type="http://schemas.openxmlformats.org/officeDocument/2006/relationships/slideLayout" Target="../slideLayouts/slideLayout284.xml"/><Relationship Id="rId6" Type="http://schemas.openxmlformats.org/officeDocument/2006/relationships/slideLayout" Target="../slideLayouts/slideLayout285.xml"/><Relationship Id="rId7" Type="http://schemas.openxmlformats.org/officeDocument/2006/relationships/slideLayout" Target="../slideLayouts/slideLayout286.xml"/><Relationship Id="rId8" Type="http://schemas.openxmlformats.org/officeDocument/2006/relationships/slideLayout" Target="../slideLayouts/slideLayout287.xml"/><Relationship Id="rId9" Type="http://schemas.openxmlformats.org/officeDocument/2006/relationships/slideLayout" Target="../slideLayouts/slideLayout288.xml"/><Relationship Id="rId10" Type="http://schemas.openxmlformats.org/officeDocument/2006/relationships/slideLayout" Target="../slideLayouts/slideLayout289.xml"/></Relationships>
</file>

<file path=ppt/slideMasters/_rels/slideMaster2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03.xml"/><Relationship Id="rId12" Type="http://schemas.openxmlformats.org/officeDocument/2006/relationships/slideLayout" Target="../slideLayouts/slideLayout304.xml"/><Relationship Id="rId13" Type="http://schemas.openxmlformats.org/officeDocument/2006/relationships/slideLayout" Target="../slideLayouts/slideLayout305.xml"/><Relationship Id="rId14" Type="http://schemas.openxmlformats.org/officeDocument/2006/relationships/theme" Target="../theme/theme25.xml"/><Relationship Id="rId15" Type="http://schemas.openxmlformats.org/officeDocument/2006/relationships/image" Target="../media/image5.png"/><Relationship Id="rId1" Type="http://schemas.openxmlformats.org/officeDocument/2006/relationships/slideLayout" Target="../slideLayouts/slideLayout293.xml"/><Relationship Id="rId2" Type="http://schemas.openxmlformats.org/officeDocument/2006/relationships/slideLayout" Target="../slideLayouts/slideLayout294.xml"/><Relationship Id="rId3" Type="http://schemas.openxmlformats.org/officeDocument/2006/relationships/slideLayout" Target="../slideLayouts/slideLayout295.xml"/><Relationship Id="rId4" Type="http://schemas.openxmlformats.org/officeDocument/2006/relationships/slideLayout" Target="../slideLayouts/slideLayout296.xml"/><Relationship Id="rId5" Type="http://schemas.openxmlformats.org/officeDocument/2006/relationships/slideLayout" Target="../slideLayouts/slideLayout297.xml"/><Relationship Id="rId6" Type="http://schemas.openxmlformats.org/officeDocument/2006/relationships/slideLayout" Target="../slideLayouts/slideLayout298.xml"/><Relationship Id="rId7" Type="http://schemas.openxmlformats.org/officeDocument/2006/relationships/slideLayout" Target="../slideLayouts/slideLayout299.xml"/><Relationship Id="rId8" Type="http://schemas.openxmlformats.org/officeDocument/2006/relationships/slideLayout" Target="../slideLayouts/slideLayout300.xml"/><Relationship Id="rId9" Type="http://schemas.openxmlformats.org/officeDocument/2006/relationships/slideLayout" Target="../slideLayouts/slideLayout301.xml"/><Relationship Id="rId10" Type="http://schemas.openxmlformats.org/officeDocument/2006/relationships/slideLayout" Target="../slideLayouts/slideLayout302.xml"/></Relationships>
</file>

<file path=ppt/slideMasters/_rels/slideMaster2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16.xml"/><Relationship Id="rId12" Type="http://schemas.openxmlformats.org/officeDocument/2006/relationships/slideLayout" Target="../slideLayouts/slideLayout317.xml"/><Relationship Id="rId13" Type="http://schemas.openxmlformats.org/officeDocument/2006/relationships/slideLayout" Target="../slideLayouts/slideLayout318.xml"/><Relationship Id="rId14" Type="http://schemas.openxmlformats.org/officeDocument/2006/relationships/theme" Target="../theme/theme26.xml"/><Relationship Id="rId15" Type="http://schemas.openxmlformats.org/officeDocument/2006/relationships/image" Target="../media/image5.png"/><Relationship Id="rId1" Type="http://schemas.openxmlformats.org/officeDocument/2006/relationships/slideLayout" Target="../slideLayouts/slideLayout306.xml"/><Relationship Id="rId2" Type="http://schemas.openxmlformats.org/officeDocument/2006/relationships/slideLayout" Target="../slideLayouts/slideLayout307.xml"/><Relationship Id="rId3" Type="http://schemas.openxmlformats.org/officeDocument/2006/relationships/slideLayout" Target="../slideLayouts/slideLayout308.xml"/><Relationship Id="rId4" Type="http://schemas.openxmlformats.org/officeDocument/2006/relationships/slideLayout" Target="../slideLayouts/slideLayout309.xml"/><Relationship Id="rId5" Type="http://schemas.openxmlformats.org/officeDocument/2006/relationships/slideLayout" Target="../slideLayouts/slideLayout310.xml"/><Relationship Id="rId6" Type="http://schemas.openxmlformats.org/officeDocument/2006/relationships/slideLayout" Target="../slideLayouts/slideLayout311.xml"/><Relationship Id="rId7" Type="http://schemas.openxmlformats.org/officeDocument/2006/relationships/slideLayout" Target="../slideLayouts/slideLayout312.xml"/><Relationship Id="rId8" Type="http://schemas.openxmlformats.org/officeDocument/2006/relationships/slideLayout" Target="../slideLayouts/slideLayout313.xml"/><Relationship Id="rId9" Type="http://schemas.openxmlformats.org/officeDocument/2006/relationships/slideLayout" Target="../slideLayouts/slideLayout314.xml"/><Relationship Id="rId10" Type="http://schemas.openxmlformats.org/officeDocument/2006/relationships/slideLayout" Target="../slideLayouts/slideLayout315.xml"/></Relationships>
</file>

<file path=ppt/slideMasters/_rels/slideMaster2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29.xml"/><Relationship Id="rId12" Type="http://schemas.openxmlformats.org/officeDocument/2006/relationships/slideLayout" Target="../slideLayouts/slideLayout330.xml"/><Relationship Id="rId13" Type="http://schemas.openxmlformats.org/officeDocument/2006/relationships/slideLayout" Target="../slideLayouts/slideLayout331.xml"/><Relationship Id="rId14" Type="http://schemas.openxmlformats.org/officeDocument/2006/relationships/theme" Target="../theme/theme27.xml"/><Relationship Id="rId15" Type="http://schemas.openxmlformats.org/officeDocument/2006/relationships/image" Target="../media/image5.png"/><Relationship Id="rId1" Type="http://schemas.openxmlformats.org/officeDocument/2006/relationships/slideLayout" Target="../slideLayouts/slideLayout319.xml"/><Relationship Id="rId2" Type="http://schemas.openxmlformats.org/officeDocument/2006/relationships/slideLayout" Target="../slideLayouts/slideLayout320.xml"/><Relationship Id="rId3" Type="http://schemas.openxmlformats.org/officeDocument/2006/relationships/slideLayout" Target="../slideLayouts/slideLayout321.xml"/><Relationship Id="rId4" Type="http://schemas.openxmlformats.org/officeDocument/2006/relationships/slideLayout" Target="../slideLayouts/slideLayout322.xml"/><Relationship Id="rId5" Type="http://schemas.openxmlformats.org/officeDocument/2006/relationships/slideLayout" Target="../slideLayouts/slideLayout323.xml"/><Relationship Id="rId6" Type="http://schemas.openxmlformats.org/officeDocument/2006/relationships/slideLayout" Target="../slideLayouts/slideLayout324.xml"/><Relationship Id="rId7" Type="http://schemas.openxmlformats.org/officeDocument/2006/relationships/slideLayout" Target="../slideLayouts/slideLayout325.xml"/><Relationship Id="rId8" Type="http://schemas.openxmlformats.org/officeDocument/2006/relationships/slideLayout" Target="../slideLayouts/slideLayout326.xml"/><Relationship Id="rId9" Type="http://schemas.openxmlformats.org/officeDocument/2006/relationships/slideLayout" Target="../slideLayouts/slideLayout327.xml"/><Relationship Id="rId10" Type="http://schemas.openxmlformats.org/officeDocument/2006/relationships/slideLayout" Target="../slideLayouts/slideLayout328.xml"/></Relationships>
</file>

<file path=ppt/slideMasters/_rels/slideMaster2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42.xml"/><Relationship Id="rId12" Type="http://schemas.openxmlformats.org/officeDocument/2006/relationships/slideLayout" Target="../slideLayouts/slideLayout343.xml"/><Relationship Id="rId13" Type="http://schemas.openxmlformats.org/officeDocument/2006/relationships/slideLayout" Target="../slideLayouts/slideLayout344.xml"/><Relationship Id="rId14" Type="http://schemas.openxmlformats.org/officeDocument/2006/relationships/theme" Target="../theme/theme28.xml"/><Relationship Id="rId15" Type="http://schemas.openxmlformats.org/officeDocument/2006/relationships/image" Target="../media/image5.png"/><Relationship Id="rId1" Type="http://schemas.openxmlformats.org/officeDocument/2006/relationships/slideLayout" Target="../slideLayouts/slideLayout332.xml"/><Relationship Id="rId2" Type="http://schemas.openxmlformats.org/officeDocument/2006/relationships/slideLayout" Target="../slideLayouts/slideLayout333.xml"/><Relationship Id="rId3" Type="http://schemas.openxmlformats.org/officeDocument/2006/relationships/slideLayout" Target="../slideLayouts/slideLayout334.xml"/><Relationship Id="rId4" Type="http://schemas.openxmlformats.org/officeDocument/2006/relationships/slideLayout" Target="../slideLayouts/slideLayout335.xml"/><Relationship Id="rId5" Type="http://schemas.openxmlformats.org/officeDocument/2006/relationships/slideLayout" Target="../slideLayouts/slideLayout336.xml"/><Relationship Id="rId6" Type="http://schemas.openxmlformats.org/officeDocument/2006/relationships/slideLayout" Target="../slideLayouts/slideLayout337.xml"/><Relationship Id="rId7" Type="http://schemas.openxmlformats.org/officeDocument/2006/relationships/slideLayout" Target="../slideLayouts/slideLayout338.xml"/><Relationship Id="rId8" Type="http://schemas.openxmlformats.org/officeDocument/2006/relationships/slideLayout" Target="../slideLayouts/slideLayout339.xml"/><Relationship Id="rId9" Type="http://schemas.openxmlformats.org/officeDocument/2006/relationships/slideLayout" Target="../slideLayouts/slideLayout340.xml"/><Relationship Id="rId10" Type="http://schemas.openxmlformats.org/officeDocument/2006/relationships/slideLayout" Target="../slideLayouts/slideLayout341.xml"/></Relationships>
</file>

<file path=ppt/slideMasters/_rels/slideMaster29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55.xml"/><Relationship Id="rId12" Type="http://schemas.openxmlformats.org/officeDocument/2006/relationships/slideLayout" Target="../slideLayouts/slideLayout356.xml"/><Relationship Id="rId13" Type="http://schemas.openxmlformats.org/officeDocument/2006/relationships/slideLayout" Target="../slideLayouts/slideLayout357.xml"/><Relationship Id="rId14" Type="http://schemas.openxmlformats.org/officeDocument/2006/relationships/theme" Target="../theme/theme29.xml"/><Relationship Id="rId15" Type="http://schemas.openxmlformats.org/officeDocument/2006/relationships/image" Target="../media/image5.png"/><Relationship Id="rId1" Type="http://schemas.openxmlformats.org/officeDocument/2006/relationships/slideLayout" Target="../slideLayouts/slideLayout345.xml"/><Relationship Id="rId2" Type="http://schemas.openxmlformats.org/officeDocument/2006/relationships/slideLayout" Target="../slideLayouts/slideLayout346.xml"/><Relationship Id="rId3" Type="http://schemas.openxmlformats.org/officeDocument/2006/relationships/slideLayout" Target="../slideLayouts/slideLayout347.xml"/><Relationship Id="rId4" Type="http://schemas.openxmlformats.org/officeDocument/2006/relationships/slideLayout" Target="../slideLayouts/slideLayout348.xml"/><Relationship Id="rId5" Type="http://schemas.openxmlformats.org/officeDocument/2006/relationships/slideLayout" Target="../slideLayouts/slideLayout349.xml"/><Relationship Id="rId6" Type="http://schemas.openxmlformats.org/officeDocument/2006/relationships/slideLayout" Target="../slideLayouts/slideLayout350.xml"/><Relationship Id="rId7" Type="http://schemas.openxmlformats.org/officeDocument/2006/relationships/slideLayout" Target="../slideLayouts/slideLayout351.xml"/><Relationship Id="rId8" Type="http://schemas.openxmlformats.org/officeDocument/2006/relationships/slideLayout" Target="../slideLayouts/slideLayout352.xml"/><Relationship Id="rId9" Type="http://schemas.openxmlformats.org/officeDocument/2006/relationships/slideLayout" Target="../slideLayouts/slideLayout353.xml"/><Relationship Id="rId10" Type="http://schemas.openxmlformats.org/officeDocument/2006/relationships/slideLayout" Target="../slideLayouts/slideLayout354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7.xml"/><Relationship Id="rId12" Type="http://schemas.openxmlformats.org/officeDocument/2006/relationships/theme" Target="../theme/theme3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9.xml"/><Relationship Id="rId4" Type="http://schemas.openxmlformats.org/officeDocument/2006/relationships/slideLayout" Target="../slideLayouts/slideLayout30.xml"/><Relationship Id="rId5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3.xml"/><Relationship Id="rId8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36.xml"/></Relationships>
</file>

<file path=ppt/slideMasters/_rels/slideMaster30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68.xml"/><Relationship Id="rId12" Type="http://schemas.openxmlformats.org/officeDocument/2006/relationships/slideLayout" Target="../slideLayouts/slideLayout369.xml"/><Relationship Id="rId13" Type="http://schemas.openxmlformats.org/officeDocument/2006/relationships/slideLayout" Target="../slideLayouts/slideLayout370.xml"/><Relationship Id="rId14" Type="http://schemas.openxmlformats.org/officeDocument/2006/relationships/theme" Target="../theme/theme30.xml"/><Relationship Id="rId15" Type="http://schemas.openxmlformats.org/officeDocument/2006/relationships/image" Target="../media/image5.png"/><Relationship Id="rId1" Type="http://schemas.openxmlformats.org/officeDocument/2006/relationships/slideLayout" Target="../slideLayouts/slideLayout358.xml"/><Relationship Id="rId2" Type="http://schemas.openxmlformats.org/officeDocument/2006/relationships/slideLayout" Target="../slideLayouts/slideLayout359.xml"/><Relationship Id="rId3" Type="http://schemas.openxmlformats.org/officeDocument/2006/relationships/slideLayout" Target="../slideLayouts/slideLayout360.xml"/><Relationship Id="rId4" Type="http://schemas.openxmlformats.org/officeDocument/2006/relationships/slideLayout" Target="../slideLayouts/slideLayout361.xml"/><Relationship Id="rId5" Type="http://schemas.openxmlformats.org/officeDocument/2006/relationships/slideLayout" Target="../slideLayouts/slideLayout362.xml"/><Relationship Id="rId6" Type="http://schemas.openxmlformats.org/officeDocument/2006/relationships/slideLayout" Target="../slideLayouts/slideLayout363.xml"/><Relationship Id="rId7" Type="http://schemas.openxmlformats.org/officeDocument/2006/relationships/slideLayout" Target="../slideLayouts/slideLayout364.xml"/><Relationship Id="rId8" Type="http://schemas.openxmlformats.org/officeDocument/2006/relationships/slideLayout" Target="../slideLayouts/slideLayout365.xml"/><Relationship Id="rId9" Type="http://schemas.openxmlformats.org/officeDocument/2006/relationships/slideLayout" Target="../slideLayouts/slideLayout366.xml"/><Relationship Id="rId10" Type="http://schemas.openxmlformats.org/officeDocument/2006/relationships/slideLayout" Target="../slideLayouts/slideLayout367.xml"/></Relationships>
</file>

<file path=ppt/slideMasters/_rels/slideMaster3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81.xml"/><Relationship Id="rId12" Type="http://schemas.openxmlformats.org/officeDocument/2006/relationships/slideLayout" Target="../slideLayouts/slideLayout382.xml"/><Relationship Id="rId13" Type="http://schemas.openxmlformats.org/officeDocument/2006/relationships/slideLayout" Target="../slideLayouts/slideLayout383.xml"/><Relationship Id="rId14" Type="http://schemas.openxmlformats.org/officeDocument/2006/relationships/slideLayout" Target="../slideLayouts/slideLayout384.xml"/><Relationship Id="rId15" Type="http://schemas.openxmlformats.org/officeDocument/2006/relationships/slideLayout" Target="../slideLayouts/slideLayout385.xml"/><Relationship Id="rId16" Type="http://schemas.openxmlformats.org/officeDocument/2006/relationships/theme" Target="../theme/theme31.xml"/><Relationship Id="rId1" Type="http://schemas.openxmlformats.org/officeDocument/2006/relationships/slideLayout" Target="../slideLayouts/slideLayout371.xml"/><Relationship Id="rId2" Type="http://schemas.openxmlformats.org/officeDocument/2006/relationships/slideLayout" Target="../slideLayouts/slideLayout372.xml"/><Relationship Id="rId3" Type="http://schemas.openxmlformats.org/officeDocument/2006/relationships/slideLayout" Target="../slideLayouts/slideLayout373.xml"/><Relationship Id="rId4" Type="http://schemas.openxmlformats.org/officeDocument/2006/relationships/slideLayout" Target="../slideLayouts/slideLayout374.xml"/><Relationship Id="rId5" Type="http://schemas.openxmlformats.org/officeDocument/2006/relationships/slideLayout" Target="../slideLayouts/slideLayout375.xml"/><Relationship Id="rId6" Type="http://schemas.openxmlformats.org/officeDocument/2006/relationships/slideLayout" Target="../slideLayouts/slideLayout376.xml"/><Relationship Id="rId7" Type="http://schemas.openxmlformats.org/officeDocument/2006/relationships/slideLayout" Target="../slideLayouts/slideLayout377.xml"/><Relationship Id="rId8" Type="http://schemas.openxmlformats.org/officeDocument/2006/relationships/slideLayout" Target="../slideLayouts/slideLayout378.xml"/><Relationship Id="rId9" Type="http://schemas.openxmlformats.org/officeDocument/2006/relationships/slideLayout" Target="../slideLayouts/slideLayout379.xml"/><Relationship Id="rId10" Type="http://schemas.openxmlformats.org/officeDocument/2006/relationships/slideLayout" Target="../slideLayouts/slideLayout380.xml"/></Relationships>
</file>

<file path=ppt/slideMasters/_rels/slideMaster3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96.xml"/><Relationship Id="rId12" Type="http://schemas.openxmlformats.org/officeDocument/2006/relationships/slideLayout" Target="../slideLayouts/slideLayout397.xml"/><Relationship Id="rId13" Type="http://schemas.openxmlformats.org/officeDocument/2006/relationships/slideLayout" Target="../slideLayouts/slideLayout398.xml"/><Relationship Id="rId14" Type="http://schemas.openxmlformats.org/officeDocument/2006/relationships/slideLayout" Target="../slideLayouts/slideLayout399.xml"/><Relationship Id="rId15" Type="http://schemas.openxmlformats.org/officeDocument/2006/relationships/slideLayout" Target="../slideLayouts/slideLayout400.xml"/><Relationship Id="rId16" Type="http://schemas.openxmlformats.org/officeDocument/2006/relationships/slideLayout" Target="../slideLayouts/slideLayout401.xml"/><Relationship Id="rId17" Type="http://schemas.openxmlformats.org/officeDocument/2006/relationships/theme" Target="../theme/theme32.xml"/><Relationship Id="rId1" Type="http://schemas.openxmlformats.org/officeDocument/2006/relationships/slideLayout" Target="../slideLayouts/slideLayout386.xml"/><Relationship Id="rId2" Type="http://schemas.openxmlformats.org/officeDocument/2006/relationships/slideLayout" Target="../slideLayouts/slideLayout387.xml"/><Relationship Id="rId3" Type="http://schemas.openxmlformats.org/officeDocument/2006/relationships/slideLayout" Target="../slideLayouts/slideLayout388.xml"/><Relationship Id="rId4" Type="http://schemas.openxmlformats.org/officeDocument/2006/relationships/slideLayout" Target="../slideLayouts/slideLayout389.xml"/><Relationship Id="rId5" Type="http://schemas.openxmlformats.org/officeDocument/2006/relationships/slideLayout" Target="../slideLayouts/slideLayout390.xml"/><Relationship Id="rId6" Type="http://schemas.openxmlformats.org/officeDocument/2006/relationships/slideLayout" Target="../slideLayouts/slideLayout391.xml"/><Relationship Id="rId7" Type="http://schemas.openxmlformats.org/officeDocument/2006/relationships/slideLayout" Target="../slideLayouts/slideLayout392.xml"/><Relationship Id="rId8" Type="http://schemas.openxmlformats.org/officeDocument/2006/relationships/slideLayout" Target="../slideLayouts/slideLayout393.xml"/><Relationship Id="rId9" Type="http://schemas.openxmlformats.org/officeDocument/2006/relationships/slideLayout" Target="../slideLayouts/slideLayout394.xml"/><Relationship Id="rId10" Type="http://schemas.openxmlformats.org/officeDocument/2006/relationships/slideLayout" Target="../slideLayouts/slideLayout395.xml"/></Relationships>
</file>

<file path=ppt/slideMasters/_rels/slideMaster3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12.xml"/><Relationship Id="rId12" Type="http://schemas.openxmlformats.org/officeDocument/2006/relationships/slideLayout" Target="../slideLayouts/slideLayout413.xml"/><Relationship Id="rId13" Type="http://schemas.openxmlformats.org/officeDocument/2006/relationships/slideLayout" Target="../slideLayouts/slideLayout414.xml"/><Relationship Id="rId14" Type="http://schemas.openxmlformats.org/officeDocument/2006/relationships/theme" Target="../theme/theme33.xml"/><Relationship Id="rId15" Type="http://schemas.openxmlformats.org/officeDocument/2006/relationships/image" Target="../media/image5.png"/><Relationship Id="rId1" Type="http://schemas.openxmlformats.org/officeDocument/2006/relationships/slideLayout" Target="../slideLayouts/slideLayout402.xml"/><Relationship Id="rId2" Type="http://schemas.openxmlformats.org/officeDocument/2006/relationships/slideLayout" Target="../slideLayouts/slideLayout403.xml"/><Relationship Id="rId3" Type="http://schemas.openxmlformats.org/officeDocument/2006/relationships/slideLayout" Target="../slideLayouts/slideLayout404.xml"/><Relationship Id="rId4" Type="http://schemas.openxmlformats.org/officeDocument/2006/relationships/slideLayout" Target="../slideLayouts/slideLayout405.xml"/><Relationship Id="rId5" Type="http://schemas.openxmlformats.org/officeDocument/2006/relationships/slideLayout" Target="../slideLayouts/slideLayout406.xml"/><Relationship Id="rId6" Type="http://schemas.openxmlformats.org/officeDocument/2006/relationships/slideLayout" Target="../slideLayouts/slideLayout407.xml"/><Relationship Id="rId7" Type="http://schemas.openxmlformats.org/officeDocument/2006/relationships/slideLayout" Target="../slideLayouts/slideLayout408.xml"/><Relationship Id="rId8" Type="http://schemas.openxmlformats.org/officeDocument/2006/relationships/slideLayout" Target="../slideLayouts/slideLayout409.xml"/><Relationship Id="rId9" Type="http://schemas.openxmlformats.org/officeDocument/2006/relationships/slideLayout" Target="../slideLayouts/slideLayout410.xml"/><Relationship Id="rId10" Type="http://schemas.openxmlformats.org/officeDocument/2006/relationships/slideLayout" Target="../slideLayouts/slideLayout411.xml"/></Relationships>
</file>

<file path=ppt/slideMasters/_rels/slideMaster3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25.xml"/><Relationship Id="rId12" Type="http://schemas.openxmlformats.org/officeDocument/2006/relationships/slideLayout" Target="../slideLayouts/slideLayout426.xml"/><Relationship Id="rId13" Type="http://schemas.openxmlformats.org/officeDocument/2006/relationships/slideLayout" Target="../slideLayouts/slideLayout427.xml"/><Relationship Id="rId14" Type="http://schemas.openxmlformats.org/officeDocument/2006/relationships/slideLayout" Target="../slideLayouts/slideLayout428.xml"/><Relationship Id="rId15" Type="http://schemas.openxmlformats.org/officeDocument/2006/relationships/slideLayout" Target="../slideLayouts/slideLayout429.xml"/><Relationship Id="rId16" Type="http://schemas.openxmlformats.org/officeDocument/2006/relationships/theme" Target="../theme/theme34.xml"/><Relationship Id="rId1" Type="http://schemas.openxmlformats.org/officeDocument/2006/relationships/slideLayout" Target="../slideLayouts/slideLayout415.xml"/><Relationship Id="rId2" Type="http://schemas.openxmlformats.org/officeDocument/2006/relationships/slideLayout" Target="../slideLayouts/slideLayout416.xml"/><Relationship Id="rId3" Type="http://schemas.openxmlformats.org/officeDocument/2006/relationships/slideLayout" Target="../slideLayouts/slideLayout417.xml"/><Relationship Id="rId4" Type="http://schemas.openxmlformats.org/officeDocument/2006/relationships/slideLayout" Target="../slideLayouts/slideLayout418.xml"/><Relationship Id="rId5" Type="http://schemas.openxmlformats.org/officeDocument/2006/relationships/slideLayout" Target="../slideLayouts/slideLayout419.xml"/><Relationship Id="rId6" Type="http://schemas.openxmlformats.org/officeDocument/2006/relationships/slideLayout" Target="../slideLayouts/slideLayout420.xml"/><Relationship Id="rId7" Type="http://schemas.openxmlformats.org/officeDocument/2006/relationships/slideLayout" Target="../slideLayouts/slideLayout421.xml"/><Relationship Id="rId8" Type="http://schemas.openxmlformats.org/officeDocument/2006/relationships/slideLayout" Target="../slideLayouts/slideLayout422.xml"/><Relationship Id="rId9" Type="http://schemas.openxmlformats.org/officeDocument/2006/relationships/slideLayout" Target="../slideLayouts/slideLayout423.xml"/><Relationship Id="rId10" Type="http://schemas.openxmlformats.org/officeDocument/2006/relationships/slideLayout" Target="../slideLayouts/slideLayout424.xml"/></Relationships>
</file>

<file path=ppt/slideMasters/_rels/slideMaster3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40.xml"/><Relationship Id="rId12" Type="http://schemas.openxmlformats.org/officeDocument/2006/relationships/slideLayout" Target="../slideLayouts/slideLayout441.xml"/><Relationship Id="rId13" Type="http://schemas.openxmlformats.org/officeDocument/2006/relationships/slideLayout" Target="../slideLayouts/slideLayout442.xml"/><Relationship Id="rId14" Type="http://schemas.openxmlformats.org/officeDocument/2006/relationships/slideLayout" Target="../slideLayouts/slideLayout443.xml"/><Relationship Id="rId15" Type="http://schemas.openxmlformats.org/officeDocument/2006/relationships/slideLayout" Target="../slideLayouts/slideLayout444.xml"/><Relationship Id="rId16" Type="http://schemas.openxmlformats.org/officeDocument/2006/relationships/theme" Target="../theme/theme35.xml"/><Relationship Id="rId1" Type="http://schemas.openxmlformats.org/officeDocument/2006/relationships/slideLayout" Target="../slideLayouts/slideLayout430.xml"/><Relationship Id="rId2" Type="http://schemas.openxmlformats.org/officeDocument/2006/relationships/slideLayout" Target="../slideLayouts/slideLayout431.xml"/><Relationship Id="rId3" Type="http://schemas.openxmlformats.org/officeDocument/2006/relationships/slideLayout" Target="../slideLayouts/slideLayout432.xml"/><Relationship Id="rId4" Type="http://schemas.openxmlformats.org/officeDocument/2006/relationships/slideLayout" Target="../slideLayouts/slideLayout433.xml"/><Relationship Id="rId5" Type="http://schemas.openxmlformats.org/officeDocument/2006/relationships/slideLayout" Target="../slideLayouts/slideLayout434.xml"/><Relationship Id="rId6" Type="http://schemas.openxmlformats.org/officeDocument/2006/relationships/slideLayout" Target="../slideLayouts/slideLayout435.xml"/><Relationship Id="rId7" Type="http://schemas.openxmlformats.org/officeDocument/2006/relationships/slideLayout" Target="../slideLayouts/slideLayout436.xml"/><Relationship Id="rId8" Type="http://schemas.openxmlformats.org/officeDocument/2006/relationships/slideLayout" Target="../slideLayouts/slideLayout437.xml"/><Relationship Id="rId9" Type="http://schemas.openxmlformats.org/officeDocument/2006/relationships/slideLayout" Target="../slideLayouts/slideLayout438.xml"/><Relationship Id="rId10" Type="http://schemas.openxmlformats.org/officeDocument/2006/relationships/slideLayout" Target="../slideLayouts/slideLayout439.xml"/></Relationships>
</file>

<file path=ppt/slideMasters/_rels/slideMaster3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55.xml"/><Relationship Id="rId12" Type="http://schemas.openxmlformats.org/officeDocument/2006/relationships/slideLayout" Target="../slideLayouts/slideLayout456.xml"/><Relationship Id="rId13" Type="http://schemas.openxmlformats.org/officeDocument/2006/relationships/slideLayout" Target="../slideLayouts/slideLayout457.xml"/><Relationship Id="rId14" Type="http://schemas.openxmlformats.org/officeDocument/2006/relationships/slideLayout" Target="../slideLayouts/slideLayout458.xml"/><Relationship Id="rId15" Type="http://schemas.openxmlformats.org/officeDocument/2006/relationships/slideLayout" Target="../slideLayouts/slideLayout459.xml"/><Relationship Id="rId16" Type="http://schemas.openxmlformats.org/officeDocument/2006/relationships/slideLayout" Target="../slideLayouts/slideLayout460.xml"/><Relationship Id="rId17" Type="http://schemas.openxmlformats.org/officeDocument/2006/relationships/theme" Target="../theme/theme36.xml"/><Relationship Id="rId1" Type="http://schemas.openxmlformats.org/officeDocument/2006/relationships/slideLayout" Target="../slideLayouts/slideLayout445.xml"/><Relationship Id="rId2" Type="http://schemas.openxmlformats.org/officeDocument/2006/relationships/slideLayout" Target="../slideLayouts/slideLayout446.xml"/><Relationship Id="rId3" Type="http://schemas.openxmlformats.org/officeDocument/2006/relationships/slideLayout" Target="../slideLayouts/slideLayout447.xml"/><Relationship Id="rId4" Type="http://schemas.openxmlformats.org/officeDocument/2006/relationships/slideLayout" Target="../slideLayouts/slideLayout448.xml"/><Relationship Id="rId5" Type="http://schemas.openxmlformats.org/officeDocument/2006/relationships/slideLayout" Target="../slideLayouts/slideLayout449.xml"/><Relationship Id="rId6" Type="http://schemas.openxmlformats.org/officeDocument/2006/relationships/slideLayout" Target="../slideLayouts/slideLayout450.xml"/><Relationship Id="rId7" Type="http://schemas.openxmlformats.org/officeDocument/2006/relationships/slideLayout" Target="../slideLayouts/slideLayout451.xml"/><Relationship Id="rId8" Type="http://schemas.openxmlformats.org/officeDocument/2006/relationships/slideLayout" Target="../slideLayouts/slideLayout452.xml"/><Relationship Id="rId9" Type="http://schemas.openxmlformats.org/officeDocument/2006/relationships/slideLayout" Target="../slideLayouts/slideLayout453.xml"/><Relationship Id="rId10" Type="http://schemas.openxmlformats.org/officeDocument/2006/relationships/slideLayout" Target="../slideLayouts/slideLayout454.xml"/></Relationships>
</file>

<file path=ppt/slideMasters/_rels/slideMaster3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71.xml"/><Relationship Id="rId12" Type="http://schemas.openxmlformats.org/officeDocument/2006/relationships/slideLayout" Target="../slideLayouts/slideLayout472.xml"/><Relationship Id="rId13" Type="http://schemas.openxmlformats.org/officeDocument/2006/relationships/slideLayout" Target="../slideLayouts/slideLayout473.xml"/><Relationship Id="rId14" Type="http://schemas.openxmlformats.org/officeDocument/2006/relationships/slideLayout" Target="../slideLayouts/slideLayout474.xml"/><Relationship Id="rId15" Type="http://schemas.openxmlformats.org/officeDocument/2006/relationships/slideLayout" Target="../slideLayouts/slideLayout475.xml"/><Relationship Id="rId16" Type="http://schemas.openxmlformats.org/officeDocument/2006/relationships/slideLayout" Target="../slideLayouts/slideLayout476.xml"/><Relationship Id="rId17" Type="http://schemas.openxmlformats.org/officeDocument/2006/relationships/theme" Target="../theme/theme37.xml"/><Relationship Id="rId1" Type="http://schemas.openxmlformats.org/officeDocument/2006/relationships/slideLayout" Target="../slideLayouts/slideLayout461.xml"/><Relationship Id="rId2" Type="http://schemas.openxmlformats.org/officeDocument/2006/relationships/slideLayout" Target="../slideLayouts/slideLayout462.xml"/><Relationship Id="rId3" Type="http://schemas.openxmlformats.org/officeDocument/2006/relationships/slideLayout" Target="../slideLayouts/slideLayout463.xml"/><Relationship Id="rId4" Type="http://schemas.openxmlformats.org/officeDocument/2006/relationships/slideLayout" Target="../slideLayouts/slideLayout464.xml"/><Relationship Id="rId5" Type="http://schemas.openxmlformats.org/officeDocument/2006/relationships/slideLayout" Target="../slideLayouts/slideLayout465.xml"/><Relationship Id="rId6" Type="http://schemas.openxmlformats.org/officeDocument/2006/relationships/slideLayout" Target="../slideLayouts/slideLayout466.xml"/><Relationship Id="rId7" Type="http://schemas.openxmlformats.org/officeDocument/2006/relationships/slideLayout" Target="../slideLayouts/slideLayout467.xml"/><Relationship Id="rId8" Type="http://schemas.openxmlformats.org/officeDocument/2006/relationships/slideLayout" Target="../slideLayouts/slideLayout468.xml"/><Relationship Id="rId9" Type="http://schemas.openxmlformats.org/officeDocument/2006/relationships/slideLayout" Target="../slideLayouts/slideLayout469.xml"/><Relationship Id="rId10" Type="http://schemas.openxmlformats.org/officeDocument/2006/relationships/slideLayout" Target="../slideLayouts/slideLayout470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8.xml"/><Relationship Id="rId12" Type="http://schemas.openxmlformats.org/officeDocument/2006/relationships/theme" Target="../theme/theme4.xml"/><Relationship Id="rId13" Type="http://schemas.openxmlformats.org/officeDocument/2006/relationships/image" Target="../media/image3.jpeg"/><Relationship Id="rId1" Type="http://schemas.openxmlformats.org/officeDocument/2006/relationships/slideLayout" Target="../slideLayouts/slideLayout38.xml"/><Relationship Id="rId2" Type="http://schemas.openxmlformats.org/officeDocument/2006/relationships/slideLayout" Target="../slideLayouts/slideLayout39.xml"/><Relationship Id="rId3" Type="http://schemas.openxmlformats.org/officeDocument/2006/relationships/slideLayout" Target="../slideLayouts/slideLayout40.xml"/><Relationship Id="rId4" Type="http://schemas.openxmlformats.org/officeDocument/2006/relationships/slideLayout" Target="../slideLayouts/slideLayout41.xml"/><Relationship Id="rId5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4.xml"/><Relationship Id="rId8" Type="http://schemas.openxmlformats.org/officeDocument/2006/relationships/slideLayout" Target="../slideLayouts/slideLayout45.xml"/><Relationship Id="rId9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47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9.xml"/><Relationship Id="rId12" Type="http://schemas.openxmlformats.org/officeDocument/2006/relationships/slideLayout" Target="../slideLayouts/slideLayout60.xml"/><Relationship Id="rId13" Type="http://schemas.openxmlformats.org/officeDocument/2006/relationships/theme" Target="../theme/theme5.xml"/><Relationship Id="rId1" Type="http://schemas.openxmlformats.org/officeDocument/2006/relationships/slideLayout" Target="../slideLayouts/slideLayout49.xml"/><Relationship Id="rId2" Type="http://schemas.openxmlformats.org/officeDocument/2006/relationships/slideLayout" Target="../slideLayouts/slideLayout50.xml"/><Relationship Id="rId3" Type="http://schemas.openxmlformats.org/officeDocument/2006/relationships/slideLayout" Target="../slideLayouts/slideLayout51.xml"/><Relationship Id="rId4" Type="http://schemas.openxmlformats.org/officeDocument/2006/relationships/slideLayout" Target="../slideLayouts/slideLayout52.xml"/><Relationship Id="rId5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5.xml"/><Relationship Id="rId8" Type="http://schemas.openxmlformats.org/officeDocument/2006/relationships/slideLayout" Target="../slideLayouts/slideLayout56.xml"/><Relationship Id="rId9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58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71.xml"/><Relationship Id="rId12" Type="http://schemas.openxmlformats.org/officeDocument/2006/relationships/slideLayout" Target="../slideLayouts/slideLayout72.xml"/><Relationship Id="rId13" Type="http://schemas.openxmlformats.org/officeDocument/2006/relationships/theme" Target="../theme/theme6.xml"/><Relationship Id="rId14" Type="http://schemas.openxmlformats.org/officeDocument/2006/relationships/image" Target="../media/image3.jpeg"/><Relationship Id="rId1" Type="http://schemas.openxmlformats.org/officeDocument/2006/relationships/slideLayout" Target="../slideLayouts/slideLayout61.xml"/><Relationship Id="rId2" Type="http://schemas.openxmlformats.org/officeDocument/2006/relationships/slideLayout" Target="../slideLayouts/slideLayout62.xml"/><Relationship Id="rId3" Type="http://schemas.openxmlformats.org/officeDocument/2006/relationships/slideLayout" Target="../slideLayouts/slideLayout63.xml"/><Relationship Id="rId4" Type="http://schemas.openxmlformats.org/officeDocument/2006/relationships/slideLayout" Target="../slideLayouts/slideLayout64.xml"/><Relationship Id="rId5" Type="http://schemas.openxmlformats.org/officeDocument/2006/relationships/slideLayout" Target="../slideLayouts/slideLayout65.xml"/><Relationship Id="rId6" Type="http://schemas.openxmlformats.org/officeDocument/2006/relationships/slideLayout" Target="../slideLayouts/slideLayout66.xml"/><Relationship Id="rId7" Type="http://schemas.openxmlformats.org/officeDocument/2006/relationships/slideLayout" Target="../slideLayouts/slideLayout67.xml"/><Relationship Id="rId8" Type="http://schemas.openxmlformats.org/officeDocument/2006/relationships/slideLayout" Target="../slideLayouts/slideLayout68.xml"/><Relationship Id="rId9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70.xml"/></Relationships>
</file>

<file path=ppt/slideMasters/_rels/slideMaster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83.xml"/><Relationship Id="rId12" Type="http://schemas.openxmlformats.org/officeDocument/2006/relationships/slideLayout" Target="../slideLayouts/slideLayout84.xml"/><Relationship Id="rId13" Type="http://schemas.openxmlformats.org/officeDocument/2006/relationships/slideLayout" Target="../slideLayouts/slideLayout85.xml"/><Relationship Id="rId14" Type="http://schemas.openxmlformats.org/officeDocument/2006/relationships/theme" Target="../theme/theme7.xml"/><Relationship Id="rId15" Type="http://schemas.openxmlformats.org/officeDocument/2006/relationships/image" Target="../media/image3.jpeg"/><Relationship Id="rId1" Type="http://schemas.openxmlformats.org/officeDocument/2006/relationships/slideLayout" Target="../slideLayouts/slideLayout73.xml"/><Relationship Id="rId2" Type="http://schemas.openxmlformats.org/officeDocument/2006/relationships/slideLayout" Target="../slideLayouts/slideLayout74.xml"/><Relationship Id="rId3" Type="http://schemas.openxmlformats.org/officeDocument/2006/relationships/slideLayout" Target="../slideLayouts/slideLayout75.xml"/><Relationship Id="rId4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7.xml"/><Relationship Id="rId6" Type="http://schemas.openxmlformats.org/officeDocument/2006/relationships/slideLayout" Target="../slideLayouts/slideLayout78.xml"/><Relationship Id="rId7" Type="http://schemas.openxmlformats.org/officeDocument/2006/relationships/slideLayout" Target="../slideLayouts/slideLayout79.xml"/><Relationship Id="rId8" Type="http://schemas.openxmlformats.org/officeDocument/2006/relationships/slideLayout" Target="../slideLayouts/slideLayout80.xml"/><Relationship Id="rId9" Type="http://schemas.openxmlformats.org/officeDocument/2006/relationships/slideLayout" Target="../slideLayouts/slideLayout81.xml"/><Relationship Id="rId10" Type="http://schemas.openxmlformats.org/officeDocument/2006/relationships/slideLayout" Target="../slideLayouts/slideLayout82.xml"/></Relationships>
</file>

<file path=ppt/slideMasters/_rels/slideMaster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96.xml"/><Relationship Id="rId12" Type="http://schemas.openxmlformats.org/officeDocument/2006/relationships/slideLayout" Target="../slideLayouts/slideLayout97.xml"/><Relationship Id="rId13" Type="http://schemas.openxmlformats.org/officeDocument/2006/relationships/theme" Target="../theme/theme8.xml"/><Relationship Id="rId14" Type="http://schemas.openxmlformats.org/officeDocument/2006/relationships/image" Target="../media/image3.jpeg"/><Relationship Id="rId1" Type="http://schemas.openxmlformats.org/officeDocument/2006/relationships/slideLayout" Target="../slideLayouts/slideLayout86.xml"/><Relationship Id="rId2" Type="http://schemas.openxmlformats.org/officeDocument/2006/relationships/slideLayout" Target="../slideLayouts/slideLayout87.xml"/><Relationship Id="rId3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9.xml"/><Relationship Id="rId5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2.xml"/><Relationship Id="rId8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4.xml"/><Relationship Id="rId10" Type="http://schemas.openxmlformats.org/officeDocument/2006/relationships/slideLayout" Target="../slideLayouts/slideLayout95.xml"/></Relationships>
</file>

<file path=ppt/slideMasters/_rels/slideMaster9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08.xml"/><Relationship Id="rId12" Type="http://schemas.openxmlformats.org/officeDocument/2006/relationships/theme" Target="../theme/theme9.xml"/><Relationship Id="rId13" Type="http://schemas.openxmlformats.org/officeDocument/2006/relationships/image" Target="../media/image4.jpeg"/><Relationship Id="rId1" Type="http://schemas.openxmlformats.org/officeDocument/2006/relationships/slideLayout" Target="../slideLayouts/slideLayout98.xml"/><Relationship Id="rId2" Type="http://schemas.openxmlformats.org/officeDocument/2006/relationships/slideLayout" Target="../slideLayouts/slideLayout99.xml"/><Relationship Id="rId3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101.xml"/><Relationship Id="rId5" Type="http://schemas.openxmlformats.org/officeDocument/2006/relationships/slideLayout" Target="../slideLayouts/slideLayout102.xml"/><Relationship Id="rId6" Type="http://schemas.openxmlformats.org/officeDocument/2006/relationships/slideLayout" Target="../slideLayouts/slideLayout103.xml"/><Relationship Id="rId7" Type="http://schemas.openxmlformats.org/officeDocument/2006/relationships/slideLayout" Target="../slideLayouts/slideLayout104.xml"/><Relationship Id="rId8" Type="http://schemas.openxmlformats.org/officeDocument/2006/relationships/slideLayout" Target="../slideLayouts/slideLayout105.xml"/><Relationship Id="rId9" Type="http://schemas.openxmlformats.org/officeDocument/2006/relationships/slideLayout" Target="../slideLayouts/slideLayout106.xml"/><Relationship Id="rId10" Type="http://schemas.openxmlformats.org/officeDocument/2006/relationships/slideLayout" Target="../slideLayouts/slideLayout10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31" descr="Fermi_white_subpage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0" y="3"/>
            <a:ext cx="8991600" cy="674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6592" name="Rectangle 1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133600" y="6172200"/>
            <a:ext cx="5181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07" tIns="45704" rIns="91407" bIns="45704" numCol="1" anchor="b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buClrTx/>
              <a:buSzTx/>
              <a:buFontTx/>
              <a:buNone/>
              <a:defRPr sz="1200" b="1" smtClean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36593" name="Rectangle 1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81000" y="6305551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07" tIns="45704" rIns="91407" bIns="45704" numCol="1" anchor="b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buClrTx/>
              <a:buSzTx/>
              <a:buFontTx/>
              <a:buNone/>
              <a:defRPr sz="1200" b="1">
                <a:solidFill>
                  <a:srgbClr val="111111"/>
                </a:solidFill>
              </a:defRPr>
            </a:lvl1pPr>
          </a:lstStyle>
          <a:p>
            <a:fld id="{64707A48-094C-FA4D-ADB6-D0B6249CDE4D}" type="slidenum">
              <a:rPr lang="en-US"/>
              <a:pPr/>
              <a:t>‹#›</a:t>
            </a:fld>
            <a:endParaRPr lang="en-US"/>
          </a:p>
          <a:p>
            <a:endParaRPr lang="en-US"/>
          </a:p>
        </p:txBody>
      </p:sp>
      <p:sp>
        <p:nvSpPr>
          <p:cNvPr id="1029" name="Rectangle 25"/>
          <p:cNvSpPr>
            <a:spLocks noGrp="1" noChangeArrowheads="1"/>
          </p:cNvSpPr>
          <p:nvPr>
            <p:ph type="title"/>
          </p:nvPr>
        </p:nvSpPr>
        <p:spPr bwMode="auto">
          <a:xfrm>
            <a:off x="1600200" y="609600"/>
            <a:ext cx="6858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07" tIns="45704" rIns="91407" bIns="4570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30" name="Rectangle 26"/>
          <p:cNvSpPr>
            <a:spLocks noGrp="1" noChangeArrowheads="1"/>
          </p:cNvSpPr>
          <p:nvPr>
            <p:ph type="body" idx="1"/>
          </p:nvPr>
        </p:nvSpPr>
        <p:spPr bwMode="auto">
          <a:xfrm>
            <a:off x="1600200" y="1981200"/>
            <a:ext cx="68580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07" tIns="45704" rIns="91407" bIns="4570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Laksdjfalkjfds</a:t>
            </a:r>
          </a:p>
          <a:p>
            <a:pPr lvl="1"/>
            <a:r>
              <a:rPr lang="en-US"/>
              <a:t>;slkjfda;slkjfd</a:t>
            </a:r>
          </a:p>
          <a:p>
            <a:pPr lvl="3"/>
            <a:r>
              <a:rPr lang="en-US"/>
              <a:t>A;slkjfda;slkjfd</a:t>
            </a:r>
          </a:p>
          <a:p>
            <a:pPr lvl="3"/>
            <a:r>
              <a:rPr lang="en-US"/>
              <a:t>	a;lksdjf;lsakjfd</a:t>
            </a:r>
          </a:p>
          <a:p>
            <a:pPr lvl="4"/>
            <a:r>
              <a:rPr lang="en-US"/>
              <a:t>slkdflsdkjflsdkjflsdkjf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232" r:id="rId1"/>
    <p:sldLayoutId id="2147487233" r:id="rId2"/>
    <p:sldLayoutId id="2147487234" r:id="rId3"/>
    <p:sldLayoutId id="2147487235" r:id="rId4"/>
    <p:sldLayoutId id="2147487236" r:id="rId5"/>
    <p:sldLayoutId id="2147487237" r:id="rId6"/>
    <p:sldLayoutId id="2147487238" r:id="rId7"/>
    <p:sldLayoutId id="2147487239" r:id="rId8"/>
    <p:sldLayoutId id="2147487240" r:id="rId9"/>
    <p:sldLayoutId id="2147487241" r:id="rId10"/>
    <p:sldLayoutId id="2147487242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3399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3399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3399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3399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3399"/>
          </a:solidFill>
          <a:latin typeface="Arial" charset="0"/>
        </a:defRPr>
      </a:lvl5pPr>
      <a:lvl6pPr marL="457035" algn="l" rtl="0" fontAlgn="base">
        <a:spcBef>
          <a:spcPct val="0"/>
        </a:spcBef>
        <a:spcAft>
          <a:spcPct val="0"/>
        </a:spcAft>
        <a:defRPr sz="2800">
          <a:solidFill>
            <a:srgbClr val="003399"/>
          </a:solidFill>
          <a:latin typeface="Arial" charset="0"/>
        </a:defRPr>
      </a:lvl6pPr>
      <a:lvl7pPr marL="914071" algn="l" rtl="0" fontAlgn="base">
        <a:spcBef>
          <a:spcPct val="0"/>
        </a:spcBef>
        <a:spcAft>
          <a:spcPct val="0"/>
        </a:spcAft>
        <a:defRPr sz="2800">
          <a:solidFill>
            <a:srgbClr val="003399"/>
          </a:solidFill>
          <a:latin typeface="Arial" charset="0"/>
        </a:defRPr>
      </a:lvl7pPr>
      <a:lvl8pPr marL="1371110" algn="l" rtl="0" fontAlgn="base">
        <a:spcBef>
          <a:spcPct val="0"/>
        </a:spcBef>
        <a:spcAft>
          <a:spcPct val="0"/>
        </a:spcAft>
        <a:defRPr sz="2800">
          <a:solidFill>
            <a:srgbClr val="003399"/>
          </a:solidFill>
          <a:latin typeface="Arial" charset="0"/>
        </a:defRPr>
      </a:lvl8pPr>
      <a:lvl9pPr marL="1828146" algn="l" rtl="0" fontAlgn="base">
        <a:spcBef>
          <a:spcPct val="0"/>
        </a:spcBef>
        <a:spcAft>
          <a:spcPct val="0"/>
        </a:spcAft>
        <a:defRPr sz="2800">
          <a:solidFill>
            <a:srgbClr val="003399"/>
          </a:solidFill>
          <a:latin typeface="Arial" charset="0"/>
        </a:defRPr>
      </a:lvl9pPr>
    </p:titleStyle>
    <p:bodyStyle>
      <a:lvl1pPr marL="342778" indent="-342778" algn="l" rtl="0" eaLnBrk="0" fontAlgn="base" hangingPunct="0">
        <a:spcBef>
          <a:spcPct val="20000"/>
        </a:spcBef>
        <a:spcAft>
          <a:spcPct val="0"/>
        </a:spcAft>
        <a:buClr>
          <a:srgbClr val="0033CC"/>
        </a:buClr>
        <a:buSzPct val="80000"/>
        <a:buChar char="•"/>
        <a:defRPr sz="2400">
          <a:solidFill>
            <a:srgbClr val="111111"/>
          </a:solidFill>
          <a:latin typeface="+mn-lt"/>
          <a:ea typeface="+mn-ea"/>
          <a:cs typeface="+mn-cs"/>
        </a:defRPr>
      </a:lvl1pPr>
      <a:lvl2pPr marL="742684" indent="-285647" algn="l" rtl="0" eaLnBrk="0" fontAlgn="base" hangingPunct="0">
        <a:spcBef>
          <a:spcPct val="20000"/>
        </a:spcBef>
        <a:spcAft>
          <a:spcPct val="0"/>
        </a:spcAft>
        <a:buClr>
          <a:srgbClr val="6666FF"/>
        </a:buClr>
        <a:buSzPct val="70000"/>
        <a:buFont typeface="Wingdings" charset="2"/>
        <a:buChar char="§"/>
        <a:defRPr sz="2000">
          <a:solidFill>
            <a:srgbClr val="111111"/>
          </a:solidFill>
          <a:latin typeface="+mn-lt"/>
          <a:ea typeface="ＭＳ Ｐゴシック" charset="-128"/>
        </a:defRPr>
      </a:lvl2pPr>
      <a:lvl3pPr marL="1142589" indent="-228517" algn="l" rtl="0" eaLnBrk="0" fontAlgn="base" hangingPunct="0">
        <a:spcBef>
          <a:spcPct val="20000"/>
        </a:spcBef>
        <a:spcAft>
          <a:spcPct val="0"/>
        </a:spcAft>
        <a:buClr>
          <a:srgbClr val="009900"/>
        </a:buClr>
        <a:buSzPct val="60000"/>
        <a:buFont typeface="Wingdings" charset="2"/>
        <a:buChar char="®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599626" indent="-228517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35000"/>
        <a:buFont typeface="Wingdings" charset="2"/>
        <a:buChar char="q"/>
        <a:defRPr sz="2000">
          <a:solidFill>
            <a:srgbClr val="111111"/>
          </a:solidFill>
          <a:latin typeface="+mn-lt"/>
          <a:ea typeface="ＭＳ Ｐゴシック" charset="-128"/>
        </a:defRPr>
      </a:lvl4pPr>
      <a:lvl5pPr marL="2056665" indent="-228517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40000"/>
        <a:buFont typeface="Wingdings" charset="2"/>
        <a:buChar char="l"/>
        <a:defRPr sz="2000">
          <a:solidFill>
            <a:srgbClr val="111111"/>
          </a:solidFill>
          <a:latin typeface="+mn-lt"/>
          <a:ea typeface="ＭＳ Ｐゴシック" charset="-128"/>
        </a:defRPr>
      </a:lvl5pPr>
      <a:lvl6pPr marL="2513701" indent="-228517" algn="l" rtl="0" fontAlgn="base">
        <a:spcBef>
          <a:spcPct val="20000"/>
        </a:spcBef>
        <a:spcAft>
          <a:spcPct val="0"/>
        </a:spcAft>
        <a:buClr>
          <a:schemeClr val="bg2"/>
        </a:buClr>
        <a:buSzPct val="40000"/>
        <a:buFont typeface="Wingdings" pitchFamily="2" charset="2"/>
        <a:buChar char="l"/>
        <a:defRPr sz="2000">
          <a:solidFill>
            <a:srgbClr val="111111"/>
          </a:solidFill>
          <a:latin typeface="+mn-lt"/>
        </a:defRPr>
      </a:lvl6pPr>
      <a:lvl7pPr marL="2970736" indent="-228517" algn="l" rtl="0" fontAlgn="base">
        <a:spcBef>
          <a:spcPct val="20000"/>
        </a:spcBef>
        <a:spcAft>
          <a:spcPct val="0"/>
        </a:spcAft>
        <a:buClr>
          <a:schemeClr val="bg2"/>
        </a:buClr>
        <a:buSzPct val="40000"/>
        <a:buFont typeface="Wingdings" pitchFamily="2" charset="2"/>
        <a:buChar char="l"/>
        <a:defRPr sz="2000">
          <a:solidFill>
            <a:srgbClr val="111111"/>
          </a:solidFill>
          <a:latin typeface="+mn-lt"/>
        </a:defRPr>
      </a:lvl7pPr>
      <a:lvl8pPr marL="3427774" indent="-228517" algn="l" rtl="0" fontAlgn="base">
        <a:spcBef>
          <a:spcPct val="20000"/>
        </a:spcBef>
        <a:spcAft>
          <a:spcPct val="0"/>
        </a:spcAft>
        <a:buClr>
          <a:schemeClr val="bg2"/>
        </a:buClr>
        <a:buSzPct val="40000"/>
        <a:buFont typeface="Wingdings" pitchFamily="2" charset="2"/>
        <a:buChar char="l"/>
        <a:defRPr sz="2000">
          <a:solidFill>
            <a:srgbClr val="111111"/>
          </a:solidFill>
          <a:latin typeface="+mn-lt"/>
        </a:defRPr>
      </a:lvl8pPr>
      <a:lvl9pPr marL="3884807" indent="-228517" algn="l" rtl="0" fontAlgn="base">
        <a:spcBef>
          <a:spcPct val="20000"/>
        </a:spcBef>
        <a:spcAft>
          <a:spcPct val="0"/>
        </a:spcAft>
        <a:buClr>
          <a:schemeClr val="bg2"/>
        </a:buClr>
        <a:buSzPct val="40000"/>
        <a:buFont typeface="Wingdings" pitchFamily="2" charset="2"/>
        <a:buChar char="l"/>
        <a:defRPr sz="2000">
          <a:solidFill>
            <a:srgbClr val="111111"/>
          </a:solidFill>
          <a:latin typeface="+mn-lt"/>
        </a:defRPr>
      </a:lvl9pPr>
    </p:bodyStyle>
    <p:otherStyle>
      <a:defPPr>
        <a:defRPr lang="en-US"/>
      </a:defPPr>
      <a:lvl1pPr marL="0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35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71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10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46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181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219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252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291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219200" y="76200"/>
            <a:ext cx="5867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98" tIns="45649" rIns="91298" bIns="4564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232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9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98" tIns="45649" rIns="91298" bIns="4564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884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98" tIns="45649" rIns="91298" bIns="45649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  <a:ea typeface="+mn-ea"/>
                <a:cs typeface="Arial" charset="0"/>
                <a:sym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884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33401" y="5638801"/>
            <a:ext cx="80772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98" tIns="45649" rIns="91298" bIns="45649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tx1"/>
                </a:solidFill>
                <a:latin typeface="Arial" charset="0"/>
                <a:ea typeface="+mn-ea"/>
                <a:cs typeface="Arial" charset="0"/>
                <a:sym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884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05601" y="6305553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98" tIns="45649" rIns="91298" bIns="45649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  <a:latin typeface="Arial" pitchFamily="-110" charset="0"/>
                <a:ea typeface="Arial" pitchFamily="-110" charset="0"/>
                <a:cs typeface="Arial" pitchFamily="-110" charset="0"/>
                <a:sym typeface="Arial" pitchFamily="-110" charset="0"/>
              </a:defRPr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fld id="{ABDD126D-1DD4-BF42-A202-EEAB759054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488455" name="Line 7"/>
          <p:cNvSpPr>
            <a:spLocks noChangeShapeType="1"/>
          </p:cNvSpPr>
          <p:nvPr/>
        </p:nvSpPr>
        <p:spPr bwMode="auto">
          <a:xfrm>
            <a:off x="533401" y="1295400"/>
            <a:ext cx="80772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lIns="91407" tIns="45704" rIns="91407" bIns="45704"/>
          <a:lstStyle/>
          <a:p>
            <a:pPr>
              <a:defRPr/>
            </a:pPr>
            <a:endParaRPr lang="en-US">
              <a:latin typeface="Arial" charset="0"/>
              <a:ea typeface="+mn-ea"/>
              <a:cs typeface="Arial" charset="0"/>
              <a:sym typeface="Arial" charset="0"/>
            </a:endParaRPr>
          </a:p>
        </p:txBody>
      </p:sp>
      <p:sp>
        <p:nvSpPr>
          <p:cNvPr id="488456" name="Line 8"/>
          <p:cNvSpPr>
            <a:spLocks noChangeShapeType="1"/>
          </p:cNvSpPr>
          <p:nvPr/>
        </p:nvSpPr>
        <p:spPr bwMode="auto">
          <a:xfrm>
            <a:off x="533401" y="1371600"/>
            <a:ext cx="80772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lIns="91407" tIns="45704" rIns="91407" bIns="45704"/>
          <a:lstStyle/>
          <a:p>
            <a:pPr>
              <a:defRPr/>
            </a:pPr>
            <a:endParaRPr lang="en-US">
              <a:latin typeface="Arial" charset="0"/>
              <a:ea typeface="+mn-ea"/>
              <a:cs typeface="Arial" charset="0"/>
              <a:sym typeface="Arial" charset="0"/>
            </a:endParaRPr>
          </a:p>
        </p:txBody>
      </p:sp>
      <p:sp>
        <p:nvSpPr>
          <p:cNvPr id="488457" name="Line 9"/>
          <p:cNvSpPr>
            <a:spLocks noChangeShapeType="1"/>
          </p:cNvSpPr>
          <p:nvPr/>
        </p:nvSpPr>
        <p:spPr bwMode="auto">
          <a:xfrm>
            <a:off x="533401" y="1219200"/>
            <a:ext cx="80772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lIns="91407" tIns="45704" rIns="91407" bIns="45704"/>
          <a:lstStyle/>
          <a:p>
            <a:pPr>
              <a:defRPr/>
            </a:pPr>
            <a:endParaRPr lang="en-US">
              <a:latin typeface="Arial" charset="0"/>
              <a:ea typeface="+mn-ea"/>
              <a:cs typeface="Arial" charset="0"/>
              <a:sym typeface="Arial" charset="0"/>
            </a:endParaRPr>
          </a:p>
        </p:txBody>
      </p:sp>
      <p:pic>
        <p:nvPicPr>
          <p:cNvPr id="223242" name="Picture 10" descr="DES-Logo-cropped"/>
          <p:cNvPicPr>
            <a:picLocks noChangeAspect="1" noChangeArrowheads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0" y="0"/>
            <a:ext cx="120015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6824" r:id="rId1"/>
    <p:sldLayoutId id="2147487008" r:id="rId2"/>
    <p:sldLayoutId id="2147486825" r:id="rId3"/>
    <p:sldLayoutId id="2147486826" r:id="rId4"/>
    <p:sldLayoutId id="2147486827" r:id="rId5"/>
    <p:sldLayoutId id="2147486828" r:id="rId6"/>
    <p:sldLayoutId id="2147486829" r:id="rId7"/>
    <p:sldLayoutId id="2147486830" r:id="rId8"/>
    <p:sldLayoutId id="2147486831" r:id="rId9"/>
    <p:sldLayoutId id="2147486832" r:id="rId10"/>
    <p:sldLayoutId id="2147486833" r:id="rId11"/>
    <p:sldLayoutId id="2147486834" r:id="rId12"/>
    <p:sldLayoutId id="2147486835" r:id="rId13"/>
    <p:sldLayoutId id="2147486836" r:id="rId14"/>
    <p:sldLayoutId id="2147486837" r:id="rId15"/>
    <p:sldLayoutId id="2147487009" r:id="rId16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+mj-lt"/>
          <a:ea typeface="ＭＳ Ｐゴシック" pitchFamily="-111" charset="-128"/>
          <a:cs typeface="ＭＳ Ｐゴシック" pitchFamily="-111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pitchFamily="-111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pitchFamily="-111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pitchFamily="-111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pitchFamily="-111" charset="-128"/>
          <a:cs typeface="ＭＳ Ｐゴシック" pitchFamily="-111" charset="-128"/>
        </a:defRPr>
      </a:lvl5pPr>
      <a:lvl6pPr marL="457035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6pPr>
      <a:lvl7pPr marL="914071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7pPr>
      <a:lvl8pPr marL="137111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8pPr>
      <a:lvl9pPr marL="1828146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9pPr>
    </p:titleStyle>
    <p:bodyStyle>
      <a:lvl1pPr marL="342778" indent="-342778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11" charset="-128"/>
          <a:cs typeface="ＭＳ Ｐゴシック" pitchFamily="-111" charset="-128"/>
        </a:defRPr>
      </a:lvl1pPr>
      <a:lvl2pPr marL="742684" indent="-285647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10" charset="-128"/>
        </a:defRPr>
      </a:lvl2pPr>
      <a:lvl3pPr marL="1142589" indent="-228517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ea typeface="ＭＳ Ｐゴシック" pitchFamily="-110" charset="-128"/>
        </a:defRPr>
      </a:lvl3pPr>
      <a:lvl4pPr marL="1599626" indent="-228517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  <a:ea typeface="ＭＳ Ｐゴシック" pitchFamily="-110" charset="-128"/>
        </a:defRPr>
      </a:lvl4pPr>
      <a:lvl5pPr marL="2056665" indent="-228517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ＭＳ Ｐゴシック" pitchFamily="-110" charset="-128"/>
        </a:defRPr>
      </a:lvl5pPr>
      <a:lvl6pPr marL="2513701" indent="-228517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0736" indent="-228517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7774" indent="-228517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4807" indent="-228517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35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71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10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46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181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219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252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291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219200" y="76200"/>
            <a:ext cx="5867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98" tIns="45649" rIns="91298" bIns="4564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529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9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98" tIns="45649" rIns="91298" bIns="4564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98" tIns="45649" rIns="91298" bIns="45649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ea typeface="Arial" pitchFamily="-110" charset="0"/>
                <a:cs typeface="Arial" pitchFamily="-110" charset="0"/>
                <a:sym typeface="Arial" pitchFamily="-110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33401" y="6381749"/>
            <a:ext cx="80772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98" tIns="45649" rIns="91298" bIns="45649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ea typeface="Arial" pitchFamily="-110" charset="0"/>
                <a:cs typeface="Arial" pitchFamily="-110" charset="0"/>
                <a:sym typeface="Arial" pitchFamily="-110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2" name="Line 8"/>
          <p:cNvSpPr>
            <a:spLocks noChangeShapeType="1"/>
          </p:cNvSpPr>
          <p:nvPr userDrawn="1"/>
        </p:nvSpPr>
        <p:spPr bwMode="auto">
          <a:xfrm>
            <a:off x="533401" y="1295400"/>
            <a:ext cx="80772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lIns="91407" tIns="45704" rIns="91407" bIns="45704"/>
          <a:lstStyle/>
          <a:p>
            <a:pPr>
              <a:defRPr/>
            </a:pPr>
            <a:endParaRPr lang="en-US" dirty="0">
              <a:latin typeface="Arial" charset="0"/>
              <a:ea typeface="Arial" pitchFamily="-110" charset="0"/>
              <a:cs typeface="Arial" pitchFamily="-110" charset="0"/>
              <a:sym typeface="Arial" pitchFamily="-110" charset="0"/>
            </a:endParaRPr>
          </a:p>
        </p:txBody>
      </p:sp>
      <p:sp>
        <p:nvSpPr>
          <p:cNvPr id="1033" name="Line 9"/>
          <p:cNvSpPr>
            <a:spLocks noChangeShapeType="1"/>
          </p:cNvSpPr>
          <p:nvPr userDrawn="1"/>
        </p:nvSpPr>
        <p:spPr bwMode="auto">
          <a:xfrm>
            <a:off x="533401" y="1371600"/>
            <a:ext cx="80772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lIns="91407" tIns="45704" rIns="91407" bIns="45704"/>
          <a:lstStyle/>
          <a:p>
            <a:pPr>
              <a:defRPr/>
            </a:pPr>
            <a:endParaRPr lang="en-US" dirty="0">
              <a:latin typeface="Arial" charset="0"/>
              <a:ea typeface="Arial" pitchFamily="-110" charset="0"/>
              <a:cs typeface="Arial" pitchFamily="-110" charset="0"/>
              <a:sym typeface="Arial" pitchFamily="-110" charset="0"/>
            </a:endParaRPr>
          </a:p>
        </p:txBody>
      </p:sp>
      <p:sp>
        <p:nvSpPr>
          <p:cNvPr id="1034" name="Line 10"/>
          <p:cNvSpPr>
            <a:spLocks noChangeShapeType="1"/>
          </p:cNvSpPr>
          <p:nvPr userDrawn="1"/>
        </p:nvSpPr>
        <p:spPr bwMode="auto">
          <a:xfrm>
            <a:off x="533401" y="1219200"/>
            <a:ext cx="80772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lIns="91407" tIns="45704" rIns="91407" bIns="45704"/>
          <a:lstStyle/>
          <a:p>
            <a:pPr>
              <a:defRPr/>
            </a:pPr>
            <a:endParaRPr lang="en-US" dirty="0">
              <a:latin typeface="Arial" charset="0"/>
              <a:ea typeface="Arial" pitchFamily="-110" charset="0"/>
              <a:cs typeface="Arial" pitchFamily="-110" charset="0"/>
              <a:sym typeface="Arial" pitchFamily="-110" charset="0"/>
            </a:endParaRPr>
          </a:p>
        </p:txBody>
      </p:sp>
      <p:pic>
        <p:nvPicPr>
          <p:cNvPr id="252937" name="Picture 12" descr="DES-Logo-cropped"/>
          <p:cNvPicPr>
            <a:picLocks noChangeAspect="1" noChangeArrowheads="1"/>
          </p:cNvPicPr>
          <p:nvPr userDrawn="1"/>
        </p:nvPicPr>
        <p:blipFill>
          <a:blip r:embed="rId14"/>
          <a:srcRect/>
          <a:stretch>
            <a:fillRect/>
          </a:stretch>
        </p:blipFill>
        <p:spPr bwMode="auto">
          <a:xfrm>
            <a:off x="0" y="0"/>
            <a:ext cx="120015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6"/>
          <p:cNvSpPr txBox="1">
            <a:spLocks noChangeArrowheads="1"/>
          </p:cNvSpPr>
          <p:nvPr userDrawn="1"/>
        </p:nvSpPr>
        <p:spPr bwMode="auto">
          <a:xfrm>
            <a:off x="6705601" y="63976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298" tIns="45649" rIns="91298" bIns="45649">
            <a:prstTxWarp prst="textNoShape">
              <a:avLst/>
            </a:prstTxWarp>
          </a:bodyPr>
          <a:lstStyle>
            <a:lvl1pPr algn="r">
              <a:defRPr sz="1400">
                <a:latin typeface="Arial" pitchFamily="-108" charset="0"/>
              </a:defRPr>
            </a:lvl1pPr>
          </a:lstStyle>
          <a:p>
            <a:pPr>
              <a:defRPr/>
            </a:pPr>
            <a:endParaRPr lang="en-US" dirty="0">
              <a:ea typeface="Arial" pitchFamily="-110" charset="0"/>
              <a:cs typeface="Arial" pitchFamily="-110" charset="0"/>
              <a:sym typeface="Arial" pitchFamily="-110" charset="0"/>
            </a:endParaRPr>
          </a:p>
        </p:txBody>
      </p:sp>
      <p:sp>
        <p:nvSpPr>
          <p:cNvPr id="12" name="Rectangle 6"/>
          <p:cNvSpPr txBox="1">
            <a:spLocks noChangeArrowheads="1"/>
          </p:cNvSpPr>
          <p:nvPr userDrawn="1"/>
        </p:nvSpPr>
        <p:spPr bwMode="auto">
          <a:xfrm>
            <a:off x="6858000" y="65500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298" tIns="45649" rIns="91298" bIns="45649">
            <a:prstTxWarp prst="textNoShape">
              <a:avLst/>
            </a:prstTxWarp>
          </a:bodyPr>
          <a:lstStyle>
            <a:lvl1pPr algn="r">
              <a:defRPr sz="1400">
                <a:latin typeface="Arial" pitchFamily="-108" charset="0"/>
              </a:defRPr>
            </a:lvl1pPr>
          </a:lstStyle>
          <a:p>
            <a:pPr>
              <a:defRPr/>
            </a:pPr>
            <a:endParaRPr lang="en-US" dirty="0">
              <a:ea typeface="Arial" pitchFamily="-110" charset="0"/>
              <a:cs typeface="Arial" pitchFamily="-110" charset="0"/>
              <a:sym typeface="Arial" pitchFamily="-110" charset="0"/>
            </a:endParaRPr>
          </a:p>
        </p:txBody>
      </p:sp>
      <p:sp>
        <p:nvSpPr>
          <p:cNvPr id="13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98" tIns="45649" rIns="91298" bIns="45649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pitchFamily="-108" charset="0"/>
                <a:ea typeface="Arial" pitchFamily="-110" charset="0"/>
                <a:cs typeface="Arial" pitchFamily="-110" charset="0"/>
                <a:sym typeface="Arial" pitchFamily="-110" charset="0"/>
              </a:defRPr>
            </a:lvl1pPr>
          </a:lstStyle>
          <a:p>
            <a:pPr>
              <a:defRPr/>
            </a:pPr>
            <a:fld id="{47371A17-AA9A-E04C-8FEE-FBDF28FC16A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010" r:id="rId1"/>
    <p:sldLayoutId id="2147487011" r:id="rId2"/>
    <p:sldLayoutId id="2147487012" r:id="rId3"/>
    <p:sldLayoutId id="2147487013" r:id="rId4"/>
    <p:sldLayoutId id="2147487014" r:id="rId5"/>
    <p:sldLayoutId id="2147487015" r:id="rId6"/>
    <p:sldLayoutId id="2147487016" r:id="rId7"/>
    <p:sldLayoutId id="2147487017" r:id="rId8"/>
    <p:sldLayoutId id="2147487018" r:id="rId9"/>
    <p:sldLayoutId id="2147487019" r:id="rId10"/>
    <p:sldLayoutId id="2147487020" r:id="rId11"/>
    <p:sldLayoutId id="2147487021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+mj-lt"/>
          <a:ea typeface="ＭＳ Ｐゴシック" pitchFamily="-110" charset="-128"/>
          <a:cs typeface="ＭＳ Ｐゴシック" pitchFamily="-110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pitchFamily="-110" charset="-128"/>
          <a:cs typeface="ＭＳ Ｐゴシック" pitchFamily="-11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pitchFamily="-110" charset="-128"/>
          <a:cs typeface="ＭＳ Ｐゴシック" pitchFamily="-11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pitchFamily="-110" charset="-128"/>
          <a:cs typeface="ＭＳ Ｐゴシック" pitchFamily="-11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pitchFamily="-110" charset="-128"/>
          <a:cs typeface="ＭＳ Ｐゴシック" pitchFamily="-110" charset="-128"/>
        </a:defRPr>
      </a:lvl5pPr>
      <a:lvl6pPr marL="457035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6pPr>
      <a:lvl7pPr marL="914071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7pPr>
      <a:lvl8pPr marL="137111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8pPr>
      <a:lvl9pPr marL="1828146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9pPr>
    </p:titleStyle>
    <p:bodyStyle>
      <a:lvl1pPr marL="342778" indent="-342778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10" charset="-128"/>
          <a:cs typeface="ＭＳ Ｐゴシック" pitchFamily="-110" charset="-128"/>
        </a:defRPr>
      </a:lvl1pPr>
      <a:lvl2pPr marL="742684" indent="-285647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08" charset="-128"/>
        </a:defRPr>
      </a:lvl2pPr>
      <a:lvl3pPr marL="1142589" indent="-228517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ea typeface="ＭＳ Ｐゴシック" pitchFamily="-108" charset="-128"/>
        </a:defRPr>
      </a:lvl3pPr>
      <a:lvl4pPr marL="1599626" indent="-228517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  <a:ea typeface="ＭＳ Ｐゴシック" pitchFamily="-108" charset="-128"/>
        </a:defRPr>
      </a:lvl4pPr>
      <a:lvl5pPr marL="2056665" indent="-228517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ＭＳ Ｐゴシック" pitchFamily="-108" charset="-128"/>
        </a:defRPr>
      </a:lvl5pPr>
      <a:lvl6pPr marL="2513701" indent="-228517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0736" indent="-228517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7774" indent="-228517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4807" indent="-228517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35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71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10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46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181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219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252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291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3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17500" y="727628"/>
            <a:ext cx="8637588" cy="7693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88" tIns="45694" rIns="91388" bIns="45694" numCol="1" anchor="b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662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28613" y="1941513"/>
            <a:ext cx="8208962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88" tIns="45694" rIns="91388" bIns="4569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969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4290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88" tIns="45694" rIns="91388" bIns="45694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chemeClr val="tx1"/>
                </a:solidFill>
                <a:latin typeface="+mn-lt"/>
                <a:ea typeface="Arial" pitchFamily="-110" charset="0"/>
                <a:cs typeface="Arial" pitchFamily="-110" charset="0"/>
                <a:sym typeface="Arial" pitchFamily="-110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969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943600" y="64008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88" tIns="45694" rIns="91388" bIns="45694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bg1"/>
                </a:solidFill>
                <a:latin typeface="+mn-lt"/>
                <a:ea typeface="Arial" pitchFamily="-110" charset="0"/>
                <a:cs typeface="Arial" pitchFamily="-110" charset="0"/>
                <a:sym typeface="Arial" pitchFamily="-110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969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810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88" tIns="45694" rIns="91388" bIns="45694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+mn-lt"/>
                <a:ea typeface="Arial" pitchFamily="-110" charset="0"/>
                <a:cs typeface="Arial" pitchFamily="-110" charset="0"/>
                <a:sym typeface="Arial" pitchFamily="-110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7022" r:id="rId1"/>
    <p:sldLayoutId id="2147486849" r:id="rId2"/>
    <p:sldLayoutId id="2147486850" r:id="rId3"/>
    <p:sldLayoutId id="2147486851" r:id="rId4"/>
    <p:sldLayoutId id="2147486852" r:id="rId5"/>
    <p:sldLayoutId id="2147486853" r:id="rId6"/>
    <p:sldLayoutId id="2147486854" r:id="rId7"/>
    <p:sldLayoutId id="2147486855" r:id="rId8"/>
    <p:sldLayoutId id="2147486856" r:id="rId9"/>
    <p:sldLayoutId id="2147486857" r:id="rId10"/>
    <p:sldLayoutId id="2147486858" r:id="rId11"/>
    <p:sldLayoutId id="2147486859" r:id="rId12"/>
    <p:sldLayoutId id="2147486860" r:id="rId13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+mj-lt"/>
          <a:ea typeface="ＭＳ Ｐゴシック" pitchFamily="-110" charset="-128"/>
          <a:cs typeface="ＭＳ Ｐゴシック" pitchFamily="-110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pitchFamily="-106" charset="0"/>
          <a:ea typeface="ＭＳ Ｐゴシック" pitchFamily="-110" charset="-128"/>
          <a:cs typeface="ＭＳ Ｐゴシック" pitchFamily="-11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pitchFamily="-106" charset="0"/>
          <a:ea typeface="ＭＳ Ｐゴシック" pitchFamily="-110" charset="-128"/>
          <a:cs typeface="ＭＳ Ｐゴシック" pitchFamily="-11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pitchFamily="-106" charset="0"/>
          <a:ea typeface="ＭＳ Ｐゴシック" pitchFamily="-110" charset="-128"/>
          <a:cs typeface="ＭＳ Ｐゴシック" pitchFamily="-11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pitchFamily="-106" charset="0"/>
          <a:ea typeface="ＭＳ Ｐゴシック" pitchFamily="-110" charset="-128"/>
          <a:cs typeface="ＭＳ Ｐゴシック" pitchFamily="-110" charset="-128"/>
        </a:defRPr>
      </a:lvl5pPr>
      <a:lvl6pPr marL="456940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pitchFamily="-106" charset="0"/>
        </a:defRPr>
      </a:lvl6pPr>
      <a:lvl7pPr marL="913883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pitchFamily="-106" charset="0"/>
        </a:defRPr>
      </a:lvl7pPr>
      <a:lvl8pPr marL="1370830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pitchFamily="-106" charset="0"/>
        </a:defRPr>
      </a:lvl8pPr>
      <a:lvl9pPr marL="1827772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pitchFamily="-106" charset="0"/>
        </a:defRPr>
      </a:lvl9pPr>
    </p:titleStyle>
    <p:bodyStyle>
      <a:lvl1pPr marL="341191" indent="-341191" algn="l" rtl="0" eaLnBrk="0" fontAlgn="base" hangingPunct="0">
        <a:spcBef>
          <a:spcPct val="20000"/>
        </a:spcBef>
        <a:spcAft>
          <a:spcPct val="0"/>
        </a:spcAft>
        <a:buClr>
          <a:srgbClr val="CCFF33"/>
        </a:buClr>
        <a:buSzPct val="70000"/>
        <a:buFont typeface="Wingdings" pitchFamily="27" charset="2"/>
        <a:buChar char="n"/>
        <a:defRPr sz="3200">
          <a:solidFill>
            <a:schemeClr val="tx1"/>
          </a:solidFill>
          <a:latin typeface="+mn-lt"/>
          <a:ea typeface="ＭＳ Ｐゴシック" pitchFamily="-110" charset="-128"/>
          <a:cs typeface="ＭＳ Ｐゴシック" pitchFamily="-110" charset="-128"/>
        </a:defRPr>
      </a:lvl1pPr>
      <a:lvl2pPr marL="741097" indent="-284064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5000"/>
        <a:buFont typeface="Wingdings" pitchFamily="27" charset="2"/>
        <a:buChar char="n"/>
        <a:defRPr sz="2800">
          <a:solidFill>
            <a:schemeClr val="tx1"/>
          </a:solidFill>
          <a:latin typeface="+mn-lt"/>
          <a:ea typeface="ＭＳ Ｐゴシック" pitchFamily="-106" charset="-128"/>
        </a:defRPr>
      </a:lvl2pPr>
      <a:lvl3pPr marL="1141007" indent="-226930" algn="l" rtl="0" eaLnBrk="0" fontAlgn="base" hangingPunct="0">
        <a:spcBef>
          <a:spcPct val="20000"/>
        </a:spcBef>
        <a:spcAft>
          <a:spcPct val="0"/>
        </a:spcAft>
        <a:buClr>
          <a:srgbClr val="0099CC"/>
        </a:buClr>
        <a:buSzPct val="65000"/>
        <a:buFont typeface="Wingdings" pitchFamily="27" charset="2"/>
        <a:buChar char="n"/>
        <a:defRPr sz="2400">
          <a:solidFill>
            <a:schemeClr val="tx1"/>
          </a:solidFill>
          <a:latin typeface="+mn-lt"/>
          <a:ea typeface="ＭＳ Ｐゴシック" pitchFamily="-106" charset="-128"/>
        </a:defRPr>
      </a:lvl3pPr>
      <a:lvl4pPr marL="1598040" indent="-22693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itchFamily="27" charset="2"/>
        <a:buChar char="n"/>
        <a:defRPr sz="2000">
          <a:solidFill>
            <a:schemeClr val="tx1"/>
          </a:solidFill>
          <a:latin typeface="+mn-lt"/>
          <a:ea typeface="ＭＳ Ｐゴシック" pitchFamily="-106" charset="-128"/>
        </a:defRPr>
      </a:lvl4pPr>
      <a:lvl5pPr marL="2055078" indent="-22693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7" charset="2"/>
        <a:buChar char="n"/>
        <a:defRPr sz="2000">
          <a:solidFill>
            <a:schemeClr val="tx1"/>
          </a:solidFill>
          <a:latin typeface="+mn-lt"/>
          <a:ea typeface="ＭＳ Ｐゴシック" pitchFamily="-106" charset="-128"/>
        </a:defRPr>
      </a:lvl5pPr>
      <a:lvl6pPr marL="2513187" indent="-22847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-106" charset="2"/>
        <a:buChar char="n"/>
        <a:defRPr sz="2000">
          <a:solidFill>
            <a:schemeClr val="tx1"/>
          </a:solidFill>
          <a:latin typeface="+mn-lt"/>
          <a:ea typeface="ＭＳ Ｐゴシック" pitchFamily="-106" charset="-128"/>
        </a:defRPr>
      </a:lvl6pPr>
      <a:lvl7pPr marL="2970128" indent="-22847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-106" charset="2"/>
        <a:buChar char="n"/>
        <a:defRPr sz="2000">
          <a:solidFill>
            <a:schemeClr val="tx1"/>
          </a:solidFill>
          <a:latin typeface="+mn-lt"/>
          <a:ea typeface="ＭＳ Ｐゴシック" pitchFamily="-106" charset="-128"/>
        </a:defRPr>
      </a:lvl7pPr>
      <a:lvl8pPr marL="3427073" indent="-22847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-106" charset="2"/>
        <a:buChar char="n"/>
        <a:defRPr sz="2000">
          <a:solidFill>
            <a:schemeClr val="tx1"/>
          </a:solidFill>
          <a:latin typeface="+mn-lt"/>
          <a:ea typeface="ＭＳ Ｐゴシック" pitchFamily="-106" charset="-128"/>
        </a:defRPr>
      </a:lvl8pPr>
      <a:lvl9pPr marL="3884012" indent="-22847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-106" charset="2"/>
        <a:buChar char="n"/>
        <a:defRPr sz="2000">
          <a:solidFill>
            <a:schemeClr val="tx1"/>
          </a:solidFill>
          <a:latin typeface="+mn-lt"/>
          <a:ea typeface="ＭＳ Ｐゴシック" pitchFamily="-106" charset="-128"/>
        </a:defRPr>
      </a:lvl9pPr>
    </p:bodyStyle>
    <p:otherStyle>
      <a:defPPr>
        <a:defRPr lang="en-US"/>
      </a:defPPr>
      <a:lvl1pPr marL="0" algn="l" defTabSz="4569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40" algn="l" defTabSz="4569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883" algn="l" defTabSz="4569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830" algn="l" defTabSz="4569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772" algn="l" defTabSz="4569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713" algn="l" defTabSz="4569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659" algn="l" defTabSz="4569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596" algn="l" defTabSz="4569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543" algn="l" defTabSz="4569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3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56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17500" y="727628"/>
            <a:ext cx="8637588" cy="7693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88" tIns="45694" rIns="91388" bIns="45694" numCol="1" anchor="b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225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28613" y="1941513"/>
            <a:ext cx="8208962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88" tIns="45694" rIns="91388" bIns="4569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969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4290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88" tIns="45694" rIns="91388" bIns="45694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chemeClr val="tx1"/>
                </a:solidFill>
                <a:latin typeface="+mn-lt"/>
                <a:ea typeface="Arial" pitchFamily="-111" charset="0"/>
                <a:cs typeface="Arial" pitchFamily="-111" charset="0"/>
                <a:sym typeface="Arial" pitchFamily="-111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969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943600" y="64008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88" tIns="45694" rIns="91388" bIns="45694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bg1"/>
                </a:solidFill>
                <a:latin typeface="+mn-lt"/>
                <a:ea typeface="Arial" pitchFamily="-111" charset="0"/>
                <a:cs typeface="Arial" pitchFamily="-111" charset="0"/>
                <a:sym typeface="Arial" pitchFamily="-111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969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810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88" tIns="45694" rIns="91388" bIns="45694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+mn-lt"/>
                <a:ea typeface="Arial" pitchFamily="-111" charset="0"/>
                <a:cs typeface="Arial" pitchFamily="-111" charset="0"/>
                <a:sym typeface="Arial" pitchFamily="-111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7036" r:id="rId1"/>
    <p:sldLayoutId id="2147486886" r:id="rId2"/>
    <p:sldLayoutId id="2147486887" r:id="rId3"/>
    <p:sldLayoutId id="2147486888" r:id="rId4"/>
    <p:sldLayoutId id="2147486889" r:id="rId5"/>
    <p:sldLayoutId id="2147486890" r:id="rId6"/>
    <p:sldLayoutId id="2147486891" r:id="rId7"/>
    <p:sldLayoutId id="2147486892" r:id="rId8"/>
    <p:sldLayoutId id="2147486893" r:id="rId9"/>
    <p:sldLayoutId id="2147486894" r:id="rId10"/>
    <p:sldLayoutId id="2147486895" r:id="rId11"/>
    <p:sldLayoutId id="2147486896" r:id="rId12"/>
    <p:sldLayoutId id="2147486897" r:id="rId13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+mj-lt"/>
          <a:ea typeface="ＭＳ Ｐゴシック" pitchFamily="27" charset="-128"/>
          <a:cs typeface="ＭＳ Ｐゴシック" pitchFamily="27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pitchFamily="-106" charset="0"/>
          <a:ea typeface="ＭＳ Ｐゴシック" pitchFamily="27" charset="-128"/>
          <a:cs typeface="ＭＳ Ｐゴシック" pitchFamily="27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pitchFamily="-106" charset="0"/>
          <a:ea typeface="ＭＳ Ｐゴシック" pitchFamily="27" charset="-128"/>
          <a:cs typeface="ＭＳ Ｐゴシック" pitchFamily="27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pitchFamily="-106" charset="0"/>
          <a:ea typeface="ＭＳ Ｐゴシック" pitchFamily="27" charset="-128"/>
          <a:cs typeface="ＭＳ Ｐゴシック" pitchFamily="27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pitchFamily="-106" charset="0"/>
          <a:ea typeface="ＭＳ Ｐゴシック" pitchFamily="27" charset="-128"/>
          <a:cs typeface="ＭＳ Ｐゴシック" pitchFamily="27" charset="-128"/>
        </a:defRPr>
      </a:lvl5pPr>
      <a:lvl6pPr marL="456940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pitchFamily="-106" charset="0"/>
        </a:defRPr>
      </a:lvl6pPr>
      <a:lvl7pPr marL="913883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pitchFamily="-106" charset="0"/>
        </a:defRPr>
      </a:lvl7pPr>
      <a:lvl8pPr marL="1370830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pitchFamily="-106" charset="0"/>
        </a:defRPr>
      </a:lvl8pPr>
      <a:lvl9pPr marL="1827772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pitchFamily="-106" charset="0"/>
        </a:defRPr>
      </a:lvl9pPr>
    </p:titleStyle>
    <p:bodyStyle>
      <a:lvl1pPr marL="341191" indent="-341191" algn="l" rtl="0" eaLnBrk="0" fontAlgn="base" hangingPunct="0">
        <a:spcBef>
          <a:spcPct val="20000"/>
        </a:spcBef>
        <a:spcAft>
          <a:spcPct val="0"/>
        </a:spcAft>
        <a:buClr>
          <a:srgbClr val="CCFF33"/>
        </a:buClr>
        <a:buSzPct val="70000"/>
        <a:buFont typeface="Wingdings" pitchFamily="27" charset="2"/>
        <a:buChar char="n"/>
        <a:defRPr sz="3200">
          <a:solidFill>
            <a:schemeClr val="tx1"/>
          </a:solidFill>
          <a:latin typeface="+mn-lt"/>
          <a:ea typeface="ＭＳ Ｐゴシック" pitchFamily="27" charset="-128"/>
          <a:cs typeface="ＭＳ Ｐゴシック" pitchFamily="27" charset="-128"/>
        </a:defRPr>
      </a:lvl1pPr>
      <a:lvl2pPr marL="741097" indent="-284064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5000"/>
        <a:buFont typeface="Wingdings" pitchFamily="27" charset="2"/>
        <a:buChar char="n"/>
        <a:defRPr sz="2800">
          <a:solidFill>
            <a:schemeClr val="tx1"/>
          </a:solidFill>
          <a:latin typeface="+mn-lt"/>
          <a:ea typeface="ＭＳ Ｐゴシック" pitchFamily="-106" charset="-128"/>
        </a:defRPr>
      </a:lvl2pPr>
      <a:lvl3pPr marL="1141007" indent="-226930" algn="l" rtl="0" eaLnBrk="0" fontAlgn="base" hangingPunct="0">
        <a:spcBef>
          <a:spcPct val="20000"/>
        </a:spcBef>
        <a:spcAft>
          <a:spcPct val="0"/>
        </a:spcAft>
        <a:buClr>
          <a:srgbClr val="0099CC"/>
        </a:buClr>
        <a:buSzPct val="65000"/>
        <a:buFont typeface="Wingdings" pitchFamily="27" charset="2"/>
        <a:buChar char="n"/>
        <a:defRPr sz="2400">
          <a:solidFill>
            <a:schemeClr val="tx1"/>
          </a:solidFill>
          <a:latin typeface="+mn-lt"/>
          <a:ea typeface="ＭＳ Ｐゴシック" pitchFamily="-106" charset="-128"/>
        </a:defRPr>
      </a:lvl3pPr>
      <a:lvl4pPr marL="1598040" indent="-22693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itchFamily="27" charset="2"/>
        <a:buChar char="n"/>
        <a:defRPr sz="2000">
          <a:solidFill>
            <a:schemeClr val="tx1"/>
          </a:solidFill>
          <a:latin typeface="+mn-lt"/>
          <a:ea typeface="ＭＳ Ｐゴシック" pitchFamily="-106" charset="-128"/>
        </a:defRPr>
      </a:lvl4pPr>
      <a:lvl5pPr marL="2055078" indent="-22693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7" charset="2"/>
        <a:buChar char="n"/>
        <a:defRPr sz="2000">
          <a:solidFill>
            <a:schemeClr val="tx1"/>
          </a:solidFill>
          <a:latin typeface="+mn-lt"/>
          <a:ea typeface="ＭＳ Ｐゴシック" pitchFamily="-106" charset="-128"/>
        </a:defRPr>
      </a:lvl5pPr>
      <a:lvl6pPr marL="2513187" indent="-22847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-106" charset="2"/>
        <a:buChar char="n"/>
        <a:defRPr sz="2000">
          <a:solidFill>
            <a:schemeClr val="tx1"/>
          </a:solidFill>
          <a:latin typeface="+mn-lt"/>
          <a:ea typeface="ＭＳ Ｐゴシック" pitchFamily="-106" charset="-128"/>
        </a:defRPr>
      </a:lvl6pPr>
      <a:lvl7pPr marL="2970128" indent="-22847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-106" charset="2"/>
        <a:buChar char="n"/>
        <a:defRPr sz="2000">
          <a:solidFill>
            <a:schemeClr val="tx1"/>
          </a:solidFill>
          <a:latin typeface="+mn-lt"/>
          <a:ea typeface="ＭＳ Ｐゴシック" pitchFamily="-106" charset="-128"/>
        </a:defRPr>
      </a:lvl7pPr>
      <a:lvl8pPr marL="3427073" indent="-22847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-106" charset="2"/>
        <a:buChar char="n"/>
        <a:defRPr sz="2000">
          <a:solidFill>
            <a:schemeClr val="tx1"/>
          </a:solidFill>
          <a:latin typeface="+mn-lt"/>
          <a:ea typeface="ＭＳ Ｐゴシック" pitchFamily="-106" charset="-128"/>
        </a:defRPr>
      </a:lvl8pPr>
      <a:lvl9pPr marL="3884012" indent="-22847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-106" charset="2"/>
        <a:buChar char="n"/>
        <a:defRPr sz="2000">
          <a:solidFill>
            <a:schemeClr val="tx1"/>
          </a:solidFill>
          <a:latin typeface="+mn-lt"/>
          <a:ea typeface="ＭＳ Ｐゴシック" pitchFamily="-106" charset="-128"/>
        </a:defRPr>
      </a:lvl9pPr>
    </p:bodyStyle>
    <p:otherStyle>
      <a:defPPr>
        <a:defRPr lang="en-US"/>
      </a:defPPr>
      <a:lvl1pPr marL="0" algn="l" defTabSz="4569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40" algn="l" defTabSz="4569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883" algn="l" defTabSz="4569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830" algn="l" defTabSz="4569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772" algn="l" defTabSz="4569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713" algn="l" defTabSz="4569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659" algn="l" defTabSz="4569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596" algn="l" defTabSz="4569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543" algn="l" defTabSz="4569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3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03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17500" y="714909"/>
            <a:ext cx="8637588" cy="7694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07" tIns="45704" rIns="91407" bIns="45704" numCol="1" anchor="b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280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28613" y="1941513"/>
            <a:ext cx="8208962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07" tIns="45704" rIns="91407" bIns="4570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969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4290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07" tIns="45704" rIns="91407" bIns="45704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chemeClr val="tx1"/>
                </a:solidFill>
                <a:latin typeface="+mn-lt"/>
                <a:ea typeface="Arial" pitchFamily="-111" charset="0"/>
                <a:cs typeface="Arial" pitchFamily="-111" charset="0"/>
                <a:sym typeface="Arial" pitchFamily="-111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969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943600" y="64008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07" tIns="45704" rIns="91407" bIns="45704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bg1"/>
                </a:solidFill>
                <a:latin typeface="+mn-lt"/>
                <a:ea typeface="Arial" pitchFamily="-111" charset="0"/>
                <a:cs typeface="Arial" pitchFamily="-111" charset="0"/>
                <a:sym typeface="Arial" pitchFamily="-111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969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810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07" tIns="45704" rIns="91407" bIns="45704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+mn-lt"/>
                <a:ea typeface="Arial" pitchFamily="-111" charset="0"/>
                <a:cs typeface="Arial" pitchFamily="-111" charset="0"/>
                <a:sym typeface="Arial" pitchFamily="-111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7072" r:id="rId1"/>
    <p:sldLayoutId id="2147486945" r:id="rId2"/>
    <p:sldLayoutId id="2147486946" r:id="rId3"/>
    <p:sldLayoutId id="2147486947" r:id="rId4"/>
    <p:sldLayoutId id="2147486948" r:id="rId5"/>
    <p:sldLayoutId id="2147486949" r:id="rId6"/>
    <p:sldLayoutId id="2147486950" r:id="rId7"/>
    <p:sldLayoutId id="2147486951" r:id="rId8"/>
    <p:sldLayoutId id="2147486952" r:id="rId9"/>
    <p:sldLayoutId id="2147486953" r:id="rId10"/>
    <p:sldLayoutId id="2147486954" r:id="rId11"/>
    <p:sldLayoutId id="2147486955" r:id="rId12"/>
    <p:sldLayoutId id="2147486956" r:id="rId13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+mj-lt"/>
          <a:ea typeface="ＭＳ Ｐゴシック" pitchFamily="27" charset="-128"/>
          <a:cs typeface="ＭＳ Ｐゴシック" pitchFamily="27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pitchFamily="-111" charset="0"/>
          <a:ea typeface="ＭＳ Ｐゴシック" pitchFamily="27" charset="-128"/>
          <a:cs typeface="ＭＳ Ｐゴシック" pitchFamily="27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pitchFamily="-111" charset="0"/>
          <a:ea typeface="ＭＳ Ｐゴシック" pitchFamily="27" charset="-128"/>
          <a:cs typeface="ＭＳ Ｐゴシック" pitchFamily="27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pitchFamily="-111" charset="0"/>
          <a:ea typeface="ＭＳ Ｐゴシック" pitchFamily="27" charset="-128"/>
          <a:cs typeface="ＭＳ Ｐゴシック" pitchFamily="27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pitchFamily="-111" charset="0"/>
          <a:ea typeface="ＭＳ Ｐゴシック" pitchFamily="27" charset="-128"/>
          <a:cs typeface="ＭＳ Ｐゴシック" pitchFamily="27" charset="-128"/>
        </a:defRPr>
      </a:lvl5pPr>
      <a:lvl6pPr marL="457035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pitchFamily="-111" charset="0"/>
        </a:defRPr>
      </a:lvl6pPr>
      <a:lvl7pPr marL="914071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pitchFamily="-111" charset="0"/>
        </a:defRPr>
      </a:lvl7pPr>
      <a:lvl8pPr marL="1371110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pitchFamily="-111" charset="0"/>
        </a:defRPr>
      </a:lvl8pPr>
      <a:lvl9pPr marL="1828146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pitchFamily="-111" charset="0"/>
        </a:defRPr>
      </a:lvl9pPr>
    </p:titleStyle>
    <p:bodyStyle>
      <a:lvl1pPr marL="342778" indent="-342778" algn="l" rtl="0" eaLnBrk="0" fontAlgn="base" hangingPunct="0">
        <a:spcBef>
          <a:spcPct val="20000"/>
        </a:spcBef>
        <a:spcAft>
          <a:spcPct val="0"/>
        </a:spcAft>
        <a:buClr>
          <a:srgbClr val="CCFF33"/>
        </a:buClr>
        <a:buSzPct val="70000"/>
        <a:buFont typeface="Wingdings" pitchFamily="27" charset="2"/>
        <a:buChar char="n"/>
        <a:defRPr sz="3200">
          <a:solidFill>
            <a:schemeClr val="tx1"/>
          </a:solidFill>
          <a:latin typeface="+mn-lt"/>
          <a:ea typeface="ＭＳ Ｐゴシック" pitchFamily="27" charset="-128"/>
          <a:cs typeface="ＭＳ Ｐゴシック" pitchFamily="27" charset="-128"/>
        </a:defRPr>
      </a:lvl1pPr>
      <a:lvl2pPr marL="742684" indent="-285647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5000"/>
        <a:buFont typeface="Wingdings" pitchFamily="27" charset="2"/>
        <a:buChar char="n"/>
        <a:defRPr sz="2800">
          <a:solidFill>
            <a:schemeClr val="tx1"/>
          </a:solidFill>
          <a:latin typeface="+mn-lt"/>
          <a:ea typeface="ＭＳ Ｐゴシック" pitchFamily="-111" charset="-128"/>
        </a:defRPr>
      </a:lvl2pPr>
      <a:lvl3pPr marL="1142589" indent="-228517" algn="l" rtl="0" eaLnBrk="0" fontAlgn="base" hangingPunct="0">
        <a:spcBef>
          <a:spcPct val="20000"/>
        </a:spcBef>
        <a:spcAft>
          <a:spcPct val="0"/>
        </a:spcAft>
        <a:buClr>
          <a:srgbClr val="0099CC"/>
        </a:buClr>
        <a:buSzPct val="65000"/>
        <a:buFont typeface="Wingdings" pitchFamily="27" charset="2"/>
        <a:buChar char="n"/>
        <a:defRPr sz="2400">
          <a:solidFill>
            <a:schemeClr val="tx1"/>
          </a:solidFill>
          <a:latin typeface="+mn-lt"/>
          <a:ea typeface="ＭＳ Ｐゴシック" pitchFamily="-111" charset="-128"/>
        </a:defRPr>
      </a:lvl3pPr>
      <a:lvl4pPr marL="1599626" indent="-228517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itchFamily="27" charset="2"/>
        <a:buChar char="n"/>
        <a:defRPr sz="2000">
          <a:solidFill>
            <a:schemeClr val="tx1"/>
          </a:solidFill>
          <a:latin typeface="+mn-lt"/>
          <a:ea typeface="ＭＳ Ｐゴシック" pitchFamily="-111" charset="-128"/>
        </a:defRPr>
      </a:lvl4pPr>
      <a:lvl5pPr marL="2056665" indent="-228517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7" charset="2"/>
        <a:buChar char="n"/>
        <a:defRPr sz="2000">
          <a:solidFill>
            <a:schemeClr val="tx1"/>
          </a:solidFill>
          <a:latin typeface="+mn-lt"/>
          <a:ea typeface="ＭＳ Ｐゴシック" pitchFamily="-111" charset="-128"/>
        </a:defRPr>
      </a:lvl5pPr>
      <a:lvl6pPr marL="2513701" indent="-228517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-111" charset="2"/>
        <a:buChar char="n"/>
        <a:defRPr sz="2000">
          <a:solidFill>
            <a:schemeClr val="tx1"/>
          </a:solidFill>
          <a:latin typeface="+mn-lt"/>
          <a:ea typeface="ＭＳ Ｐゴシック" pitchFamily="-111" charset="-128"/>
        </a:defRPr>
      </a:lvl6pPr>
      <a:lvl7pPr marL="2970736" indent="-228517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-111" charset="2"/>
        <a:buChar char="n"/>
        <a:defRPr sz="2000">
          <a:solidFill>
            <a:schemeClr val="tx1"/>
          </a:solidFill>
          <a:latin typeface="+mn-lt"/>
          <a:ea typeface="ＭＳ Ｐゴシック" pitchFamily="-111" charset="-128"/>
        </a:defRPr>
      </a:lvl7pPr>
      <a:lvl8pPr marL="3427774" indent="-228517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-111" charset="2"/>
        <a:buChar char="n"/>
        <a:defRPr sz="2000">
          <a:solidFill>
            <a:schemeClr val="tx1"/>
          </a:solidFill>
          <a:latin typeface="+mn-lt"/>
          <a:ea typeface="ＭＳ Ｐゴシック" pitchFamily="-111" charset="-128"/>
        </a:defRPr>
      </a:lvl8pPr>
      <a:lvl9pPr marL="3884807" indent="-228517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-111" charset="2"/>
        <a:buChar char="n"/>
        <a:defRPr sz="2000">
          <a:solidFill>
            <a:schemeClr val="tx1"/>
          </a:solidFill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03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35" algn="l" defTabSz="45703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71" algn="l" defTabSz="45703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10" algn="l" defTabSz="45703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46" algn="l" defTabSz="45703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181" algn="l" defTabSz="45703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219" algn="l" defTabSz="45703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252" algn="l" defTabSz="45703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291" algn="l" defTabSz="45703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219200" y="76200"/>
            <a:ext cx="5867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79" tIns="45640" rIns="91279" bIns="4564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9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79" tIns="45640" rIns="91279" bIns="4564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468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79" tIns="45640" rIns="91279" bIns="4564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  <a:latin typeface="Arial" pitchFamily="30" charset="0"/>
                <a:ea typeface="Arial" pitchFamily="30" charset="0"/>
                <a:cs typeface="Arial" pitchFamily="30" charset="0"/>
                <a:sym typeface="Arial" pitchFamily="30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468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33401" y="5638801"/>
            <a:ext cx="80772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79" tIns="45640" rIns="91279" bIns="4564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tx1"/>
                </a:solidFill>
                <a:latin typeface="Arial" pitchFamily="30" charset="0"/>
                <a:ea typeface="Arial" pitchFamily="30" charset="0"/>
                <a:cs typeface="Arial" pitchFamily="30" charset="0"/>
                <a:sym typeface="Arial" pitchFamily="30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468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05601" y="6305553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79" tIns="45640" rIns="91279" bIns="4564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  <a:latin typeface="Arial" pitchFamily="30" charset="0"/>
                <a:ea typeface="Arial" pitchFamily="30" charset="0"/>
                <a:cs typeface="Arial" pitchFamily="30" charset="0"/>
                <a:sym typeface="Arial" pitchFamily="30" charset="0"/>
              </a:defRPr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fld id="{427E618D-6F87-F34F-B4CD-D724DA06CF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846855" name="Line 7"/>
          <p:cNvSpPr>
            <a:spLocks noChangeShapeType="1"/>
          </p:cNvSpPr>
          <p:nvPr/>
        </p:nvSpPr>
        <p:spPr bwMode="auto">
          <a:xfrm>
            <a:off x="533401" y="1295400"/>
            <a:ext cx="80772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lIns="91388" tIns="45694" rIns="91388" bIns="45694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Arial" pitchFamily="30" charset="0"/>
              <a:ea typeface="Arial" pitchFamily="30" charset="0"/>
              <a:cs typeface="Arial" pitchFamily="30" charset="0"/>
              <a:sym typeface="Arial" pitchFamily="30" charset="0"/>
            </a:endParaRPr>
          </a:p>
        </p:txBody>
      </p:sp>
      <p:sp>
        <p:nvSpPr>
          <p:cNvPr id="846856" name="Line 8"/>
          <p:cNvSpPr>
            <a:spLocks noChangeShapeType="1"/>
          </p:cNvSpPr>
          <p:nvPr/>
        </p:nvSpPr>
        <p:spPr bwMode="auto">
          <a:xfrm>
            <a:off x="533401" y="1371600"/>
            <a:ext cx="80772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lIns="91388" tIns="45694" rIns="91388" bIns="45694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Arial" pitchFamily="30" charset="0"/>
              <a:ea typeface="Arial" pitchFamily="30" charset="0"/>
              <a:cs typeface="Arial" pitchFamily="30" charset="0"/>
              <a:sym typeface="Arial" pitchFamily="30" charset="0"/>
            </a:endParaRPr>
          </a:p>
        </p:txBody>
      </p:sp>
      <p:sp>
        <p:nvSpPr>
          <p:cNvPr id="846857" name="Line 9"/>
          <p:cNvSpPr>
            <a:spLocks noChangeShapeType="1"/>
          </p:cNvSpPr>
          <p:nvPr/>
        </p:nvSpPr>
        <p:spPr bwMode="auto">
          <a:xfrm>
            <a:off x="533401" y="1219200"/>
            <a:ext cx="80772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lIns="91388" tIns="45694" rIns="91388" bIns="45694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Arial" pitchFamily="30" charset="0"/>
              <a:ea typeface="Arial" pitchFamily="30" charset="0"/>
              <a:cs typeface="Arial" pitchFamily="30" charset="0"/>
              <a:sym typeface="Arial" pitchFamily="30" charset="0"/>
            </a:endParaRPr>
          </a:p>
        </p:txBody>
      </p:sp>
      <p:pic>
        <p:nvPicPr>
          <p:cNvPr id="26634" name="Picture 10" descr="DES-Logo-cropped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0" y="0"/>
            <a:ext cx="120015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46859" name="Text Box 11"/>
          <p:cNvSpPr txBox="1">
            <a:spLocks noChangeArrowheads="1"/>
          </p:cNvSpPr>
          <p:nvPr/>
        </p:nvSpPr>
        <p:spPr bwMode="auto">
          <a:xfrm>
            <a:off x="2879730" y="6500820"/>
            <a:ext cx="184561" cy="2769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388" tIns="45694" rIns="91388" bIns="45694">
            <a:prstTxWarp prst="textNoShape">
              <a:avLst/>
            </a:prstTxWarp>
            <a:spAutoFit/>
          </a:bodyPr>
          <a:lstStyle/>
          <a:p>
            <a:pPr>
              <a:defRPr/>
            </a:pPr>
            <a:endParaRPr lang="en-US" sz="1200" dirty="0">
              <a:solidFill>
                <a:schemeClr val="tx1"/>
              </a:solidFill>
              <a:latin typeface="Arial" pitchFamily="30" charset="0"/>
              <a:ea typeface="Arial" pitchFamily="30" charset="0"/>
              <a:cs typeface="Arial" pitchFamily="30" charset="0"/>
              <a:sym typeface="Arial" pitchFamily="30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100" r:id="rId1"/>
    <p:sldLayoutId id="2147487101" r:id="rId2"/>
    <p:sldLayoutId id="2147487102" r:id="rId3"/>
    <p:sldLayoutId id="2147487103" r:id="rId4"/>
    <p:sldLayoutId id="2147487104" r:id="rId5"/>
    <p:sldLayoutId id="2147487105" r:id="rId6"/>
    <p:sldLayoutId id="2147487106" r:id="rId7"/>
    <p:sldLayoutId id="2147487107" r:id="rId8"/>
    <p:sldLayoutId id="2147487108" r:id="rId9"/>
    <p:sldLayoutId id="2147487109" r:id="rId10"/>
    <p:sldLayoutId id="2147487110" r:id="rId11"/>
    <p:sldLayoutId id="2147487111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+mj-lt"/>
          <a:ea typeface="ＭＳ Ｐゴシック" pitchFamily="-110" charset="-128"/>
          <a:cs typeface="ＭＳ Ｐゴシック" pitchFamily="-110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itchFamily="30" charset="0"/>
          <a:ea typeface="ＭＳ Ｐゴシック" pitchFamily="-110" charset="-128"/>
          <a:cs typeface="ＭＳ Ｐゴシック" pitchFamily="-11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itchFamily="30" charset="0"/>
          <a:ea typeface="ＭＳ Ｐゴシック" pitchFamily="-110" charset="-128"/>
          <a:cs typeface="ＭＳ Ｐゴシック" pitchFamily="-11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itchFamily="30" charset="0"/>
          <a:ea typeface="ＭＳ Ｐゴシック" pitchFamily="-110" charset="-128"/>
          <a:cs typeface="ＭＳ Ｐゴシック" pitchFamily="-11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itchFamily="30" charset="0"/>
          <a:ea typeface="ＭＳ Ｐゴシック" pitchFamily="-110" charset="-128"/>
          <a:cs typeface="ＭＳ Ｐゴシック" pitchFamily="-110" charset="-128"/>
        </a:defRPr>
      </a:lvl5pPr>
      <a:lvl6pPr marL="45694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itchFamily="30" charset="0"/>
        </a:defRPr>
      </a:lvl6pPr>
      <a:lvl7pPr marL="913881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itchFamily="30" charset="0"/>
        </a:defRPr>
      </a:lvl7pPr>
      <a:lvl8pPr marL="1370826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itchFamily="30" charset="0"/>
        </a:defRPr>
      </a:lvl8pPr>
      <a:lvl9pPr marL="1827766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itchFamily="30" charset="0"/>
        </a:defRPr>
      </a:lvl9pPr>
    </p:titleStyle>
    <p:bodyStyle>
      <a:lvl1pPr marL="341191" indent="-341191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10" charset="-128"/>
          <a:cs typeface="ＭＳ Ｐゴシック" pitchFamily="-110" charset="-128"/>
        </a:defRPr>
      </a:lvl1pPr>
      <a:lvl2pPr marL="741097" indent="-284064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30" charset="-128"/>
        </a:defRPr>
      </a:lvl2pPr>
      <a:lvl3pPr marL="1141007" indent="-22693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ea typeface="ＭＳ Ｐゴシック" pitchFamily="30" charset="-128"/>
        </a:defRPr>
      </a:lvl3pPr>
      <a:lvl4pPr marL="1598040" indent="-22693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  <a:ea typeface="ＭＳ Ｐゴシック" pitchFamily="30" charset="-128"/>
        </a:defRPr>
      </a:lvl4pPr>
      <a:lvl5pPr marL="2055078" indent="-22693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ＭＳ Ｐゴシック" pitchFamily="30" charset="-128"/>
        </a:defRPr>
      </a:lvl5pPr>
      <a:lvl6pPr marL="2513181" indent="-22847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ＭＳ Ｐゴシック" pitchFamily="30" charset="-128"/>
        </a:defRPr>
      </a:lvl6pPr>
      <a:lvl7pPr marL="2970120" indent="-22847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ＭＳ Ｐゴシック" pitchFamily="30" charset="-128"/>
        </a:defRPr>
      </a:lvl7pPr>
      <a:lvl8pPr marL="3427063" indent="-22847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ＭＳ Ｐゴシック" pitchFamily="30" charset="-128"/>
        </a:defRPr>
      </a:lvl8pPr>
      <a:lvl9pPr marL="3884001" indent="-22847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ＭＳ Ｐゴシック" pitchFamily="30" charset="-128"/>
        </a:defRPr>
      </a:lvl9pPr>
    </p:bodyStyle>
    <p:otherStyle>
      <a:defPPr>
        <a:defRPr lang="en-US"/>
      </a:defPPr>
      <a:lvl1pPr marL="0" algn="l" defTabSz="4569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40" algn="l" defTabSz="4569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881" algn="l" defTabSz="4569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826" algn="l" defTabSz="4569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766" algn="l" defTabSz="4569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707" algn="l" defTabSz="4569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648" algn="l" defTabSz="4569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590" algn="l" defTabSz="4569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532" algn="l" defTabSz="4569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219200" y="76200"/>
            <a:ext cx="5867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98" tIns="45649" rIns="91298" bIns="4564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9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98" tIns="45649" rIns="91298" bIns="4564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98" tIns="45649" rIns="91298" bIns="45649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33401" y="6381749"/>
            <a:ext cx="80772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98" tIns="45649" rIns="91298" bIns="45649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98" tIns="45649" rIns="91298" bIns="45649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pitchFamily="-110" charset="0"/>
              </a:defRPr>
            </a:lvl1pPr>
          </a:lstStyle>
          <a:p>
            <a:pPr>
              <a:defRPr/>
            </a:pPr>
            <a:fld id="{38857780-2546-FE4E-A16C-CB1E0A5301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32" name="Line 8"/>
          <p:cNvSpPr>
            <a:spLocks noChangeShapeType="1"/>
          </p:cNvSpPr>
          <p:nvPr userDrawn="1"/>
        </p:nvSpPr>
        <p:spPr bwMode="auto">
          <a:xfrm>
            <a:off x="533401" y="1295400"/>
            <a:ext cx="80772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lIns="91407" tIns="45704" rIns="91407" bIns="45704"/>
          <a:lstStyle/>
          <a:p>
            <a:pPr>
              <a:defRPr/>
            </a:pPr>
            <a:endParaRPr lang="en-US" dirty="0">
              <a:latin typeface="Arial" charset="0"/>
            </a:endParaRPr>
          </a:p>
        </p:txBody>
      </p:sp>
      <p:sp>
        <p:nvSpPr>
          <p:cNvPr id="1033" name="Line 9"/>
          <p:cNvSpPr>
            <a:spLocks noChangeShapeType="1"/>
          </p:cNvSpPr>
          <p:nvPr userDrawn="1"/>
        </p:nvSpPr>
        <p:spPr bwMode="auto">
          <a:xfrm>
            <a:off x="533401" y="1371600"/>
            <a:ext cx="80772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lIns="91407" tIns="45704" rIns="91407" bIns="45704"/>
          <a:lstStyle/>
          <a:p>
            <a:pPr>
              <a:defRPr/>
            </a:pPr>
            <a:endParaRPr lang="en-US" dirty="0">
              <a:latin typeface="Arial" charset="0"/>
            </a:endParaRPr>
          </a:p>
        </p:txBody>
      </p:sp>
      <p:sp>
        <p:nvSpPr>
          <p:cNvPr id="1034" name="Line 10"/>
          <p:cNvSpPr>
            <a:spLocks noChangeShapeType="1"/>
          </p:cNvSpPr>
          <p:nvPr userDrawn="1"/>
        </p:nvSpPr>
        <p:spPr bwMode="auto">
          <a:xfrm>
            <a:off x="533401" y="1219200"/>
            <a:ext cx="80772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lIns="91407" tIns="45704" rIns="91407" bIns="45704"/>
          <a:lstStyle/>
          <a:p>
            <a:pPr>
              <a:defRPr/>
            </a:pPr>
            <a:endParaRPr lang="en-US" dirty="0">
              <a:latin typeface="Arial" charset="0"/>
            </a:endParaRPr>
          </a:p>
        </p:txBody>
      </p:sp>
      <p:pic>
        <p:nvPicPr>
          <p:cNvPr id="14346" name="Picture 12" descr="DES-Logo-cropped"/>
          <p:cNvPicPr>
            <a:picLocks noChangeAspect="1" noChangeArrowheads="1"/>
          </p:cNvPicPr>
          <p:nvPr userDrawn="1"/>
        </p:nvPicPr>
        <p:blipFill>
          <a:blip r:embed="rId14"/>
          <a:srcRect/>
          <a:stretch>
            <a:fillRect/>
          </a:stretch>
        </p:blipFill>
        <p:spPr bwMode="auto">
          <a:xfrm>
            <a:off x="0" y="0"/>
            <a:ext cx="120015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7169" r:id="rId1"/>
    <p:sldLayoutId id="2147487170" r:id="rId2"/>
    <p:sldLayoutId id="2147487171" r:id="rId3"/>
    <p:sldLayoutId id="2147487172" r:id="rId4"/>
    <p:sldLayoutId id="2147487173" r:id="rId5"/>
    <p:sldLayoutId id="2147487174" r:id="rId6"/>
    <p:sldLayoutId id="2147487175" r:id="rId7"/>
    <p:sldLayoutId id="2147487176" r:id="rId8"/>
    <p:sldLayoutId id="2147487177" r:id="rId9"/>
    <p:sldLayoutId id="2147487178" r:id="rId10"/>
    <p:sldLayoutId id="2147487179" r:id="rId11"/>
    <p:sldLayoutId id="2147487180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+mj-lt"/>
          <a:ea typeface="ＭＳ Ｐゴシック" pitchFamily="-110" charset="-128"/>
          <a:cs typeface="ＭＳ Ｐゴシック" pitchFamily="-110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pitchFamily="-110" charset="-128"/>
          <a:cs typeface="ＭＳ Ｐゴシック" pitchFamily="-11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pitchFamily="-110" charset="-128"/>
          <a:cs typeface="ＭＳ Ｐゴシック" pitchFamily="-11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pitchFamily="-110" charset="-128"/>
          <a:cs typeface="ＭＳ Ｐゴシック" pitchFamily="-11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pitchFamily="-110" charset="-128"/>
          <a:cs typeface="ＭＳ Ｐゴシック" pitchFamily="-110" charset="-128"/>
        </a:defRPr>
      </a:lvl5pPr>
      <a:lvl6pPr marL="457035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6pPr>
      <a:lvl7pPr marL="914071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7pPr>
      <a:lvl8pPr marL="137111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8pPr>
      <a:lvl9pPr marL="1828146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9pPr>
    </p:titleStyle>
    <p:bodyStyle>
      <a:lvl1pPr marL="342778" indent="-342778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10" charset="-128"/>
          <a:cs typeface="ＭＳ Ｐゴシック" pitchFamily="-110" charset="-128"/>
        </a:defRPr>
      </a:lvl1pPr>
      <a:lvl2pPr marL="742684" indent="-285647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10" charset="-128"/>
        </a:defRPr>
      </a:lvl2pPr>
      <a:lvl3pPr marL="1142589" indent="-228517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ea typeface="ＭＳ Ｐゴシック" pitchFamily="-110" charset="-128"/>
        </a:defRPr>
      </a:lvl3pPr>
      <a:lvl4pPr marL="1599626" indent="-228517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  <a:ea typeface="ＭＳ Ｐゴシック" pitchFamily="-110" charset="-128"/>
        </a:defRPr>
      </a:lvl4pPr>
      <a:lvl5pPr marL="2056665" indent="-228517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ＭＳ Ｐゴシック" pitchFamily="-110" charset="-128"/>
        </a:defRPr>
      </a:lvl5pPr>
      <a:lvl6pPr marL="2513701" indent="-228517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0736" indent="-228517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7774" indent="-228517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4807" indent="-228517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35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71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10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46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181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219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252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291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219200" y="76200"/>
            <a:ext cx="5867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98" tIns="45649" rIns="91298" bIns="4564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9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98" tIns="45649" rIns="91298" bIns="4564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98" tIns="45649" rIns="91298" bIns="45649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33401" y="6381749"/>
            <a:ext cx="80772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98" tIns="45649" rIns="91298" bIns="45649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sz="1400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351589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98" tIns="45649" rIns="91298" bIns="45649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19455028-CCE4-594B-9BE0-68F56E02DC7F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1032" name="Line 8"/>
          <p:cNvSpPr>
            <a:spLocks noChangeShapeType="1"/>
          </p:cNvSpPr>
          <p:nvPr userDrawn="1"/>
        </p:nvSpPr>
        <p:spPr bwMode="auto">
          <a:xfrm>
            <a:off x="533401" y="1295400"/>
            <a:ext cx="80772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lIns="91407" tIns="45704" rIns="91407" bIns="45704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3" name="Line 9"/>
          <p:cNvSpPr>
            <a:spLocks noChangeShapeType="1"/>
          </p:cNvSpPr>
          <p:nvPr userDrawn="1"/>
        </p:nvSpPr>
        <p:spPr bwMode="auto">
          <a:xfrm>
            <a:off x="533401" y="1371600"/>
            <a:ext cx="80772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lIns="91407" tIns="45704" rIns="91407" bIns="45704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4" name="Line 10"/>
          <p:cNvSpPr>
            <a:spLocks noChangeShapeType="1"/>
          </p:cNvSpPr>
          <p:nvPr userDrawn="1"/>
        </p:nvSpPr>
        <p:spPr bwMode="auto">
          <a:xfrm>
            <a:off x="533401" y="1219200"/>
            <a:ext cx="80772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lIns="91407" tIns="45704" rIns="91407" bIns="45704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6" name="Picture 12" descr="DES-Logo-cropped"/>
          <p:cNvPicPr>
            <a:picLocks noChangeAspect="1" noChangeArrowheads="1"/>
          </p:cNvPicPr>
          <p:nvPr userDrawn="1"/>
        </p:nvPicPr>
        <p:blipFill>
          <a:blip r:embed="rId13"/>
          <a:srcRect/>
          <a:stretch>
            <a:fillRect/>
          </a:stretch>
        </p:blipFill>
        <p:spPr bwMode="auto">
          <a:xfrm>
            <a:off x="0" y="0"/>
            <a:ext cx="1200150" cy="1524000"/>
          </a:xfrm>
          <a:prstGeom prst="rect">
            <a:avLst/>
          </a:prstGeom>
          <a:noFill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7207" r:id="rId1"/>
    <p:sldLayoutId id="2147487208" r:id="rId2"/>
    <p:sldLayoutId id="2147487209" r:id="rId3"/>
    <p:sldLayoutId id="2147487210" r:id="rId4"/>
    <p:sldLayoutId id="2147487211" r:id="rId5"/>
    <p:sldLayoutId id="2147487212" r:id="rId6"/>
    <p:sldLayoutId id="2147487213" r:id="rId7"/>
    <p:sldLayoutId id="2147487214" r:id="rId8"/>
    <p:sldLayoutId id="2147487215" r:id="rId9"/>
    <p:sldLayoutId id="2147487216" r:id="rId10"/>
    <p:sldLayoutId id="2147487217" r:id="rId11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itchFamily="27" charset="0"/>
        </a:defRPr>
      </a:lvl2pPr>
      <a:lvl3pPr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itchFamily="27" charset="0"/>
        </a:defRPr>
      </a:lvl3pPr>
      <a:lvl4pPr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itchFamily="27" charset="0"/>
        </a:defRPr>
      </a:lvl4pPr>
      <a:lvl5pPr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itchFamily="27" charset="0"/>
        </a:defRPr>
      </a:lvl5pPr>
      <a:lvl6pPr marL="457035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itchFamily="27" charset="0"/>
        </a:defRPr>
      </a:lvl6pPr>
      <a:lvl7pPr marL="914071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itchFamily="27" charset="0"/>
        </a:defRPr>
      </a:lvl7pPr>
      <a:lvl8pPr marL="137111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itchFamily="27" charset="0"/>
        </a:defRPr>
      </a:lvl8pPr>
      <a:lvl9pPr marL="1828146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itchFamily="27" charset="0"/>
        </a:defRPr>
      </a:lvl9pPr>
    </p:titleStyle>
    <p:bodyStyle>
      <a:lvl1pPr marL="342778" indent="-342778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684" indent="-285647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27" charset="-128"/>
        </a:defRPr>
      </a:lvl2pPr>
      <a:lvl3pPr marL="1142589" indent="-228517" algn="l" rtl="0" fontAlgn="base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ea typeface="ＭＳ Ｐゴシック" pitchFamily="27" charset="-128"/>
        </a:defRPr>
      </a:lvl3pPr>
      <a:lvl4pPr marL="1599626" indent="-228517" algn="l" rtl="0" fontAlgn="base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  <a:ea typeface="ＭＳ Ｐゴシック" pitchFamily="27" charset="-128"/>
        </a:defRPr>
      </a:lvl4pPr>
      <a:lvl5pPr marL="2056665" indent="-228517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ＭＳ Ｐゴシック" pitchFamily="27" charset="-128"/>
        </a:defRPr>
      </a:lvl5pPr>
      <a:lvl6pPr marL="2513701" indent="-228517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ＭＳ Ｐゴシック" pitchFamily="27" charset="-128"/>
        </a:defRPr>
      </a:lvl6pPr>
      <a:lvl7pPr marL="2970736" indent="-228517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ＭＳ Ｐゴシック" pitchFamily="27" charset="-128"/>
        </a:defRPr>
      </a:lvl7pPr>
      <a:lvl8pPr marL="3427774" indent="-228517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ＭＳ Ｐゴシック" pitchFamily="27" charset="-128"/>
        </a:defRPr>
      </a:lvl8pPr>
      <a:lvl9pPr marL="3884807" indent="-228517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ＭＳ Ｐゴシック" pitchFamily="27" charset="-128"/>
        </a:defRPr>
      </a:lvl9pPr>
    </p:bodyStyle>
    <p:otherStyle>
      <a:defPPr>
        <a:defRPr lang="en-US"/>
      </a:defPPr>
      <a:lvl1pPr marL="0" algn="l" defTabSz="45703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35" algn="l" defTabSz="45703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71" algn="l" defTabSz="45703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10" algn="l" defTabSz="45703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46" algn="l" defTabSz="45703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181" algn="l" defTabSz="45703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219" algn="l" defTabSz="45703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252" algn="l" defTabSz="45703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291" algn="l" defTabSz="45703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3F3B3D"/>
            </a:gs>
            <a:gs pos="100000">
              <a:srgbClr val="38343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78" tIns="45690" rIns="91378" bIns="4569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406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78" tIns="45690" rIns="91378" bIns="4569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29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324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78" tIns="45690" rIns="91378" bIns="4569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chemeClr val="tx1"/>
                </a:solidFill>
                <a:latin typeface="+mn-lt"/>
                <a:ea typeface="Arial" pitchFamily="-110" charset="0"/>
                <a:cs typeface="Arial" pitchFamily="-110" charset="0"/>
                <a:sym typeface="Arial" pitchFamily="-110" charset="0"/>
              </a:defRPr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fld id="{2B4340F6-FE95-7643-9C09-68EA725ADF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82959" name="Rectangle 15"/>
          <p:cNvSpPr>
            <a:spLocks/>
          </p:cNvSpPr>
          <p:nvPr userDrawn="1"/>
        </p:nvSpPr>
        <p:spPr bwMode="auto">
          <a:xfrm>
            <a:off x="3513140" y="6553208"/>
            <a:ext cx="184541" cy="30771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378" tIns="45690" rIns="91378" bIns="45690">
            <a:prstTxWarp prst="textNoShape">
              <a:avLst/>
            </a:prstTxWarp>
            <a:spAutoFit/>
          </a:bodyPr>
          <a:lstStyle/>
          <a:p>
            <a:pPr>
              <a:defRPr/>
            </a:pPr>
            <a:endParaRPr lang="en-US" sz="1400" dirty="0">
              <a:solidFill>
                <a:srgbClr val="09E60A"/>
              </a:solidFill>
              <a:latin typeface="Times New Roman" pitchFamily="-106" charset="0"/>
              <a:ea typeface="Arial" pitchFamily="-110" charset="0"/>
              <a:cs typeface="Arial" pitchFamily="-110" charset="0"/>
              <a:sym typeface="Arial" pitchFamily="-110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247" r:id="rId1"/>
    <p:sldLayoutId id="2147487248" r:id="rId2"/>
    <p:sldLayoutId id="2147487249" r:id="rId3"/>
    <p:sldLayoutId id="2147487250" r:id="rId4"/>
    <p:sldLayoutId id="2147487251" r:id="rId5"/>
    <p:sldLayoutId id="2147487252" r:id="rId6"/>
    <p:sldLayoutId id="2147487253" r:id="rId7"/>
    <p:sldLayoutId id="2147487254" r:id="rId8"/>
    <p:sldLayoutId id="2147487255" r:id="rId9"/>
    <p:sldLayoutId id="2147487256" r:id="rId10"/>
    <p:sldLayoutId id="2147487257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+mj-lt"/>
          <a:ea typeface="ＭＳ Ｐゴシック" pitchFamily="-111" charset="-128"/>
          <a:cs typeface="ＭＳ Ｐゴシック" pitchFamily="-111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pitchFamily="-106" charset="0"/>
          <a:ea typeface="ＭＳ Ｐゴシック" pitchFamily="-111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pitchFamily="-106" charset="0"/>
          <a:ea typeface="ＭＳ Ｐゴシック" pitchFamily="-111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pitchFamily="-106" charset="0"/>
          <a:ea typeface="ＭＳ Ｐゴシック" pitchFamily="-111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pitchFamily="-106" charset="0"/>
          <a:ea typeface="ＭＳ Ｐゴシック" pitchFamily="-111" charset="-128"/>
          <a:cs typeface="ＭＳ Ｐゴシック" pitchFamily="-111" charset="-128"/>
        </a:defRPr>
      </a:lvl5pPr>
      <a:lvl6pPr marL="456893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pitchFamily="-106" charset="0"/>
        </a:defRPr>
      </a:lvl6pPr>
      <a:lvl7pPr marL="913790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pitchFamily="-106" charset="0"/>
        </a:defRPr>
      </a:lvl7pPr>
      <a:lvl8pPr marL="1370688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pitchFamily="-106" charset="0"/>
        </a:defRPr>
      </a:lvl8pPr>
      <a:lvl9pPr marL="1827581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pitchFamily="-106" charset="0"/>
        </a:defRPr>
      </a:lvl9pPr>
    </p:titleStyle>
    <p:bodyStyle>
      <a:lvl1pPr marL="341191" indent="-341191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bg1"/>
          </a:solidFill>
          <a:latin typeface="+mn-lt"/>
          <a:ea typeface="ＭＳ Ｐゴシック" pitchFamily="-111" charset="-128"/>
          <a:cs typeface="ＭＳ Ｐゴシック" pitchFamily="-111" charset="-128"/>
        </a:defRPr>
      </a:lvl1pPr>
      <a:lvl2pPr marL="741097" indent="-284064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bg1"/>
          </a:solidFill>
          <a:latin typeface="+mn-lt"/>
          <a:ea typeface="ＭＳ Ｐゴシック" pitchFamily="-106" charset="-128"/>
        </a:defRPr>
      </a:lvl2pPr>
      <a:lvl3pPr marL="1141007" indent="-22693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  <a:ea typeface="ＭＳ Ｐゴシック" pitchFamily="-106" charset="-128"/>
        </a:defRPr>
      </a:lvl3pPr>
      <a:lvl4pPr marL="1598040" indent="-22693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+mn-lt"/>
          <a:ea typeface="ＭＳ Ｐゴシック" pitchFamily="-106" charset="-128"/>
        </a:defRPr>
      </a:lvl4pPr>
      <a:lvl5pPr marL="2055078" indent="-22693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ＭＳ Ｐゴシック" pitchFamily="-106" charset="-128"/>
        </a:defRPr>
      </a:lvl5pPr>
      <a:lvl6pPr marL="2512924" indent="-228446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ＭＳ Ｐゴシック" pitchFamily="-106" charset="-128"/>
        </a:defRPr>
      </a:lvl6pPr>
      <a:lvl7pPr marL="2969820" indent="-228446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ＭＳ Ｐゴシック" pitchFamily="-106" charset="-128"/>
        </a:defRPr>
      </a:lvl7pPr>
      <a:lvl8pPr marL="3426717" indent="-228446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ＭＳ Ｐゴシック" pitchFamily="-106" charset="-128"/>
        </a:defRPr>
      </a:lvl8pPr>
      <a:lvl9pPr marL="3883608" indent="-228446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ＭＳ Ｐゴシック" pitchFamily="-106" charset="-128"/>
        </a:defRPr>
      </a:lvl9pPr>
    </p:bodyStyle>
    <p:otherStyle>
      <a:defPPr>
        <a:defRPr lang="en-US"/>
      </a:defPPr>
      <a:lvl1pPr marL="0" algn="l" defTabSz="4568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893" algn="l" defTabSz="4568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790" algn="l" defTabSz="4568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688" algn="l" defTabSz="4568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581" algn="l" defTabSz="4568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476" algn="l" defTabSz="4568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375" algn="l" defTabSz="4568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265" algn="l" defTabSz="4568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164" algn="l" defTabSz="4568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295400" y="304800"/>
            <a:ext cx="70866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07" tIns="45704" rIns="91407" bIns="4570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6764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07" tIns="45704" rIns="91407" bIns="4570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52400" y="64008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07" tIns="45704" rIns="91407" bIns="45704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64008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07" tIns="45704" rIns="91407" bIns="45704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pic>
        <p:nvPicPr>
          <p:cNvPr id="1030" name="Picture 7" descr="DES-Logo-cropped"/>
          <p:cNvPicPr>
            <a:picLocks noChangeAspect="1" noChangeArrowheads="1"/>
          </p:cNvPicPr>
          <p:nvPr userDrawn="1"/>
        </p:nvPicPr>
        <p:blipFill>
          <a:blip r:embed="rId14"/>
          <a:srcRect/>
          <a:stretch>
            <a:fillRect/>
          </a:stretch>
        </p:blipFill>
        <p:spPr bwMode="auto">
          <a:xfrm>
            <a:off x="0" y="0"/>
            <a:ext cx="120015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1"/>
          <p:cNvGrpSpPr>
            <a:grpSpLocks/>
          </p:cNvGrpSpPr>
          <p:nvPr userDrawn="1"/>
        </p:nvGrpSpPr>
        <p:grpSpPr bwMode="auto">
          <a:xfrm>
            <a:off x="1371600" y="1219200"/>
            <a:ext cx="7239000" cy="152400"/>
            <a:chOff x="768" y="768"/>
            <a:chExt cx="4656" cy="96"/>
          </a:xfrm>
        </p:grpSpPr>
        <p:sp>
          <p:nvSpPr>
            <p:cNvPr id="1032" name="Line 8"/>
            <p:cNvSpPr>
              <a:spLocks noChangeShapeType="1"/>
            </p:cNvSpPr>
            <p:nvPr userDrawn="1"/>
          </p:nvSpPr>
          <p:spPr bwMode="auto">
            <a:xfrm>
              <a:off x="768" y="816"/>
              <a:ext cx="4656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Times" pitchFamily="18" charset="0"/>
              </a:endParaRPr>
            </a:p>
          </p:txBody>
        </p:sp>
        <p:sp>
          <p:nvSpPr>
            <p:cNvPr id="1033" name="Line 9"/>
            <p:cNvSpPr>
              <a:spLocks noChangeShapeType="1"/>
            </p:cNvSpPr>
            <p:nvPr userDrawn="1"/>
          </p:nvSpPr>
          <p:spPr bwMode="auto">
            <a:xfrm>
              <a:off x="768" y="864"/>
              <a:ext cx="4656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Times" pitchFamily="18" charset="0"/>
              </a:endParaRPr>
            </a:p>
          </p:txBody>
        </p:sp>
        <p:sp>
          <p:nvSpPr>
            <p:cNvPr id="1034" name="Line 10"/>
            <p:cNvSpPr>
              <a:spLocks noChangeShapeType="1"/>
            </p:cNvSpPr>
            <p:nvPr userDrawn="1"/>
          </p:nvSpPr>
          <p:spPr bwMode="auto">
            <a:xfrm>
              <a:off x="768" y="768"/>
              <a:ext cx="4656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Times" pitchFamily="18" charset="0"/>
              </a:endParaRPr>
            </a:p>
          </p:txBody>
        </p:sp>
      </p:grpSp>
      <p:sp>
        <p:nvSpPr>
          <p:cNvPr id="1036" name="Rectangle 12"/>
          <p:cNvSpPr>
            <a:spLocks noChangeArrowheads="1"/>
          </p:cNvSpPr>
          <p:nvPr/>
        </p:nvSpPr>
        <p:spPr bwMode="auto">
          <a:xfrm>
            <a:off x="7010400" y="6477000"/>
            <a:ext cx="2133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07" tIns="45704" rIns="91407" bIns="45704">
            <a:prstTxWarp prst="textNoShape">
              <a:avLst/>
            </a:prstTxWarp>
          </a:bodyPr>
          <a:lstStyle/>
          <a:p>
            <a:pPr algn="r" eaLnBrk="1" hangingPunct="1">
              <a:defRPr/>
            </a:pPr>
            <a:fld id="{EC9EC1C3-77D1-8A40-BB24-E188BEE07831}" type="slidenum">
              <a:rPr lang="en-US" sz="1400">
                <a:latin typeface="Arial" charset="0"/>
              </a:rPr>
              <a:pPr algn="r" eaLnBrk="1" hangingPunct="1">
                <a:defRPr/>
              </a:pPr>
              <a:t>‹#›</a:t>
            </a:fld>
            <a:endParaRPr lang="en-US" sz="1400" dirty="0">
              <a:latin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259" r:id="rId1"/>
    <p:sldLayoutId id="2147487260" r:id="rId2"/>
    <p:sldLayoutId id="2147487261" r:id="rId3"/>
    <p:sldLayoutId id="2147487262" r:id="rId4"/>
    <p:sldLayoutId id="2147487263" r:id="rId5"/>
    <p:sldLayoutId id="2147487264" r:id="rId6"/>
    <p:sldLayoutId id="2147487265" r:id="rId7"/>
    <p:sldLayoutId id="2147487266" r:id="rId8"/>
    <p:sldLayoutId id="2147487267" r:id="rId9"/>
    <p:sldLayoutId id="2147487268" r:id="rId10"/>
    <p:sldLayoutId id="2147487269" r:id="rId11"/>
    <p:sldLayoutId id="2147487270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035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071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11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146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778" indent="-342778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684" indent="-285647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2589" indent="-228517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599626" indent="-228517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6665" indent="-228517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3701" indent="-22851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0736" indent="-22851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7774" indent="-22851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4807" indent="-22851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35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71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10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46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181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219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252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291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3F3B3D"/>
            </a:gs>
            <a:gs pos="100000">
              <a:srgbClr val="38343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88" tIns="45694" rIns="91388" bIns="4569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88" tIns="45694" rIns="91388" bIns="4569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29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324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88" tIns="45694" rIns="91388" bIns="45694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chemeClr val="tx1"/>
                </a:solidFill>
                <a:latin typeface="+mn-lt"/>
                <a:ea typeface="Arial" pitchFamily="30" charset="0"/>
                <a:cs typeface="Arial" pitchFamily="30" charset="0"/>
                <a:sym typeface="Arial" pitchFamily="30" charset="0"/>
              </a:defRPr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fld id="{2FE08142-D342-6242-84FD-BF387ABC54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82959" name="Rectangle 15"/>
          <p:cNvSpPr>
            <a:spLocks/>
          </p:cNvSpPr>
          <p:nvPr userDrawn="1"/>
        </p:nvSpPr>
        <p:spPr bwMode="auto">
          <a:xfrm>
            <a:off x="3513150" y="6553200"/>
            <a:ext cx="184561" cy="3077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388" tIns="45694" rIns="91388" bIns="45694">
            <a:prstTxWarp prst="textNoShape">
              <a:avLst/>
            </a:prstTxWarp>
            <a:spAutoFit/>
          </a:bodyPr>
          <a:lstStyle/>
          <a:p>
            <a:pPr>
              <a:defRPr/>
            </a:pPr>
            <a:endParaRPr lang="en-US" sz="1400" dirty="0">
              <a:solidFill>
                <a:srgbClr val="09E60A"/>
              </a:solidFill>
              <a:latin typeface="Times New Roman" pitchFamily="30" charset="0"/>
              <a:ea typeface="Arial" pitchFamily="30" charset="0"/>
              <a:cs typeface="Arial" pitchFamily="30" charset="0"/>
              <a:sym typeface="Arial" pitchFamily="30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218" r:id="rId1"/>
    <p:sldLayoutId id="2147487319" r:id="rId2"/>
    <p:sldLayoutId id="2147487243" r:id="rId3"/>
    <p:sldLayoutId id="2147486643" r:id="rId4"/>
    <p:sldLayoutId id="2147486644" r:id="rId5"/>
    <p:sldLayoutId id="2147486645" r:id="rId6"/>
    <p:sldLayoutId id="2147486646" r:id="rId7"/>
    <p:sldLayoutId id="2147486647" r:id="rId8"/>
    <p:sldLayoutId id="2147486648" r:id="rId9"/>
    <p:sldLayoutId id="2147486649" r:id="rId10"/>
    <p:sldLayoutId id="2147486650" r:id="rId11"/>
    <p:sldLayoutId id="2147486651" r:id="rId12"/>
    <p:sldLayoutId id="2147486652" r:id="rId13"/>
    <p:sldLayoutId id="2147486653" r:id="rId14"/>
    <p:sldLayoutId id="2147486654" r:id="rId15"/>
  </p:sldLayoutIdLst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+mj-lt"/>
          <a:ea typeface="ＭＳ Ｐゴシック" pitchFamily="-110" charset="-128"/>
          <a:cs typeface="ＭＳ Ｐゴシック" pitchFamily="-110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pitchFamily="30" charset="0"/>
          <a:ea typeface="ＭＳ Ｐゴシック" pitchFamily="-110" charset="-128"/>
          <a:cs typeface="ＭＳ Ｐゴシック" pitchFamily="-11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pitchFamily="30" charset="0"/>
          <a:ea typeface="ＭＳ Ｐゴシック" pitchFamily="-110" charset="-128"/>
          <a:cs typeface="ＭＳ Ｐゴシック" pitchFamily="-11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pitchFamily="30" charset="0"/>
          <a:ea typeface="ＭＳ Ｐゴシック" pitchFamily="-110" charset="-128"/>
          <a:cs typeface="ＭＳ Ｐゴシック" pitchFamily="-11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pitchFamily="30" charset="0"/>
          <a:ea typeface="ＭＳ Ｐゴシック" pitchFamily="-110" charset="-128"/>
          <a:cs typeface="ＭＳ Ｐゴシック" pitchFamily="-110" charset="-128"/>
        </a:defRPr>
      </a:lvl5pPr>
      <a:lvl6pPr marL="456940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pitchFamily="30" charset="0"/>
        </a:defRPr>
      </a:lvl6pPr>
      <a:lvl7pPr marL="913881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pitchFamily="30" charset="0"/>
        </a:defRPr>
      </a:lvl7pPr>
      <a:lvl8pPr marL="1370826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pitchFamily="30" charset="0"/>
        </a:defRPr>
      </a:lvl8pPr>
      <a:lvl9pPr marL="1827766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pitchFamily="30" charset="0"/>
        </a:defRPr>
      </a:lvl9pPr>
    </p:titleStyle>
    <p:bodyStyle>
      <a:lvl1pPr marL="341191" indent="-341191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bg1"/>
          </a:solidFill>
          <a:latin typeface="+mn-lt"/>
          <a:ea typeface="ＭＳ Ｐゴシック" pitchFamily="-110" charset="-128"/>
          <a:cs typeface="ＭＳ Ｐゴシック" pitchFamily="-110" charset="-128"/>
        </a:defRPr>
      </a:lvl1pPr>
      <a:lvl2pPr marL="741097" indent="-284064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bg1"/>
          </a:solidFill>
          <a:latin typeface="+mn-lt"/>
          <a:ea typeface="ＭＳ Ｐゴシック" pitchFamily="30" charset="-128"/>
        </a:defRPr>
      </a:lvl2pPr>
      <a:lvl3pPr marL="1141007" indent="-22693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  <a:ea typeface="ＭＳ Ｐゴシック" pitchFamily="30" charset="-128"/>
        </a:defRPr>
      </a:lvl3pPr>
      <a:lvl4pPr marL="1598040" indent="-22693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+mn-lt"/>
          <a:ea typeface="ＭＳ Ｐゴシック" pitchFamily="30" charset="-128"/>
        </a:defRPr>
      </a:lvl4pPr>
      <a:lvl5pPr marL="2055078" indent="-22693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ＭＳ Ｐゴシック" pitchFamily="30" charset="-128"/>
        </a:defRPr>
      </a:lvl5pPr>
      <a:lvl6pPr marL="2513181" indent="-22847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ＭＳ Ｐゴシック" pitchFamily="30" charset="-128"/>
        </a:defRPr>
      </a:lvl6pPr>
      <a:lvl7pPr marL="2970120" indent="-22847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ＭＳ Ｐゴシック" pitchFamily="30" charset="-128"/>
        </a:defRPr>
      </a:lvl7pPr>
      <a:lvl8pPr marL="3427063" indent="-22847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ＭＳ Ｐゴシック" pitchFamily="30" charset="-128"/>
        </a:defRPr>
      </a:lvl8pPr>
      <a:lvl9pPr marL="3884001" indent="-22847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ＭＳ Ｐゴシック" pitchFamily="30" charset="-128"/>
        </a:defRPr>
      </a:lvl9pPr>
    </p:bodyStyle>
    <p:otherStyle>
      <a:defPPr>
        <a:defRPr lang="en-US"/>
      </a:defPPr>
      <a:lvl1pPr marL="0" algn="l" defTabSz="4569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40" algn="l" defTabSz="4569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881" algn="l" defTabSz="4569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826" algn="l" defTabSz="4569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766" algn="l" defTabSz="4569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707" algn="l" defTabSz="4569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648" algn="l" defTabSz="4569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590" algn="l" defTabSz="4569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532" algn="l" defTabSz="4569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-762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07" tIns="45704" rIns="91407" bIns="4570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9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07" tIns="45704" rIns="91407" bIns="4570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07" tIns="45704" rIns="91407" bIns="45704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09601" y="6245225"/>
            <a:ext cx="65532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07" tIns="45704" rIns="91407" bIns="45704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07" tIns="45704" rIns="91407" bIns="45704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D2084AED-A1E1-3E42-8BA5-9255DBD4F9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31" name="Line 7"/>
          <p:cNvSpPr>
            <a:spLocks noChangeShapeType="1"/>
          </p:cNvSpPr>
          <p:nvPr userDrawn="1"/>
        </p:nvSpPr>
        <p:spPr bwMode="auto">
          <a:xfrm>
            <a:off x="228600" y="762000"/>
            <a:ext cx="8763000" cy="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/>
        </p:spPr>
        <p:txBody>
          <a:bodyPr wrap="none" lIns="91407" tIns="45704" rIns="91407" bIns="45704"/>
          <a:lstStyle/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272" r:id="rId1"/>
    <p:sldLayoutId id="2147487273" r:id="rId2"/>
    <p:sldLayoutId id="2147487274" r:id="rId3"/>
    <p:sldLayoutId id="2147487275" r:id="rId4"/>
    <p:sldLayoutId id="2147487276" r:id="rId5"/>
    <p:sldLayoutId id="2147487277" r:id="rId6"/>
    <p:sldLayoutId id="2147487278" r:id="rId7"/>
    <p:sldLayoutId id="2147487279" r:id="rId8"/>
    <p:sldLayoutId id="2147487280" r:id="rId9"/>
    <p:sldLayoutId id="2147487281" r:id="rId10"/>
    <p:sldLayoutId id="2147487282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0066FF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0066FF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0066FF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0066FF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0066FF"/>
          </a:solidFill>
          <a:latin typeface="Arial" charset="0"/>
          <a:ea typeface="ＭＳ Ｐゴシック" charset="-128"/>
          <a:cs typeface="ＭＳ Ｐゴシック" charset="-128"/>
        </a:defRPr>
      </a:lvl5pPr>
      <a:lvl6pPr marL="457035" algn="ctr" rtl="0" fontAlgn="base">
        <a:spcBef>
          <a:spcPct val="0"/>
        </a:spcBef>
        <a:spcAft>
          <a:spcPct val="0"/>
        </a:spcAft>
        <a:defRPr sz="4000">
          <a:solidFill>
            <a:srgbClr val="0066FF"/>
          </a:solidFill>
          <a:latin typeface="Arial" charset="0"/>
        </a:defRPr>
      </a:lvl6pPr>
      <a:lvl7pPr marL="914071" algn="ctr" rtl="0" fontAlgn="base">
        <a:spcBef>
          <a:spcPct val="0"/>
        </a:spcBef>
        <a:spcAft>
          <a:spcPct val="0"/>
        </a:spcAft>
        <a:defRPr sz="4000">
          <a:solidFill>
            <a:srgbClr val="0066FF"/>
          </a:solidFill>
          <a:latin typeface="Arial" charset="0"/>
        </a:defRPr>
      </a:lvl7pPr>
      <a:lvl8pPr marL="1371110" algn="ctr" rtl="0" fontAlgn="base">
        <a:spcBef>
          <a:spcPct val="0"/>
        </a:spcBef>
        <a:spcAft>
          <a:spcPct val="0"/>
        </a:spcAft>
        <a:defRPr sz="4000">
          <a:solidFill>
            <a:srgbClr val="0066FF"/>
          </a:solidFill>
          <a:latin typeface="Arial" charset="0"/>
        </a:defRPr>
      </a:lvl8pPr>
      <a:lvl9pPr marL="1828146" algn="ctr" rtl="0" fontAlgn="base">
        <a:spcBef>
          <a:spcPct val="0"/>
        </a:spcBef>
        <a:spcAft>
          <a:spcPct val="0"/>
        </a:spcAft>
        <a:defRPr sz="4000">
          <a:solidFill>
            <a:srgbClr val="0066FF"/>
          </a:solidFill>
          <a:latin typeface="Arial" charset="0"/>
        </a:defRPr>
      </a:lvl9pPr>
    </p:titleStyle>
    <p:bodyStyle>
      <a:lvl1pPr marL="342778" indent="-342778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2"/>
          </a:solidFill>
          <a:latin typeface="+mn-lt"/>
          <a:ea typeface="ＭＳ Ｐゴシック" charset="-128"/>
          <a:cs typeface="ＭＳ Ｐゴシック" charset="-128"/>
        </a:defRPr>
      </a:lvl1pPr>
      <a:lvl2pPr marL="742684" indent="-285647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rgbClr val="FF0000"/>
          </a:solidFill>
          <a:latin typeface="+mn-lt"/>
          <a:ea typeface="ＭＳ Ｐゴシック" charset="-128"/>
        </a:defRPr>
      </a:lvl2pPr>
      <a:lvl3pPr marL="1142589" indent="-228517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599626" indent="-228517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6665" indent="-228517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3701" indent="-22851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0736" indent="-22851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7774" indent="-22851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4807" indent="-22851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35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71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10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46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181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219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252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291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07" tIns="45704" rIns="91407" bIns="45704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9"/>
            <a:ext cx="8229600" cy="4525963"/>
          </a:xfrm>
          <a:prstGeom prst="rect">
            <a:avLst/>
          </a:prstGeom>
        </p:spPr>
        <p:txBody>
          <a:bodyPr vert="horz" lIns="91407" tIns="45704" rIns="91407" bIns="45704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60"/>
            <a:ext cx="2133600" cy="365125"/>
          </a:xfrm>
          <a:prstGeom prst="rect">
            <a:avLst/>
          </a:prstGeom>
        </p:spPr>
        <p:txBody>
          <a:bodyPr vert="horz" lIns="91407" tIns="45704" rIns="91407" bIns="45704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1" y="6356360"/>
            <a:ext cx="2895600" cy="365125"/>
          </a:xfrm>
          <a:prstGeom prst="rect">
            <a:avLst/>
          </a:prstGeom>
        </p:spPr>
        <p:txBody>
          <a:bodyPr vert="horz" lIns="91407" tIns="45704" rIns="91407" bIns="45704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60"/>
            <a:ext cx="2133600" cy="365125"/>
          </a:xfrm>
          <a:prstGeom prst="rect">
            <a:avLst/>
          </a:prstGeom>
        </p:spPr>
        <p:txBody>
          <a:bodyPr vert="horz" lIns="91407" tIns="45704" rIns="91407" bIns="4570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7D04A7-D0A1-45C3-B437-4CC9B55434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296" r:id="rId1"/>
    <p:sldLayoutId id="2147487297" r:id="rId2"/>
    <p:sldLayoutId id="2147487298" r:id="rId3"/>
    <p:sldLayoutId id="2147487299" r:id="rId4"/>
    <p:sldLayoutId id="2147487300" r:id="rId5"/>
    <p:sldLayoutId id="2147487301" r:id="rId6"/>
    <p:sldLayoutId id="2147487302" r:id="rId7"/>
    <p:sldLayoutId id="2147487303" r:id="rId8"/>
    <p:sldLayoutId id="2147487304" r:id="rId9"/>
    <p:sldLayoutId id="2147487305" r:id="rId10"/>
    <p:sldLayoutId id="2147487306" r:id="rId11"/>
  </p:sldLayoutIdLst>
  <p:hf hdr="0" ftr="0" dt="0"/>
  <p:txStyles>
    <p:titleStyle>
      <a:lvl1pPr algn="ctr" defTabSz="914071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78" indent="-342778" algn="l" defTabSz="914071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684" indent="-285647" algn="l" defTabSz="914071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589" indent="-228517" algn="l" defTabSz="914071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626" indent="-228517" algn="l" defTabSz="914071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665" indent="-228517" algn="l" defTabSz="914071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701" indent="-228517" algn="l" defTabSz="91407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736" indent="-228517" algn="l" defTabSz="91407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774" indent="-228517" algn="l" defTabSz="91407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807" indent="-228517" algn="l" defTabSz="91407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35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71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10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46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181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219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252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291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07" tIns="45704" rIns="91407" bIns="45704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9"/>
            <a:ext cx="8229600" cy="4525963"/>
          </a:xfrm>
          <a:prstGeom prst="rect">
            <a:avLst/>
          </a:prstGeom>
        </p:spPr>
        <p:txBody>
          <a:bodyPr vert="horz" lIns="91407" tIns="45704" rIns="91407" bIns="45704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60"/>
            <a:ext cx="2133600" cy="365125"/>
          </a:xfrm>
          <a:prstGeom prst="rect">
            <a:avLst/>
          </a:prstGeom>
        </p:spPr>
        <p:txBody>
          <a:bodyPr vert="horz" lIns="91407" tIns="45704" rIns="91407" bIns="45704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1" y="6356360"/>
            <a:ext cx="2895600" cy="365125"/>
          </a:xfrm>
          <a:prstGeom prst="rect">
            <a:avLst/>
          </a:prstGeom>
        </p:spPr>
        <p:txBody>
          <a:bodyPr vert="horz" lIns="91407" tIns="45704" rIns="91407" bIns="45704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60"/>
            <a:ext cx="2133600" cy="365125"/>
          </a:xfrm>
          <a:prstGeom prst="rect">
            <a:avLst/>
          </a:prstGeom>
        </p:spPr>
        <p:txBody>
          <a:bodyPr vert="horz" lIns="91407" tIns="45704" rIns="91407" bIns="4570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2D96EB-5A0D-4D2C-8084-11D15808BE8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6924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308" r:id="rId1"/>
    <p:sldLayoutId id="2147487309" r:id="rId2"/>
    <p:sldLayoutId id="2147487310" r:id="rId3"/>
    <p:sldLayoutId id="2147487311" r:id="rId4"/>
    <p:sldLayoutId id="2147487312" r:id="rId5"/>
    <p:sldLayoutId id="2147487313" r:id="rId6"/>
    <p:sldLayoutId id="2147487314" r:id="rId7"/>
    <p:sldLayoutId id="2147487315" r:id="rId8"/>
    <p:sldLayoutId id="2147487316" r:id="rId9"/>
    <p:sldLayoutId id="2147487317" r:id="rId10"/>
    <p:sldLayoutId id="2147487318" r:id="rId11"/>
  </p:sldLayoutIdLst>
  <p:hf hdr="0" ftr="0" dt="0"/>
  <p:txStyles>
    <p:titleStyle>
      <a:lvl1pPr algn="ctr" defTabSz="914071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78" indent="-342778" algn="l" defTabSz="914071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684" indent="-285647" algn="l" defTabSz="914071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589" indent="-228517" algn="l" defTabSz="914071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626" indent="-228517" algn="l" defTabSz="914071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665" indent="-228517" algn="l" defTabSz="914071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701" indent="-228517" algn="l" defTabSz="91407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736" indent="-228517" algn="l" defTabSz="91407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774" indent="-228517" algn="l" defTabSz="91407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807" indent="-228517" algn="l" defTabSz="91407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35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71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10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46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181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219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252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291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778" name="Rectangle 18"/>
          <p:cNvSpPr>
            <a:spLocks noGrp="1" noChangeArrowheads="1"/>
          </p:cNvSpPr>
          <p:nvPr>
            <p:ph type="title"/>
          </p:nvPr>
        </p:nvSpPr>
        <p:spPr bwMode="auto">
          <a:xfrm>
            <a:off x="609601" y="457200"/>
            <a:ext cx="79248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07" tIns="45704" rIns="91407" bIns="4570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Outline</a:t>
            </a:r>
          </a:p>
        </p:txBody>
      </p:sp>
      <p:sp>
        <p:nvSpPr>
          <p:cNvPr id="373779" name="Rectangle 1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1" y="1524001"/>
            <a:ext cx="7924800" cy="426720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vert="horz" wrap="square" lIns="91407" tIns="45704" rIns="91407" bIns="4570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373780" name="Rectangle 20"/>
          <p:cNvSpPr>
            <a:spLocks noChangeArrowheads="1"/>
          </p:cNvSpPr>
          <p:nvPr userDrawn="1"/>
        </p:nvSpPr>
        <p:spPr bwMode="auto">
          <a:xfrm>
            <a:off x="609601" y="1295400"/>
            <a:ext cx="7924800" cy="76200"/>
          </a:xfrm>
          <a:prstGeom prst="rect">
            <a:avLst/>
          </a:prstGeom>
          <a:gradFill rotWithShape="0">
            <a:gsLst>
              <a:gs pos="0">
                <a:srgbClr val="CC0000"/>
              </a:gs>
              <a:gs pos="100000">
                <a:srgbClr val="CC0000">
                  <a:gamma/>
                  <a:tint val="24314"/>
                  <a:invGamma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91407" tIns="45704" rIns="91407" bIns="45704" anchor="ctr"/>
          <a:lstStyle/>
          <a:p>
            <a:endParaRPr lang="en-US" sz="2800" i="1" dirty="0">
              <a:solidFill>
                <a:srgbClr val="000099"/>
              </a:solidFill>
              <a:latin typeface="Arial Unicode MS" pitchFamily="34" charset="-128"/>
            </a:endParaRPr>
          </a:p>
        </p:txBody>
      </p:sp>
      <p:sp>
        <p:nvSpPr>
          <p:cNvPr id="373783" name="Line 23"/>
          <p:cNvSpPr>
            <a:spLocks noChangeShapeType="1"/>
          </p:cNvSpPr>
          <p:nvPr userDrawn="1"/>
        </p:nvSpPr>
        <p:spPr bwMode="auto">
          <a:xfrm>
            <a:off x="609601" y="6096000"/>
            <a:ext cx="7924800" cy="0"/>
          </a:xfrm>
          <a:prstGeom prst="line">
            <a:avLst/>
          </a:prstGeom>
          <a:noFill/>
          <a:ln w="28575">
            <a:solidFill>
              <a:srgbClr val="000066"/>
            </a:solidFill>
            <a:round/>
            <a:headEnd/>
            <a:tailEnd/>
          </a:ln>
          <a:effectLst/>
        </p:spPr>
        <p:txBody>
          <a:bodyPr lIns="91407" tIns="45704" rIns="91407" bIns="45704"/>
          <a:lstStyle/>
          <a:p>
            <a:endParaRPr lang="en-US" sz="2800" i="1" dirty="0">
              <a:solidFill>
                <a:srgbClr val="000099"/>
              </a:solidFill>
              <a:latin typeface="Arial Unicode MS" pitchFamily="34" charset="-128"/>
            </a:endParaRPr>
          </a:p>
        </p:txBody>
      </p:sp>
      <p:pic>
        <p:nvPicPr>
          <p:cNvPr id="373784" name="Picture 24"/>
          <p:cNvPicPr>
            <a:picLocks noChangeAspect="1" noChangeArrowheads="1"/>
          </p:cNvPicPr>
          <p:nvPr userDrawn="1"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7848600" y="457200"/>
            <a:ext cx="6858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73786" name="Text Box 26"/>
          <p:cNvSpPr txBox="1">
            <a:spLocks noChangeArrowheads="1"/>
          </p:cNvSpPr>
          <p:nvPr userDrawn="1"/>
        </p:nvSpPr>
        <p:spPr bwMode="auto">
          <a:xfrm>
            <a:off x="533400" y="6172201"/>
            <a:ext cx="8001000" cy="52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07" tIns="45704" rIns="91407" bIns="45704">
            <a:spAutoFit/>
          </a:bodyPr>
          <a:lstStyle/>
          <a:p>
            <a:pPr>
              <a:spcBef>
                <a:spcPct val="50000"/>
              </a:spcBef>
            </a:pPr>
            <a:endParaRPr lang="en-US" sz="2800" i="1" dirty="0">
              <a:solidFill>
                <a:srgbClr val="000099"/>
              </a:solidFill>
              <a:latin typeface="Arial Unicode MS" pitchFamily="34" charset="-128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3124201" y="6356360"/>
            <a:ext cx="2895600" cy="365125"/>
          </a:xfrm>
          <a:prstGeom prst="rect">
            <a:avLst/>
          </a:prstGeom>
        </p:spPr>
        <p:txBody>
          <a:bodyPr vert="horz" lIns="91407" tIns="45704" rIns="91407" bIns="45704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i="1" dirty="0">
              <a:solidFill>
                <a:srgbClr val="000000">
                  <a:tint val="75000"/>
                </a:srgbClr>
              </a:solidFill>
              <a:latin typeface="Arial Unicode MS" pitchFamily="34" charset="-128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12422" y="6328136"/>
            <a:ext cx="2133600" cy="365125"/>
          </a:xfrm>
          <a:prstGeom prst="rect">
            <a:avLst/>
          </a:prstGeom>
        </p:spPr>
        <p:txBody>
          <a:bodyPr vert="horz" lIns="91407" tIns="45704" rIns="91407" bIns="4570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D59F11-F73B-5846-AC0D-BB3B66F6B639}" type="slidenum">
              <a:rPr lang="en-US" i="1" smtClean="0">
                <a:solidFill>
                  <a:srgbClr val="000000">
                    <a:tint val="75000"/>
                  </a:srgbClr>
                </a:solidFill>
                <a:latin typeface="Arial Unicode MS" pitchFamily="34" charset="-128"/>
              </a:rPr>
              <a:pPr/>
              <a:t>‹#›</a:t>
            </a:fld>
            <a:endParaRPr lang="en-US" i="1" dirty="0">
              <a:solidFill>
                <a:srgbClr val="000000">
                  <a:tint val="75000"/>
                </a:srgbClr>
              </a:solidFill>
              <a:latin typeface="Arial Unicode MS" pitchFamily="34" charset="-128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890" r:id="rId1"/>
    <p:sldLayoutId id="2147487891" r:id="rId2"/>
    <p:sldLayoutId id="2147487892" r:id="rId3"/>
    <p:sldLayoutId id="2147487893" r:id="rId4"/>
    <p:sldLayoutId id="2147487894" r:id="rId5"/>
    <p:sldLayoutId id="2147487895" r:id="rId6"/>
    <p:sldLayoutId id="2147487896" r:id="rId7"/>
    <p:sldLayoutId id="2147487897" r:id="rId8"/>
    <p:sldLayoutId id="2147487898" r:id="rId9"/>
    <p:sldLayoutId id="2147487899" r:id="rId10"/>
    <p:sldLayoutId id="2147487900" r:id="rId11"/>
    <p:sldLayoutId id="2147487901" r:id="rId12"/>
    <p:sldLayoutId id="2147487902" r:id="rId13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Arial" charset="0"/>
        </a:defRPr>
      </a:lvl5pPr>
      <a:lvl6pPr marL="457035" algn="ctr" rtl="0" fontAlgn="base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Arial" charset="0"/>
        </a:defRPr>
      </a:lvl6pPr>
      <a:lvl7pPr marL="914071" algn="ctr" rtl="0" fontAlgn="base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Arial" charset="0"/>
        </a:defRPr>
      </a:lvl7pPr>
      <a:lvl8pPr marL="1371110" algn="ctr" rtl="0" fontAlgn="base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Arial" charset="0"/>
        </a:defRPr>
      </a:lvl8pPr>
      <a:lvl9pPr marL="1828146" algn="ctr" rtl="0" fontAlgn="base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Arial" charset="0"/>
        </a:defRPr>
      </a:lvl9pPr>
    </p:titleStyle>
    <p:bodyStyle>
      <a:lvl1pPr marL="342778" indent="-342778" algn="l" rtl="0" fontAlgn="base">
        <a:spcBef>
          <a:spcPct val="20000"/>
        </a:spcBef>
        <a:spcAft>
          <a:spcPct val="0"/>
        </a:spcAft>
        <a:buChar char="•"/>
        <a:defRPr sz="2800">
          <a:solidFill>
            <a:schemeClr val="accent2"/>
          </a:solidFill>
          <a:latin typeface="+mn-lt"/>
          <a:ea typeface="+mn-ea"/>
          <a:cs typeface="+mn-cs"/>
        </a:defRPr>
      </a:lvl1pPr>
      <a:lvl2pPr marL="742684" indent="-285647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2pPr>
      <a:lvl3pPr marL="1142589" indent="-228517" algn="l" rtl="0" fontAlgn="base">
        <a:spcBef>
          <a:spcPct val="20000"/>
        </a:spcBef>
        <a:spcAft>
          <a:spcPct val="0"/>
        </a:spcAft>
        <a:buFont typeface="Wingdings" pitchFamily="2" charset="2"/>
        <a:buChar char="Ø"/>
        <a:defRPr sz="2000">
          <a:solidFill>
            <a:schemeClr val="tx1"/>
          </a:solidFill>
          <a:latin typeface="+mn-lt"/>
        </a:defRPr>
      </a:lvl3pPr>
      <a:lvl4pPr marL="1599626" indent="-228517" algn="l" rtl="0" fontAlgn="base">
        <a:spcBef>
          <a:spcPct val="20000"/>
        </a:spcBef>
        <a:spcAft>
          <a:spcPct val="0"/>
        </a:spcAft>
        <a:buChar char="o"/>
        <a:defRPr sz="2000">
          <a:solidFill>
            <a:schemeClr val="tx1"/>
          </a:solidFill>
          <a:latin typeface="Arial Unicode MS" pitchFamily="34" charset="-128"/>
        </a:defRPr>
      </a:lvl4pPr>
      <a:lvl5pPr marL="2056665" indent="-22851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 Unicode MS" pitchFamily="34" charset="-128"/>
        </a:defRPr>
      </a:lvl5pPr>
      <a:lvl6pPr marL="2513701" indent="-22851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 Unicode MS" pitchFamily="34" charset="-128"/>
        </a:defRPr>
      </a:lvl6pPr>
      <a:lvl7pPr marL="2970736" indent="-22851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 Unicode MS" pitchFamily="34" charset="-128"/>
        </a:defRPr>
      </a:lvl7pPr>
      <a:lvl8pPr marL="3427774" indent="-22851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 Unicode MS" pitchFamily="34" charset="-128"/>
        </a:defRPr>
      </a:lvl8pPr>
      <a:lvl9pPr marL="3884807" indent="-22851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 Unicode MS" pitchFamily="34" charset="-128"/>
        </a:defRPr>
      </a:lvl9pPr>
    </p:bodyStyle>
    <p:otherStyle>
      <a:defPPr>
        <a:defRPr lang="en-US"/>
      </a:defPPr>
      <a:lvl1pPr marL="0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35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71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10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46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181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219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252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291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778" name="Rectangle 18"/>
          <p:cNvSpPr>
            <a:spLocks noGrp="1" noChangeArrowheads="1"/>
          </p:cNvSpPr>
          <p:nvPr>
            <p:ph type="title"/>
          </p:nvPr>
        </p:nvSpPr>
        <p:spPr bwMode="auto">
          <a:xfrm>
            <a:off x="609601" y="457200"/>
            <a:ext cx="79248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07" tIns="45704" rIns="91407" bIns="4570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Outline</a:t>
            </a:r>
          </a:p>
        </p:txBody>
      </p:sp>
      <p:sp>
        <p:nvSpPr>
          <p:cNvPr id="373779" name="Rectangle 1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1" y="1524001"/>
            <a:ext cx="7924800" cy="426720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vert="horz" wrap="square" lIns="91407" tIns="45704" rIns="91407" bIns="4570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373780" name="Rectangle 20"/>
          <p:cNvSpPr>
            <a:spLocks noChangeArrowheads="1"/>
          </p:cNvSpPr>
          <p:nvPr userDrawn="1"/>
        </p:nvSpPr>
        <p:spPr bwMode="auto">
          <a:xfrm>
            <a:off x="609601" y="1295400"/>
            <a:ext cx="7924800" cy="76200"/>
          </a:xfrm>
          <a:prstGeom prst="rect">
            <a:avLst/>
          </a:prstGeom>
          <a:gradFill rotWithShape="0">
            <a:gsLst>
              <a:gs pos="0">
                <a:srgbClr val="CC0000"/>
              </a:gs>
              <a:gs pos="100000">
                <a:srgbClr val="CC0000">
                  <a:gamma/>
                  <a:tint val="24314"/>
                  <a:invGamma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91407" tIns="45704" rIns="91407" bIns="45704" anchor="ctr"/>
          <a:lstStyle/>
          <a:p>
            <a:endParaRPr lang="en-US" sz="2800" i="1" dirty="0">
              <a:solidFill>
                <a:srgbClr val="000099"/>
              </a:solidFill>
              <a:latin typeface="Arial Unicode MS" pitchFamily="34" charset="-128"/>
            </a:endParaRPr>
          </a:p>
        </p:txBody>
      </p:sp>
      <p:sp>
        <p:nvSpPr>
          <p:cNvPr id="373783" name="Line 23"/>
          <p:cNvSpPr>
            <a:spLocks noChangeShapeType="1"/>
          </p:cNvSpPr>
          <p:nvPr userDrawn="1"/>
        </p:nvSpPr>
        <p:spPr bwMode="auto">
          <a:xfrm>
            <a:off x="609601" y="6096000"/>
            <a:ext cx="7924800" cy="0"/>
          </a:xfrm>
          <a:prstGeom prst="line">
            <a:avLst/>
          </a:prstGeom>
          <a:noFill/>
          <a:ln w="28575">
            <a:solidFill>
              <a:srgbClr val="000066"/>
            </a:solidFill>
            <a:round/>
            <a:headEnd/>
            <a:tailEnd/>
          </a:ln>
          <a:effectLst/>
        </p:spPr>
        <p:txBody>
          <a:bodyPr lIns="91407" tIns="45704" rIns="91407" bIns="45704"/>
          <a:lstStyle/>
          <a:p>
            <a:endParaRPr lang="en-US" sz="2800" i="1" dirty="0">
              <a:solidFill>
                <a:srgbClr val="000099"/>
              </a:solidFill>
              <a:latin typeface="Arial Unicode MS" pitchFamily="34" charset="-128"/>
            </a:endParaRPr>
          </a:p>
        </p:txBody>
      </p:sp>
      <p:pic>
        <p:nvPicPr>
          <p:cNvPr id="373784" name="Picture 24"/>
          <p:cNvPicPr>
            <a:picLocks noChangeAspect="1" noChangeArrowheads="1"/>
          </p:cNvPicPr>
          <p:nvPr userDrawn="1"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7848600" y="457200"/>
            <a:ext cx="6858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73786" name="Text Box 26"/>
          <p:cNvSpPr txBox="1">
            <a:spLocks noChangeArrowheads="1"/>
          </p:cNvSpPr>
          <p:nvPr userDrawn="1"/>
        </p:nvSpPr>
        <p:spPr bwMode="auto">
          <a:xfrm>
            <a:off x="533400" y="6172201"/>
            <a:ext cx="8001000" cy="52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07" tIns="45704" rIns="91407" bIns="45704">
            <a:spAutoFit/>
          </a:bodyPr>
          <a:lstStyle/>
          <a:p>
            <a:pPr>
              <a:spcBef>
                <a:spcPct val="50000"/>
              </a:spcBef>
            </a:pPr>
            <a:endParaRPr lang="en-US" sz="2800" i="1" dirty="0">
              <a:solidFill>
                <a:srgbClr val="000099"/>
              </a:solidFill>
              <a:latin typeface="Arial Unicode MS" pitchFamily="34" charset="-128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3124201" y="6356360"/>
            <a:ext cx="2895600" cy="365125"/>
          </a:xfrm>
          <a:prstGeom prst="rect">
            <a:avLst/>
          </a:prstGeom>
        </p:spPr>
        <p:txBody>
          <a:bodyPr vert="horz" lIns="91407" tIns="45704" rIns="91407" bIns="45704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i="1" dirty="0">
              <a:solidFill>
                <a:srgbClr val="000000">
                  <a:tint val="75000"/>
                </a:srgbClr>
              </a:solidFill>
              <a:latin typeface="Arial Unicode MS" pitchFamily="34" charset="-128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12422" y="6328136"/>
            <a:ext cx="2133600" cy="365125"/>
          </a:xfrm>
          <a:prstGeom prst="rect">
            <a:avLst/>
          </a:prstGeom>
        </p:spPr>
        <p:txBody>
          <a:bodyPr vert="horz" lIns="91407" tIns="45704" rIns="91407" bIns="4570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D59F11-F73B-5846-AC0D-BB3B66F6B639}" type="slidenum">
              <a:rPr lang="en-US" i="1" smtClean="0">
                <a:solidFill>
                  <a:srgbClr val="000000">
                    <a:tint val="75000"/>
                  </a:srgbClr>
                </a:solidFill>
                <a:latin typeface="Arial Unicode MS" pitchFamily="34" charset="-128"/>
              </a:rPr>
              <a:pPr/>
              <a:t>‹#›</a:t>
            </a:fld>
            <a:endParaRPr lang="en-US" i="1" dirty="0">
              <a:solidFill>
                <a:srgbClr val="000000">
                  <a:tint val="75000"/>
                </a:srgbClr>
              </a:solidFill>
              <a:latin typeface="Arial Unicode MS" pitchFamily="34" charset="-128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904" r:id="rId1"/>
    <p:sldLayoutId id="2147487905" r:id="rId2"/>
    <p:sldLayoutId id="2147487906" r:id="rId3"/>
    <p:sldLayoutId id="2147487907" r:id="rId4"/>
    <p:sldLayoutId id="2147487908" r:id="rId5"/>
    <p:sldLayoutId id="2147487909" r:id="rId6"/>
    <p:sldLayoutId id="2147487910" r:id="rId7"/>
    <p:sldLayoutId id="2147487911" r:id="rId8"/>
    <p:sldLayoutId id="2147487912" r:id="rId9"/>
    <p:sldLayoutId id="2147487913" r:id="rId10"/>
    <p:sldLayoutId id="2147487914" r:id="rId11"/>
    <p:sldLayoutId id="2147487915" r:id="rId12"/>
    <p:sldLayoutId id="2147487916" r:id="rId13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Arial" charset="0"/>
        </a:defRPr>
      </a:lvl5pPr>
      <a:lvl6pPr marL="457035" algn="ctr" rtl="0" fontAlgn="base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Arial" charset="0"/>
        </a:defRPr>
      </a:lvl6pPr>
      <a:lvl7pPr marL="914071" algn="ctr" rtl="0" fontAlgn="base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Arial" charset="0"/>
        </a:defRPr>
      </a:lvl7pPr>
      <a:lvl8pPr marL="1371110" algn="ctr" rtl="0" fontAlgn="base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Arial" charset="0"/>
        </a:defRPr>
      </a:lvl8pPr>
      <a:lvl9pPr marL="1828146" algn="ctr" rtl="0" fontAlgn="base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Arial" charset="0"/>
        </a:defRPr>
      </a:lvl9pPr>
    </p:titleStyle>
    <p:bodyStyle>
      <a:lvl1pPr marL="342778" indent="-342778" algn="l" rtl="0" fontAlgn="base">
        <a:spcBef>
          <a:spcPct val="20000"/>
        </a:spcBef>
        <a:spcAft>
          <a:spcPct val="0"/>
        </a:spcAft>
        <a:buChar char="•"/>
        <a:defRPr sz="2800">
          <a:solidFill>
            <a:schemeClr val="accent2"/>
          </a:solidFill>
          <a:latin typeface="+mn-lt"/>
          <a:ea typeface="+mn-ea"/>
          <a:cs typeface="+mn-cs"/>
        </a:defRPr>
      </a:lvl1pPr>
      <a:lvl2pPr marL="742684" indent="-285647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2pPr>
      <a:lvl3pPr marL="1142589" indent="-228517" algn="l" rtl="0" fontAlgn="base">
        <a:spcBef>
          <a:spcPct val="20000"/>
        </a:spcBef>
        <a:spcAft>
          <a:spcPct val="0"/>
        </a:spcAft>
        <a:buFont typeface="Wingdings" pitchFamily="2" charset="2"/>
        <a:buChar char="Ø"/>
        <a:defRPr sz="2000">
          <a:solidFill>
            <a:schemeClr val="tx1"/>
          </a:solidFill>
          <a:latin typeface="+mn-lt"/>
        </a:defRPr>
      </a:lvl3pPr>
      <a:lvl4pPr marL="1599626" indent="-228517" algn="l" rtl="0" fontAlgn="base">
        <a:spcBef>
          <a:spcPct val="20000"/>
        </a:spcBef>
        <a:spcAft>
          <a:spcPct val="0"/>
        </a:spcAft>
        <a:buChar char="o"/>
        <a:defRPr sz="2000">
          <a:solidFill>
            <a:schemeClr val="tx1"/>
          </a:solidFill>
          <a:latin typeface="Arial Unicode MS" pitchFamily="34" charset="-128"/>
        </a:defRPr>
      </a:lvl4pPr>
      <a:lvl5pPr marL="2056665" indent="-22851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 Unicode MS" pitchFamily="34" charset="-128"/>
        </a:defRPr>
      </a:lvl5pPr>
      <a:lvl6pPr marL="2513701" indent="-22851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 Unicode MS" pitchFamily="34" charset="-128"/>
        </a:defRPr>
      </a:lvl6pPr>
      <a:lvl7pPr marL="2970736" indent="-22851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 Unicode MS" pitchFamily="34" charset="-128"/>
        </a:defRPr>
      </a:lvl7pPr>
      <a:lvl8pPr marL="3427774" indent="-22851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 Unicode MS" pitchFamily="34" charset="-128"/>
        </a:defRPr>
      </a:lvl8pPr>
      <a:lvl9pPr marL="3884807" indent="-22851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 Unicode MS" pitchFamily="34" charset="-128"/>
        </a:defRPr>
      </a:lvl9pPr>
    </p:bodyStyle>
    <p:otherStyle>
      <a:defPPr>
        <a:defRPr lang="en-US"/>
      </a:defPPr>
      <a:lvl1pPr marL="0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35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71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10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46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181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219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252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291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778" name="Rectangle 18"/>
          <p:cNvSpPr>
            <a:spLocks noGrp="1" noChangeArrowheads="1"/>
          </p:cNvSpPr>
          <p:nvPr>
            <p:ph type="title"/>
          </p:nvPr>
        </p:nvSpPr>
        <p:spPr bwMode="auto">
          <a:xfrm>
            <a:off x="609601" y="457200"/>
            <a:ext cx="79248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07" tIns="45704" rIns="91407" bIns="4570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Outline</a:t>
            </a:r>
          </a:p>
        </p:txBody>
      </p:sp>
      <p:sp>
        <p:nvSpPr>
          <p:cNvPr id="373779" name="Rectangle 1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1" y="1524001"/>
            <a:ext cx="7924800" cy="426720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vert="horz" wrap="square" lIns="91407" tIns="45704" rIns="91407" bIns="4570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373780" name="Rectangle 20"/>
          <p:cNvSpPr>
            <a:spLocks noChangeArrowheads="1"/>
          </p:cNvSpPr>
          <p:nvPr userDrawn="1"/>
        </p:nvSpPr>
        <p:spPr bwMode="auto">
          <a:xfrm>
            <a:off x="609601" y="1295400"/>
            <a:ext cx="7924800" cy="76200"/>
          </a:xfrm>
          <a:prstGeom prst="rect">
            <a:avLst/>
          </a:prstGeom>
          <a:gradFill rotWithShape="0">
            <a:gsLst>
              <a:gs pos="0">
                <a:srgbClr val="CC0000"/>
              </a:gs>
              <a:gs pos="100000">
                <a:srgbClr val="CC0000">
                  <a:gamma/>
                  <a:tint val="24314"/>
                  <a:invGamma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91407" tIns="45704" rIns="91407" bIns="45704" anchor="ctr"/>
          <a:lstStyle/>
          <a:p>
            <a:endParaRPr lang="en-US" sz="2800" i="1" dirty="0">
              <a:solidFill>
                <a:srgbClr val="000099"/>
              </a:solidFill>
              <a:latin typeface="Arial Unicode MS" pitchFamily="34" charset="-128"/>
            </a:endParaRPr>
          </a:p>
        </p:txBody>
      </p:sp>
      <p:sp>
        <p:nvSpPr>
          <p:cNvPr id="373783" name="Line 23"/>
          <p:cNvSpPr>
            <a:spLocks noChangeShapeType="1"/>
          </p:cNvSpPr>
          <p:nvPr userDrawn="1"/>
        </p:nvSpPr>
        <p:spPr bwMode="auto">
          <a:xfrm>
            <a:off x="609601" y="6096000"/>
            <a:ext cx="7924800" cy="0"/>
          </a:xfrm>
          <a:prstGeom prst="line">
            <a:avLst/>
          </a:prstGeom>
          <a:noFill/>
          <a:ln w="28575">
            <a:solidFill>
              <a:srgbClr val="000066"/>
            </a:solidFill>
            <a:round/>
            <a:headEnd/>
            <a:tailEnd/>
          </a:ln>
          <a:effectLst/>
        </p:spPr>
        <p:txBody>
          <a:bodyPr lIns="91407" tIns="45704" rIns="91407" bIns="45704"/>
          <a:lstStyle/>
          <a:p>
            <a:endParaRPr lang="en-US" sz="2800" i="1" dirty="0">
              <a:solidFill>
                <a:srgbClr val="000099"/>
              </a:solidFill>
              <a:latin typeface="Arial Unicode MS" pitchFamily="34" charset="-128"/>
            </a:endParaRPr>
          </a:p>
        </p:txBody>
      </p:sp>
      <p:pic>
        <p:nvPicPr>
          <p:cNvPr id="373784" name="Picture 24"/>
          <p:cNvPicPr>
            <a:picLocks noChangeAspect="1" noChangeArrowheads="1"/>
          </p:cNvPicPr>
          <p:nvPr userDrawn="1"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7848600" y="457200"/>
            <a:ext cx="6858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73786" name="Text Box 26"/>
          <p:cNvSpPr txBox="1">
            <a:spLocks noChangeArrowheads="1"/>
          </p:cNvSpPr>
          <p:nvPr userDrawn="1"/>
        </p:nvSpPr>
        <p:spPr bwMode="auto">
          <a:xfrm>
            <a:off x="533400" y="6172201"/>
            <a:ext cx="8001000" cy="52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07" tIns="45704" rIns="91407" bIns="45704">
            <a:spAutoFit/>
          </a:bodyPr>
          <a:lstStyle/>
          <a:p>
            <a:pPr>
              <a:spcBef>
                <a:spcPct val="50000"/>
              </a:spcBef>
            </a:pPr>
            <a:endParaRPr lang="en-US" sz="2800" i="1" dirty="0">
              <a:solidFill>
                <a:srgbClr val="000099"/>
              </a:solidFill>
              <a:latin typeface="Arial Unicode MS" pitchFamily="34" charset="-128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3124201" y="6356360"/>
            <a:ext cx="2895600" cy="365125"/>
          </a:xfrm>
          <a:prstGeom prst="rect">
            <a:avLst/>
          </a:prstGeom>
        </p:spPr>
        <p:txBody>
          <a:bodyPr vert="horz" lIns="91407" tIns="45704" rIns="91407" bIns="45704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i="1" dirty="0">
              <a:solidFill>
                <a:srgbClr val="000000">
                  <a:tint val="75000"/>
                </a:srgbClr>
              </a:solidFill>
              <a:latin typeface="Arial Unicode MS" pitchFamily="34" charset="-128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12422" y="6328136"/>
            <a:ext cx="2133600" cy="365125"/>
          </a:xfrm>
          <a:prstGeom prst="rect">
            <a:avLst/>
          </a:prstGeom>
        </p:spPr>
        <p:txBody>
          <a:bodyPr vert="horz" lIns="91407" tIns="45704" rIns="91407" bIns="4570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D59F11-F73B-5846-AC0D-BB3B66F6B639}" type="slidenum">
              <a:rPr lang="en-US" i="1" smtClean="0">
                <a:solidFill>
                  <a:srgbClr val="000000">
                    <a:tint val="75000"/>
                  </a:srgbClr>
                </a:solidFill>
                <a:latin typeface="Arial Unicode MS" pitchFamily="34" charset="-128"/>
              </a:rPr>
              <a:pPr/>
              <a:t>‹#›</a:t>
            </a:fld>
            <a:endParaRPr lang="en-US" i="1" dirty="0">
              <a:solidFill>
                <a:srgbClr val="000000">
                  <a:tint val="75000"/>
                </a:srgbClr>
              </a:solidFill>
              <a:latin typeface="Arial Unicode MS" pitchFamily="34" charset="-128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918" r:id="rId1"/>
    <p:sldLayoutId id="2147487919" r:id="rId2"/>
    <p:sldLayoutId id="2147487920" r:id="rId3"/>
    <p:sldLayoutId id="2147487921" r:id="rId4"/>
    <p:sldLayoutId id="2147487922" r:id="rId5"/>
    <p:sldLayoutId id="2147487923" r:id="rId6"/>
    <p:sldLayoutId id="2147487924" r:id="rId7"/>
    <p:sldLayoutId id="2147487925" r:id="rId8"/>
    <p:sldLayoutId id="2147487926" r:id="rId9"/>
    <p:sldLayoutId id="2147487927" r:id="rId10"/>
    <p:sldLayoutId id="2147487928" r:id="rId11"/>
    <p:sldLayoutId id="2147487929" r:id="rId12"/>
    <p:sldLayoutId id="2147487930" r:id="rId13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Arial" charset="0"/>
        </a:defRPr>
      </a:lvl5pPr>
      <a:lvl6pPr marL="457035" algn="ctr" rtl="0" fontAlgn="base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Arial" charset="0"/>
        </a:defRPr>
      </a:lvl6pPr>
      <a:lvl7pPr marL="914071" algn="ctr" rtl="0" fontAlgn="base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Arial" charset="0"/>
        </a:defRPr>
      </a:lvl7pPr>
      <a:lvl8pPr marL="1371110" algn="ctr" rtl="0" fontAlgn="base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Arial" charset="0"/>
        </a:defRPr>
      </a:lvl8pPr>
      <a:lvl9pPr marL="1828146" algn="ctr" rtl="0" fontAlgn="base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Arial" charset="0"/>
        </a:defRPr>
      </a:lvl9pPr>
    </p:titleStyle>
    <p:bodyStyle>
      <a:lvl1pPr marL="342778" indent="-342778" algn="l" rtl="0" fontAlgn="base">
        <a:spcBef>
          <a:spcPct val="20000"/>
        </a:spcBef>
        <a:spcAft>
          <a:spcPct val="0"/>
        </a:spcAft>
        <a:buChar char="•"/>
        <a:defRPr sz="2800">
          <a:solidFill>
            <a:schemeClr val="accent2"/>
          </a:solidFill>
          <a:latin typeface="+mn-lt"/>
          <a:ea typeface="+mn-ea"/>
          <a:cs typeface="+mn-cs"/>
        </a:defRPr>
      </a:lvl1pPr>
      <a:lvl2pPr marL="742684" indent="-285647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2pPr>
      <a:lvl3pPr marL="1142589" indent="-228517" algn="l" rtl="0" fontAlgn="base">
        <a:spcBef>
          <a:spcPct val="20000"/>
        </a:spcBef>
        <a:spcAft>
          <a:spcPct val="0"/>
        </a:spcAft>
        <a:buFont typeface="Wingdings" pitchFamily="2" charset="2"/>
        <a:buChar char="Ø"/>
        <a:defRPr sz="2000">
          <a:solidFill>
            <a:schemeClr val="tx1"/>
          </a:solidFill>
          <a:latin typeface="+mn-lt"/>
        </a:defRPr>
      </a:lvl3pPr>
      <a:lvl4pPr marL="1599626" indent="-228517" algn="l" rtl="0" fontAlgn="base">
        <a:spcBef>
          <a:spcPct val="20000"/>
        </a:spcBef>
        <a:spcAft>
          <a:spcPct val="0"/>
        </a:spcAft>
        <a:buChar char="o"/>
        <a:defRPr sz="2000">
          <a:solidFill>
            <a:schemeClr val="tx1"/>
          </a:solidFill>
          <a:latin typeface="Arial Unicode MS" pitchFamily="34" charset="-128"/>
        </a:defRPr>
      </a:lvl4pPr>
      <a:lvl5pPr marL="2056665" indent="-22851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 Unicode MS" pitchFamily="34" charset="-128"/>
        </a:defRPr>
      </a:lvl5pPr>
      <a:lvl6pPr marL="2513701" indent="-22851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 Unicode MS" pitchFamily="34" charset="-128"/>
        </a:defRPr>
      </a:lvl6pPr>
      <a:lvl7pPr marL="2970736" indent="-22851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 Unicode MS" pitchFamily="34" charset="-128"/>
        </a:defRPr>
      </a:lvl7pPr>
      <a:lvl8pPr marL="3427774" indent="-22851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 Unicode MS" pitchFamily="34" charset="-128"/>
        </a:defRPr>
      </a:lvl8pPr>
      <a:lvl9pPr marL="3884807" indent="-22851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 Unicode MS" pitchFamily="34" charset="-128"/>
        </a:defRPr>
      </a:lvl9pPr>
    </p:bodyStyle>
    <p:otherStyle>
      <a:defPPr>
        <a:defRPr lang="en-US"/>
      </a:defPPr>
      <a:lvl1pPr marL="0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35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71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10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46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181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219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252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291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778" name="Rectangle 18"/>
          <p:cNvSpPr>
            <a:spLocks noGrp="1" noChangeArrowheads="1"/>
          </p:cNvSpPr>
          <p:nvPr>
            <p:ph type="title"/>
          </p:nvPr>
        </p:nvSpPr>
        <p:spPr bwMode="auto">
          <a:xfrm>
            <a:off x="609601" y="457200"/>
            <a:ext cx="79248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07" tIns="45704" rIns="91407" bIns="4570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Outline</a:t>
            </a:r>
          </a:p>
        </p:txBody>
      </p:sp>
      <p:sp>
        <p:nvSpPr>
          <p:cNvPr id="373779" name="Rectangle 1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1" y="1524001"/>
            <a:ext cx="7924800" cy="426720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vert="horz" wrap="square" lIns="91407" tIns="45704" rIns="91407" bIns="4570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373780" name="Rectangle 20"/>
          <p:cNvSpPr>
            <a:spLocks noChangeArrowheads="1"/>
          </p:cNvSpPr>
          <p:nvPr userDrawn="1"/>
        </p:nvSpPr>
        <p:spPr bwMode="auto">
          <a:xfrm>
            <a:off x="609601" y="1295400"/>
            <a:ext cx="7924800" cy="76200"/>
          </a:xfrm>
          <a:prstGeom prst="rect">
            <a:avLst/>
          </a:prstGeom>
          <a:gradFill rotWithShape="0">
            <a:gsLst>
              <a:gs pos="0">
                <a:srgbClr val="CC0000"/>
              </a:gs>
              <a:gs pos="100000">
                <a:srgbClr val="CC0000">
                  <a:gamma/>
                  <a:tint val="24314"/>
                  <a:invGamma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91407" tIns="45704" rIns="91407" bIns="45704" anchor="ctr"/>
          <a:lstStyle/>
          <a:p>
            <a:endParaRPr lang="en-US" sz="2800" i="1" dirty="0">
              <a:solidFill>
                <a:srgbClr val="000099"/>
              </a:solidFill>
              <a:latin typeface="Arial Unicode MS" pitchFamily="34" charset="-128"/>
            </a:endParaRPr>
          </a:p>
        </p:txBody>
      </p:sp>
      <p:sp>
        <p:nvSpPr>
          <p:cNvPr id="373783" name="Line 23"/>
          <p:cNvSpPr>
            <a:spLocks noChangeShapeType="1"/>
          </p:cNvSpPr>
          <p:nvPr userDrawn="1"/>
        </p:nvSpPr>
        <p:spPr bwMode="auto">
          <a:xfrm>
            <a:off x="609601" y="6096000"/>
            <a:ext cx="7924800" cy="0"/>
          </a:xfrm>
          <a:prstGeom prst="line">
            <a:avLst/>
          </a:prstGeom>
          <a:noFill/>
          <a:ln w="28575">
            <a:solidFill>
              <a:srgbClr val="000066"/>
            </a:solidFill>
            <a:round/>
            <a:headEnd/>
            <a:tailEnd/>
          </a:ln>
          <a:effectLst/>
        </p:spPr>
        <p:txBody>
          <a:bodyPr lIns="91407" tIns="45704" rIns="91407" bIns="45704"/>
          <a:lstStyle/>
          <a:p>
            <a:endParaRPr lang="en-US" sz="2800" i="1" dirty="0">
              <a:solidFill>
                <a:srgbClr val="000099"/>
              </a:solidFill>
              <a:latin typeface="Arial Unicode MS" pitchFamily="34" charset="-128"/>
            </a:endParaRPr>
          </a:p>
        </p:txBody>
      </p:sp>
      <p:pic>
        <p:nvPicPr>
          <p:cNvPr id="373784" name="Picture 24"/>
          <p:cNvPicPr>
            <a:picLocks noChangeAspect="1" noChangeArrowheads="1"/>
          </p:cNvPicPr>
          <p:nvPr userDrawn="1"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7848600" y="457200"/>
            <a:ext cx="6858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73786" name="Text Box 26"/>
          <p:cNvSpPr txBox="1">
            <a:spLocks noChangeArrowheads="1"/>
          </p:cNvSpPr>
          <p:nvPr userDrawn="1"/>
        </p:nvSpPr>
        <p:spPr bwMode="auto">
          <a:xfrm>
            <a:off x="533400" y="6172201"/>
            <a:ext cx="8001000" cy="52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07" tIns="45704" rIns="91407" bIns="45704">
            <a:spAutoFit/>
          </a:bodyPr>
          <a:lstStyle/>
          <a:p>
            <a:pPr>
              <a:spcBef>
                <a:spcPct val="50000"/>
              </a:spcBef>
            </a:pPr>
            <a:endParaRPr lang="en-US" sz="2800" i="1" dirty="0">
              <a:solidFill>
                <a:srgbClr val="000099"/>
              </a:solidFill>
              <a:latin typeface="Arial Unicode MS" pitchFamily="34" charset="-128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3124201" y="6356360"/>
            <a:ext cx="2895600" cy="365125"/>
          </a:xfrm>
          <a:prstGeom prst="rect">
            <a:avLst/>
          </a:prstGeom>
        </p:spPr>
        <p:txBody>
          <a:bodyPr vert="horz" lIns="91407" tIns="45704" rIns="91407" bIns="45704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i="1" dirty="0">
              <a:solidFill>
                <a:srgbClr val="000000">
                  <a:tint val="75000"/>
                </a:srgbClr>
              </a:solidFill>
              <a:latin typeface="Arial Unicode MS" pitchFamily="34" charset="-128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12422" y="6328136"/>
            <a:ext cx="2133600" cy="365125"/>
          </a:xfrm>
          <a:prstGeom prst="rect">
            <a:avLst/>
          </a:prstGeom>
        </p:spPr>
        <p:txBody>
          <a:bodyPr vert="horz" lIns="91407" tIns="45704" rIns="91407" bIns="4570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D59F11-F73B-5846-AC0D-BB3B66F6B639}" type="slidenum">
              <a:rPr lang="en-US" i="1" smtClean="0">
                <a:solidFill>
                  <a:srgbClr val="000000">
                    <a:tint val="75000"/>
                  </a:srgbClr>
                </a:solidFill>
                <a:latin typeface="Arial Unicode MS" pitchFamily="34" charset="-128"/>
              </a:rPr>
              <a:pPr/>
              <a:t>‹#›</a:t>
            </a:fld>
            <a:endParaRPr lang="en-US" i="1" dirty="0">
              <a:solidFill>
                <a:srgbClr val="000000">
                  <a:tint val="75000"/>
                </a:srgbClr>
              </a:solidFill>
              <a:latin typeface="Arial Unicode MS" pitchFamily="34" charset="-128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932" r:id="rId1"/>
    <p:sldLayoutId id="2147487933" r:id="rId2"/>
    <p:sldLayoutId id="2147487934" r:id="rId3"/>
    <p:sldLayoutId id="2147487935" r:id="rId4"/>
    <p:sldLayoutId id="2147487936" r:id="rId5"/>
    <p:sldLayoutId id="2147487937" r:id="rId6"/>
    <p:sldLayoutId id="2147487938" r:id="rId7"/>
    <p:sldLayoutId id="2147487939" r:id="rId8"/>
    <p:sldLayoutId id="2147487940" r:id="rId9"/>
    <p:sldLayoutId id="2147487941" r:id="rId10"/>
    <p:sldLayoutId id="2147487942" r:id="rId11"/>
    <p:sldLayoutId id="2147487943" r:id="rId12"/>
    <p:sldLayoutId id="2147487944" r:id="rId13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Arial" charset="0"/>
        </a:defRPr>
      </a:lvl5pPr>
      <a:lvl6pPr marL="457035" algn="ctr" rtl="0" fontAlgn="base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Arial" charset="0"/>
        </a:defRPr>
      </a:lvl6pPr>
      <a:lvl7pPr marL="914071" algn="ctr" rtl="0" fontAlgn="base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Arial" charset="0"/>
        </a:defRPr>
      </a:lvl7pPr>
      <a:lvl8pPr marL="1371110" algn="ctr" rtl="0" fontAlgn="base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Arial" charset="0"/>
        </a:defRPr>
      </a:lvl8pPr>
      <a:lvl9pPr marL="1828146" algn="ctr" rtl="0" fontAlgn="base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Arial" charset="0"/>
        </a:defRPr>
      </a:lvl9pPr>
    </p:titleStyle>
    <p:bodyStyle>
      <a:lvl1pPr marL="342778" indent="-342778" algn="l" rtl="0" fontAlgn="base">
        <a:spcBef>
          <a:spcPct val="20000"/>
        </a:spcBef>
        <a:spcAft>
          <a:spcPct val="0"/>
        </a:spcAft>
        <a:buChar char="•"/>
        <a:defRPr sz="2800">
          <a:solidFill>
            <a:schemeClr val="accent2"/>
          </a:solidFill>
          <a:latin typeface="+mn-lt"/>
          <a:ea typeface="+mn-ea"/>
          <a:cs typeface="+mn-cs"/>
        </a:defRPr>
      </a:lvl1pPr>
      <a:lvl2pPr marL="742684" indent="-285647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2pPr>
      <a:lvl3pPr marL="1142589" indent="-228517" algn="l" rtl="0" fontAlgn="base">
        <a:spcBef>
          <a:spcPct val="20000"/>
        </a:spcBef>
        <a:spcAft>
          <a:spcPct val="0"/>
        </a:spcAft>
        <a:buFont typeface="Wingdings" pitchFamily="2" charset="2"/>
        <a:buChar char="Ø"/>
        <a:defRPr sz="2000">
          <a:solidFill>
            <a:schemeClr val="tx1"/>
          </a:solidFill>
          <a:latin typeface="+mn-lt"/>
        </a:defRPr>
      </a:lvl3pPr>
      <a:lvl4pPr marL="1599626" indent="-228517" algn="l" rtl="0" fontAlgn="base">
        <a:spcBef>
          <a:spcPct val="20000"/>
        </a:spcBef>
        <a:spcAft>
          <a:spcPct val="0"/>
        </a:spcAft>
        <a:buChar char="o"/>
        <a:defRPr sz="2000">
          <a:solidFill>
            <a:schemeClr val="tx1"/>
          </a:solidFill>
          <a:latin typeface="Arial Unicode MS" pitchFamily="34" charset="-128"/>
        </a:defRPr>
      </a:lvl4pPr>
      <a:lvl5pPr marL="2056665" indent="-22851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 Unicode MS" pitchFamily="34" charset="-128"/>
        </a:defRPr>
      </a:lvl5pPr>
      <a:lvl6pPr marL="2513701" indent="-22851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 Unicode MS" pitchFamily="34" charset="-128"/>
        </a:defRPr>
      </a:lvl6pPr>
      <a:lvl7pPr marL="2970736" indent="-22851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 Unicode MS" pitchFamily="34" charset="-128"/>
        </a:defRPr>
      </a:lvl7pPr>
      <a:lvl8pPr marL="3427774" indent="-22851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 Unicode MS" pitchFamily="34" charset="-128"/>
        </a:defRPr>
      </a:lvl8pPr>
      <a:lvl9pPr marL="3884807" indent="-22851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 Unicode MS" pitchFamily="34" charset="-128"/>
        </a:defRPr>
      </a:lvl9pPr>
    </p:bodyStyle>
    <p:otherStyle>
      <a:defPPr>
        <a:defRPr lang="en-US"/>
      </a:defPPr>
      <a:lvl1pPr marL="0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35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71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10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46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181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219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252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291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778" name="Rectangle 18"/>
          <p:cNvSpPr>
            <a:spLocks noGrp="1" noChangeArrowheads="1"/>
          </p:cNvSpPr>
          <p:nvPr>
            <p:ph type="title"/>
          </p:nvPr>
        </p:nvSpPr>
        <p:spPr bwMode="auto">
          <a:xfrm>
            <a:off x="609601" y="457200"/>
            <a:ext cx="79248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07" tIns="45704" rIns="91407" bIns="4570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Outline</a:t>
            </a:r>
          </a:p>
        </p:txBody>
      </p:sp>
      <p:sp>
        <p:nvSpPr>
          <p:cNvPr id="373779" name="Rectangle 1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1" y="1524001"/>
            <a:ext cx="7924800" cy="426720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vert="horz" wrap="square" lIns="91407" tIns="45704" rIns="91407" bIns="4570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373780" name="Rectangle 20"/>
          <p:cNvSpPr>
            <a:spLocks noChangeArrowheads="1"/>
          </p:cNvSpPr>
          <p:nvPr userDrawn="1"/>
        </p:nvSpPr>
        <p:spPr bwMode="auto">
          <a:xfrm>
            <a:off x="609601" y="1295400"/>
            <a:ext cx="7924800" cy="76200"/>
          </a:xfrm>
          <a:prstGeom prst="rect">
            <a:avLst/>
          </a:prstGeom>
          <a:gradFill rotWithShape="0">
            <a:gsLst>
              <a:gs pos="0">
                <a:srgbClr val="CC0000"/>
              </a:gs>
              <a:gs pos="100000">
                <a:srgbClr val="CC0000">
                  <a:gamma/>
                  <a:tint val="24314"/>
                  <a:invGamma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91407" tIns="45704" rIns="91407" bIns="45704" anchor="ctr"/>
          <a:lstStyle/>
          <a:p>
            <a:endParaRPr lang="en-US" sz="2800" i="1" dirty="0">
              <a:solidFill>
                <a:srgbClr val="000099"/>
              </a:solidFill>
              <a:latin typeface="Arial Unicode MS" pitchFamily="34" charset="-128"/>
            </a:endParaRPr>
          </a:p>
        </p:txBody>
      </p:sp>
      <p:sp>
        <p:nvSpPr>
          <p:cNvPr id="373783" name="Line 23"/>
          <p:cNvSpPr>
            <a:spLocks noChangeShapeType="1"/>
          </p:cNvSpPr>
          <p:nvPr userDrawn="1"/>
        </p:nvSpPr>
        <p:spPr bwMode="auto">
          <a:xfrm>
            <a:off x="609601" y="6096000"/>
            <a:ext cx="7924800" cy="0"/>
          </a:xfrm>
          <a:prstGeom prst="line">
            <a:avLst/>
          </a:prstGeom>
          <a:noFill/>
          <a:ln w="28575">
            <a:solidFill>
              <a:srgbClr val="000066"/>
            </a:solidFill>
            <a:round/>
            <a:headEnd/>
            <a:tailEnd/>
          </a:ln>
          <a:effectLst/>
        </p:spPr>
        <p:txBody>
          <a:bodyPr lIns="91407" tIns="45704" rIns="91407" bIns="45704"/>
          <a:lstStyle/>
          <a:p>
            <a:endParaRPr lang="en-US" sz="2800" i="1" dirty="0">
              <a:solidFill>
                <a:srgbClr val="000099"/>
              </a:solidFill>
              <a:latin typeface="Arial Unicode MS" pitchFamily="34" charset="-128"/>
            </a:endParaRPr>
          </a:p>
        </p:txBody>
      </p:sp>
      <p:pic>
        <p:nvPicPr>
          <p:cNvPr id="373784" name="Picture 24"/>
          <p:cNvPicPr>
            <a:picLocks noChangeAspect="1" noChangeArrowheads="1"/>
          </p:cNvPicPr>
          <p:nvPr userDrawn="1"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7848600" y="457200"/>
            <a:ext cx="6858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73786" name="Text Box 26"/>
          <p:cNvSpPr txBox="1">
            <a:spLocks noChangeArrowheads="1"/>
          </p:cNvSpPr>
          <p:nvPr userDrawn="1"/>
        </p:nvSpPr>
        <p:spPr bwMode="auto">
          <a:xfrm>
            <a:off x="533400" y="6172201"/>
            <a:ext cx="8001000" cy="52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07" tIns="45704" rIns="91407" bIns="45704">
            <a:spAutoFit/>
          </a:bodyPr>
          <a:lstStyle/>
          <a:p>
            <a:pPr>
              <a:spcBef>
                <a:spcPct val="50000"/>
              </a:spcBef>
            </a:pPr>
            <a:endParaRPr lang="en-US" sz="2800" i="1" dirty="0">
              <a:solidFill>
                <a:srgbClr val="000099"/>
              </a:solidFill>
              <a:latin typeface="Arial Unicode MS" pitchFamily="34" charset="-128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3124201" y="6356360"/>
            <a:ext cx="2895600" cy="365125"/>
          </a:xfrm>
          <a:prstGeom prst="rect">
            <a:avLst/>
          </a:prstGeom>
        </p:spPr>
        <p:txBody>
          <a:bodyPr vert="horz" lIns="91407" tIns="45704" rIns="91407" bIns="45704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i="1" dirty="0">
              <a:solidFill>
                <a:srgbClr val="000000">
                  <a:tint val="75000"/>
                </a:srgbClr>
              </a:solidFill>
              <a:latin typeface="Arial Unicode MS" pitchFamily="34" charset="-128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12422" y="6328136"/>
            <a:ext cx="2133600" cy="365125"/>
          </a:xfrm>
          <a:prstGeom prst="rect">
            <a:avLst/>
          </a:prstGeom>
        </p:spPr>
        <p:txBody>
          <a:bodyPr vert="horz" lIns="91407" tIns="45704" rIns="91407" bIns="4570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D59F11-F73B-5846-AC0D-BB3B66F6B639}" type="slidenum">
              <a:rPr lang="en-US" i="1" smtClean="0">
                <a:solidFill>
                  <a:srgbClr val="000000">
                    <a:tint val="75000"/>
                  </a:srgbClr>
                </a:solidFill>
                <a:latin typeface="Arial Unicode MS" pitchFamily="34" charset="-128"/>
              </a:rPr>
              <a:pPr/>
              <a:t>‹#›</a:t>
            </a:fld>
            <a:endParaRPr lang="en-US" i="1" dirty="0">
              <a:solidFill>
                <a:srgbClr val="000000">
                  <a:tint val="75000"/>
                </a:srgbClr>
              </a:solidFill>
              <a:latin typeface="Arial Unicode MS" pitchFamily="34" charset="-128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946" r:id="rId1"/>
    <p:sldLayoutId id="2147487947" r:id="rId2"/>
    <p:sldLayoutId id="2147487948" r:id="rId3"/>
    <p:sldLayoutId id="2147487949" r:id="rId4"/>
    <p:sldLayoutId id="2147487950" r:id="rId5"/>
    <p:sldLayoutId id="2147487951" r:id="rId6"/>
    <p:sldLayoutId id="2147487952" r:id="rId7"/>
    <p:sldLayoutId id="2147487953" r:id="rId8"/>
    <p:sldLayoutId id="2147487954" r:id="rId9"/>
    <p:sldLayoutId id="2147487955" r:id="rId10"/>
    <p:sldLayoutId id="2147487956" r:id="rId11"/>
    <p:sldLayoutId id="2147487957" r:id="rId12"/>
    <p:sldLayoutId id="2147487958" r:id="rId13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Arial" charset="0"/>
        </a:defRPr>
      </a:lvl5pPr>
      <a:lvl6pPr marL="457035" algn="ctr" rtl="0" fontAlgn="base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Arial" charset="0"/>
        </a:defRPr>
      </a:lvl6pPr>
      <a:lvl7pPr marL="914071" algn="ctr" rtl="0" fontAlgn="base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Arial" charset="0"/>
        </a:defRPr>
      </a:lvl7pPr>
      <a:lvl8pPr marL="1371110" algn="ctr" rtl="0" fontAlgn="base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Arial" charset="0"/>
        </a:defRPr>
      </a:lvl8pPr>
      <a:lvl9pPr marL="1828146" algn="ctr" rtl="0" fontAlgn="base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Arial" charset="0"/>
        </a:defRPr>
      </a:lvl9pPr>
    </p:titleStyle>
    <p:bodyStyle>
      <a:lvl1pPr marL="342778" indent="-342778" algn="l" rtl="0" fontAlgn="base">
        <a:spcBef>
          <a:spcPct val="20000"/>
        </a:spcBef>
        <a:spcAft>
          <a:spcPct val="0"/>
        </a:spcAft>
        <a:buChar char="•"/>
        <a:defRPr sz="2800">
          <a:solidFill>
            <a:schemeClr val="accent2"/>
          </a:solidFill>
          <a:latin typeface="+mn-lt"/>
          <a:ea typeface="+mn-ea"/>
          <a:cs typeface="+mn-cs"/>
        </a:defRPr>
      </a:lvl1pPr>
      <a:lvl2pPr marL="742684" indent="-285647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2pPr>
      <a:lvl3pPr marL="1142589" indent="-228517" algn="l" rtl="0" fontAlgn="base">
        <a:spcBef>
          <a:spcPct val="20000"/>
        </a:spcBef>
        <a:spcAft>
          <a:spcPct val="0"/>
        </a:spcAft>
        <a:buFont typeface="Wingdings" pitchFamily="2" charset="2"/>
        <a:buChar char="Ø"/>
        <a:defRPr sz="2000">
          <a:solidFill>
            <a:schemeClr val="tx1"/>
          </a:solidFill>
          <a:latin typeface="+mn-lt"/>
        </a:defRPr>
      </a:lvl3pPr>
      <a:lvl4pPr marL="1599626" indent="-228517" algn="l" rtl="0" fontAlgn="base">
        <a:spcBef>
          <a:spcPct val="20000"/>
        </a:spcBef>
        <a:spcAft>
          <a:spcPct val="0"/>
        </a:spcAft>
        <a:buChar char="o"/>
        <a:defRPr sz="2000">
          <a:solidFill>
            <a:schemeClr val="tx1"/>
          </a:solidFill>
          <a:latin typeface="Arial Unicode MS" pitchFamily="34" charset="-128"/>
        </a:defRPr>
      </a:lvl4pPr>
      <a:lvl5pPr marL="2056665" indent="-22851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 Unicode MS" pitchFamily="34" charset="-128"/>
        </a:defRPr>
      </a:lvl5pPr>
      <a:lvl6pPr marL="2513701" indent="-22851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 Unicode MS" pitchFamily="34" charset="-128"/>
        </a:defRPr>
      </a:lvl6pPr>
      <a:lvl7pPr marL="2970736" indent="-22851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 Unicode MS" pitchFamily="34" charset="-128"/>
        </a:defRPr>
      </a:lvl7pPr>
      <a:lvl8pPr marL="3427774" indent="-22851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 Unicode MS" pitchFamily="34" charset="-128"/>
        </a:defRPr>
      </a:lvl8pPr>
      <a:lvl9pPr marL="3884807" indent="-22851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 Unicode MS" pitchFamily="34" charset="-128"/>
        </a:defRPr>
      </a:lvl9pPr>
    </p:bodyStyle>
    <p:otherStyle>
      <a:defPPr>
        <a:defRPr lang="en-US"/>
      </a:defPPr>
      <a:lvl1pPr marL="0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35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71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10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46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181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219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252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291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778" name="Rectangle 18"/>
          <p:cNvSpPr>
            <a:spLocks noGrp="1" noChangeArrowheads="1"/>
          </p:cNvSpPr>
          <p:nvPr>
            <p:ph type="title"/>
          </p:nvPr>
        </p:nvSpPr>
        <p:spPr bwMode="auto">
          <a:xfrm>
            <a:off x="609601" y="457200"/>
            <a:ext cx="79248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07" tIns="45704" rIns="91407" bIns="4570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Outline</a:t>
            </a:r>
          </a:p>
        </p:txBody>
      </p:sp>
      <p:sp>
        <p:nvSpPr>
          <p:cNvPr id="373779" name="Rectangle 1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1" y="1524001"/>
            <a:ext cx="7924800" cy="426720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vert="horz" wrap="square" lIns="91407" tIns="45704" rIns="91407" bIns="4570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373780" name="Rectangle 20"/>
          <p:cNvSpPr>
            <a:spLocks noChangeArrowheads="1"/>
          </p:cNvSpPr>
          <p:nvPr userDrawn="1"/>
        </p:nvSpPr>
        <p:spPr bwMode="auto">
          <a:xfrm>
            <a:off x="609601" y="1295400"/>
            <a:ext cx="7924800" cy="76200"/>
          </a:xfrm>
          <a:prstGeom prst="rect">
            <a:avLst/>
          </a:prstGeom>
          <a:gradFill rotWithShape="0">
            <a:gsLst>
              <a:gs pos="0">
                <a:srgbClr val="CC0000"/>
              </a:gs>
              <a:gs pos="100000">
                <a:srgbClr val="CC0000">
                  <a:gamma/>
                  <a:tint val="24314"/>
                  <a:invGamma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91407" tIns="45704" rIns="91407" bIns="45704" anchor="ctr"/>
          <a:lstStyle/>
          <a:p>
            <a:endParaRPr lang="en-US" sz="2800" i="1" dirty="0">
              <a:solidFill>
                <a:srgbClr val="000099"/>
              </a:solidFill>
              <a:latin typeface="Arial Unicode MS" pitchFamily="34" charset="-128"/>
            </a:endParaRPr>
          </a:p>
        </p:txBody>
      </p:sp>
      <p:sp>
        <p:nvSpPr>
          <p:cNvPr id="373783" name="Line 23"/>
          <p:cNvSpPr>
            <a:spLocks noChangeShapeType="1"/>
          </p:cNvSpPr>
          <p:nvPr userDrawn="1"/>
        </p:nvSpPr>
        <p:spPr bwMode="auto">
          <a:xfrm>
            <a:off x="609601" y="6096000"/>
            <a:ext cx="7924800" cy="0"/>
          </a:xfrm>
          <a:prstGeom prst="line">
            <a:avLst/>
          </a:prstGeom>
          <a:noFill/>
          <a:ln w="28575">
            <a:solidFill>
              <a:srgbClr val="000066"/>
            </a:solidFill>
            <a:round/>
            <a:headEnd/>
            <a:tailEnd/>
          </a:ln>
          <a:effectLst/>
        </p:spPr>
        <p:txBody>
          <a:bodyPr lIns="91407" tIns="45704" rIns="91407" bIns="45704"/>
          <a:lstStyle/>
          <a:p>
            <a:endParaRPr lang="en-US" sz="2800" i="1" dirty="0">
              <a:solidFill>
                <a:srgbClr val="000099"/>
              </a:solidFill>
              <a:latin typeface="Arial Unicode MS" pitchFamily="34" charset="-128"/>
            </a:endParaRPr>
          </a:p>
        </p:txBody>
      </p:sp>
      <p:pic>
        <p:nvPicPr>
          <p:cNvPr id="373784" name="Picture 24"/>
          <p:cNvPicPr>
            <a:picLocks noChangeAspect="1" noChangeArrowheads="1"/>
          </p:cNvPicPr>
          <p:nvPr userDrawn="1"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7848600" y="457200"/>
            <a:ext cx="6858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73786" name="Text Box 26"/>
          <p:cNvSpPr txBox="1">
            <a:spLocks noChangeArrowheads="1"/>
          </p:cNvSpPr>
          <p:nvPr userDrawn="1"/>
        </p:nvSpPr>
        <p:spPr bwMode="auto">
          <a:xfrm>
            <a:off x="533400" y="6172201"/>
            <a:ext cx="8001000" cy="52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07" tIns="45704" rIns="91407" bIns="45704">
            <a:spAutoFit/>
          </a:bodyPr>
          <a:lstStyle/>
          <a:p>
            <a:pPr>
              <a:spcBef>
                <a:spcPct val="50000"/>
              </a:spcBef>
            </a:pPr>
            <a:endParaRPr lang="en-US" sz="2800" i="1" dirty="0">
              <a:solidFill>
                <a:srgbClr val="000099"/>
              </a:solidFill>
              <a:latin typeface="Arial Unicode MS" pitchFamily="34" charset="-128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3124201" y="6356360"/>
            <a:ext cx="2895600" cy="365125"/>
          </a:xfrm>
          <a:prstGeom prst="rect">
            <a:avLst/>
          </a:prstGeom>
        </p:spPr>
        <p:txBody>
          <a:bodyPr vert="horz" lIns="91407" tIns="45704" rIns="91407" bIns="45704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i="1" dirty="0">
              <a:solidFill>
                <a:srgbClr val="000000">
                  <a:tint val="75000"/>
                </a:srgbClr>
              </a:solidFill>
              <a:latin typeface="Arial Unicode MS" pitchFamily="34" charset="-128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12422" y="6328136"/>
            <a:ext cx="2133600" cy="365125"/>
          </a:xfrm>
          <a:prstGeom prst="rect">
            <a:avLst/>
          </a:prstGeom>
        </p:spPr>
        <p:txBody>
          <a:bodyPr vert="horz" lIns="91407" tIns="45704" rIns="91407" bIns="4570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D59F11-F73B-5846-AC0D-BB3B66F6B639}" type="slidenum">
              <a:rPr lang="en-US" i="1" smtClean="0">
                <a:solidFill>
                  <a:srgbClr val="000000">
                    <a:tint val="75000"/>
                  </a:srgbClr>
                </a:solidFill>
                <a:latin typeface="Arial Unicode MS" pitchFamily="34" charset="-128"/>
              </a:rPr>
              <a:pPr/>
              <a:t>‹#›</a:t>
            </a:fld>
            <a:endParaRPr lang="en-US" i="1" dirty="0">
              <a:solidFill>
                <a:srgbClr val="000000">
                  <a:tint val="75000"/>
                </a:srgbClr>
              </a:solidFill>
              <a:latin typeface="Arial Unicode MS" pitchFamily="34" charset="-128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960" r:id="rId1"/>
    <p:sldLayoutId id="2147487961" r:id="rId2"/>
    <p:sldLayoutId id="2147487962" r:id="rId3"/>
    <p:sldLayoutId id="2147487963" r:id="rId4"/>
    <p:sldLayoutId id="2147487964" r:id="rId5"/>
    <p:sldLayoutId id="2147487965" r:id="rId6"/>
    <p:sldLayoutId id="2147487966" r:id="rId7"/>
    <p:sldLayoutId id="2147487967" r:id="rId8"/>
    <p:sldLayoutId id="2147487968" r:id="rId9"/>
    <p:sldLayoutId id="2147487969" r:id="rId10"/>
    <p:sldLayoutId id="2147487970" r:id="rId11"/>
    <p:sldLayoutId id="2147487971" r:id="rId12"/>
    <p:sldLayoutId id="2147487972" r:id="rId13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Arial" charset="0"/>
        </a:defRPr>
      </a:lvl5pPr>
      <a:lvl6pPr marL="457035" algn="ctr" rtl="0" fontAlgn="base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Arial" charset="0"/>
        </a:defRPr>
      </a:lvl6pPr>
      <a:lvl7pPr marL="914071" algn="ctr" rtl="0" fontAlgn="base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Arial" charset="0"/>
        </a:defRPr>
      </a:lvl7pPr>
      <a:lvl8pPr marL="1371110" algn="ctr" rtl="0" fontAlgn="base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Arial" charset="0"/>
        </a:defRPr>
      </a:lvl8pPr>
      <a:lvl9pPr marL="1828146" algn="ctr" rtl="0" fontAlgn="base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Arial" charset="0"/>
        </a:defRPr>
      </a:lvl9pPr>
    </p:titleStyle>
    <p:bodyStyle>
      <a:lvl1pPr marL="342778" indent="-342778" algn="l" rtl="0" fontAlgn="base">
        <a:spcBef>
          <a:spcPct val="20000"/>
        </a:spcBef>
        <a:spcAft>
          <a:spcPct val="0"/>
        </a:spcAft>
        <a:buChar char="•"/>
        <a:defRPr sz="2800">
          <a:solidFill>
            <a:schemeClr val="accent2"/>
          </a:solidFill>
          <a:latin typeface="+mn-lt"/>
          <a:ea typeface="+mn-ea"/>
          <a:cs typeface="+mn-cs"/>
        </a:defRPr>
      </a:lvl1pPr>
      <a:lvl2pPr marL="742684" indent="-285647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2pPr>
      <a:lvl3pPr marL="1142589" indent="-228517" algn="l" rtl="0" fontAlgn="base">
        <a:spcBef>
          <a:spcPct val="20000"/>
        </a:spcBef>
        <a:spcAft>
          <a:spcPct val="0"/>
        </a:spcAft>
        <a:buFont typeface="Wingdings" pitchFamily="2" charset="2"/>
        <a:buChar char="Ø"/>
        <a:defRPr sz="2000">
          <a:solidFill>
            <a:schemeClr val="tx1"/>
          </a:solidFill>
          <a:latin typeface="+mn-lt"/>
        </a:defRPr>
      </a:lvl3pPr>
      <a:lvl4pPr marL="1599626" indent="-228517" algn="l" rtl="0" fontAlgn="base">
        <a:spcBef>
          <a:spcPct val="20000"/>
        </a:spcBef>
        <a:spcAft>
          <a:spcPct val="0"/>
        </a:spcAft>
        <a:buChar char="o"/>
        <a:defRPr sz="2000">
          <a:solidFill>
            <a:schemeClr val="tx1"/>
          </a:solidFill>
          <a:latin typeface="Arial Unicode MS" pitchFamily="34" charset="-128"/>
        </a:defRPr>
      </a:lvl4pPr>
      <a:lvl5pPr marL="2056665" indent="-22851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 Unicode MS" pitchFamily="34" charset="-128"/>
        </a:defRPr>
      </a:lvl5pPr>
      <a:lvl6pPr marL="2513701" indent="-22851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 Unicode MS" pitchFamily="34" charset="-128"/>
        </a:defRPr>
      </a:lvl6pPr>
      <a:lvl7pPr marL="2970736" indent="-22851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 Unicode MS" pitchFamily="34" charset="-128"/>
        </a:defRPr>
      </a:lvl7pPr>
      <a:lvl8pPr marL="3427774" indent="-22851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 Unicode MS" pitchFamily="34" charset="-128"/>
        </a:defRPr>
      </a:lvl8pPr>
      <a:lvl9pPr marL="3884807" indent="-22851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 Unicode MS" pitchFamily="34" charset="-128"/>
        </a:defRPr>
      </a:lvl9pPr>
    </p:bodyStyle>
    <p:otherStyle>
      <a:defPPr>
        <a:defRPr lang="en-US"/>
      </a:defPPr>
      <a:lvl1pPr marL="0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35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71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10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46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181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219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252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291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778" name="Rectangle 18"/>
          <p:cNvSpPr>
            <a:spLocks noGrp="1" noChangeArrowheads="1"/>
          </p:cNvSpPr>
          <p:nvPr>
            <p:ph type="title"/>
          </p:nvPr>
        </p:nvSpPr>
        <p:spPr bwMode="auto">
          <a:xfrm>
            <a:off x="609601" y="457200"/>
            <a:ext cx="79248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07" tIns="45704" rIns="91407" bIns="4570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Outline</a:t>
            </a:r>
          </a:p>
        </p:txBody>
      </p:sp>
      <p:sp>
        <p:nvSpPr>
          <p:cNvPr id="373779" name="Rectangle 1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1" y="1524001"/>
            <a:ext cx="7924800" cy="426720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vert="horz" wrap="square" lIns="91407" tIns="45704" rIns="91407" bIns="4570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373780" name="Rectangle 20"/>
          <p:cNvSpPr>
            <a:spLocks noChangeArrowheads="1"/>
          </p:cNvSpPr>
          <p:nvPr userDrawn="1"/>
        </p:nvSpPr>
        <p:spPr bwMode="auto">
          <a:xfrm>
            <a:off x="609601" y="1295400"/>
            <a:ext cx="7924800" cy="76200"/>
          </a:xfrm>
          <a:prstGeom prst="rect">
            <a:avLst/>
          </a:prstGeom>
          <a:gradFill rotWithShape="0">
            <a:gsLst>
              <a:gs pos="0">
                <a:srgbClr val="CC0000"/>
              </a:gs>
              <a:gs pos="100000">
                <a:srgbClr val="CC0000">
                  <a:gamma/>
                  <a:tint val="24314"/>
                  <a:invGamma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91407" tIns="45704" rIns="91407" bIns="45704" anchor="ctr"/>
          <a:lstStyle/>
          <a:p>
            <a:endParaRPr lang="en-US" sz="2800" i="1" dirty="0">
              <a:solidFill>
                <a:srgbClr val="000099"/>
              </a:solidFill>
              <a:latin typeface="Arial Unicode MS" pitchFamily="34" charset="-128"/>
            </a:endParaRPr>
          </a:p>
        </p:txBody>
      </p:sp>
      <p:sp>
        <p:nvSpPr>
          <p:cNvPr id="373783" name="Line 23"/>
          <p:cNvSpPr>
            <a:spLocks noChangeShapeType="1"/>
          </p:cNvSpPr>
          <p:nvPr userDrawn="1"/>
        </p:nvSpPr>
        <p:spPr bwMode="auto">
          <a:xfrm>
            <a:off x="609601" y="6096000"/>
            <a:ext cx="7924800" cy="0"/>
          </a:xfrm>
          <a:prstGeom prst="line">
            <a:avLst/>
          </a:prstGeom>
          <a:noFill/>
          <a:ln w="28575">
            <a:solidFill>
              <a:srgbClr val="000066"/>
            </a:solidFill>
            <a:round/>
            <a:headEnd/>
            <a:tailEnd/>
          </a:ln>
          <a:effectLst/>
        </p:spPr>
        <p:txBody>
          <a:bodyPr lIns="91407" tIns="45704" rIns="91407" bIns="45704"/>
          <a:lstStyle/>
          <a:p>
            <a:endParaRPr lang="en-US" sz="2800" i="1" dirty="0">
              <a:solidFill>
                <a:srgbClr val="000099"/>
              </a:solidFill>
              <a:latin typeface="Arial Unicode MS" pitchFamily="34" charset="-128"/>
            </a:endParaRPr>
          </a:p>
        </p:txBody>
      </p:sp>
      <p:pic>
        <p:nvPicPr>
          <p:cNvPr id="373784" name="Picture 24"/>
          <p:cNvPicPr>
            <a:picLocks noChangeAspect="1" noChangeArrowheads="1"/>
          </p:cNvPicPr>
          <p:nvPr userDrawn="1"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7848600" y="457200"/>
            <a:ext cx="6858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73786" name="Text Box 26"/>
          <p:cNvSpPr txBox="1">
            <a:spLocks noChangeArrowheads="1"/>
          </p:cNvSpPr>
          <p:nvPr userDrawn="1"/>
        </p:nvSpPr>
        <p:spPr bwMode="auto">
          <a:xfrm>
            <a:off x="533400" y="6172201"/>
            <a:ext cx="8001000" cy="52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07" tIns="45704" rIns="91407" bIns="45704">
            <a:spAutoFit/>
          </a:bodyPr>
          <a:lstStyle/>
          <a:p>
            <a:pPr>
              <a:spcBef>
                <a:spcPct val="50000"/>
              </a:spcBef>
            </a:pPr>
            <a:endParaRPr lang="en-US" sz="2800" i="1" dirty="0">
              <a:solidFill>
                <a:srgbClr val="000099"/>
              </a:solidFill>
              <a:latin typeface="Arial Unicode MS" pitchFamily="34" charset="-128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3124201" y="6356360"/>
            <a:ext cx="2895600" cy="365125"/>
          </a:xfrm>
          <a:prstGeom prst="rect">
            <a:avLst/>
          </a:prstGeom>
        </p:spPr>
        <p:txBody>
          <a:bodyPr vert="horz" lIns="91407" tIns="45704" rIns="91407" bIns="45704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i="1" dirty="0">
              <a:solidFill>
                <a:srgbClr val="000000">
                  <a:tint val="75000"/>
                </a:srgbClr>
              </a:solidFill>
              <a:latin typeface="Arial Unicode MS" pitchFamily="34" charset="-128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12422" y="6328136"/>
            <a:ext cx="2133600" cy="365125"/>
          </a:xfrm>
          <a:prstGeom prst="rect">
            <a:avLst/>
          </a:prstGeom>
        </p:spPr>
        <p:txBody>
          <a:bodyPr vert="horz" lIns="91407" tIns="45704" rIns="91407" bIns="4570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D59F11-F73B-5846-AC0D-BB3B66F6B639}" type="slidenum">
              <a:rPr lang="en-US" i="1" smtClean="0">
                <a:solidFill>
                  <a:srgbClr val="000000">
                    <a:tint val="75000"/>
                  </a:srgbClr>
                </a:solidFill>
                <a:latin typeface="Arial Unicode MS" pitchFamily="34" charset="-128"/>
              </a:rPr>
              <a:pPr/>
              <a:t>‹#›</a:t>
            </a:fld>
            <a:endParaRPr lang="en-US" i="1" dirty="0">
              <a:solidFill>
                <a:srgbClr val="000000">
                  <a:tint val="75000"/>
                </a:srgbClr>
              </a:solidFill>
              <a:latin typeface="Arial Unicode MS" pitchFamily="34" charset="-128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974" r:id="rId1"/>
    <p:sldLayoutId id="2147487975" r:id="rId2"/>
    <p:sldLayoutId id="2147487976" r:id="rId3"/>
    <p:sldLayoutId id="2147487977" r:id="rId4"/>
    <p:sldLayoutId id="2147487978" r:id="rId5"/>
    <p:sldLayoutId id="2147487979" r:id="rId6"/>
    <p:sldLayoutId id="2147487980" r:id="rId7"/>
    <p:sldLayoutId id="2147487981" r:id="rId8"/>
    <p:sldLayoutId id="2147487982" r:id="rId9"/>
    <p:sldLayoutId id="2147487983" r:id="rId10"/>
    <p:sldLayoutId id="2147487984" r:id="rId11"/>
    <p:sldLayoutId id="2147487985" r:id="rId12"/>
    <p:sldLayoutId id="2147487986" r:id="rId13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Arial" charset="0"/>
        </a:defRPr>
      </a:lvl5pPr>
      <a:lvl6pPr marL="457035" algn="ctr" rtl="0" fontAlgn="base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Arial" charset="0"/>
        </a:defRPr>
      </a:lvl6pPr>
      <a:lvl7pPr marL="914071" algn="ctr" rtl="0" fontAlgn="base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Arial" charset="0"/>
        </a:defRPr>
      </a:lvl7pPr>
      <a:lvl8pPr marL="1371110" algn="ctr" rtl="0" fontAlgn="base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Arial" charset="0"/>
        </a:defRPr>
      </a:lvl8pPr>
      <a:lvl9pPr marL="1828146" algn="ctr" rtl="0" fontAlgn="base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Arial" charset="0"/>
        </a:defRPr>
      </a:lvl9pPr>
    </p:titleStyle>
    <p:bodyStyle>
      <a:lvl1pPr marL="342778" indent="-342778" algn="l" rtl="0" fontAlgn="base">
        <a:spcBef>
          <a:spcPct val="20000"/>
        </a:spcBef>
        <a:spcAft>
          <a:spcPct val="0"/>
        </a:spcAft>
        <a:buChar char="•"/>
        <a:defRPr sz="2800">
          <a:solidFill>
            <a:schemeClr val="accent2"/>
          </a:solidFill>
          <a:latin typeface="+mn-lt"/>
          <a:ea typeface="+mn-ea"/>
          <a:cs typeface="+mn-cs"/>
        </a:defRPr>
      </a:lvl1pPr>
      <a:lvl2pPr marL="742684" indent="-285647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2pPr>
      <a:lvl3pPr marL="1142589" indent="-228517" algn="l" rtl="0" fontAlgn="base">
        <a:spcBef>
          <a:spcPct val="20000"/>
        </a:spcBef>
        <a:spcAft>
          <a:spcPct val="0"/>
        </a:spcAft>
        <a:buFont typeface="Wingdings" pitchFamily="2" charset="2"/>
        <a:buChar char="Ø"/>
        <a:defRPr sz="2000">
          <a:solidFill>
            <a:schemeClr val="tx1"/>
          </a:solidFill>
          <a:latin typeface="+mn-lt"/>
        </a:defRPr>
      </a:lvl3pPr>
      <a:lvl4pPr marL="1599626" indent="-228517" algn="l" rtl="0" fontAlgn="base">
        <a:spcBef>
          <a:spcPct val="20000"/>
        </a:spcBef>
        <a:spcAft>
          <a:spcPct val="0"/>
        </a:spcAft>
        <a:buChar char="o"/>
        <a:defRPr sz="2000">
          <a:solidFill>
            <a:schemeClr val="tx1"/>
          </a:solidFill>
          <a:latin typeface="Arial Unicode MS" pitchFamily="34" charset="-128"/>
        </a:defRPr>
      </a:lvl4pPr>
      <a:lvl5pPr marL="2056665" indent="-22851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 Unicode MS" pitchFamily="34" charset="-128"/>
        </a:defRPr>
      </a:lvl5pPr>
      <a:lvl6pPr marL="2513701" indent="-22851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 Unicode MS" pitchFamily="34" charset="-128"/>
        </a:defRPr>
      </a:lvl6pPr>
      <a:lvl7pPr marL="2970736" indent="-22851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 Unicode MS" pitchFamily="34" charset="-128"/>
        </a:defRPr>
      </a:lvl7pPr>
      <a:lvl8pPr marL="3427774" indent="-22851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 Unicode MS" pitchFamily="34" charset="-128"/>
        </a:defRPr>
      </a:lvl8pPr>
      <a:lvl9pPr marL="3884807" indent="-22851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 Unicode MS" pitchFamily="34" charset="-128"/>
        </a:defRPr>
      </a:lvl9pPr>
    </p:bodyStyle>
    <p:otherStyle>
      <a:defPPr>
        <a:defRPr lang="en-US"/>
      </a:defPPr>
      <a:lvl1pPr marL="0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35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71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10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46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181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219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252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291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31" descr="Fermi_white_subpage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0" y="3"/>
            <a:ext cx="8991600" cy="674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6592" name="Rectangle 1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438400" y="6267451"/>
            <a:ext cx="4876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07" tIns="45704" rIns="91407" bIns="45704" numCol="1" anchor="b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buClrTx/>
              <a:buSzTx/>
              <a:buFontTx/>
              <a:buNone/>
              <a:defRPr sz="1200" b="1" smtClean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36593" name="Rectangle 1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81000" y="6305551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07" tIns="45704" rIns="91407" bIns="45704" numCol="1" anchor="b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buClrTx/>
              <a:buSzTx/>
              <a:buFontTx/>
              <a:buNone/>
              <a:defRPr sz="1200" b="1">
                <a:solidFill>
                  <a:srgbClr val="111111"/>
                </a:solidFill>
              </a:defRPr>
            </a:lvl1pPr>
          </a:lstStyle>
          <a:p>
            <a:fld id="{64707A48-094C-FA4D-ADB6-D0B6249CDE4D}" type="slidenum">
              <a:rPr lang="en-US"/>
              <a:pPr/>
              <a:t>‹#›</a:t>
            </a:fld>
            <a:endParaRPr lang="en-US"/>
          </a:p>
          <a:p>
            <a:endParaRPr lang="en-US"/>
          </a:p>
        </p:txBody>
      </p:sp>
      <p:sp>
        <p:nvSpPr>
          <p:cNvPr id="1029" name="Rectangle 25"/>
          <p:cNvSpPr>
            <a:spLocks noGrp="1" noChangeArrowheads="1"/>
          </p:cNvSpPr>
          <p:nvPr>
            <p:ph type="title"/>
          </p:nvPr>
        </p:nvSpPr>
        <p:spPr bwMode="auto">
          <a:xfrm>
            <a:off x="1600200" y="609600"/>
            <a:ext cx="6858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07" tIns="45704" rIns="91407" bIns="4570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30" name="Rectangle 26"/>
          <p:cNvSpPr>
            <a:spLocks noGrp="1" noChangeArrowheads="1"/>
          </p:cNvSpPr>
          <p:nvPr>
            <p:ph type="body" idx="1"/>
          </p:nvPr>
        </p:nvSpPr>
        <p:spPr bwMode="auto">
          <a:xfrm>
            <a:off x="1600200" y="1981200"/>
            <a:ext cx="68580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07" tIns="45704" rIns="91407" bIns="4570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Laksdjfalkjfds</a:t>
            </a:r>
          </a:p>
          <a:p>
            <a:pPr lvl="1"/>
            <a:r>
              <a:rPr lang="en-US"/>
              <a:t>;slkjfda;slkjfd</a:t>
            </a:r>
          </a:p>
          <a:p>
            <a:pPr lvl="3"/>
            <a:r>
              <a:rPr lang="en-US"/>
              <a:t>A;slkjfda;slkjfd</a:t>
            </a:r>
          </a:p>
          <a:p>
            <a:pPr lvl="3"/>
            <a:r>
              <a:rPr lang="en-US"/>
              <a:t>	a;lksdjf;lsakjfd</a:t>
            </a:r>
          </a:p>
          <a:p>
            <a:pPr lvl="4"/>
            <a:r>
              <a:rPr lang="en-US"/>
              <a:t>slkdflsdkjflsdkjflsdkjf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220" r:id="rId1"/>
    <p:sldLayoutId id="2147487221" r:id="rId2"/>
    <p:sldLayoutId id="2147487222" r:id="rId3"/>
    <p:sldLayoutId id="2147487223" r:id="rId4"/>
    <p:sldLayoutId id="2147487224" r:id="rId5"/>
    <p:sldLayoutId id="2147487225" r:id="rId6"/>
    <p:sldLayoutId id="2147487226" r:id="rId7"/>
    <p:sldLayoutId id="2147487227" r:id="rId8"/>
    <p:sldLayoutId id="2147487228" r:id="rId9"/>
    <p:sldLayoutId id="2147487229" r:id="rId10"/>
    <p:sldLayoutId id="2147487230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3399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3399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3399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3399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3399"/>
          </a:solidFill>
          <a:latin typeface="Arial" charset="0"/>
        </a:defRPr>
      </a:lvl5pPr>
      <a:lvl6pPr marL="457035" algn="l" rtl="0" fontAlgn="base">
        <a:spcBef>
          <a:spcPct val="0"/>
        </a:spcBef>
        <a:spcAft>
          <a:spcPct val="0"/>
        </a:spcAft>
        <a:defRPr sz="2800">
          <a:solidFill>
            <a:srgbClr val="003399"/>
          </a:solidFill>
          <a:latin typeface="Arial" charset="0"/>
        </a:defRPr>
      </a:lvl6pPr>
      <a:lvl7pPr marL="914071" algn="l" rtl="0" fontAlgn="base">
        <a:spcBef>
          <a:spcPct val="0"/>
        </a:spcBef>
        <a:spcAft>
          <a:spcPct val="0"/>
        </a:spcAft>
        <a:defRPr sz="2800">
          <a:solidFill>
            <a:srgbClr val="003399"/>
          </a:solidFill>
          <a:latin typeface="Arial" charset="0"/>
        </a:defRPr>
      </a:lvl7pPr>
      <a:lvl8pPr marL="1371110" algn="l" rtl="0" fontAlgn="base">
        <a:spcBef>
          <a:spcPct val="0"/>
        </a:spcBef>
        <a:spcAft>
          <a:spcPct val="0"/>
        </a:spcAft>
        <a:defRPr sz="2800">
          <a:solidFill>
            <a:srgbClr val="003399"/>
          </a:solidFill>
          <a:latin typeface="Arial" charset="0"/>
        </a:defRPr>
      </a:lvl8pPr>
      <a:lvl9pPr marL="1828146" algn="l" rtl="0" fontAlgn="base">
        <a:spcBef>
          <a:spcPct val="0"/>
        </a:spcBef>
        <a:spcAft>
          <a:spcPct val="0"/>
        </a:spcAft>
        <a:defRPr sz="2800">
          <a:solidFill>
            <a:srgbClr val="003399"/>
          </a:solidFill>
          <a:latin typeface="Arial" charset="0"/>
        </a:defRPr>
      </a:lvl9pPr>
    </p:titleStyle>
    <p:bodyStyle>
      <a:lvl1pPr marL="342778" indent="-342778" algn="l" rtl="0" eaLnBrk="0" fontAlgn="base" hangingPunct="0">
        <a:spcBef>
          <a:spcPct val="20000"/>
        </a:spcBef>
        <a:spcAft>
          <a:spcPct val="0"/>
        </a:spcAft>
        <a:buClr>
          <a:srgbClr val="0033CC"/>
        </a:buClr>
        <a:buSzPct val="80000"/>
        <a:buChar char="•"/>
        <a:defRPr sz="2400">
          <a:solidFill>
            <a:srgbClr val="111111"/>
          </a:solidFill>
          <a:latin typeface="+mn-lt"/>
          <a:ea typeface="+mn-ea"/>
          <a:cs typeface="+mn-cs"/>
        </a:defRPr>
      </a:lvl1pPr>
      <a:lvl2pPr marL="742684" indent="-285647" algn="l" rtl="0" eaLnBrk="0" fontAlgn="base" hangingPunct="0">
        <a:spcBef>
          <a:spcPct val="20000"/>
        </a:spcBef>
        <a:spcAft>
          <a:spcPct val="0"/>
        </a:spcAft>
        <a:buClr>
          <a:srgbClr val="6666FF"/>
        </a:buClr>
        <a:buSzPct val="70000"/>
        <a:buFont typeface="Wingdings" charset="2"/>
        <a:buChar char="§"/>
        <a:defRPr sz="2000">
          <a:solidFill>
            <a:srgbClr val="111111"/>
          </a:solidFill>
          <a:latin typeface="+mn-lt"/>
          <a:ea typeface="ＭＳ Ｐゴシック" charset="-128"/>
        </a:defRPr>
      </a:lvl2pPr>
      <a:lvl3pPr marL="1142589" indent="-228517" algn="l" rtl="0" eaLnBrk="0" fontAlgn="base" hangingPunct="0">
        <a:spcBef>
          <a:spcPct val="20000"/>
        </a:spcBef>
        <a:spcAft>
          <a:spcPct val="0"/>
        </a:spcAft>
        <a:buClr>
          <a:srgbClr val="009900"/>
        </a:buClr>
        <a:buSzPct val="60000"/>
        <a:buFont typeface="Wingdings" charset="2"/>
        <a:buChar char="®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599626" indent="-228517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35000"/>
        <a:buFont typeface="Wingdings" charset="2"/>
        <a:buChar char="q"/>
        <a:defRPr sz="2000">
          <a:solidFill>
            <a:srgbClr val="111111"/>
          </a:solidFill>
          <a:latin typeface="+mn-lt"/>
          <a:ea typeface="ＭＳ Ｐゴシック" charset="-128"/>
        </a:defRPr>
      </a:lvl4pPr>
      <a:lvl5pPr marL="2056665" indent="-228517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40000"/>
        <a:buFont typeface="Wingdings" charset="2"/>
        <a:buChar char="l"/>
        <a:defRPr sz="2000">
          <a:solidFill>
            <a:srgbClr val="111111"/>
          </a:solidFill>
          <a:latin typeface="+mn-lt"/>
          <a:ea typeface="ＭＳ Ｐゴシック" charset="-128"/>
        </a:defRPr>
      </a:lvl5pPr>
      <a:lvl6pPr marL="2513701" indent="-228517" algn="l" rtl="0" fontAlgn="base">
        <a:spcBef>
          <a:spcPct val="20000"/>
        </a:spcBef>
        <a:spcAft>
          <a:spcPct val="0"/>
        </a:spcAft>
        <a:buClr>
          <a:schemeClr val="bg2"/>
        </a:buClr>
        <a:buSzPct val="40000"/>
        <a:buFont typeface="Wingdings" pitchFamily="2" charset="2"/>
        <a:buChar char="l"/>
        <a:defRPr sz="2000">
          <a:solidFill>
            <a:srgbClr val="111111"/>
          </a:solidFill>
          <a:latin typeface="+mn-lt"/>
        </a:defRPr>
      </a:lvl6pPr>
      <a:lvl7pPr marL="2970736" indent="-228517" algn="l" rtl="0" fontAlgn="base">
        <a:spcBef>
          <a:spcPct val="20000"/>
        </a:spcBef>
        <a:spcAft>
          <a:spcPct val="0"/>
        </a:spcAft>
        <a:buClr>
          <a:schemeClr val="bg2"/>
        </a:buClr>
        <a:buSzPct val="40000"/>
        <a:buFont typeface="Wingdings" pitchFamily="2" charset="2"/>
        <a:buChar char="l"/>
        <a:defRPr sz="2000">
          <a:solidFill>
            <a:srgbClr val="111111"/>
          </a:solidFill>
          <a:latin typeface="+mn-lt"/>
        </a:defRPr>
      </a:lvl7pPr>
      <a:lvl8pPr marL="3427774" indent="-228517" algn="l" rtl="0" fontAlgn="base">
        <a:spcBef>
          <a:spcPct val="20000"/>
        </a:spcBef>
        <a:spcAft>
          <a:spcPct val="0"/>
        </a:spcAft>
        <a:buClr>
          <a:schemeClr val="bg2"/>
        </a:buClr>
        <a:buSzPct val="40000"/>
        <a:buFont typeface="Wingdings" pitchFamily="2" charset="2"/>
        <a:buChar char="l"/>
        <a:defRPr sz="2000">
          <a:solidFill>
            <a:srgbClr val="111111"/>
          </a:solidFill>
          <a:latin typeface="+mn-lt"/>
        </a:defRPr>
      </a:lvl8pPr>
      <a:lvl9pPr marL="3884807" indent="-228517" algn="l" rtl="0" fontAlgn="base">
        <a:spcBef>
          <a:spcPct val="20000"/>
        </a:spcBef>
        <a:spcAft>
          <a:spcPct val="0"/>
        </a:spcAft>
        <a:buClr>
          <a:schemeClr val="bg2"/>
        </a:buClr>
        <a:buSzPct val="40000"/>
        <a:buFont typeface="Wingdings" pitchFamily="2" charset="2"/>
        <a:buChar char="l"/>
        <a:defRPr sz="2000">
          <a:solidFill>
            <a:srgbClr val="111111"/>
          </a:solidFill>
          <a:latin typeface="+mn-lt"/>
        </a:defRPr>
      </a:lvl9pPr>
    </p:bodyStyle>
    <p:otherStyle>
      <a:defPPr>
        <a:defRPr lang="en-US"/>
      </a:defPPr>
      <a:lvl1pPr marL="0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35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71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10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46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181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219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252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291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778" name="Rectangle 18"/>
          <p:cNvSpPr>
            <a:spLocks noGrp="1" noChangeArrowheads="1"/>
          </p:cNvSpPr>
          <p:nvPr>
            <p:ph type="title"/>
          </p:nvPr>
        </p:nvSpPr>
        <p:spPr bwMode="auto">
          <a:xfrm>
            <a:off x="609601" y="457200"/>
            <a:ext cx="79248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07" tIns="45704" rIns="91407" bIns="4570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Outline</a:t>
            </a:r>
          </a:p>
        </p:txBody>
      </p:sp>
      <p:sp>
        <p:nvSpPr>
          <p:cNvPr id="373779" name="Rectangle 1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1" y="1524001"/>
            <a:ext cx="7924800" cy="426720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vert="horz" wrap="square" lIns="91407" tIns="45704" rIns="91407" bIns="4570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373780" name="Rectangle 20"/>
          <p:cNvSpPr>
            <a:spLocks noChangeArrowheads="1"/>
          </p:cNvSpPr>
          <p:nvPr userDrawn="1"/>
        </p:nvSpPr>
        <p:spPr bwMode="auto">
          <a:xfrm>
            <a:off x="609601" y="1295400"/>
            <a:ext cx="7924800" cy="76200"/>
          </a:xfrm>
          <a:prstGeom prst="rect">
            <a:avLst/>
          </a:prstGeom>
          <a:gradFill rotWithShape="0">
            <a:gsLst>
              <a:gs pos="0">
                <a:srgbClr val="CC0000"/>
              </a:gs>
              <a:gs pos="100000">
                <a:srgbClr val="CC0000">
                  <a:gamma/>
                  <a:tint val="24314"/>
                  <a:invGamma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91407" tIns="45704" rIns="91407" bIns="45704" anchor="ctr"/>
          <a:lstStyle/>
          <a:p>
            <a:endParaRPr lang="en-US" sz="2800" i="1" dirty="0">
              <a:solidFill>
                <a:srgbClr val="000099"/>
              </a:solidFill>
              <a:latin typeface="Arial Unicode MS" pitchFamily="34" charset="-128"/>
            </a:endParaRPr>
          </a:p>
        </p:txBody>
      </p:sp>
      <p:sp>
        <p:nvSpPr>
          <p:cNvPr id="373783" name="Line 23"/>
          <p:cNvSpPr>
            <a:spLocks noChangeShapeType="1"/>
          </p:cNvSpPr>
          <p:nvPr userDrawn="1"/>
        </p:nvSpPr>
        <p:spPr bwMode="auto">
          <a:xfrm>
            <a:off x="609601" y="6096000"/>
            <a:ext cx="7924800" cy="0"/>
          </a:xfrm>
          <a:prstGeom prst="line">
            <a:avLst/>
          </a:prstGeom>
          <a:noFill/>
          <a:ln w="28575">
            <a:solidFill>
              <a:srgbClr val="000066"/>
            </a:solidFill>
            <a:round/>
            <a:headEnd/>
            <a:tailEnd/>
          </a:ln>
          <a:effectLst/>
        </p:spPr>
        <p:txBody>
          <a:bodyPr lIns="91407" tIns="45704" rIns="91407" bIns="45704"/>
          <a:lstStyle/>
          <a:p>
            <a:endParaRPr lang="en-US" sz="2800" i="1" dirty="0">
              <a:solidFill>
                <a:srgbClr val="000099"/>
              </a:solidFill>
              <a:latin typeface="Arial Unicode MS" pitchFamily="34" charset="-128"/>
            </a:endParaRPr>
          </a:p>
        </p:txBody>
      </p:sp>
      <p:pic>
        <p:nvPicPr>
          <p:cNvPr id="373784" name="Picture 24"/>
          <p:cNvPicPr>
            <a:picLocks noChangeAspect="1" noChangeArrowheads="1"/>
          </p:cNvPicPr>
          <p:nvPr userDrawn="1"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7848600" y="457200"/>
            <a:ext cx="6858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73786" name="Text Box 26"/>
          <p:cNvSpPr txBox="1">
            <a:spLocks noChangeArrowheads="1"/>
          </p:cNvSpPr>
          <p:nvPr userDrawn="1"/>
        </p:nvSpPr>
        <p:spPr bwMode="auto">
          <a:xfrm>
            <a:off x="533400" y="6172201"/>
            <a:ext cx="8001000" cy="52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07" tIns="45704" rIns="91407" bIns="45704">
            <a:spAutoFit/>
          </a:bodyPr>
          <a:lstStyle/>
          <a:p>
            <a:pPr>
              <a:spcBef>
                <a:spcPct val="50000"/>
              </a:spcBef>
            </a:pPr>
            <a:endParaRPr lang="en-US" sz="2800" i="1" dirty="0">
              <a:solidFill>
                <a:srgbClr val="000099"/>
              </a:solidFill>
              <a:latin typeface="Arial Unicode MS" pitchFamily="34" charset="-128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3124201" y="6356360"/>
            <a:ext cx="2895600" cy="365125"/>
          </a:xfrm>
          <a:prstGeom prst="rect">
            <a:avLst/>
          </a:prstGeom>
        </p:spPr>
        <p:txBody>
          <a:bodyPr vert="horz" lIns="91407" tIns="45704" rIns="91407" bIns="45704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i="1" dirty="0">
              <a:solidFill>
                <a:srgbClr val="000000">
                  <a:tint val="75000"/>
                </a:srgbClr>
              </a:solidFill>
              <a:latin typeface="Arial Unicode MS" pitchFamily="34" charset="-128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12422" y="6328136"/>
            <a:ext cx="2133600" cy="365125"/>
          </a:xfrm>
          <a:prstGeom prst="rect">
            <a:avLst/>
          </a:prstGeom>
        </p:spPr>
        <p:txBody>
          <a:bodyPr vert="horz" lIns="91407" tIns="45704" rIns="91407" bIns="4570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D59F11-F73B-5846-AC0D-BB3B66F6B639}" type="slidenum">
              <a:rPr lang="en-US" i="1" smtClean="0">
                <a:solidFill>
                  <a:srgbClr val="000000">
                    <a:tint val="75000"/>
                  </a:srgbClr>
                </a:solidFill>
                <a:latin typeface="Arial Unicode MS" pitchFamily="34" charset="-128"/>
              </a:rPr>
              <a:pPr/>
              <a:t>‹#›</a:t>
            </a:fld>
            <a:endParaRPr lang="en-US" i="1" dirty="0">
              <a:solidFill>
                <a:srgbClr val="000000">
                  <a:tint val="75000"/>
                </a:srgbClr>
              </a:solidFill>
              <a:latin typeface="Arial Unicode MS" pitchFamily="34" charset="-128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988" r:id="rId1"/>
    <p:sldLayoutId id="2147487989" r:id="rId2"/>
    <p:sldLayoutId id="2147487990" r:id="rId3"/>
    <p:sldLayoutId id="2147487991" r:id="rId4"/>
    <p:sldLayoutId id="2147487992" r:id="rId5"/>
    <p:sldLayoutId id="2147487993" r:id="rId6"/>
    <p:sldLayoutId id="2147487994" r:id="rId7"/>
    <p:sldLayoutId id="2147487995" r:id="rId8"/>
    <p:sldLayoutId id="2147487996" r:id="rId9"/>
    <p:sldLayoutId id="2147487997" r:id="rId10"/>
    <p:sldLayoutId id="2147487998" r:id="rId11"/>
    <p:sldLayoutId id="2147487999" r:id="rId12"/>
    <p:sldLayoutId id="2147488000" r:id="rId13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Arial" charset="0"/>
        </a:defRPr>
      </a:lvl5pPr>
      <a:lvl6pPr marL="457035" algn="ctr" rtl="0" fontAlgn="base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Arial" charset="0"/>
        </a:defRPr>
      </a:lvl6pPr>
      <a:lvl7pPr marL="914071" algn="ctr" rtl="0" fontAlgn="base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Arial" charset="0"/>
        </a:defRPr>
      </a:lvl7pPr>
      <a:lvl8pPr marL="1371110" algn="ctr" rtl="0" fontAlgn="base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Arial" charset="0"/>
        </a:defRPr>
      </a:lvl8pPr>
      <a:lvl9pPr marL="1828146" algn="ctr" rtl="0" fontAlgn="base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Arial" charset="0"/>
        </a:defRPr>
      </a:lvl9pPr>
    </p:titleStyle>
    <p:bodyStyle>
      <a:lvl1pPr marL="342778" indent="-342778" algn="l" rtl="0" fontAlgn="base">
        <a:spcBef>
          <a:spcPct val="20000"/>
        </a:spcBef>
        <a:spcAft>
          <a:spcPct val="0"/>
        </a:spcAft>
        <a:buChar char="•"/>
        <a:defRPr sz="2800">
          <a:solidFill>
            <a:schemeClr val="accent2"/>
          </a:solidFill>
          <a:latin typeface="+mn-lt"/>
          <a:ea typeface="+mn-ea"/>
          <a:cs typeface="+mn-cs"/>
        </a:defRPr>
      </a:lvl1pPr>
      <a:lvl2pPr marL="742684" indent="-285647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2pPr>
      <a:lvl3pPr marL="1142589" indent="-228517" algn="l" rtl="0" fontAlgn="base">
        <a:spcBef>
          <a:spcPct val="20000"/>
        </a:spcBef>
        <a:spcAft>
          <a:spcPct val="0"/>
        </a:spcAft>
        <a:buFont typeface="Wingdings" pitchFamily="2" charset="2"/>
        <a:buChar char="Ø"/>
        <a:defRPr sz="2000">
          <a:solidFill>
            <a:schemeClr val="tx1"/>
          </a:solidFill>
          <a:latin typeface="+mn-lt"/>
        </a:defRPr>
      </a:lvl3pPr>
      <a:lvl4pPr marL="1599626" indent="-228517" algn="l" rtl="0" fontAlgn="base">
        <a:spcBef>
          <a:spcPct val="20000"/>
        </a:spcBef>
        <a:spcAft>
          <a:spcPct val="0"/>
        </a:spcAft>
        <a:buChar char="o"/>
        <a:defRPr sz="2000">
          <a:solidFill>
            <a:schemeClr val="tx1"/>
          </a:solidFill>
          <a:latin typeface="Arial Unicode MS" pitchFamily="34" charset="-128"/>
        </a:defRPr>
      </a:lvl4pPr>
      <a:lvl5pPr marL="2056665" indent="-22851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 Unicode MS" pitchFamily="34" charset="-128"/>
        </a:defRPr>
      </a:lvl5pPr>
      <a:lvl6pPr marL="2513701" indent="-22851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 Unicode MS" pitchFamily="34" charset="-128"/>
        </a:defRPr>
      </a:lvl6pPr>
      <a:lvl7pPr marL="2970736" indent="-22851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 Unicode MS" pitchFamily="34" charset="-128"/>
        </a:defRPr>
      </a:lvl7pPr>
      <a:lvl8pPr marL="3427774" indent="-22851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 Unicode MS" pitchFamily="34" charset="-128"/>
        </a:defRPr>
      </a:lvl8pPr>
      <a:lvl9pPr marL="3884807" indent="-22851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 Unicode MS" pitchFamily="34" charset="-128"/>
        </a:defRPr>
      </a:lvl9pPr>
    </p:bodyStyle>
    <p:otherStyle>
      <a:defPPr>
        <a:defRPr lang="en-US"/>
      </a:defPPr>
      <a:lvl1pPr marL="0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35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71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10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46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181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219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252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291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3F3B3D"/>
            </a:gs>
            <a:gs pos="100000">
              <a:srgbClr val="38343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88" tIns="45694" rIns="91388" bIns="4569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88" tIns="45694" rIns="91388" bIns="4569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29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324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88" tIns="45694" rIns="91388" bIns="45694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chemeClr val="tx1"/>
                </a:solidFill>
                <a:latin typeface="+mn-lt"/>
                <a:ea typeface="Arial" pitchFamily="30" charset="0"/>
                <a:cs typeface="Arial" pitchFamily="30" charset="0"/>
                <a:sym typeface="Arial" pitchFamily="30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"/>
            </a:endParaRPr>
          </a:p>
          <a:p>
            <a:pPr>
              <a:defRPr/>
            </a:pPr>
            <a:fld id="{2FE08142-D342-6242-84FD-BF387ABC54B5}" type="slidenum">
              <a:rPr lang="en-US">
                <a:solidFill>
                  <a:srgbClr val="000000"/>
                </a:solidFill>
                <a:latin typeface="Times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"/>
            </a:endParaRPr>
          </a:p>
        </p:txBody>
      </p:sp>
      <p:sp>
        <p:nvSpPr>
          <p:cNvPr id="82959" name="Rectangle 15"/>
          <p:cNvSpPr>
            <a:spLocks/>
          </p:cNvSpPr>
          <p:nvPr userDrawn="1"/>
        </p:nvSpPr>
        <p:spPr bwMode="auto">
          <a:xfrm>
            <a:off x="3513150" y="6553200"/>
            <a:ext cx="184561" cy="3077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388" tIns="45694" rIns="91388" bIns="45694">
            <a:prstTxWarp prst="textNoShape">
              <a:avLst/>
            </a:prstTxWarp>
            <a:spAutoFit/>
          </a:bodyPr>
          <a:lstStyle/>
          <a:p>
            <a:pPr>
              <a:defRPr/>
            </a:pPr>
            <a:endParaRPr lang="en-US" sz="1400" dirty="0">
              <a:solidFill>
                <a:srgbClr val="09E60A"/>
              </a:solidFill>
              <a:latin typeface="Times New Roman" pitchFamily="30" charset="0"/>
              <a:ea typeface="Arial" pitchFamily="30" charset="0"/>
              <a:cs typeface="Arial" pitchFamily="30" charset="0"/>
              <a:sym typeface="Arial" pitchFamily="30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8206" r:id="rId1"/>
    <p:sldLayoutId id="2147488207" r:id="rId2"/>
    <p:sldLayoutId id="2147488208" r:id="rId3"/>
    <p:sldLayoutId id="2147488209" r:id="rId4"/>
    <p:sldLayoutId id="2147488210" r:id="rId5"/>
    <p:sldLayoutId id="2147488211" r:id="rId6"/>
    <p:sldLayoutId id="2147488212" r:id="rId7"/>
    <p:sldLayoutId id="2147488213" r:id="rId8"/>
    <p:sldLayoutId id="2147488214" r:id="rId9"/>
    <p:sldLayoutId id="2147488215" r:id="rId10"/>
    <p:sldLayoutId id="2147488216" r:id="rId11"/>
    <p:sldLayoutId id="2147488217" r:id="rId12"/>
    <p:sldLayoutId id="2147488218" r:id="rId13"/>
    <p:sldLayoutId id="2147488219" r:id="rId14"/>
    <p:sldLayoutId id="2147488220" r:id="rId15"/>
  </p:sldLayoutIdLst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+mj-lt"/>
          <a:ea typeface="ＭＳ Ｐゴシック" pitchFamily="-110" charset="-128"/>
          <a:cs typeface="ＭＳ Ｐゴシック" pitchFamily="-110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pitchFamily="30" charset="0"/>
          <a:ea typeface="ＭＳ Ｐゴシック" pitchFamily="-110" charset="-128"/>
          <a:cs typeface="ＭＳ Ｐゴシック" pitchFamily="-11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pitchFamily="30" charset="0"/>
          <a:ea typeface="ＭＳ Ｐゴシック" pitchFamily="-110" charset="-128"/>
          <a:cs typeface="ＭＳ Ｐゴシック" pitchFamily="-11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pitchFamily="30" charset="0"/>
          <a:ea typeface="ＭＳ Ｐゴシック" pitchFamily="-110" charset="-128"/>
          <a:cs typeface="ＭＳ Ｐゴシック" pitchFamily="-11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pitchFamily="30" charset="0"/>
          <a:ea typeface="ＭＳ Ｐゴシック" pitchFamily="-110" charset="-128"/>
          <a:cs typeface="ＭＳ Ｐゴシック" pitchFamily="-110" charset="-128"/>
        </a:defRPr>
      </a:lvl5pPr>
      <a:lvl6pPr marL="456940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pitchFamily="30" charset="0"/>
        </a:defRPr>
      </a:lvl6pPr>
      <a:lvl7pPr marL="913881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pitchFamily="30" charset="0"/>
        </a:defRPr>
      </a:lvl7pPr>
      <a:lvl8pPr marL="1370826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pitchFamily="30" charset="0"/>
        </a:defRPr>
      </a:lvl8pPr>
      <a:lvl9pPr marL="1827766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pitchFamily="30" charset="0"/>
        </a:defRPr>
      </a:lvl9pPr>
    </p:titleStyle>
    <p:bodyStyle>
      <a:lvl1pPr marL="341191" indent="-341191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bg1"/>
          </a:solidFill>
          <a:latin typeface="+mn-lt"/>
          <a:ea typeface="ＭＳ Ｐゴシック" pitchFamily="-110" charset="-128"/>
          <a:cs typeface="ＭＳ Ｐゴシック" pitchFamily="-110" charset="-128"/>
        </a:defRPr>
      </a:lvl1pPr>
      <a:lvl2pPr marL="741097" indent="-284064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bg1"/>
          </a:solidFill>
          <a:latin typeface="+mn-lt"/>
          <a:ea typeface="ＭＳ Ｐゴシック" pitchFamily="30" charset="-128"/>
        </a:defRPr>
      </a:lvl2pPr>
      <a:lvl3pPr marL="1141007" indent="-22693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  <a:ea typeface="ＭＳ Ｐゴシック" pitchFamily="30" charset="-128"/>
        </a:defRPr>
      </a:lvl3pPr>
      <a:lvl4pPr marL="1598040" indent="-22693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+mn-lt"/>
          <a:ea typeface="ＭＳ Ｐゴシック" pitchFamily="30" charset="-128"/>
        </a:defRPr>
      </a:lvl4pPr>
      <a:lvl5pPr marL="2055078" indent="-22693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ＭＳ Ｐゴシック" pitchFamily="30" charset="-128"/>
        </a:defRPr>
      </a:lvl5pPr>
      <a:lvl6pPr marL="2513181" indent="-22847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ＭＳ Ｐゴシック" pitchFamily="30" charset="-128"/>
        </a:defRPr>
      </a:lvl6pPr>
      <a:lvl7pPr marL="2970120" indent="-22847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ＭＳ Ｐゴシック" pitchFamily="30" charset="-128"/>
        </a:defRPr>
      </a:lvl7pPr>
      <a:lvl8pPr marL="3427063" indent="-22847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ＭＳ Ｐゴシック" pitchFamily="30" charset="-128"/>
        </a:defRPr>
      </a:lvl8pPr>
      <a:lvl9pPr marL="3884001" indent="-22847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ＭＳ Ｐゴシック" pitchFamily="30" charset="-128"/>
        </a:defRPr>
      </a:lvl9pPr>
    </p:bodyStyle>
    <p:otherStyle>
      <a:defPPr>
        <a:defRPr lang="en-US"/>
      </a:defPPr>
      <a:lvl1pPr marL="0" algn="l" defTabSz="4569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40" algn="l" defTabSz="4569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881" algn="l" defTabSz="4569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826" algn="l" defTabSz="4569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766" algn="l" defTabSz="4569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707" algn="l" defTabSz="4569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648" algn="l" defTabSz="4569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590" algn="l" defTabSz="4569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532" algn="l" defTabSz="4569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3F3B3D"/>
            </a:gs>
            <a:gs pos="100000">
              <a:srgbClr val="38343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0" tIns="45711" rIns="91420" bIns="4571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29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324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chemeClr val="tx1"/>
                </a:solidFill>
                <a:latin typeface="+mn-lt"/>
                <a:ea typeface="Arial" pitchFamily="30" charset="0"/>
                <a:cs typeface="Arial" pitchFamily="30" charset="0"/>
                <a:sym typeface="Arial" pitchFamily="30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"/>
            </a:endParaRPr>
          </a:p>
          <a:p>
            <a:pPr>
              <a:defRPr/>
            </a:pPr>
            <a:fld id="{2FE08142-D342-6242-84FD-BF387ABC54B5}" type="slidenum">
              <a:rPr lang="en-US">
                <a:solidFill>
                  <a:srgbClr val="000000"/>
                </a:solidFill>
                <a:latin typeface="Times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"/>
            </a:endParaRPr>
          </a:p>
        </p:txBody>
      </p:sp>
      <p:sp>
        <p:nvSpPr>
          <p:cNvPr id="82959" name="Rectangle 15"/>
          <p:cNvSpPr>
            <a:spLocks/>
          </p:cNvSpPr>
          <p:nvPr userDrawn="1"/>
        </p:nvSpPr>
        <p:spPr bwMode="auto">
          <a:xfrm>
            <a:off x="3513138" y="6553200"/>
            <a:ext cx="184150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20" tIns="45711" rIns="91420" bIns="45711">
            <a:prstTxWarp prst="textNoShape">
              <a:avLst/>
            </a:prstTxWarp>
            <a:spAutoFit/>
          </a:bodyPr>
          <a:lstStyle/>
          <a:p>
            <a:pPr>
              <a:defRPr/>
            </a:pPr>
            <a:endParaRPr lang="en-US" sz="1400" dirty="0">
              <a:solidFill>
                <a:srgbClr val="09E60A"/>
              </a:solidFill>
              <a:latin typeface="Times New Roman" pitchFamily="30" charset="0"/>
              <a:ea typeface="Arial" pitchFamily="30" charset="0"/>
              <a:cs typeface="Arial" pitchFamily="30" charset="0"/>
              <a:sym typeface="Arial" pitchFamily="30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8581" r:id="rId1"/>
    <p:sldLayoutId id="2147488582" r:id="rId2"/>
    <p:sldLayoutId id="2147488583" r:id="rId3"/>
    <p:sldLayoutId id="2147488584" r:id="rId4"/>
    <p:sldLayoutId id="2147488585" r:id="rId5"/>
    <p:sldLayoutId id="2147488586" r:id="rId6"/>
    <p:sldLayoutId id="2147488587" r:id="rId7"/>
    <p:sldLayoutId id="2147488588" r:id="rId8"/>
    <p:sldLayoutId id="2147488589" r:id="rId9"/>
    <p:sldLayoutId id="2147488590" r:id="rId10"/>
    <p:sldLayoutId id="2147488591" r:id="rId11"/>
    <p:sldLayoutId id="2147488592" r:id="rId12"/>
    <p:sldLayoutId id="2147488593" r:id="rId13"/>
    <p:sldLayoutId id="2147488594" r:id="rId14"/>
    <p:sldLayoutId id="2147488595" r:id="rId15"/>
    <p:sldLayoutId id="2147488596" r:id="rId16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+mj-lt"/>
          <a:ea typeface="ＭＳ Ｐゴシック" pitchFamily="-110" charset="-128"/>
          <a:cs typeface="ＭＳ Ｐゴシック" pitchFamily="-110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pitchFamily="30" charset="0"/>
          <a:ea typeface="ＭＳ Ｐゴシック" pitchFamily="-110" charset="-128"/>
          <a:cs typeface="ＭＳ Ｐゴシック" pitchFamily="-11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pitchFamily="30" charset="0"/>
          <a:ea typeface="ＭＳ Ｐゴシック" pitchFamily="-110" charset="-128"/>
          <a:cs typeface="ＭＳ Ｐゴシック" pitchFamily="-11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pitchFamily="30" charset="0"/>
          <a:ea typeface="ＭＳ Ｐゴシック" pitchFamily="-110" charset="-128"/>
          <a:cs typeface="ＭＳ Ｐゴシック" pitchFamily="-11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pitchFamily="30" charset="0"/>
          <a:ea typeface="ＭＳ Ｐゴシック" pitchFamily="-110" charset="-128"/>
          <a:cs typeface="ＭＳ Ｐゴシック" pitchFamily="-110" charset="-128"/>
        </a:defRPr>
      </a:lvl5pPr>
      <a:lvl6pPr marL="457106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pitchFamily="30" charset="0"/>
        </a:defRPr>
      </a:lvl6pPr>
      <a:lvl7pPr marL="914210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pitchFamily="30" charset="0"/>
        </a:defRPr>
      </a:lvl7pPr>
      <a:lvl8pPr marL="1371316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pitchFamily="30" charset="0"/>
        </a:defRPr>
      </a:lvl8pPr>
      <a:lvl9pPr marL="1828421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pitchFamily="30" charset="0"/>
        </a:defRPr>
      </a:lvl9pPr>
    </p:titleStyle>
    <p:bodyStyle>
      <a:lvl1pPr marL="341313" indent="-341313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bg1"/>
          </a:solidFill>
          <a:latin typeface="+mn-lt"/>
          <a:ea typeface="ＭＳ Ｐゴシック" pitchFamily="-110" charset="-128"/>
          <a:cs typeface="ＭＳ Ｐゴシック" pitchFamily="-110" charset="-128"/>
        </a:defRPr>
      </a:lvl1pPr>
      <a:lvl2pPr marL="741363" indent="-284163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bg1"/>
          </a:solidFill>
          <a:latin typeface="+mn-lt"/>
          <a:ea typeface="ＭＳ Ｐゴシック" pitchFamily="30" charset="-128"/>
        </a:defRPr>
      </a:lvl2pPr>
      <a:lvl3pPr marL="1141413" indent="-227013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  <a:ea typeface="ＭＳ Ｐゴシック" pitchFamily="30" charset="-128"/>
        </a:defRPr>
      </a:lvl3pPr>
      <a:lvl4pPr marL="1598613" indent="-227013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+mn-lt"/>
          <a:ea typeface="ＭＳ Ｐゴシック" pitchFamily="30" charset="-128"/>
        </a:defRPr>
      </a:lvl4pPr>
      <a:lvl5pPr marL="2055813" indent="-227013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ＭＳ Ｐゴシック" pitchFamily="30" charset="-128"/>
        </a:defRPr>
      </a:lvl5pPr>
      <a:lvl6pPr marL="2514079" indent="-22855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ＭＳ Ｐゴシック" pitchFamily="30" charset="-128"/>
        </a:defRPr>
      </a:lvl6pPr>
      <a:lvl7pPr marL="2971184" indent="-22855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ＭＳ Ｐゴシック" pitchFamily="30" charset="-128"/>
        </a:defRPr>
      </a:lvl7pPr>
      <a:lvl8pPr marL="3428289" indent="-22855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ＭＳ Ｐゴシック" pitchFamily="30" charset="-128"/>
        </a:defRPr>
      </a:lvl8pPr>
      <a:lvl9pPr marL="3885394" indent="-22855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ＭＳ Ｐゴシック" pitchFamily="30" charset="-128"/>
        </a:defRPr>
      </a:lvl9pPr>
    </p:bodyStyle>
    <p:otherStyle>
      <a:defPPr>
        <a:defRPr lang="en-US"/>
      </a:defPPr>
      <a:lvl1pPr marL="0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6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0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16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21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26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30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36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41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778" name="Rectangle 18"/>
          <p:cNvSpPr>
            <a:spLocks noGrp="1" noChangeArrowheads="1"/>
          </p:cNvSpPr>
          <p:nvPr>
            <p:ph type="title"/>
          </p:nvPr>
        </p:nvSpPr>
        <p:spPr bwMode="auto">
          <a:xfrm>
            <a:off x="609601" y="457200"/>
            <a:ext cx="79248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07" tIns="45704" rIns="91407" bIns="4570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Outline</a:t>
            </a:r>
          </a:p>
        </p:txBody>
      </p:sp>
      <p:sp>
        <p:nvSpPr>
          <p:cNvPr id="373779" name="Rectangle 1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1" y="1524001"/>
            <a:ext cx="7924800" cy="426720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vert="horz" wrap="square" lIns="91407" tIns="45704" rIns="91407" bIns="4570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373780" name="Rectangle 20"/>
          <p:cNvSpPr>
            <a:spLocks noChangeArrowheads="1"/>
          </p:cNvSpPr>
          <p:nvPr userDrawn="1"/>
        </p:nvSpPr>
        <p:spPr bwMode="auto">
          <a:xfrm>
            <a:off x="609601" y="1295400"/>
            <a:ext cx="7924800" cy="76200"/>
          </a:xfrm>
          <a:prstGeom prst="rect">
            <a:avLst/>
          </a:prstGeom>
          <a:gradFill rotWithShape="0">
            <a:gsLst>
              <a:gs pos="0">
                <a:srgbClr val="CC0000"/>
              </a:gs>
              <a:gs pos="100000">
                <a:srgbClr val="CC0000">
                  <a:gamma/>
                  <a:tint val="24314"/>
                  <a:invGamma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91407" tIns="45704" rIns="91407" bIns="45704" anchor="ctr"/>
          <a:lstStyle/>
          <a:p>
            <a:endParaRPr lang="en-US" sz="2800" i="1" dirty="0">
              <a:solidFill>
                <a:srgbClr val="000099"/>
              </a:solidFill>
              <a:latin typeface="Arial Unicode MS" pitchFamily="34" charset="-128"/>
            </a:endParaRPr>
          </a:p>
        </p:txBody>
      </p:sp>
      <p:sp>
        <p:nvSpPr>
          <p:cNvPr id="373783" name="Line 23"/>
          <p:cNvSpPr>
            <a:spLocks noChangeShapeType="1"/>
          </p:cNvSpPr>
          <p:nvPr userDrawn="1"/>
        </p:nvSpPr>
        <p:spPr bwMode="auto">
          <a:xfrm>
            <a:off x="609601" y="6096000"/>
            <a:ext cx="7924800" cy="0"/>
          </a:xfrm>
          <a:prstGeom prst="line">
            <a:avLst/>
          </a:prstGeom>
          <a:noFill/>
          <a:ln w="28575">
            <a:solidFill>
              <a:srgbClr val="000066"/>
            </a:solidFill>
            <a:round/>
            <a:headEnd/>
            <a:tailEnd/>
          </a:ln>
          <a:effectLst/>
        </p:spPr>
        <p:txBody>
          <a:bodyPr lIns="91407" tIns="45704" rIns="91407" bIns="45704"/>
          <a:lstStyle/>
          <a:p>
            <a:endParaRPr lang="en-US" sz="2800" i="1" dirty="0">
              <a:solidFill>
                <a:srgbClr val="000099"/>
              </a:solidFill>
              <a:latin typeface="Arial Unicode MS" pitchFamily="34" charset="-128"/>
            </a:endParaRPr>
          </a:p>
        </p:txBody>
      </p:sp>
      <p:pic>
        <p:nvPicPr>
          <p:cNvPr id="373784" name="Picture 24"/>
          <p:cNvPicPr>
            <a:picLocks noChangeAspect="1" noChangeArrowheads="1"/>
          </p:cNvPicPr>
          <p:nvPr userDrawn="1"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7848600" y="457200"/>
            <a:ext cx="6858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73786" name="Text Box 26"/>
          <p:cNvSpPr txBox="1">
            <a:spLocks noChangeArrowheads="1"/>
          </p:cNvSpPr>
          <p:nvPr userDrawn="1"/>
        </p:nvSpPr>
        <p:spPr bwMode="auto">
          <a:xfrm>
            <a:off x="533400" y="6172201"/>
            <a:ext cx="8001000" cy="5251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07" tIns="45704" rIns="91407" bIns="45704">
            <a:spAutoFit/>
          </a:bodyPr>
          <a:lstStyle/>
          <a:p>
            <a:pPr>
              <a:spcBef>
                <a:spcPct val="50000"/>
              </a:spcBef>
            </a:pPr>
            <a:endParaRPr lang="en-US" sz="2800" i="1" dirty="0">
              <a:solidFill>
                <a:srgbClr val="000099"/>
              </a:solidFill>
              <a:latin typeface="Arial Unicode MS" pitchFamily="34" charset="-128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3124201" y="6356357"/>
            <a:ext cx="2895600" cy="365125"/>
          </a:xfrm>
          <a:prstGeom prst="rect">
            <a:avLst/>
          </a:prstGeom>
        </p:spPr>
        <p:txBody>
          <a:bodyPr vert="horz" lIns="91407" tIns="45704" rIns="91407" bIns="45704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i="1" dirty="0">
              <a:solidFill>
                <a:srgbClr val="000000">
                  <a:tint val="75000"/>
                </a:srgbClr>
              </a:solidFill>
              <a:latin typeface="Arial Unicode MS" pitchFamily="34" charset="-128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12422" y="6328135"/>
            <a:ext cx="2133600" cy="365125"/>
          </a:xfrm>
          <a:prstGeom prst="rect">
            <a:avLst/>
          </a:prstGeom>
        </p:spPr>
        <p:txBody>
          <a:bodyPr vert="horz" lIns="91407" tIns="45704" rIns="91407" bIns="4570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D59F11-F73B-5846-AC0D-BB3B66F6B639}" type="slidenum">
              <a:rPr lang="en-US" i="1" smtClean="0">
                <a:solidFill>
                  <a:srgbClr val="000000">
                    <a:tint val="75000"/>
                  </a:srgbClr>
                </a:solidFill>
                <a:latin typeface="Arial Unicode MS" pitchFamily="34" charset="-128"/>
              </a:rPr>
              <a:pPr/>
              <a:t>‹#›</a:t>
            </a:fld>
            <a:endParaRPr lang="en-US" i="1" dirty="0">
              <a:solidFill>
                <a:srgbClr val="000000">
                  <a:tint val="75000"/>
                </a:srgbClr>
              </a:solidFill>
              <a:latin typeface="Arial Unicode MS" pitchFamily="34" charset="-128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8712" r:id="rId1"/>
    <p:sldLayoutId id="2147488713" r:id="rId2"/>
    <p:sldLayoutId id="2147488714" r:id="rId3"/>
    <p:sldLayoutId id="2147488715" r:id="rId4"/>
    <p:sldLayoutId id="2147488716" r:id="rId5"/>
    <p:sldLayoutId id="2147488717" r:id="rId6"/>
    <p:sldLayoutId id="2147488718" r:id="rId7"/>
    <p:sldLayoutId id="2147488719" r:id="rId8"/>
    <p:sldLayoutId id="2147488720" r:id="rId9"/>
    <p:sldLayoutId id="2147488721" r:id="rId10"/>
    <p:sldLayoutId id="2147488722" r:id="rId11"/>
    <p:sldLayoutId id="2147488723" r:id="rId12"/>
    <p:sldLayoutId id="2147488724" r:id="rId13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Arial" charset="0"/>
        </a:defRPr>
      </a:lvl5pPr>
      <a:lvl6pPr marL="457035" algn="ctr" rtl="0" fontAlgn="base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Arial" charset="0"/>
        </a:defRPr>
      </a:lvl6pPr>
      <a:lvl7pPr marL="914071" algn="ctr" rtl="0" fontAlgn="base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Arial" charset="0"/>
        </a:defRPr>
      </a:lvl7pPr>
      <a:lvl8pPr marL="1371110" algn="ctr" rtl="0" fontAlgn="base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Arial" charset="0"/>
        </a:defRPr>
      </a:lvl8pPr>
      <a:lvl9pPr marL="1828146" algn="ctr" rtl="0" fontAlgn="base">
        <a:spcBef>
          <a:spcPct val="0"/>
        </a:spcBef>
        <a:spcAft>
          <a:spcPct val="0"/>
        </a:spcAft>
        <a:defRPr sz="3600" b="1">
          <a:solidFill>
            <a:schemeClr val="accent2"/>
          </a:solidFill>
          <a:latin typeface="Arial" charset="0"/>
        </a:defRPr>
      </a:lvl9pPr>
    </p:titleStyle>
    <p:bodyStyle>
      <a:lvl1pPr marL="342778" indent="-342778" algn="l" rtl="0" fontAlgn="base">
        <a:spcBef>
          <a:spcPct val="20000"/>
        </a:spcBef>
        <a:spcAft>
          <a:spcPct val="0"/>
        </a:spcAft>
        <a:buChar char="•"/>
        <a:defRPr sz="2800">
          <a:solidFill>
            <a:schemeClr val="accent2"/>
          </a:solidFill>
          <a:latin typeface="+mn-lt"/>
          <a:ea typeface="+mn-ea"/>
          <a:cs typeface="+mn-cs"/>
        </a:defRPr>
      </a:lvl1pPr>
      <a:lvl2pPr marL="742684" indent="-285647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2pPr>
      <a:lvl3pPr marL="1142589" indent="-228517" algn="l" rtl="0" fontAlgn="base">
        <a:spcBef>
          <a:spcPct val="20000"/>
        </a:spcBef>
        <a:spcAft>
          <a:spcPct val="0"/>
        </a:spcAft>
        <a:buFont typeface="Wingdings" pitchFamily="2" charset="2"/>
        <a:buChar char="Ø"/>
        <a:defRPr sz="2000">
          <a:solidFill>
            <a:schemeClr val="tx1"/>
          </a:solidFill>
          <a:latin typeface="+mn-lt"/>
        </a:defRPr>
      </a:lvl3pPr>
      <a:lvl4pPr marL="1599626" indent="-228517" algn="l" rtl="0" fontAlgn="base">
        <a:spcBef>
          <a:spcPct val="20000"/>
        </a:spcBef>
        <a:spcAft>
          <a:spcPct val="0"/>
        </a:spcAft>
        <a:buChar char="o"/>
        <a:defRPr sz="2000">
          <a:solidFill>
            <a:schemeClr val="tx1"/>
          </a:solidFill>
          <a:latin typeface="Arial Unicode MS" pitchFamily="34" charset="-128"/>
        </a:defRPr>
      </a:lvl4pPr>
      <a:lvl5pPr marL="2056665" indent="-22851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 Unicode MS" pitchFamily="34" charset="-128"/>
        </a:defRPr>
      </a:lvl5pPr>
      <a:lvl6pPr marL="2513701" indent="-22851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 Unicode MS" pitchFamily="34" charset="-128"/>
        </a:defRPr>
      </a:lvl6pPr>
      <a:lvl7pPr marL="2970736" indent="-22851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 Unicode MS" pitchFamily="34" charset="-128"/>
        </a:defRPr>
      </a:lvl7pPr>
      <a:lvl8pPr marL="3427774" indent="-22851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 Unicode MS" pitchFamily="34" charset="-128"/>
        </a:defRPr>
      </a:lvl8pPr>
      <a:lvl9pPr marL="3884807" indent="-22851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 Unicode MS" pitchFamily="34" charset="-128"/>
        </a:defRPr>
      </a:lvl9pPr>
    </p:bodyStyle>
    <p:otherStyle>
      <a:defPPr>
        <a:defRPr lang="en-US"/>
      </a:defPPr>
      <a:lvl1pPr marL="0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35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71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10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46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181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219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252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291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3F3B3D"/>
            </a:gs>
            <a:gs pos="100000">
              <a:srgbClr val="38343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40" tIns="45671" rIns="91340" bIns="4567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40" tIns="45671" rIns="91340" bIns="4567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29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324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40" tIns="45671" rIns="91340" bIns="45671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chemeClr val="tx1"/>
                </a:solidFill>
                <a:latin typeface="+mn-lt"/>
                <a:ea typeface="Arial" pitchFamily="30" charset="0"/>
                <a:cs typeface="Arial" pitchFamily="30" charset="0"/>
                <a:sym typeface="Arial" pitchFamily="30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"/>
            </a:endParaRPr>
          </a:p>
          <a:p>
            <a:pPr>
              <a:defRPr/>
            </a:pPr>
            <a:fld id="{2FE08142-D342-6242-84FD-BF387ABC54B5}" type="slidenum">
              <a:rPr lang="en-US">
                <a:solidFill>
                  <a:srgbClr val="000000"/>
                </a:solidFill>
                <a:latin typeface="Times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"/>
            </a:endParaRPr>
          </a:p>
        </p:txBody>
      </p:sp>
      <p:sp>
        <p:nvSpPr>
          <p:cNvPr id="82959" name="Rectangle 15"/>
          <p:cNvSpPr>
            <a:spLocks/>
          </p:cNvSpPr>
          <p:nvPr userDrawn="1"/>
        </p:nvSpPr>
        <p:spPr bwMode="auto">
          <a:xfrm>
            <a:off x="3513160" y="6553200"/>
            <a:ext cx="184561" cy="3077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340" tIns="45671" rIns="91340" bIns="45671">
            <a:prstTxWarp prst="textNoShape">
              <a:avLst/>
            </a:prstTxWarp>
            <a:spAutoFit/>
          </a:bodyPr>
          <a:lstStyle/>
          <a:p>
            <a:pPr>
              <a:defRPr/>
            </a:pPr>
            <a:endParaRPr lang="en-US" sz="1400" dirty="0">
              <a:solidFill>
                <a:srgbClr val="09E60A"/>
              </a:solidFill>
              <a:latin typeface="Times New Roman" pitchFamily="30" charset="0"/>
              <a:ea typeface="Arial" pitchFamily="30" charset="0"/>
              <a:cs typeface="Arial" pitchFamily="30" charset="0"/>
              <a:sym typeface="Arial" pitchFamily="30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8873" r:id="rId1"/>
    <p:sldLayoutId id="2147488874" r:id="rId2"/>
    <p:sldLayoutId id="2147488875" r:id="rId3"/>
    <p:sldLayoutId id="2147488876" r:id="rId4"/>
    <p:sldLayoutId id="2147488877" r:id="rId5"/>
    <p:sldLayoutId id="2147488878" r:id="rId6"/>
    <p:sldLayoutId id="2147488879" r:id="rId7"/>
    <p:sldLayoutId id="2147488880" r:id="rId8"/>
    <p:sldLayoutId id="2147488881" r:id="rId9"/>
    <p:sldLayoutId id="2147488882" r:id="rId10"/>
    <p:sldLayoutId id="2147488883" r:id="rId11"/>
    <p:sldLayoutId id="2147488884" r:id="rId12"/>
    <p:sldLayoutId id="2147488885" r:id="rId13"/>
    <p:sldLayoutId id="2147488886" r:id="rId14"/>
    <p:sldLayoutId id="2147488887" r:id="rId15"/>
  </p:sldLayoutIdLst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+mj-lt"/>
          <a:ea typeface="ＭＳ Ｐゴシック" pitchFamily="-110" charset="-128"/>
          <a:cs typeface="ＭＳ Ｐゴシック" pitchFamily="-110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pitchFamily="30" charset="0"/>
          <a:ea typeface="ＭＳ Ｐゴシック" pitchFamily="-110" charset="-128"/>
          <a:cs typeface="ＭＳ Ｐゴシック" pitchFamily="-11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pitchFamily="30" charset="0"/>
          <a:ea typeface="ＭＳ Ｐゴシック" pitchFamily="-110" charset="-128"/>
          <a:cs typeface="ＭＳ Ｐゴシック" pitchFamily="-11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pitchFamily="30" charset="0"/>
          <a:ea typeface="ＭＳ Ｐゴシック" pitchFamily="-110" charset="-128"/>
          <a:cs typeface="ＭＳ Ｐゴシック" pitchFamily="-11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pitchFamily="30" charset="0"/>
          <a:ea typeface="ＭＳ Ｐゴシック" pitchFamily="-110" charset="-128"/>
          <a:cs typeface="ＭＳ Ｐゴシック" pitchFamily="-110" charset="-128"/>
        </a:defRPr>
      </a:lvl5pPr>
      <a:lvl6pPr marL="456704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pitchFamily="30" charset="0"/>
        </a:defRPr>
      </a:lvl6pPr>
      <a:lvl7pPr marL="913413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pitchFamily="30" charset="0"/>
        </a:defRPr>
      </a:lvl7pPr>
      <a:lvl8pPr marL="1370126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pitchFamily="30" charset="0"/>
        </a:defRPr>
      </a:lvl8pPr>
      <a:lvl9pPr marL="1826832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pitchFamily="30" charset="0"/>
        </a:defRPr>
      </a:lvl9pPr>
    </p:titleStyle>
    <p:bodyStyle>
      <a:lvl1pPr marL="341018" indent="-341018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bg1"/>
          </a:solidFill>
          <a:latin typeface="+mn-lt"/>
          <a:ea typeface="ＭＳ Ｐゴシック" pitchFamily="-110" charset="-128"/>
          <a:cs typeface="ＭＳ Ｐゴシック" pitchFamily="-110" charset="-128"/>
        </a:defRPr>
      </a:lvl1pPr>
      <a:lvl2pPr marL="740717" indent="-283922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bg1"/>
          </a:solidFill>
          <a:latin typeface="+mn-lt"/>
          <a:ea typeface="ＭＳ Ｐゴシック" pitchFamily="30" charset="-128"/>
        </a:defRPr>
      </a:lvl2pPr>
      <a:lvl3pPr marL="1140423" indent="-226812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  <a:ea typeface="ＭＳ Ｐゴシック" pitchFamily="30" charset="-128"/>
        </a:defRPr>
      </a:lvl3pPr>
      <a:lvl4pPr marL="1597221" indent="-226812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+mn-lt"/>
          <a:ea typeface="ＭＳ Ｐゴシック" pitchFamily="30" charset="-128"/>
        </a:defRPr>
      </a:lvl4pPr>
      <a:lvl5pPr marL="2054028" indent="-226812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ＭＳ Ｐゴシック" pitchFamily="30" charset="-128"/>
        </a:defRPr>
      </a:lvl5pPr>
      <a:lvl6pPr marL="2511896" indent="-228351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ＭＳ Ｐゴシック" pitchFamily="30" charset="-128"/>
        </a:defRPr>
      </a:lvl6pPr>
      <a:lvl7pPr marL="2968600" indent="-228351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ＭＳ Ｐゴシック" pitchFamily="30" charset="-128"/>
        </a:defRPr>
      </a:lvl7pPr>
      <a:lvl8pPr marL="3425311" indent="-228351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ＭＳ Ｐゴシック" pitchFamily="30" charset="-128"/>
        </a:defRPr>
      </a:lvl8pPr>
      <a:lvl9pPr marL="3882011" indent="-228351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ＭＳ Ｐゴシック" pitchFamily="30" charset="-128"/>
        </a:defRPr>
      </a:lvl9pPr>
    </p:bodyStyle>
    <p:otherStyle>
      <a:defPPr>
        <a:defRPr lang="en-US"/>
      </a:defPPr>
      <a:lvl1pPr marL="0" algn="l" defTabSz="45670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704" algn="l" defTabSz="45670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413" algn="l" defTabSz="45670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126" algn="l" defTabSz="45670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832" algn="l" defTabSz="45670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537" algn="l" defTabSz="45670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246" algn="l" defTabSz="45670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6956" algn="l" defTabSz="45670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3662" algn="l" defTabSz="45670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3F3B3D"/>
            </a:gs>
            <a:gs pos="100000">
              <a:srgbClr val="38343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88" tIns="45694" rIns="91388" bIns="4569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88" tIns="45694" rIns="91388" bIns="4569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29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324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88" tIns="45694" rIns="91388" bIns="45694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chemeClr val="tx1"/>
                </a:solidFill>
                <a:latin typeface="+mn-lt"/>
                <a:ea typeface="Arial" pitchFamily="30" charset="0"/>
                <a:cs typeface="Arial" pitchFamily="30" charset="0"/>
                <a:sym typeface="Arial" pitchFamily="30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imes"/>
            </a:endParaRPr>
          </a:p>
          <a:p>
            <a:pPr>
              <a:defRPr/>
            </a:pPr>
            <a:fld id="{2FE08142-D342-6242-84FD-BF387ABC54B5}" type="slidenum">
              <a:rPr lang="en-US">
                <a:solidFill>
                  <a:srgbClr val="000000"/>
                </a:solidFill>
                <a:latin typeface="Times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"/>
            </a:endParaRPr>
          </a:p>
        </p:txBody>
      </p:sp>
      <p:sp>
        <p:nvSpPr>
          <p:cNvPr id="82959" name="Rectangle 15"/>
          <p:cNvSpPr>
            <a:spLocks/>
          </p:cNvSpPr>
          <p:nvPr userDrawn="1"/>
        </p:nvSpPr>
        <p:spPr bwMode="auto">
          <a:xfrm>
            <a:off x="3513150" y="6553200"/>
            <a:ext cx="184561" cy="3077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388" tIns="45694" rIns="91388" bIns="45694">
            <a:prstTxWarp prst="textNoShape">
              <a:avLst/>
            </a:prstTxWarp>
            <a:spAutoFit/>
          </a:bodyPr>
          <a:lstStyle/>
          <a:p>
            <a:pPr>
              <a:defRPr/>
            </a:pPr>
            <a:endParaRPr lang="en-US" sz="1400" dirty="0">
              <a:solidFill>
                <a:srgbClr val="09E60A"/>
              </a:solidFill>
              <a:latin typeface="Times New Roman" pitchFamily="30" charset="0"/>
              <a:ea typeface="Arial" pitchFamily="30" charset="0"/>
              <a:cs typeface="Arial" pitchFamily="30" charset="0"/>
              <a:sym typeface="Arial" pitchFamily="30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9344" r:id="rId1"/>
    <p:sldLayoutId id="2147489345" r:id="rId2"/>
    <p:sldLayoutId id="2147489346" r:id="rId3"/>
    <p:sldLayoutId id="2147489347" r:id="rId4"/>
    <p:sldLayoutId id="2147489348" r:id="rId5"/>
    <p:sldLayoutId id="2147489349" r:id="rId6"/>
    <p:sldLayoutId id="2147489350" r:id="rId7"/>
    <p:sldLayoutId id="2147489351" r:id="rId8"/>
    <p:sldLayoutId id="2147489352" r:id="rId9"/>
    <p:sldLayoutId id="2147489353" r:id="rId10"/>
    <p:sldLayoutId id="2147489354" r:id="rId11"/>
    <p:sldLayoutId id="2147489355" r:id="rId12"/>
    <p:sldLayoutId id="2147489356" r:id="rId13"/>
    <p:sldLayoutId id="2147489357" r:id="rId14"/>
    <p:sldLayoutId id="2147489358" r:id="rId15"/>
  </p:sldLayoutIdLst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+mj-lt"/>
          <a:ea typeface="ＭＳ Ｐゴシック" pitchFamily="-110" charset="-128"/>
          <a:cs typeface="ＭＳ Ｐゴシック" pitchFamily="-110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pitchFamily="30" charset="0"/>
          <a:ea typeface="ＭＳ Ｐゴシック" pitchFamily="-110" charset="-128"/>
          <a:cs typeface="ＭＳ Ｐゴシック" pitchFamily="-11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pitchFamily="30" charset="0"/>
          <a:ea typeface="ＭＳ Ｐゴシック" pitchFamily="-110" charset="-128"/>
          <a:cs typeface="ＭＳ Ｐゴシック" pitchFamily="-11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pitchFamily="30" charset="0"/>
          <a:ea typeface="ＭＳ Ｐゴシック" pitchFamily="-110" charset="-128"/>
          <a:cs typeface="ＭＳ Ｐゴシック" pitchFamily="-11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pitchFamily="30" charset="0"/>
          <a:ea typeface="ＭＳ Ｐゴシック" pitchFamily="-110" charset="-128"/>
          <a:cs typeface="ＭＳ Ｐゴシック" pitchFamily="-110" charset="-128"/>
        </a:defRPr>
      </a:lvl5pPr>
      <a:lvl6pPr marL="456940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pitchFamily="30" charset="0"/>
        </a:defRPr>
      </a:lvl6pPr>
      <a:lvl7pPr marL="913881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pitchFamily="30" charset="0"/>
        </a:defRPr>
      </a:lvl7pPr>
      <a:lvl8pPr marL="1370826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pitchFamily="30" charset="0"/>
        </a:defRPr>
      </a:lvl8pPr>
      <a:lvl9pPr marL="1827766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pitchFamily="30" charset="0"/>
        </a:defRPr>
      </a:lvl9pPr>
    </p:titleStyle>
    <p:bodyStyle>
      <a:lvl1pPr marL="341191" indent="-341191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bg1"/>
          </a:solidFill>
          <a:latin typeface="+mn-lt"/>
          <a:ea typeface="ＭＳ Ｐゴシック" pitchFamily="-110" charset="-128"/>
          <a:cs typeface="ＭＳ Ｐゴシック" pitchFamily="-110" charset="-128"/>
        </a:defRPr>
      </a:lvl1pPr>
      <a:lvl2pPr marL="741097" indent="-284064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bg1"/>
          </a:solidFill>
          <a:latin typeface="+mn-lt"/>
          <a:ea typeface="ＭＳ Ｐゴシック" pitchFamily="30" charset="-128"/>
        </a:defRPr>
      </a:lvl2pPr>
      <a:lvl3pPr marL="1141007" indent="-22693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  <a:ea typeface="ＭＳ Ｐゴシック" pitchFamily="30" charset="-128"/>
        </a:defRPr>
      </a:lvl3pPr>
      <a:lvl4pPr marL="1598040" indent="-22693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+mn-lt"/>
          <a:ea typeface="ＭＳ Ｐゴシック" pitchFamily="30" charset="-128"/>
        </a:defRPr>
      </a:lvl4pPr>
      <a:lvl5pPr marL="2055078" indent="-22693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ＭＳ Ｐゴシック" pitchFamily="30" charset="-128"/>
        </a:defRPr>
      </a:lvl5pPr>
      <a:lvl6pPr marL="2513181" indent="-22847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ＭＳ Ｐゴシック" pitchFamily="30" charset="-128"/>
        </a:defRPr>
      </a:lvl6pPr>
      <a:lvl7pPr marL="2970120" indent="-22847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ＭＳ Ｐゴシック" pitchFamily="30" charset="-128"/>
        </a:defRPr>
      </a:lvl7pPr>
      <a:lvl8pPr marL="3427063" indent="-22847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ＭＳ Ｐゴシック" pitchFamily="30" charset="-128"/>
        </a:defRPr>
      </a:lvl8pPr>
      <a:lvl9pPr marL="3884001" indent="-22847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ＭＳ Ｐゴシック" pitchFamily="30" charset="-128"/>
        </a:defRPr>
      </a:lvl9pPr>
    </p:bodyStyle>
    <p:otherStyle>
      <a:defPPr>
        <a:defRPr lang="en-US"/>
      </a:defPPr>
      <a:lvl1pPr marL="0" algn="l" defTabSz="4569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40" algn="l" defTabSz="4569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881" algn="l" defTabSz="4569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826" algn="l" defTabSz="4569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766" algn="l" defTabSz="4569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707" algn="l" defTabSz="4569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648" algn="l" defTabSz="4569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590" algn="l" defTabSz="4569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532" algn="l" defTabSz="4569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3F3B3D"/>
            </a:gs>
            <a:gs pos="100000">
              <a:srgbClr val="383436"/>
            </a:gs>
          </a:gsLst>
          <a:lin ang="5400000" scaled="0"/>
        </a:grad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 txBox="1"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5pPr>
            <a:lvl6pPr marL="457106" marR="0" lvl="5" indent="-12606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6pPr>
            <a:lvl7pPr marL="914210" marR="0" lvl="6" indent="-12509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7pPr>
            <a:lvl8pPr marL="1371316" marR="0" lvl="7" indent="-12416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8pPr>
            <a:lvl9pPr marL="1828421" marR="0" lvl="8" indent="-1232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9pPr>
          </a:lstStyle>
          <a:p>
            <a:endParaRPr/>
          </a:p>
        </p:txBody>
      </p:sp>
      <p:sp>
        <p:nvSpPr>
          <p:cNvPr id="85" name="Shape 85"/>
          <p:cNvSpPr txBox="1">
            <a:spLocks noGrp="1"/>
          </p:cNvSpPr>
          <p:nvPr>
            <p:ph type="body" idx="1"/>
          </p:nvPr>
        </p:nvSpPr>
        <p:spPr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1313" marR="0" lvl="0" indent="-138113" algn="l" rtl="0">
              <a:spcBef>
                <a:spcPts val="640"/>
              </a:spcBef>
              <a:spcAft>
                <a:spcPts val="0"/>
              </a:spcAft>
              <a:buNone/>
              <a:defRPr sz="32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1pPr>
            <a:lvl2pPr marL="741363" marR="0" lvl="1" indent="-106362" algn="l" rtl="0">
              <a:spcBef>
                <a:spcPts val="560"/>
              </a:spcBef>
              <a:spcAft>
                <a:spcPts val="0"/>
              </a:spcAft>
              <a:buNone/>
              <a:defRPr sz="28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2pPr>
            <a:lvl3pPr marL="1141413" marR="0" lvl="2" indent="-74612" algn="l" rtl="0">
              <a:spcBef>
                <a:spcPts val="48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3pPr>
            <a:lvl4pPr marL="1598613" marR="0" lvl="3" indent="-100012" algn="l" rtl="0">
              <a:spcBef>
                <a:spcPts val="400"/>
              </a:spcBef>
              <a:spcAft>
                <a:spcPts val="0"/>
              </a:spcAft>
              <a:buNone/>
              <a:defRPr sz="20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4pPr>
            <a:lvl5pPr marL="2055813" marR="0" lvl="4" indent="-100013" algn="l" rtl="0">
              <a:spcBef>
                <a:spcPts val="400"/>
              </a:spcBef>
              <a:spcAft>
                <a:spcPts val="0"/>
              </a:spcAft>
              <a:buNone/>
              <a:defRPr sz="20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5pPr>
            <a:lvl6pPr marL="2514079" marR="0" lvl="5" indent="-113778" algn="l" rtl="0">
              <a:spcBef>
                <a:spcPts val="400"/>
              </a:spcBef>
              <a:spcAft>
                <a:spcPts val="0"/>
              </a:spcAft>
              <a:buNone/>
              <a:defRPr sz="20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6pPr>
            <a:lvl7pPr marL="2971184" marR="0" lvl="6" indent="-113683" algn="l" rtl="0">
              <a:spcBef>
                <a:spcPts val="400"/>
              </a:spcBef>
              <a:spcAft>
                <a:spcPts val="0"/>
              </a:spcAft>
              <a:buNone/>
              <a:defRPr sz="20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7pPr>
            <a:lvl8pPr marL="3428289" marR="0" lvl="7" indent="-113589" algn="l" rtl="0">
              <a:spcBef>
                <a:spcPts val="400"/>
              </a:spcBef>
              <a:spcAft>
                <a:spcPts val="0"/>
              </a:spcAft>
              <a:buNone/>
              <a:defRPr sz="20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8pPr>
            <a:lvl9pPr marL="3885393" marR="0" lvl="8" indent="-113493" algn="l" rtl="0">
              <a:spcBef>
                <a:spcPts val="400"/>
              </a:spcBef>
              <a:spcAft>
                <a:spcPts val="0"/>
              </a:spcAft>
              <a:buNone/>
              <a:defRPr sz="20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9pPr>
          </a:lstStyle>
          <a:p>
            <a:endParaRPr/>
          </a:p>
        </p:txBody>
      </p:sp>
      <p:sp>
        <p:nvSpPr>
          <p:cNvPr id="86" name="Shape 86"/>
          <p:cNvSpPr txBox="1">
            <a:spLocks noGrp="1"/>
          </p:cNvSpPr>
          <p:nvPr>
            <p:ph type="sldNum" idx="12"/>
          </p:nvPr>
        </p:nvSpPr>
        <p:spPr>
          <a:xfrm>
            <a:off x="6553200" y="6324600"/>
            <a:ext cx="1904999" cy="457200"/>
          </a:xfrm>
          <a:prstGeom prst="rect">
            <a:avLst/>
          </a:prstGeom>
          <a:noFill/>
          <a:ln>
            <a:noFill/>
          </a:ln>
        </p:spPr>
        <p:txBody>
          <a:bodyPr lIns="91400" tIns="45700" rIns="91400" bIns="45700" anchor="t" anchorCtr="0">
            <a:no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endParaRPr sz="1400" kern="0">
              <a:latin typeface="Times"/>
              <a:ea typeface="Times"/>
              <a:cs typeface="Times"/>
              <a:sym typeface="Times"/>
            </a:endParaRPr>
          </a:p>
          <a:p>
            <a:pPr algn="r" fontAlgn="auto">
              <a:spcBef>
                <a:spcPts val="0"/>
              </a:spcBef>
              <a:spcAft>
                <a:spcPts val="0"/>
              </a:spcAft>
              <a:buSzPct val="25000"/>
            </a:pPr>
            <a:fld id="{00000000-1234-1234-1234-123412341234}" type="slidenum">
              <a:rPr lang="en-US" sz="1400" kern="0">
                <a:latin typeface="Times"/>
                <a:ea typeface="Times"/>
                <a:cs typeface="Times"/>
                <a:sym typeface="Time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buSzPct val="25000"/>
              </a:pPr>
              <a:t>‹#›</a:t>
            </a:fld>
            <a:endParaRPr lang="en-US" sz="1400" kern="0"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87" name="Shape 87"/>
          <p:cNvSpPr/>
          <p:nvPr/>
        </p:nvSpPr>
        <p:spPr>
          <a:xfrm>
            <a:off x="3513137" y="6553200"/>
            <a:ext cx="184626" cy="307758"/>
          </a:xfrm>
          <a:prstGeom prst="rect">
            <a:avLst/>
          </a:prstGeom>
          <a:noFill/>
          <a:ln>
            <a:noFill/>
          </a:ln>
        </p:spPr>
        <p:txBody>
          <a:bodyPr lIns="91400" tIns="45700" rIns="91400" bIns="45700" anchor="t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9E60A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9574" r:id="rId1"/>
    <p:sldLayoutId id="2147489575" r:id="rId2"/>
    <p:sldLayoutId id="2147489576" r:id="rId3"/>
    <p:sldLayoutId id="2147489577" r:id="rId4"/>
    <p:sldLayoutId id="2147489578" r:id="rId5"/>
    <p:sldLayoutId id="2147489579" r:id="rId6"/>
    <p:sldLayoutId id="2147489580" r:id="rId7"/>
    <p:sldLayoutId id="2147489581" r:id="rId8"/>
    <p:sldLayoutId id="2147489582" r:id="rId9"/>
    <p:sldLayoutId id="2147489583" r:id="rId10"/>
    <p:sldLayoutId id="2147489584" r:id="rId11"/>
    <p:sldLayoutId id="2147489585" r:id="rId12"/>
    <p:sldLayoutId id="2147489586" r:id="rId13"/>
    <p:sldLayoutId id="2147489587" r:id="rId14"/>
    <p:sldLayoutId id="2147489588" r:id="rId15"/>
    <p:sldLayoutId id="2147489589" r:id="rId1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3F3B3D"/>
            </a:gs>
            <a:gs pos="100000">
              <a:srgbClr val="383436"/>
            </a:gs>
          </a:gsLst>
          <a:lin ang="5400000" scaled="0"/>
        </a:gradFill>
        <a:effectLst/>
      </p:bgPr>
    </p:bg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Shape 244"/>
          <p:cNvSpPr txBox="1"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5pPr>
            <a:lvl6pPr marL="457106" marR="0" lvl="5" indent="-12606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6pPr>
            <a:lvl7pPr marL="914210" marR="0" lvl="6" indent="-12509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7pPr>
            <a:lvl8pPr marL="1371316" marR="0" lvl="7" indent="-12416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8pPr>
            <a:lvl9pPr marL="1828421" marR="0" lvl="8" indent="-1232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FFFF00"/>
                </a:solidFill>
                <a:latin typeface="Times"/>
                <a:ea typeface="Times"/>
                <a:cs typeface="Times"/>
                <a:sym typeface="Times"/>
              </a:defRPr>
            </a:lvl9pPr>
          </a:lstStyle>
          <a:p>
            <a:endParaRPr/>
          </a:p>
        </p:txBody>
      </p:sp>
      <p:sp>
        <p:nvSpPr>
          <p:cNvPr id="245" name="Shape 245"/>
          <p:cNvSpPr txBox="1">
            <a:spLocks noGrp="1"/>
          </p:cNvSpPr>
          <p:nvPr>
            <p:ph type="body" idx="1"/>
          </p:nvPr>
        </p:nvSpPr>
        <p:spPr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1313" marR="0" lvl="0" indent="-138113" algn="l" rtl="0">
              <a:spcBef>
                <a:spcPts val="640"/>
              </a:spcBef>
              <a:spcAft>
                <a:spcPts val="0"/>
              </a:spcAft>
              <a:buNone/>
              <a:defRPr sz="32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1pPr>
            <a:lvl2pPr marL="741363" marR="0" lvl="1" indent="-106362" algn="l" rtl="0">
              <a:spcBef>
                <a:spcPts val="560"/>
              </a:spcBef>
              <a:spcAft>
                <a:spcPts val="0"/>
              </a:spcAft>
              <a:buNone/>
              <a:defRPr sz="28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2pPr>
            <a:lvl3pPr marL="1141413" marR="0" lvl="2" indent="-74612" algn="l" rtl="0">
              <a:spcBef>
                <a:spcPts val="48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3pPr>
            <a:lvl4pPr marL="1598613" marR="0" lvl="3" indent="-100012" algn="l" rtl="0">
              <a:spcBef>
                <a:spcPts val="400"/>
              </a:spcBef>
              <a:spcAft>
                <a:spcPts val="0"/>
              </a:spcAft>
              <a:buNone/>
              <a:defRPr sz="20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4pPr>
            <a:lvl5pPr marL="2055813" marR="0" lvl="4" indent="-100013" algn="l" rtl="0">
              <a:spcBef>
                <a:spcPts val="400"/>
              </a:spcBef>
              <a:spcAft>
                <a:spcPts val="0"/>
              </a:spcAft>
              <a:buNone/>
              <a:defRPr sz="20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5pPr>
            <a:lvl6pPr marL="2514079" marR="0" lvl="5" indent="-113778" algn="l" rtl="0">
              <a:spcBef>
                <a:spcPts val="400"/>
              </a:spcBef>
              <a:spcAft>
                <a:spcPts val="0"/>
              </a:spcAft>
              <a:buNone/>
              <a:defRPr sz="20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6pPr>
            <a:lvl7pPr marL="2971184" marR="0" lvl="6" indent="-113683" algn="l" rtl="0">
              <a:spcBef>
                <a:spcPts val="400"/>
              </a:spcBef>
              <a:spcAft>
                <a:spcPts val="0"/>
              </a:spcAft>
              <a:buNone/>
              <a:defRPr sz="20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7pPr>
            <a:lvl8pPr marL="3428289" marR="0" lvl="7" indent="-113589" algn="l" rtl="0">
              <a:spcBef>
                <a:spcPts val="400"/>
              </a:spcBef>
              <a:spcAft>
                <a:spcPts val="0"/>
              </a:spcAft>
              <a:buNone/>
              <a:defRPr sz="20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8pPr>
            <a:lvl9pPr marL="3885393" marR="0" lvl="8" indent="-113493" algn="l" rtl="0">
              <a:spcBef>
                <a:spcPts val="400"/>
              </a:spcBef>
              <a:spcAft>
                <a:spcPts val="0"/>
              </a:spcAft>
              <a:buNone/>
              <a:defRPr sz="2000" b="0" i="0" u="none" strike="noStrike" cap="none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defRPr>
            </a:lvl9pPr>
          </a:lstStyle>
          <a:p>
            <a:endParaRPr/>
          </a:p>
        </p:txBody>
      </p:sp>
      <p:sp>
        <p:nvSpPr>
          <p:cNvPr id="246" name="Shape 246"/>
          <p:cNvSpPr txBox="1">
            <a:spLocks noGrp="1"/>
          </p:cNvSpPr>
          <p:nvPr>
            <p:ph type="sldNum" idx="12"/>
          </p:nvPr>
        </p:nvSpPr>
        <p:spPr>
          <a:xfrm>
            <a:off x="6553200" y="6324600"/>
            <a:ext cx="1904999" cy="457200"/>
          </a:xfrm>
          <a:prstGeom prst="rect">
            <a:avLst/>
          </a:prstGeom>
          <a:noFill/>
          <a:ln>
            <a:noFill/>
          </a:ln>
        </p:spPr>
        <p:txBody>
          <a:bodyPr lIns="91400" tIns="45700" rIns="91400" bIns="45700" anchor="t" anchorCtr="0">
            <a:no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endParaRPr sz="1400" kern="0">
              <a:latin typeface="Times"/>
              <a:ea typeface="Times"/>
              <a:cs typeface="Times"/>
              <a:sym typeface="Times"/>
            </a:endParaRPr>
          </a:p>
          <a:p>
            <a:pPr algn="r" fontAlgn="auto">
              <a:spcBef>
                <a:spcPts val="0"/>
              </a:spcBef>
              <a:spcAft>
                <a:spcPts val="0"/>
              </a:spcAft>
              <a:buSzPct val="25000"/>
            </a:pPr>
            <a:fld id="{00000000-1234-1234-1234-123412341234}" type="slidenum">
              <a:rPr lang="en-US" sz="1400" kern="0">
                <a:latin typeface="Times"/>
                <a:ea typeface="Times"/>
                <a:cs typeface="Times"/>
                <a:sym typeface="Time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buSzPct val="25000"/>
              </a:pPr>
              <a:t>‹#›</a:t>
            </a:fld>
            <a:endParaRPr lang="en-US" sz="1400" kern="0"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247" name="Shape 247"/>
          <p:cNvSpPr/>
          <p:nvPr/>
        </p:nvSpPr>
        <p:spPr>
          <a:xfrm>
            <a:off x="3513137" y="6553200"/>
            <a:ext cx="184626" cy="307758"/>
          </a:xfrm>
          <a:prstGeom prst="rect">
            <a:avLst/>
          </a:prstGeom>
          <a:noFill/>
          <a:ln>
            <a:noFill/>
          </a:ln>
        </p:spPr>
        <p:txBody>
          <a:bodyPr lIns="91400" tIns="45700" rIns="91400" bIns="45700" anchor="t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9E60A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9591" r:id="rId1"/>
    <p:sldLayoutId id="2147489592" r:id="rId2"/>
    <p:sldLayoutId id="2147489593" r:id="rId3"/>
    <p:sldLayoutId id="2147489594" r:id="rId4"/>
    <p:sldLayoutId id="2147489595" r:id="rId5"/>
    <p:sldLayoutId id="2147489596" r:id="rId6"/>
    <p:sldLayoutId id="2147489597" r:id="rId7"/>
    <p:sldLayoutId id="2147489598" r:id="rId8"/>
    <p:sldLayoutId id="2147489599" r:id="rId9"/>
    <p:sldLayoutId id="2147489600" r:id="rId10"/>
    <p:sldLayoutId id="2147489601" r:id="rId11"/>
    <p:sldLayoutId id="2147489602" r:id="rId12"/>
    <p:sldLayoutId id="2147489603" r:id="rId13"/>
    <p:sldLayoutId id="2147489604" r:id="rId14"/>
    <p:sldLayoutId id="2147489605" r:id="rId15"/>
    <p:sldLayoutId id="2147489606" r:id="rId1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0B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092200" y="52389"/>
            <a:ext cx="7594600" cy="6365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137082" tIns="0" rIns="164497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308100" y="1435100"/>
            <a:ext cx="7823200" cy="5257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45694" tIns="0" rIns="45694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82692" name="Text Box 4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8631245" y="6524625"/>
            <a:ext cx="312737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none" lIns="91388" tIns="45694" rIns="91388" bIns="45694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tx1"/>
                </a:solidFill>
                <a:latin typeface="Arial" pitchFamily="30" charset="0"/>
                <a:ea typeface="Arial" pitchFamily="30" charset="0"/>
                <a:cs typeface="Arial" pitchFamily="30" charset="0"/>
                <a:sym typeface="Arial" pitchFamily="30" charset="0"/>
              </a:defRPr>
            </a:lvl1pPr>
          </a:lstStyle>
          <a:p>
            <a:pPr>
              <a:defRPr/>
            </a:pPr>
            <a:endParaRPr lang="en-US"/>
          </a:p>
        </p:txBody>
      </p:sp>
      <p:pic>
        <p:nvPicPr>
          <p:cNvPr id="14341" name="Picture 5"/>
          <p:cNvPicPr>
            <a:picLocks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0" y="0"/>
            <a:ext cx="9144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82694" name="Rectangle 6"/>
          <p:cNvSpPr>
            <a:spLocks noChangeArrowheads="1"/>
          </p:cNvSpPr>
          <p:nvPr/>
        </p:nvSpPr>
        <p:spPr bwMode="auto">
          <a:xfrm>
            <a:off x="825500" y="6565903"/>
            <a:ext cx="939800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40616" bIns="0">
            <a:prstTxWarp prst="textNoShape">
              <a:avLst/>
            </a:prstTxWarp>
          </a:bodyPr>
          <a:lstStyle/>
          <a:p>
            <a:pPr marL="39666">
              <a:defRPr/>
            </a:pPr>
            <a:endParaRPr lang="en-US" sz="1000" dirty="0">
              <a:solidFill>
                <a:schemeClr val="tx1"/>
              </a:solidFill>
              <a:latin typeface="Palatino" pitchFamily="30" charset="0"/>
              <a:ea typeface="Palatino" pitchFamily="30" charset="0"/>
              <a:cs typeface="Palatino" pitchFamily="30" charset="0"/>
              <a:sym typeface="Palatino" pitchFamily="30" charset="0"/>
            </a:endParaRPr>
          </a:p>
        </p:txBody>
      </p:sp>
      <p:sp>
        <p:nvSpPr>
          <p:cNvPr id="882695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88" tIns="45694" rIns="91388" bIns="45694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solidFill>
                  <a:srgbClr val="00FF00"/>
                </a:solidFill>
                <a:latin typeface="Times" pitchFamily="30" charset="0"/>
                <a:ea typeface="Arial" pitchFamily="30" charset="0"/>
                <a:cs typeface="Arial" pitchFamily="30" charset="0"/>
                <a:sym typeface="Arial" pitchFamily="30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82696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324600"/>
            <a:ext cx="304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88" tIns="45694" rIns="91388" bIns="45694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chemeClr val="tx1"/>
                </a:solidFill>
                <a:latin typeface="Times" pitchFamily="30" charset="0"/>
                <a:ea typeface="Arial" pitchFamily="30" charset="0"/>
                <a:cs typeface="Arial" pitchFamily="30" charset="0"/>
                <a:sym typeface="Arial" pitchFamily="30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82697" name="Rectangle 9"/>
          <p:cNvSpPr>
            <a:spLocks noChangeArrowheads="1"/>
          </p:cNvSpPr>
          <p:nvPr/>
        </p:nvSpPr>
        <p:spPr bwMode="auto">
          <a:xfrm>
            <a:off x="6553200" y="6324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388" tIns="45694" rIns="91388" bIns="45694">
            <a:prstTxWarp prst="textNoShape">
              <a:avLst/>
            </a:prstTxWarp>
          </a:bodyPr>
          <a:lstStyle/>
          <a:p>
            <a:pPr algn="r" eaLnBrk="0" hangingPunct="0">
              <a:defRPr/>
            </a:pPr>
            <a:endParaRPr lang="en-US" sz="1400" dirty="0">
              <a:solidFill>
                <a:srgbClr val="00FF00"/>
              </a:solidFill>
              <a:latin typeface="Times" pitchFamily="30" charset="0"/>
              <a:ea typeface="Arial" pitchFamily="30" charset="0"/>
              <a:cs typeface="Arial" pitchFamily="30" charset="0"/>
              <a:sym typeface="Arial" pitchFamily="30" charset="0"/>
            </a:endParaRPr>
          </a:p>
          <a:p>
            <a:pPr algn="r" eaLnBrk="0" hangingPunct="0">
              <a:defRPr/>
            </a:pPr>
            <a:fld id="{64B83658-C05F-7940-BA55-C2F9828C8FE6}" type="slidenum">
              <a:rPr lang="en-US" sz="1400">
                <a:solidFill>
                  <a:srgbClr val="00FF00"/>
                </a:solidFill>
                <a:latin typeface="Times" pitchFamily="30" charset="0"/>
                <a:ea typeface="Arial" pitchFamily="30" charset="0"/>
                <a:cs typeface="Arial" pitchFamily="30" charset="0"/>
                <a:sym typeface="Arial" pitchFamily="30" charset="0"/>
              </a:rPr>
              <a:pPr algn="r" eaLnBrk="0" hangingPunct="0">
                <a:defRPr/>
              </a:pPr>
              <a:t>‹#›</a:t>
            </a:fld>
            <a:endParaRPr lang="en-US" sz="1400" dirty="0">
              <a:solidFill>
                <a:schemeClr val="tx1"/>
              </a:solidFill>
              <a:latin typeface="Times" pitchFamily="30" charset="0"/>
              <a:ea typeface="Arial" pitchFamily="30" charset="0"/>
              <a:cs typeface="Arial" pitchFamily="30" charset="0"/>
              <a:sym typeface="Arial" pitchFamily="30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655" r:id="rId1"/>
    <p:sldLayoutId id="2147486656" r:id="rId2"/>
    <p:sldLayoutId id="2147486657" r:id="rId3"/>
    <p:sldLayoutId id="2147486658" r:id="rId4"/>
    <p:sldLayoutId id="2147486659" r:id="rId5"/>
    <p:sldLayoutId id="2147486660" r:id="rId6"/>
    <p:sldLayoutId id="2147486661" r:id="rId7"/>
    <p:sldLayoutId id="2147486662" r:id="rId8"/>
    <p:sldLayoutId id="2147486663" r:id="rId9"/>
    <p:sldLayoutId id="2147486664" r:id="rId10"/>
    <p:sldLayoutId id="2147486665" r:id="rId11"/>
  </p:sldLayoutIdLst>
  <p:transition xmlns:p14="http://schemas.microsoft.com/office/powerpoint/2010/main"/>
  <p:hf hdr="0" ftr="0" dt="0"/>
  <p:txStyles>
    <p:titleStyle>
      <a:lvl1pPr marL="63477" indent="-38086"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F3FF1D"/>
          </a:solidFill>
          <a:latin typeface="+mj-lt"/>
          <a:ea typeface="+mj-ea"/>
          <a:cs typeface="+mj-cs"/>
        </a:defRPr>
      </a:lvl1pPr>
      <a:lvl2pPr marL="63477" indent="-38086"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F3FF1D"/>
          </a:solidFill>
          <a:latin typeface="Times New Roman" pitchFamily="30" charset="0"/>
          <a:ea typeface="Gill Sans" pitchFamily="30" charset="0"/>
          <a:cs typeface="Gill Sans" pitchFamily="30" charset="0"/>
        </a:defRPr>
      </a:lvl2pPr>
      <a:lvl3pPr marL="63477" indent="-38086"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F3FF1D"/>
          </a:solidFill>
          <a:latin typeface="Times New Roman" pitchFamily="30" charset="0"/>
          <a:ea typeface="Gill Sans" pitchFamily="30" charset="0"/>
          <a:cs typeface="Gill Sans" pitchFamily="30" charset="0"/>
        </a:defRPr>
      </a:lvl3pPr>
      <a:lvl4pPr marL="63477" indent="-38086"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F3FF1D"/>
          </a:solidFill>
          <a:latin typeface="Times New Roman" pitchFamily="30" charset="0"/>
          <a:ea typeface="Gill Sans" pitchFamily="30" charset="0"/>
          <a:cs typeface="Gill Sans" pitchFamily="30" charset="0"/>
        </a:defRPr>
      </a:lvl4pPr>
      <a:lvl5pPr marL="63477" indent="-38086"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F3FF1D"/>
          </a:solidFill>
          <a:latin typeface="Times New Roman" pitchFamily="30" charset="0"/>
          <a:ea typeface="Gill Sans" pitchFamily="30" charset="0"/>
          <a:cs typeface="Gill Sans" pitchFamily="30" charset="0"/>
        </a:defRPr>
      </a:lvl5pPr>
      <a:lvl6pPr marL="521996" indent="-39666" algn="ctr" rtl="0" fontAlgn="base">
        <a:spcBef>
          <a:spcPct val="0"/>
        </a:spcBef>
        <a:spcAft>
          <a:spcPct val="0"/>
        </a:spcAft>
        <a:defRPr sz="3600">
          <a:solidFill>
            <a:srgbClr val="F3FF1D"/>
          </a:solidFill>
          <a:latin typeface="Times New Roman" pitchFamily="30" charset="0"/>
          <a:ea typeface="Gill Sans" pitchFamily="30" charset="0"/>
          <a:cs typeface="Gill Sans" pitchFamily="30" charset="0"/>
        </a:defRPr>
      </a:lvl6pPr>
      <a:lvl7pPr marL="978935" indent="-39666" algn="ctr" rtl="0" fontAlgn="base">
        <a:spcBef>
          <a:spcPct val="0"/>
        </a:spcBef>
        <a:spcAft>
          <a:spcPct val="0"/>
        </a:spcAft>
        <a:defRPr sz="3600">
          <a:solidFill>
            <a:srgbClr val="F3FF1D"/>
          </a:solidFill>
          <a:latin typeface="Times New Roman" pitchFamily="30" charset="0"/>
          <a:ea typeface="Gill Sans" pitchFamily="30" charset="0"/>
          <a:cs typeface="Gill Sans" pitchFamily="30" charset="0"/>
        </a:defRPr>
      </a:lvl7pPr>
      <a:lvl8pPr marL="1435876" indent="-39666" algn="ctr" rtl="0" fontAlgn="base">
        <a:spcBef>
          <a:spcPct val="0"/>
        </a:spcBef>
        <a:spcAft>
          <a:spcPct val="0"/>
        </a:spcAft>
        <a:defRPr sz="3600">
          <a:solidFill>
            <a:srgbClr val="F3FF1D"/>
          </a:solidFill>
          <a:latin typeface="Times New Roman" pitchFamily="30" charset="0"/>
          <a:ea typeface="Gill Sans" pitchFamily="30" charset="0"/>
          <a:cs typeface="Gill Sans" pitchFamily="30" charset="0"/>
        </a:defRPr>
      </a:lvl8pPr>
      <a:lvl9pPr marL="1892817" indent="-39666" algn="ctr" rtl="0" fontAlgn="base">
        <a:spcBef>
          <a:spcPct val="0"/>
        </a:spcBef>
        <a:spcAft>
          <a:spcPct val="0"/>
        </a:spcAft>
        <a:defRPr sz="3600">
          <a:solidFill>
            <a:srgbClr val="F3FF1D"/>
          </a:solidFill>
          <a:latin typeface="Times New Roman" pitchFamily="30" charset="0"/>
          <a:ea typeface="Gill Sans" pitchFamily="30" charset="0"/>
          <a:cs typeface="Gill Sans" pitchFamily="30" charset="0"/>
        </a:defRPr>
      </a:lvl9pPr>
    </p:titleStyle>
    <p:bodyStyle>
      <a:lvl1pPr marL="380866" indent="-341191" algn="l" rtl="0" eaLnBrk="0" fontAlgn="base" hangingPunct="0">
        <a:spcBef>
          <a:spcPts val="600"/>
        </a:spcBef>
        <a:spcAft>
          <a:spcPct val="0"/>
        </a:spcAft>
        <a:buSzPct val="100000"/>
        <a:buFont typeface="Lucida Grande" pitchFamily="27" charset="0"/>
        <a:buChar char="•"/>
        <a:defRPr sz="2000">
          <a:solidFill>
            <a:schemeClr val="bg1"/>
          </a:solidFill>
          <a:latin typeface="+mn-lt"/>
          <a:ea typeface="+mn-ea"/>
          <a:cs typeface="+mn-cs"/>
        </a:defRPr>
      </a:lvl1pPr>
      <a:lvl2pPr marL="734747" indent="-284064" algn="l" rtl="0" eaLnBrk="0" fontAlgn="base" hangingPunct="0">
        <a:spcBef>
          <a:spcPts val="500"/>
        </a:spcBef>
        <a:spcAft>
          <a:spcPct val="0"/>
        </a:spcAft>
        <a:buSzPct val="100000"/>
        <a:buFont typeface="Lucida Grande" pitchFamily="27" charset="0"/>
        <a:buChar char="–"/>
        <a:defRPr sz="2000">
          <a:solidFill>
            <a:schemeClr val="bg1"/>
          </a:solidFill>
          <a:latin typeface="+mn-lt"/>
          <a:ea typeface="+mn-ea"/>
          <a:cs typeface="+mn-cs"/>
        </a:defRPr>
      </a:lvl2pPr>
      <a:lvl3pPr marL="1134657" indent="-226930" algn="l" rtl="0" eaLnBrk="0" fontAlgn="base" hangingPunct="0">
        <a:spcBef>
          <a:spcPts val="400"/>
        </a:spcBef>
        <a:spcAft>
          <a:spcPct val="0"/>
        </a:spcAft>
        <a:buSzPct val="100000"/>
        <a:buFont typeface="Lucida Grande" pitchFamily="27" charset="0"/>
        <a:buChar char="•"/>
        <a:defRPr sz="2000">
          <a:solidFill>
            <a:schemeClr val="bg1"/>
          </a:solidFill>
          <a:latin typeface="+mn-lt"/>
          <a:ea typeface="+mn-ea"/>
          <a:cs typeface="+mn-cs"/>
        </a:defRPr>
      </a:lvl3pPr>
      <a:lvl4pPr marL="1593280" indent="-228517" algn="l" rtl="0" eaLnBrk="0" fontAlgn="base" hangingPunct="0">
        <a:spcBef>
          <a:spcPts val="400"/>
        </a:spcBef>
        <a:spcAft>
          <a:spcPct val="0"/>
        </a:spcAft>
        <a:buSzPct val="100000"/>
        <a:buFont typeface="Lucida Grande" pitchFamily="27" charset="0"/>
        <a:buChar char="–"/>
        <a:defRPr sz="2000">
          <a:solidFill>
            <a:schemeClr val="bg1"/>
          </a:solidFill>
          <a:latin typeface="+mn-lt"/>
          <a:ea typeface="+mn-ea"/>
          <a:cs typeface="+mn-cs"/>
        </a:defRPr>
      </a:lvl4pPr>
      <a:lvl5pPr marL="2051903" indent="-230104" algn="l" rtl="0" eaLnBrk="0" fontAlgn="base" hangingPunct="0">
        <a:spcBef>
          <a:spcPts val="300"/>
        </a:spcBef>
        <a:spcAft>
          <a:spcPct val="0"/>
        </a:spcAft>
        <a:buSzPct val="100000"/>
        <a:buFont typeface="Lucida Grande" pitchFamily="27" charset="0"/>
        <a:buChar char="»"/>
        <a:defRPr sz="2000">
          <a:solidFill>
            <a:schemeClr val="bg1"/>
          </a:solidFill>
          <a:latin typeface="+mn-lt"/>
          <a:ea typeface="+mn-ea"/>
          <a:cs typeface="+mn-cs"/>
        </a:defRPr>
      </a:lvl5pPr>
      <a:lvl6pPr marL="2510007" indent="-231643" algn="l" rtl="0" fontAlgn="base">
        <a:spcBef>
          <a:spcPts val="300"/>
        </a:spcBef>
        <a:spcAft>
          <a:spcPct val="0"/>
        </a:spcAft>
        <a:buSzPct val="100000"/>
        <a:buFont typeface="Lucida Grande" pitchFamily="30" charset="0"/>
        <a:buChar char="»"/>
        <a:defRPr sz="2000">
          <a:solidFill>
            <a:schemeClr val="bg1"/>
          </a:solidFill>
          <a:latin typeface="+mn-lt"/>
          <a:ea typeface="+mn-ea"/>
          <a:cs typeface="+mn-cs"/>
        </a:defRPr>
      </a:lvl6pPr>
      <a:lvl7pPr marL="2966945" indent="-231643" algn="l" rtl="0" fontAlgn="base">
        <a:spcBef>
          <a:spcPts val="300"/>
        </a:spcBef>
        <a:spcAft>
          <a:spcPct val="0"/>
        </a:spcAft>
        <a:buSzPct val="100000"/>
        <a:buFont typeface="Lucida Grande" pitchFamily="30" charset="0"/>
        <a:buChar char="»"/>
        <a:defRPr sz="2000">
          <a:solidFill>
            <a:schemeClr val="bg1"/>
          </a:solidFill>
          <a:latin typeface="+mn-lt"/>
          <a:ea typeface="+mn-ea"/>
          <a:cs typeface="+mn-cs"/>
        </a:defRPr>
      </a:lvl7pPr>
      <a:lvl8pPr marL="3423890" indent="-231643" algn="l" rtl="0" fontAlgn="base">
        <a:spcBef>
          <a:spcPts val="300"/>
        </a:spcBef>
        <a:spcAft>
          <a:spcPct val="0"/>
        </a:spcAft>
        <a:buSzPct val="100000"/>
        <a:buFont typeface="Lucida Grande" pitchFamily="30" charset="0"/>
        <a:buChar char="»"/>
        <a:defRPr sz="2000">
          <a:solidFill>
            <a:schemeClr val="bg1"/>
          </a:solidFill>
          <a:latin typeface="+mn-lt"/>
          <a:ea typeface="+mn-ea"/>
          <a:cs typeface="+mn-cs"/>
        </a:defRPr>
      </a:lvl8pPr>
      <a:lvl9pPr marL="3880827" indent="-231643" algn="l" rtl="0" fontAlgn="base">
        <a:spcBef>
          <a:spcPts val="300"/>
        </a:spcBef>
        <a:spcAft>
          <a:spcPct val="0"/>
        </a:spcAft>
        <a:buSzPct val="100000"/>
        <a:buFont typeface="Lucida Grande" pitchFamily="30" charset="0"/>
        <a:buChar char="»"/>
        <a:defRPr sz="2000">
          <a:solidFill>
            <a:schemeClr val="bg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69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40" algn="l" defTabSz="4569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881" algn="l" defTabSz="4569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826" algn="l" defTabSz="4569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766" algn="l" defTabSz="4569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707" algn="l" defTabSz="4569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648" algn="l" defTabSz="4569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590" algn="l" defTabSz="4569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532" algn="l" defTabSz="4569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F3B3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290" name="Rectangle 2"/>
          <p:cNvSpPr>
            <a:spLocks noChangeArrowheads="1"/>
          </p:cNvSpPr>
          <p:nvPr/>
        </p:nvSpPr>
        <p:spPr bwMode="auto">
          <a:xfrm>
            <a:off x="825500" y="6565903"/>
            <a:ext cx="939800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40616" bIns="0">
            <a:prstTxWarp prst="textNoShape">
              <a:avLst/>
            </a:prstTxWarp>
          </a:bodyPr>
          <a:lstStyle/>
          <a:p>
            <a:pPr marL="39666">
              <a:defRPr/>
            </a:pPr>
            <a:endParaRPr lang="en-US" sz="1000" dirty="0">
              <a:solidFill>
                <a:schemeClr val="tx1"/>
              </a:solidFill>
              <a:latin typeface="Palatino" pitchFamily="30" charset="0"/>
              <a:ea typeface="Palatino" pitchFamily="30" charset="0"/>
              <a:cs typeface="Palatino" pitchFamily="30" charset="0"/>
              <a:sym typeface="Palatino" pitchFamily="30" charset="0"/>
            </a:endParaRPr>
          </a:p>
        </p:txBody>
      </p:sp>
      <p:sp>
        <p:nvSpPr>
          <p:cNvPr id="652291" name="Rectangle 3"/>
          <p:cNvSpPr>
            <a:spLocks/>
          </p:cNvSpPr>
          <p:nvPr userDrawn="1"/>
        </p:nvSpPr>
        <p:spPr bwMode="auto">
          <a:xfrm>
            <a:off x="8458205" y="6400805"/>
            <a:ext cx="184561" cy="29233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388" tIns="45694" rIns="91388" bIns="45694">
            <a:prstTxWarp prst="textNoShape">
              <a:avLst/>
            </a:prstTxWarp>
            <a:spAutoFit/>
          </a:bodyPr>
          <a:lstStyle/>
          <a:p>
            <a:pPr>
              <a:defRPr/>
            </a:pPr>
            <a:endParaRPr lang="en-US" sz="1300" dirty="0">
              <a:solidFill>
                <a:srgbClr val="09E60A"/>
              </a:solidFill>
              <a:latin typeface="Times New Roman" pitchFamily="30" charset="0"/>
              <a:ea typeface="Osaka" pitchFamily="30" charset="-128"/>
              <a:cs typeface="Osaka" pitchFamily="30" charset="-128"/>
              <a:sym typeface="Arial" pitchFamily="30" charset="0"/>
            </a:endParaRPr>
          </a:p>
        </p:txBody>
      </p:sp>
      <p:sp>
        <p:nvSpPr>
          <p:cNvPr id="652292" name="Rectangle 4"/>
          <p:cNvSpPr>
            <a:spLocks noChangeArrowheads="1"/>
          </p:cNvSpPr>
          <p:nvPr/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388" tIns="45694" rIns="91388" bIns="45694" anchor="ctr">
            <a:prstTxWarp prst="textNoShape">
              <a:avLst/>
            </a:prstTxWarp>
          </a:bodyPr>
          <a:lstStyle/>
          <a:p>
            <a:pPr marL="65051" indent="-39666" algn="ctr">
              <a:defRPr/>
            </a:pPr>
            <a:endParaRPr lang="en-US" sz="3600" dirty="0">
              <a:solidFill>
                <a:srgbClr val="F3FF1D"/>
              </a:solidFill>
              <a:latin typeface="Times New Roman" pitchFamily="30" charset="0"/>
              <a:ea typeface="Gill Sans" pitchFamily="30" charset="0"/>
              <a:cs typeface="Gill Sans" pitchFamily="30" charset="0"/>
              <a:sym typeface="Arial" pitchFamily="30" charset="0"/>
            </a:endParaRPr>
          </a:p>
        </p:txBody>
      </p:sp>
      <p:sp>
        <p:nvSpPr>
          <p:cNvPr id="652293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324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88" tIns="45694" rIns="91388" bIns="45694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chemeClr val="tx1"/>
                </a:solidFill>
                <a:latin typeface="Times" pitchFamily="30" charset="0"/>
                <a:ea typeface="Arial" pitchFamily="30" charset="0"/>
                <a:cs typeface="Arial" pitchFamily="30" charset="0"/>
                <a:sym typeface="Arial" pitchFamily="30" charset="0"/>
              </a:defRPr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fld id="{174861FE-70C4-A34E-8B7A-7388F04E0F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52295" name="Rectangle 7"/>
          <p:cNvSpPr>
            <a:spLocks/>
          </p:cNvSpPr>
          <p:nvPr userDrawn="1"/>
        </p:nvSpPr>
        <p:spPr bwMode="auto">
          <a:xfrm>
            <a:off x="3505212" y="6553200"/>
            <a:ext cx="184561" cy="3077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388" tIns="45694" rIns="91388" bIns="45694">
            <a:prstTxWarp prst="textNoShape">
              <a:avLst/>
            </a:prstTxWarp>
            <a:spAutoFit/>
          </a:bodyPr>
          <a:lstStyle/>
          <a:p>
            <a:pPr>
              <a:defRPr/>
            </a:pPr>
            <a:endParaRPr lang="en-US" sz="1400" dirty="0">
              <a:solidFill>
                <a:srgbClr val="09E60A"/>
              </a:solidFill>
              <a:latin typeface="Times New Roman" pitchFamily="30" charset="0"/>
              <a:ea typeface="Arial" pitchFamily="30" charset="0"/>
              <a:cs typeface="Arial" pitchFamily="30" charset="0"/>
              <a:sym typeface="Arial" pitchFamily="30" charset="0"/>
            </a:endParaRPr>
          </a:p>
        </p:txBody>
      </p:sp>
      <p:sp>
        <p:nvSpPr>
          <p:cNvPr id="39943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671525" y="568327"/>
            <a:ext cx="7805737" cy="1144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678" r:id="rId1"/>
    <p:sldLayoutId id="2147486679" r:id="rId2"/>
    <p:sldLayoutId id="2147486680" r:id="rId3"/>
    <p:sldLayoutId id="2147486681" r:id="rId4"/>
    <p:sldLayoutId id="2147486682" r:id="rId5"/>
    <p:sldLayoutId id="2147486683" r:id="rId6"/>
    <p:sldLayoutId id="2147486684" r:id="rId7"/>
    <p:sldLayoutId id="2147486685" r:id="rId8"/>
    <p:sldLayoutId id="2147486686" r:id="rId9"/>
    <p:sldLayoutId id="2147486687" r:id="rId10"/>
    <p:sldLayoutId id="2147486688" r:id="rId11"/>
    <p:sldLayoutId id="2147486689" r:id="rId12"/>
  </p:sldLayoutIdLst>
  <p:transition xmlns:p14="http://schemas.microsoft.com/office/powerpoint/2010/main"/>
  <p:hf hdr="0" ftr="0" dt="0"/>
  <p:txStyles>
    <p:titleStyle>
      <a:lvl1pPr marL="63477" indent="-38086"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F3FF1D"/>
          </a:solidFill>
          <a:latin typeface="+mj-lt"/>
          <a:ea typeface="+mj-ea"/>
          <a:cs typeface="+mj-cs"/>
        </a:defRPr>
      </a:lvl1pPr>
      <a:lvl2pPr marL="63477" indent="-38086"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F3FF1D"/>
          </a:solidFill>
          <a:latin typeface="Times New Roman" pitchFamily="30" charset="0"/>
          <a:ea typeface="Gill Sans" pitchFamily="30" charset="0"/>
          <a:cs typeface="Gill Sans" pitchFamily="30" charset="0"/>
        </a:defRPr>
      </a:lvl2pPr>
      <a:lvl3pPr marL="63477" indent="-38086"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F3FF1D"/>
          </a:solidFill>
          <a:latin typeface="Times New Roman" pitchFamily="30" charset="0"/>
          <a:ea typeface="Gill Sans" pitchFamily="30" charset="0"/>
          <a:cs typeface="Gill Sans" pitchFamily="30" charset="0"/>
        </a:defRPr>
      </a:lvl3pPr>
      <a:lvl4pPr marL="63477" indent="-38086"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F3FF1D"/>
          </a:solidFill>
          <a:latin typeface="Times New Roman" pitchFamily="30" charset="0"/>
          <a:ea typeface="Gill Sans" pitchFamily="30" charset="0"/>
          <a:cs typeface="Gill Sans" pitchFamily="30" charset="0"/>
        </a:defRPr>
      </a:lvl4pPr>
      <a:lvl5pPr marL="63477" indent="-38086"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F3FF1D"/>
          </a:solidFill>
          <a:latin typeface="Times New Roman" pitchFamily="30" charset="0"/>
          <a:ea typeface="Gill Sans" pitchFamily="30" charset="0"/>
          <a:cs typeface="Gill Sans" pitchFamily="30" charset="0"/>
        </a:defRPr>
      </a:lvl5pPr>
      <a:lvl6pPr marL="521996" indent="-39666" algn="ctr" rtl="0" fontAlgn="base">
        <a:spcBef>
          <a:spcPct val="0"/>
        </a:spcBef>
        <a:spcAft>
          <a:spcPct val="0"/>
        </a:spcAft>
        <a:defRPr sz="3600">
          <a:solidFill>
            <a:srgbClr val="F3FF1D"/>
          </a:solidFill>
          <a:latin typeface="Times New Roman" pitchFamily="30" charset="0"/>
          <a:ea typeface="Gill Sans" pitchFamily="30" charset="0"/>
          <a:cs typeface="Gill Sans" pitchFamily="30" charset="0"/>
        </a:defRPr>
      </a:lvl6pPr>
      <a:lvl7pPr marL="978935" indent="-39666" algn="ctr" rtl="0" fontAlgn="base">
        <a:spcBef>
          <a:spcPct val="0"/>
        </a:spcBef>
        <a:spcAft>
          <a:spcPct val="0"/>
        </a:spcAft>
        <a:defRPr sz="3600">
          <a:solidFill>
            <a:srgbClr val="F3FF1D"/>
          </a:solidFill>
          <a:latin typeface="Times New Roman" pitchFamily="30" charset="0"/>
          <a:ea typeface="Gill Sans" pitchFamily="30" charset="0"/>
          <a:cs typeface="Gill Sans" pitchFamily="30" charset="0"/>
        </a:defRPr>
      </a:lvl7pPr>
      <a:lvl8pPr marL="1435876" indent="-39666" algn="ctr" rtl="0" fontAlgn="base">
        <a:spcBef>
          <a:spcPct val="0"/>
        </a:spcBef>
        <a:spcAft>
          <a:spcPct val="0"/>
        </a:spcAft>
        <a:defRPr sz="3600">
          <a:solidFill>
            <a:srgbClr val="F3FF1D"/>
          </a:solidFill>
          <a:latin typeface="Times New Roman" pitchFamily="30" charset="0"/>
          <a:ea typeface="Gill Sans" pitchFamily="30" charset="0"/>
          <a:cs typeface="Gill Sans" pitchFamily="30" charset="0"/>
        </a:defRPr>
      </a:lvl8pPr>
      <a:lvl9pPr marL="1892817" indent="-39666" algn="ctr" rtl="0" fontAlgn="base">
        <a:spcBef>
          <a:spcPct val="0"/>
        </a:spcBef>
        <a:spcAft>
          <a:spcPct val="0"/>
        </a:spcAft>
        <a:defRPr sz="3600">
          <a:solidFill>
            <a:srgbClr val="F3FF1D"/>
          </a:solidFill>
          <a:latin typeface="Times New Roman" pitchFamily="30" charset="0"/>
          <a:ea typeface="Gill Sans" pitchFamily="30" charset="0"/>
          <a:cs typeface="Gill Sans" pitchFamily="30" charset="0"/>
        </a:defRPr>
      </a:lvl9pPr>
    </p:titleStyle>
    <p:bodyStyle>
      <a:lvl1pPr marL="380866" indent="-341191" algn="l" rtl="0" eaLnBrk="0" fontAlgn="base" hangingPunct="0">
        <a:spcBef>
          <a:spcPts val="600"/>
        </a:spcBef>
        <a:spcAft>
          <a:spcPct val="0"/>
        </a:spcAft>
        <a:buClr>
          <a:srgbClr val="DCE502"/>
        </a:buClr>
        <a:buSzPct val="60000"/>
        <a:buFont typeface="Wingdings" pitchFamily="27" charset="2"/>
        <a:buChar char="n"/>
        <a:defRPr sz="2800">
          <a:solidFill>
            <a:schemeClr val="accent1"/>
          </a:solidFill>
          <a:latin typeface="+mn-lt"/>
          <a:ea typeface="+mn-ea"/>
          <a:cs typeface="+mn-cs"/>
          <a:sym typeface="Times New Roman" pitchFamily="27" charset="0"/>
        </a:defRPr>
      </a:lvl1pPr>
      <a:lvl2pPr marL="736336" indent="-285647" algn="l" rtl="0" eaLnBrk="0" fontAlgn="base" hangingPunct="0">
        <a:spcBef>
          <a:spcPts val="500"/>
        </a:spcBef>
        <a:spcAft>
          <a:spcPct val="0"/>
        </a:spcAft>
        <a:buSzPct val="55000"/>
        <a:buFont typeface="Wingdings" pitchFamily="27" charset="2"/>
        <a:buChar char="n"/>
        <a:defRPr sz="2400">
          <a:solidFill>
            <a:schemeClr val="accent1"/>
          </a:solidFill>
          <a:latin typeface="+mn-lt"/>
          <a:ea typeface="+mn-ea"/>
          <a:cs typeface="+mn-cs"/>
          <a:sym typeface="Times New Roman" pitchFamily="27" charset="0"/>
        </a:defRPr>
      </a:lvl2pPr>
      <a:lvl3pPr marL="1139419" indent="-231691" algn="l" rtl="0" eaLnBrk="0" fontAlgn="base" hangingPunct="0">
        <a:spcBef>
          <a:spcPts val="400"/>
        </a:spcBef>
        <a:spcAft>
          <a:spcPct val="0"/>
        </a:spcAft>
        <a:buSzPct val="50000"/>
        <a:buFont typeface="Wingdings" pitchFamily="27" charset="2"/>
        <a:buChar char="n"/>
        <a:defRPr>
          <a:solidFill>
            <a:schemeClr val="accent1"/>
          </a:solidFill>
          <a:latin typeface="+mn-lt"/>
          <a:ea typeface="+mn-ea"/>
          <a:cs typeface="+mn-cs"/>
          <a:sym typeface="Times New Roman" pitchFamily="27" charset="0"/>
        </a:defRPr>
      </a:lvl3pPr>
      <a:lvl4pPr marL="1582171" indent="-217411" algn="l" rtl="0" eaLnBrk="0" fontAlgn="base" hangingPunct="0">
        <a:spcBef>
          <a:spcPts val="300"/>
        </a:spcBef>
        <a:spcAft>
          <a:spcPct val="0"/>
        </a:spcAft>
        <a:buSzPct val="55000"/>
        <a:buFont typeface="Wingdings" pitchFamily="27" charset="2"/>
        <a:buChar char="n"/>
        <a:defRPr sz="1400">
          <a:solidFill>
            <a:schemeClr val="accent1"/>
          </a:solidFill>
          <a:latin typeface="+mn-lt"/>
          <a:ea typeface="+mn-ea"/>
          <a:cs typeface="+mn-cs"/>
          <a:sym typeface="Times New Roman" pitchFamily="27" charset="0"/>
        </a:defRPr>
      </a:lvl4pPr>
      <a:lvl5pPr marL="2045553" indent="-223755" algn="l" rtl="0" eaLnBrk="0" fontAlgn="base" hangingPunct="0">
        <a:spcBef>
          <a:spcPts val="300"/>
        </a:spcBef>
        <a:spcAft>
          <a:spcPct val="0"/>
        </a:spcAft>
        <a:buSzPct val="50000"/>
        <a:buFont typeface="Wingdings" pitchFamily="27" charset="2"/>
        <a:buChar char="n"/>
        <a:defRPr sz="1400">
          <a:solidFill>
            <a:schemeClr val="accent1"/>
          </a:solidFill>
          <a:latin typeface="+mn-lt"/>
          <a:ea typeface="+mn-ea"/>
          <a:cs typeface="+mn-cs"/>
          <a:sym typeface="Times New Roman" pitchFamily="27" charset="0"/>
        </a:defRPr>
      </a:lvl5pPr>
      <a:lvl6pPr marL="2503660" indent="-225296" algn="l" rtl="0" fontAlgn="base">
        <a:spcBef>
          <a:spcPts val="300"/>
        </a:spcBef>
        <a:spcAft>
          <a:spcPct val="0"/>
        </a:spcAft>
        <a:buSzPct val="50000"/>
        <a:buFont typeface="Wingdings" pitchFamily="30" charset="2"/>
        <a:buChar char="n"/>
        <a:defRPr sz="1400">
          <a:solidFill>
            <a:schemeClr val="accent1"/>
          </a:solidFill>
          <a:latin typeface="+mn-lt"/>
          <a:ea typeface="+mn-ea"/>
          <a:cs typeface="+mn-cs"/>
          <a:sym typeface="Times New Roman" pitchFamily="30" charset="0"/>
        </a:defRPr>
      </a:lvl6pPr>
      <a:lvl7pPr marL="2960599" indent="-225296" algn="l" rtl="0" fontAlgn="base">
        <a:spcBef>
          <a:spcPts val="300"/>
        </a:spcBef>
        <a:spcAft>
          <a:spcPct val="0"/>
        </a:spcAft>
        <a:buSzPct val="50000"/>
        <a:buFont typeface="Wingdings" pitchFamily="30" charset="2"/>
        <a:buChar char="n"/>
        <a:defRPr sz="1400">
          <a:solidFill>
            <a:schemeClr val="accent1"/>
          </a:solidFill>
          <a:latin typeface="+mn-lt"/>
          <a:ea typeface="+mn-ea"/>
          <a:cs typeface="+mn-cs"/>
          <a:sym typeface="Times New Roman" pitchFamily="30" charset="0"/>
        </a:defRPr>
      </a:lvl7pPr>
      <a:lvl8pPr marL="3417541" indent="-225296" algn="l" rtl="0" fontAlgn="base">
        <a:spcBef>
          <a:spcPts val="300"/>
        </a:spcBef>
        <a:spcAft>
          <a:spcPct val="0"/>
        </a:spcAft>
        <a:buSzPct val="50000"/>
        <a:buFont typeface="Wingdings" pitchFamily="30" charset="2"/>
        <a:buChar char="n"/>
        <a:defRPr sz="1400">
          <a:solidFill>
            <a:schemeClr val="accent1"/>
          </a:solidFill>
          <a:latin typeface="+mn-lt"/>
          <a:ea typeface="+mn-ea"/>
          <a:cs typeface="+mn-cs"/>
          <a:sym typeface="Times New Roman" pitchFamily="30" charset="0"/>
        </a:defRPr>
      </a:lvl8pPr>
      <a:lvl9pPr marL="3874482" indent="-225296" algn="l" rtl="0" fontAlgn="base">
        <a:spcBef>
          <a:spcPts val="300"/>
        </a:spcBef>
        <a:spcAft>
          <a:spcPct val="0"/>
        </a:spcAft>
        <a:buSzPct val="50000"/>
        <a:buFont typeface="Wingdings" pitchFamily="30" charset="2"/>
        <a:buChar char="n"/>
        <a:defRPr sz="1400">
          <a:solidFill>
            <a:schemeClr val="accent1"/>
          </a:solidFill>
          <a:latin typeface="+mn-lt"/>
          <a:ea typeface="+mn-ea"/>
          <a:cs typeface="+mn-cs"/>
          <a:sym typeface="Times New Roman" pitchFamily="30" charset="0"/>
        </a:defRPr>
      </a:lvl9pPr>
    </p:bodyStyle>
    <p:otherStyle>
      <a:defPPr>
        <a:defRPr lang="en-US"/>
      </a:defPPr>
      <a:lvl1pPr marL="0" algn="l" defTabSz="4569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40" algn="l" defTabSz="4569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881" algn="l" defTabSz="4569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826" algn="l" defTabSz="4569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766" algn="l" defTabSz="4569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707" algn="l" defTabSz="4569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648" algn="l" defTabSz="4569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590" algn="l" defTabSz="4569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532" algn="l" defTabSz="4569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3F3B3D"/>
            </a:gs>
            <a:gs pos="100000">
              <a:srgbClr val="38343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07" tIns="45704" rIns="91407" bIns="4570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699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07" tIns="45704" rIns="91407" bIns="4570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29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324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07" tIns="45704" rIns="91407" bIns="45704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chemeClr val="tx1"/>
                </a:solidFill>
                <a:latin typeface="Times" pitchFamily="30" charset="0"/>
                <a:ea typeface="Arial" pitchFamily="30" charset="0"/>
                <a:cs typeface="Arial" pitchFamily="30" charset="0"/>
                <a:sym typeface="Arial" pitchFamily="30" charset="0"/>
              </a:defRPr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fld id="{4F5E33B8-D56F-0946-8F90-9B98D495CA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82959" name="Rectangle 15"/>
          <p:cNvSpPr>
            <a:spLocks/>
          </p:cNvSpPr>
          <p:nvPr userDrawn="1"/>
        </p:nvSpPr>
        <p:spPr bwMode="auto">
          <a:xfrm>
            <a:off x="3513146" y="6553208"/>
            <a:ext cx="184599" cy="30774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07" tIns="45704" rIns="91407" bIns="45704">
            <a:prstTxWarp prst="textNoShape">
              <a:avLst/>
            </a:prstTxWarp>
            <a:spAutoFit/>
          </a:bodyPr>
          <a:lstStyle/>
          <a:p>
            <a:pPr>
              <a:defRPr/>
            </a:pPr>
            <a:endParaRPr lang="en-US" sz="1400" dirty="0">
              <a:solidFill>
                <a:srgbClr val="09E60A"/>
              </a:solidFill>
              <a:latin typeface="Times New Roman" pitchFamily="30" charset="0"/>
              <a:ea typeface="Arial" pitchFamily="30" charset="0"/>
              <a:cs typeface="Arial" pitchFamily="30" charset="0"/>
              <a:sym typeface="Arial" pitchFamily="30" charset="0"/>
            </a:endParaRPr>
          </a:p>
        </p:txBody>
      </p:sp>
      <p:pic>
        <p:nvPicPr>
          <p:cNvPr id="169990" name="Picture 18" descr="DES-Logo-cropped"/>
          <p:cNvPicPr>
            <a:picLocks noChangeAspect="1" noChangeArrowheads="1"/>
          </p:cNvPicPr>
          <p:nvPr userDrawn="1"/>
        </p:nvPicPr>
        <p:blipFill>
          <a:blip r:embed="rId14"/>
          <a:srcRect/>
          <a:stretch>
            <a:fillRect/>
          </a:stretch>
        </p:blipFill>
        <p:spPr bwMode="auto">
          <a:xfrm>
            <a:off x="0" y="0"/>
            <a:ext cx="839788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6789" r:id="rId1"/>
    <p:sldLayoutId id="2147486790" r:id="rId2"/>
    <p:sldLayoutId id="2147486791" r:id="rId3"/>
    <p:sldLayoutId id="2147486792" r:id="rId4"/>
    <p:sldLayoutId id="2147486793" r:id="rId5"/>
    <p:sldLayoutId id="2147486794" r:id="rId6"/>
    <p:sldLayoutId id="2147486795" r:id="rId7"/>
    <p:sldLayoutId id="2147486796" r:id="rId8"/>
    <p:sldLayoutId id="2147486797" r:id="rId9"/>
    <p:sldLayoutId id="2147486798" r:id="rId10"/>
    <p:sldLayoutId id="2147486799" r:id="rId11"/>
    <p:sldLayoutId id="2147486800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+mj-lt"/>
          <a:ea typeface="ＭＳ Ｐゴシック" pitchFamily="30" charset="-128"/>
          <a:cs typeface="ＭＳ Ｐゴシック" pitchFamily="30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charset="0"/>
          <a:ea typeface="ＭＳ Ｐゴシック" pitchFamily="30" charset="-128"/>
          <a:cs typeface="ＭＳ Ｐゴシック" pitchFamily="3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charset="0"/>
          <a:ea typeface="ＭＳ Ｐゴシック" pitchFamily="30" charset="-128"/>
          <a:cs typeface="ＭＳ Ｐゴシック" pitchFamily="3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charset="0"/>
          <a:ea typeface="ＭＳ Ｐゴシック" pitchFamily="30" charset="-128"/>
          <a:cs typeface="ＭＳ Ｐゴシック" pitchFamily="3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charset="0"/>
          <a:ea typeface="ＭＳ Ｐゴシック" pitchFamily="30" charset="-128"/>
          <a:cs typeface="ＭＳ Ｐゴシック" pitchFamily="30" charset="-128"/>
        </a:defRPr>
      </a:lvl5pPr>
      <a:lvl6pPr marL="457035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charset="0"/>
        </a:defRPr>
      </a:lvl6pPr>
      <a:lvl7pPr marL="914071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charset="0"/>
        </a:defRPr>
      </a:lvl7pPr>
      <a:lvl8pPr marL="1371110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charset="0"/>
        </a:defRPr>
      </a:lvl8pPr>
      <a:lvl9pPr marL="1828146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" charset="0"/>
        </a:defRPr>
      </a:lvl9pPr>
    </p:titleStyle>
    <p:bodyStyle>
      <a:lvl1pPr marL="342778" indent="-342778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bg1"/>
          </a:solidFill>
          <a:latin typeface="+mn-lt"/>
          <a:ea typeface="ＭＳ Ｐゴシック" pitchFamily="30" charset="-128"/>
          <a:cs typeface="ＭＳ Ｐゴシック" pitchFamily="30" charset="-128"/>
        </a:defRPr>
      </a:lvl1pPr>
      <a:lvl2pPr marL="742684" indent="-285647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bg1"/>
          </a:solidFill>
          <a:latin typeface="+mn-lt"/>
          <a:ea typeface="ＭＳ Ｐゴシック" charset="-128"/>
        </a:defRPr>
      </a:lvl2pPr>
      <a:lvl3pPr marL="1142589" indent="-228517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  <a:ea typeface="ＭＳ Ｐゴシック" charset="-128"/>
        </a:defRPr>
      </a:lvl3pPr>
      <a:lvl4pPr marL="1599626" indent="-228517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+mn-lt"/>
          <a:ea typeface="ＭＳ Ｐゴシック" charset="-128"/>
        </a:defRPr>
      </a:lvl4pPr>
      <a:lvl5pPr marL="2056665" indent="-228517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ＭＳ Ｐゴシック" charset="-128"/>
        </a:defRPr>
      </a:lvl5pPr>
      <a:lvl6pPr marL="2513701" indent="-22851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ＭＳ Ｐゴシック" charset="-128"/>
        </a:defRPr>
      </a:lvl6pPr>
      <a:lvl7pPr marL="2970736" indent="-22851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ＭＳ Ｐゴシック" charset="-128"/>
        </a:defRPr>
      </a:lvl7pPr>
      <a:lvl8pPr marL="3427774" indent="-22851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ＭＳ Ｐゴシック" charset="-128"/>
        </a:defRPr>
      </a:lvl8pPr>
      <a:lvl9pPr marL="3884807" indent="-22851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03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35" algn="l" defTabSz="45703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71" algn="l" defTabSz="45703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10" algn="l" defTabSz="45703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46" algn="l" defTabSz="45703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181" algn="l" defTabSz="45703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219" algn="l" defTabSz="45703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252" algn="l" defTabSz="45703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291" algn="l" defTabSz="45703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219200" y="76200"/>
            <a:ext cx="5867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98" tIns="45649" rIns="91298" bIns="4564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832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9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98" tIns="45649" rIns="91298" bIns="4564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468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98" tIns="45649" rIns="91298" bIns="45649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  <a:latin typeface="Arial" pitchFamily="30" charset="0"/>
                <a:ea typeface="Arial" pitchFamily="30" charset="0"/>
                <a:cs typeface="Arial" pitchFamily="30" charset="0"/>
                <a:sym typeface="Arial" pitchFamily="30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468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33401" y="5638801"/>
            <a:ext cx="80772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98" tIns="45649" rIns="91298" bIns="45649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tx1"/>
                </a:solidFill>
                <a:latin typeface="Arial" pitchFamily="30" charset="0"/>
                <a:ea typeface="Arial" pitchFamily="30" charset="0"/>
                <a:cs typeface="Arial" pitchFamily="30" charset="0"/>
                <a:sym typeface="Arial" pitchFamily="30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468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05601" y="6305553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98" tIns="45649" rIns="91298" bIns="45649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  <a:latin typeface="Arial" pitchFamily="30" charset="0"/>
                <a:ea typeface="Arial" pitchFamily="30" charset="0"/>
                <a:cs typeface="Arial" pitchFamily="30" charset="0"/>
                <a:sym typeface="Arial" pitchFamily="30" charset="0"/>
              </a:defRPr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fld id="{97E0216D-E40A-B641-97FA-C4E414C14F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846855" name="Line 7"/>
          <p:cNvSpPr>
            <a:spLocks noChangeShapeType="1"/>
          </p:cNvSpPr>
          <p:nvPr/>
        </p:nvSpPr>
        <p:spPr bwMode="auto">
          <a:xfrm>
            <a:off x="533401" y="1295400"/>
            <a:ext cx="80772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lIns="91407" tIns="45704" rIns="91407" bIns="45704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Arial" charset="0"/>
              <a:ea typeface="Arial" charset="0"/>
              <a:cs typeface="Arial" charset="0"/>
              <a:sym typeface="Arial" charset="0"/>
            </a:endParaRPr>
          </a:p>
        </p:txBody>
      </p:sp>
      <p:sp>
        <p:nvSpPr>
          <p:cNvPr id="846856" name="Line 8"/>
          <p:cNvSpPr>
            <a:spLocks noChangeShapeType="1"/>
          </p:cNvSpPr>
          <p:nvPr/>
        </p:nvSpPr>
        <p:spPr bwMode="auto">
          <a:xfrm>
            <a:off x="533401" y="1371600"/>
            <a:ext cx="80772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lIns="91407" tIns="45704" rIns="91407" bIns="45704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Arial" charset="0"/>
              <a:ea typeface="Arial" charset="0"/>
              <a:cs typeface="Arial" charset="0"/>
              <a:sym typeface="Arial" charset="0"/>
            </a:endParaRPr>
          </a:p>
        </p:txBody>
      </p:sp>
      <p:sp>
        <p:nvSpPr>
          <p:cNvPr id="846857" name="Line 9"/>
          <p:cNvSpPr>
            <a:spLocks noChangeShapeType="1"/>
          </p:cNvSpPr>
          <p:nvPr/>
        </p:nvSpPr>
        <p:spPr bwMode="auto">
          <a:xfrm>
            <a:off x="533401" y="1219200"/>
            <a:ext cx="80772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lIns="91407" tIns="45704" rIns="91407" bIns="45704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Arial" charset="0"/>
              <a:ea typeface="Arial" charset="0"/>
              <a:cs typeface="Arial" charset="0"/>
              <a:sym typeface="Arial" charset="0"/>
            </a:endParaRPr>
          </a:p>
        </p:txBody>
      </p:sp>
      <p:pic>
        <p:nvPicPr>
          <p:cNvPr id="183306" name="Picture 10" descr="DES-Logo-cropped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0" y="0"/>
            <a:ext cx="120015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46859" name="Text Box 11"/>
          <p:cNvSpPr txBox="1">
            <a:spLocks noChangeArrowheads="1"/>
          </p:cNvSpPr>
          <p:nvPr/>
        </p:nvSpPr>
        <p:spPr bwMode="auto">
          <a:xfrm>
            <a:off x="2879730" y="6500824"/>
            <a:ext cx="184599" cy="276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07" tIns="45704" rIns="91407" bIns="45704">
            <a:prstTxWarp prst="textNoShape">
              <a:avLst/>
            </a:prstTxWarp>
            <a:spAutoFit/>
          </a:bodyPr>
          <a:lstStyle/>
          <a:p>
            <a:pPr>
              <a:defRPr/>
            </a:pPr>
            <a:endParaRPr lang="en-US" sz="1200" dirty="0">
              <a:solidFill>
                <a:schemeClr val="tx1"/>
              </a:solidFill>
              <a:latin typeface="Arial" pitchFamily="30" charset="0"/>
              <a:ea typeface="Arial" pitchFamily="30" charset="0"/>
              <a:cs typeface="Arial" pitchFamily="30" charset="0"/>
              <a:sym typeface="Arial" pitchFamily="30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801" r:id="rId1"/>
    <p:sldLayoutId id="2147486802" r:id="rId2"/>
    <p:sldLayoutId id="2147486803" r:id="rId3"/>
    <p:sldLayoutId id="2147486804" r:id="rId4"/>
    <p:sldLayoutId id="2147486805" r:id="rId5"/>
    <p:sldLayoutId id="2147486806" r:id="rId6"/>
    <p:sldLayoutId id="2147486807" r:id="rId7"/>
    <p:sldLayoutId id="2147486808" r:id="rId8"/>
    <p:sldLayoutId id="2147486809" r:id="rId9"/>
    <p:sldLayoutId id="2147486810" r:id="rId10"/>
    <p:sldLayoutId id="2147486811" r:id="rId11"/>
    <p:sldLayoutId id="2147486812" r:id="rId12"/>
    <p:sldLayoutId id="2147486995" r:id="rId13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+mj-lt"/>
          <a:ea typeface="ＭＳ Ｐゴシック" pitchFamily="30" charset="-128"/>
          <a:cs typeface="ＭＳ Ｐゴシック" pitchFamily="30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pitchFamily="30" charset="-128"/>
          <a:cs typeface="ＭＳ Ｐゴシック" pitchFamily="3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pitchFamily="30" charset="-128"/>
          <a:cs typeface="ＭＳ Ｐゴシック" pitchFamily="3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pitchFamily="30" charset="-128"/>
          <a:cs typeface="ＭＳ Ｐゴシック" pitchFamily="3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pitchFamily="30" charset="-128"/>
          <a:cs typeface="ＭＳ Ｐゴシック" pitchFamily="30" charset="-128"/>
        </a:defRPr>
      </a:lvl5pPr>
      <a:lvl6pPr marL="457035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6pPr>
      <a:lvl7pPr marL="914071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7pPr>
      <a:lvl8pPr marL="137111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8pPr>
      <a:lvl9pPr marL="1828146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9pPr>
    </p:titleStyle>
    <p:bodyStyle>
      <a:lvl1pPr marL="342778" indent="-342778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30" charset="-128"/>
          <a:cs typeface="ＭＳ Ｐゴシック" pitchFamily="30" charset="-128"/>
        </a:defRPr>
      </a:lvl1pPr>
      <a:lvl2pPr marL="742684" indent="-285647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2pPr>
      <a:lvl3pPr marL="1142589" indent="-228517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ea typeface="ＭＳ Ｐゴシック" charset="-128"/>
        </a:defRPr>
      </a:lvl3pPr>
      <a:lvl4pPr marL="1599626" indent="-228517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  <a:ea typeface="ＭＳ Ｐゴシック" charset="-128"/>
        </a:defRPr>
      </a:lvl4pPr>
      <a:lvl5pPr marL="2056665" indent="-228517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ＭＳ Ｐゴシック" charset="-128"/>
        </a:defRPr>
      </a:lvl5pPr>
      <a:lvl6pPr marL="2513701" indent="-228517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ＭＳ Ｐゴシック" charset="-128"/>
        </a:defRPr>
      </a:lvl6pPr>
      <a:lvl7pPr marL="2970736" indent="-228517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ＭＳ Ｐゴシック" charset="-128"/>
        </a:defRPr>
      </a:lvl7pPr>
      <a:lvl8pPr marL="3427774" indent="-228517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ＭＳ Ｐゴシック" charset="-128"/>
        </a:defRPr>
      </a:lvl8pPr>
      <a:lvl9pPr marL="3884807" indent="-228517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03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35" algn="l" defTabSz="45703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71" algn="l" defTabSz="45703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10" algn="l" defTabSz="45703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46" algn="l" defTabSz="45703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181" algn="l" defTabSz="45703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219" algn="l" defTabSz="45703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252" algn="l" defTabSz="45703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291" algn="l" defTabSz="45703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219200" y="76200"/>
            <a:ext cx="5867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98" tIns="45649" rIns="91298" bIns="4564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976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9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98" tIns="45649" rIns="91298" bIns="4564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98" tIns="45649" rIns="91298" bIns="45649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ea typeface="Arial" pitchFamily="-110" charset="0"/>
                <a:cs typeface="Arial" pitchFamily="-110" charset="0"/>
                <a:sym typeface="Arial" pitchFamily="-110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33401" y="6381749"/>
            <a:ext cx="80772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98" tIns="45649" rIns="91298" bIns="45649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ea typeface="Arial" pitchFamily="-110" charset="0"/>
                <a:cs typeface="Arial" pitchFamily="-110" charset="0"/>
                <a:sym typeface="Arial" pitchFamily="-110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2" name="Line 8"/>
          <p:cNvSpPr>
            <a:spLocks noChangeShapeType="1"/>
          </p:cNvSpPr>
          <p:nvPr userDrawn="1"/>
        </p:nvSpPr>
        <p:spPr bwMode="auto">
          <a:xfrm>
            <a:off x="533401" y="1295400"/>
            <a:ext cx="80772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lIns="91407" tIns="45704" rIns="91407" bIns="45704"/>
          <a:lstStyle/>
          <a:p>
            <a:pPr>
              <a:defRPr/>
            </a:pPr>
            <a:endParaRPr lang="en-US" dirty="0">
              <a:latin typeface="Arial" charset="0"/>
              <a:ea typeface="Arial" pitchFamily="-110" charset="0"/>
              <a:cs typeface="Arial" pitchFamily="-110" charset="0"/>
              <a:sym typeface="Arial" pitchFamily="-110" charset="0"/>
            </a:endParaRPr>
          </a:p>
        </p:txBody>
      </p:sp>
      <p:sp>
        <p:nvSpPr>
          <p:cNvPr id="1033" name="Line 9"/>
          <p:cNvSpPr>
            <a:spLocks noChangeShapeType="1"/>
          </p:cNvSpPr>
          <p:nvPr userDrawn="1"/>
        </p:nvSpPr>
        <p:spPr bwMode="auto">
          <a:xfrm>
            <a:off x="533401" y="1371600"/>
            <a:ext cx="80772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lIns="91407" tIns="45704" rIns="91407" bIns="45704"/>
          <a:lstStyle/>
          <a:p>
            <a:pPr>
              <a:defRPr/>
            </a:pPr>
            <a:endParaRPr lang="en-US" dirty="0">
              <a:latin typeface="Arial" charset="0"/>
              <a:ea typeface="Arial" pitchFamily="-110" charset="0"/>
              <a:cs typeface="Arial" pitchFamily="-110" charset="0"/>
              <a:sym typeface="Arial" pitchFamily="-110" charset="0"/>
            </a:endParaRPr>
          </a:p>
        </p:txBody>
      </p:sp>
      <p:sp>
        <p:nvSpPr>
          <p:cNvPr id="1034" name="Line 10"/>
          <p:cNvSpPr>
            <a:spLocks noChangeShapeType="1"/>
          </p:cNvSpPr>
          <p:nvPr userDrawn="1"/>
        </p:nvSpPr>
        <p:spPr bwMode="auto">
          <a:xfrm>
            <a:off x="533401" y="1219200"/>
            <a:ext cx="80772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lIns="91407" tIns="45704" rIns="91407" bIns="45704"/>
          <a:lstStyle/>
          <a:p>
            <a:pPr>
              <a:defRPr/>
            </a:pPr>
            <a:endParaRPr lang="en-US" dirty="0">
              <a:latin typeface="Arial" charset="0"/>
              <a:ea typeface="Arial" pitchFamily="-110" charset="0"/>
              <a:cs typeface="Arial" pitchFamily="-110" charset="0"/>
              <a:sym typeface="Arial" pitchFamily="-110" charset="0"/>
            </a:endParaRPr>
          </a:p>
        </p:txBody>
      </p:sp>
      <p:pic>
        <p:nvPicPr>
          <p:cNvPr id="197641" name="Picture 12" descr="DES-Logo-cropped"/>
          <p:cNvPicPr>
            <a:picLocks noChangeAspect="1" noChangeArrowheads="1"/>
          </p:cNvPicPr>
          <p:nvPr userDrawn="1"/>
        </p:nvPicPr>
        <p:blipFill>
          <a:blip r:embed="rId14"/>
          <a:srcRect/>
          <a:stretch>
            <a:fillRect/>
          </a:stretch>
        </p:blipFill>
        <p:spPr bwMode="auto">
          <a:xfrm>
            <a:off x="0" y="0"/>
            <a:ext cx="120015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6"/>
          <p:cNvSpPr txBox="1">
            <a:spLocks noChangeArrowheads="1"/>
          </p:cNvSpPr>
          <p:nvPr userDrawn="1"/>
        </p:nvSpPr>
        <p:spPr bwMode="auto">
          <a:xfrm>
            <a:off x="6705601" y="63976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298" tIns="45649" rIns="91298" bIns="45649">
            <a:prstTxWarp prst="textNoShape">
              <a:avLst/>
            </a:prstTxWarp>
          </a:bodyPr>
          <a:lstStyle>
            <a:lvl1pPr algn="r">
              <a:defRPr sz="1400">
                <a:latin typeface="Arial" pitchFamily="-108" charset="0"/>
              </a:defRPr>
            </a:lvl1pPr>
          </a:lstStyle>
          <a:p>
            <a:pPr>
              <a:defRPr/>
            </a:pPr>
            <a:endParaRPr lang="en-US" dirty="0">
              <a:ea typeface="Arial" pitchFamily="-110" charset="0"/>
              <a:cs typeface="Arial" pitchFamily="-110" charset="0"/>
              <a:sym typeface="Arial" pitchFamily="-110" charset="0"/>
            </a:endParaRPr>
          </a:p>
        </p:txBody>
      </p:sp>
      <p:sp>
        <p:nvSpPr>
          <p:cNvPr id="12" name="Rectangle 6"/>
          <p:cNvSpPr txBox="1">
            <a:spLocks noChangeArrowheads="1"/>
          </p:cNvSpPr>
          <p:nvPr userDrawn="1"/>
        </p:nvSpPr>
        <p:spPr bwMode="auto">
          <a:xfrm>
            <a:off x="6858000" y="65500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298" tIns="45649" rIns="91298" bIns="45649">
            <a:prstTxWarp prst="textNoShape">
              <a:avLst/>
            </a:prstTxWarp>
          </a:bodyPr>
          <a:lstStyle>
            <a:lvl1pPr algn="r">
              <a:defRPr sz="1400">
                <a:latin typeface="Arial" pitchFamily="-108" charset="0"/>
              </a:defRPr>
            </a:lvl1pPr>
          </a:lstStyle>
          <a:p>
            <a:pPr>
              <a:defRPr/>
            </a:pPr>
            <a:endParaRPr lang="en-US" dirty="0">
              <a:ea typeface="Arial" pitchFamily="-110" charset="0"/>
              <a:cs typeface="Arial" pitchFamily="-110" charset="0"/>
              <a:sym typeface="Arial" pitchFamily="-110" charset="0"/>
            </a:endParaRPr>
          </a:p>
        </p:txBody>
      </p:sp>
      <p:sp>
        <p:nvSpPr>
          <p:cNvPr id="13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98" tIns="45649" rIns="91298" bIns="45649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pitchFamily="-108" charset="0"/>
                <a:ea typeface="Arial" pitchFamily="-110" charset="0"/>
                <a:cs typeface="Arial" pitchFamily="-110" charset="0"/>
                <a:sym typeface="Arial" pitchFamily="-110" charset="0"/>
              </a:defRPr>
            </a:lvl1pPr>
          </a:lstStyle>
          <a:p>
            <a:pPr>
              <a:defRPr/>
            </a:pPr>
            <a:fld id="{9CDAE69F-5131-E040-A87F-E461420094F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996" r:id="rId1"/>
    <p:sldLayoutId id="2147486997" r:id="rId2"/>
    <p:sldLayoutId id="2147486998" r:id="rId3"/>
    <p:sldLayoutId id="2147486999" r:id="rId4"/>
    <p:sldLayoutId id="2147487000" r:id="rId5"/>
    <p:sldLayoutId id="2147487001" r:id="rId6"/>
    <p:sldLayoutId id="2147487002" r:id="rId7"/>
    <p:sldLayoutId id="2147487003" r:id="rId8"/>
    <p:sldLayoutId id="2147487004" r:id="rId9"/>
    <p:sldLayoutId id="2147487005" r:id="rId10"/>
    <p:sldLayoutId id="2147487006" r:id="rId11"/>
    <p:sldLayoutId id="2147487007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+mj-lt"/>
          <a:ea typeface="ＭＳ Ｐゴシック" pitchFamily="-110" charset="-128"/>
          <a:cs typeface="ＭＳ Ｐゴシック" pitchFamily="-110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pitchFamily="-110" charset="-128"/>
          <a:cs typeface="ＭＳ Ｐゴシック" pitchFamily="-11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pitchFamily="-110" charset="-128"/>
          <a:cs typeface="ＭＳ Ｐゴシック" pitchFamily="-11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pitchFamily="-110" charset="-128"/>
          <a:cs typeface="ＭＳ Ｐゴシック" pitchFamily="-11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pitchFamily="-110" charset="-128"/>
          <a:cs typeface="ＭＳ Ｐゴシック" pitchFamily="-110" charset="-128"/>
        </a:defRPr>
      </a:lvl5pPr>
      <a:lvl6pPr marL="457035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6pPr>
      <a:lvl7pPr marL="914071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7pPr>
      <a:lvl8pPr marL="137111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8pPr>
      <a:lvl9pPr marL="1828146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9pPr>
    </p:titleStyle>
    <p:bodyStyle>
      <a:lvl1pPr marL="342778" indent="-342778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10" charset="-128"/>
          <a:cs typeface="ＭＳ Ｐゴシック" pitchFamily="-110" charset="-128"/>
        </a:defRPr>
      </a:lvl1pPr>
      <a:lvl2pPr marL="742684" indent="-285647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08" charset="-128"/>
        </a:defRPr>
      </a:lvl2pPr>
      <a:lvl3pPr marL="1142589" indent="-228517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ea typeface="ＭＳ Ｐゴシック" pitchFamily="-108" charset="-128"/>
        </a:defRPr>
      </a:lvl3pPr>
      <a:lvl4pPr marL="1599626" indent="-228517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  <a:ea typeface="ＭＳ Ｐゴシック" pitchFamily="-108" charset="-128"/>
        </a:defRPr>
      </a:lvl4pPr>
      <a:lvl5pPr marL="2056665" indent="-228517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ＭＳ Ｐゴシック" pitchFamily="-108" charset="-128"/>
        </a:defRPr>
      </a:lvl5pPr>
      <a:lvl6pPr marL="2513701" indent="-228517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0736" indent="-228517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7774" indent="-228517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4807" indent="-228517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35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71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10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46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181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219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252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291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Line 2"/>
          <p:cNvSpPr>
            <a:spLocks noChangeShapeType="1"/>
          </p:cNvSpPr>
          <p:nvPr/>
        </p:nvSpPr>
        <p:spPr bwMode="auto">
          <a:xfrm>
            <a:off x="533401" y="1295403"/>
            <a:ext cx="8077200" cy="1588"/>
          </a:xfrm>
          <a:prstGeom prst="line">
            <a:avLst/>
          </a:prstGeom>
          <a:noFill/>
          <a:ln w="28440">
            <a:solidFill>
              <a:srgbClr val="000000"/>
            </a:solidFill>
            <a:round/>
            <a:headEnd/>
            <a:tailEnd/>
          </a:ln>
        </p:spPr>
        <p:txBody>
          <a:bodyPr lIns="91407" tIns="45704" rIns="91407" bIns="45704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Arial" charset="0"/>
              <a:ea typeface="Arial" pitchFamily="-110" charset="0"/>
              <a:cs typeface="Arial" pitchFamily="-110" charset="0"/>
              <a:sym typeface="Arial" pitchFamily="-110" charset="0"/>
            </a:endParaRPr>
          </a:p>
        </p:txBody>
      </p:sp>
      <p:sp>
        <p:nvSpPr>
          <p:cNvPr id="1027" name="Line 3"/>
          <p:cNvSpPr>
            <a:spLocks noChangeShapeType="1"/>
          </p:cNvSpPr>
          <p:nvPr/>
        </p:nvSpPr>
        <p:spPr bwMode="auto">
          <a:xfrm>
            <a:off x="533401" y="1371603"/>
            <a:ext cx="8077200" cy="1588"/>
          </a:xfrm>
          <a:prstGeom prst="line">
            <a:avLst/>
          </a:prstGeom>
          <a:noFill/>
          <a:ln w="28440">
            <a:solidFill>
              <a:srgbClr val="FF0000"/>
            </a:solidFill>
            <a:round/>
            <a:headEnd/>
            <a:tailEnd/>
          </a:ln>
        </p:spPr>
        <p:txBody>
          <a:bodyPr lIns="91407" tIns="45704" rIns="91407" bIns="45704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Arial" charset="0"/>
              <a:ea typeface="Arial" pitchFamily="-110" charset="0"/>
              <a:cs typeface="Arial" pitchFamily="-110" charset="0"/>
              <a:sym typeface="Arial" pitchFamily="-110" charset="0"/>
            </a:endParaRPr>
          </a:p>
        </p:txBody>
      </p:sp>
      <p:sp>
        <p:nvSpPr>
          <p:cNvPr id="1028" name="Line 4"/>
          <p:cNvSpPr>
            <a:spLocks noChangeShapeType="1"/>
          </p:cNvSpPr>
          <p:nvPr/>
        </p:nvSpPr>
        <p:spPr bwMode="auto">
          <a:xfrm>
            <a:off x="533401" y="1219203"/>
            <a:ext cx="8077200" cy="1588"/>
          </a:xfrm>
          <a:prstGeom prst="line">
            <a:avLst/>
          </a:prstGeom>
          <a:noFill/>
          <a:ln w="28440">
            <a:solidFill>
              <a:srgbClr val="FF0000"/>
            </a:solidFill>
            <a:round/>
            <a:headEnd/>
            <a:tailEnd/>
          </a:ln>
        </p:spPr>
        <p:txBody>
          <a:bodyPr lIns="91407" tIns="45704" rIns="91407" bIns="45704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Arial" charset="0"/>
              <a:ea typeface="Arial" pitchFamily="-110" charset="0"/>
              <a:cs typeface="Arial" pitchFamily="-110" charset="0"/>
              <a:sym typeface="Arial" pitchFamily="-110" charset="0"/>
            </a:endParaRPr>
          </a:p>
        </p:txBody>
      </p:sp>
      <p:pic>
        <p:nvPicPr>
          <p:cNvPr id="210949" name="Picture 5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0" y="0"/>
            <a:ext cx="120015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095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457213" y="274645"/>
            <a:ext cx="8220075" cy="1133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210951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3058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35" name="Rectangle 11"/>
          <p:cNvSpPr>
            <a:spLocks noChangeArrowheads="1"/>
          </p:cNvSpPr>
          <p:nvPr userDrawn="1"/>
        </p:nvSpPr>
        <p:spPr bwMode="auto">
          <a:xfrm>
            <a:off x="6934201" y="6477001"/>
            <a:ext cx="2133600" cy="323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298" tIns="45649" rIns="91298" bIns="45649">
            <a:prstTxWarp prst="textNoShape">
              <a:avLst/>
            </a:prstTxWarp>
          </a:bodyPr>
          <a:lstStyle/>
          <a:p>
            <a:pPr algn="r">
              <a:defRPr/>
            </a:pPr>
            <a:fld id="{2BD7273F-9B23-8F46-97A4-28A674468EBD}" type="slidenum">
              <a:rPr lang="en-US" sz="1400">
                <a:latin typeface="Arial" pitchFamily="-110" charset="0"/>
                <a:ea typeface="Arial" pitchFamily="-110" charset="0"/>
                <a:cs typeface="Arial" pitchFamily="-110" charset="0"/>
                <a:sym typeface="Arial" pitchFamily="-110" charset="0"/>
              </a:rPr>
              <a:pPr algn="r">
                <a:defRPr/>
              </a:pPr>
              <a:t>‹#›</a:t>
            </a:fld>
            <a:endParaRPr lang="en-US" sz="1400" dirty="0">
              <a:latin typeface="Arial" pitchFamily="-110" charset="0"/>
              <a:ea typeface="Arial" pitchFamily="-110" charset="0"/>
              <a:cs typeface="Arial" pitchFamily="-110" charset="0"/>
              <a:sym typeface="Arial" pitchFamily="-110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813" r:id="rId1"/>
    <p:sldLayoutId id="2147486814" r:id="rId2"/>
    <p:sldLayoutId id="2147486815" r:id="rId3"/>
    <p:sldLayoutId id="2147486816" r:id="rId4"/>
    <p:sldLayoutId id="2147486817" r:id="rId5"/>
    <p:sldLayoutId id="2147486818" r:id="rId6"/>
    <p:sldLayoutId id="2147486819" r:id="rId7"/>
    <p:sldLayoutId id="2147486820" r:id="rId8"/>
    <p:sldLayoutId id="2147486821" r:id="rId9"/>
    <p:sldLayoutId id="2147486822" r:id="rId10"/>
    <p:sldLayoutId id="2147486823" r:id="rId11"/>
  </p:sldLayoutIdLst>
  <p:hf hdr="0" ftr="0" dt="0"/>
  <p:txStyles>
    <p:titleStyle>
      <a:lvl1pPr algn="ctr" defTabSz="449102" rtl="0" eaLnBrk="0" fontAlgn="base" hangingPunct="0">
        <a:lnSpc>
          <a:spcPct val="97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Arial" pitchFamily="27" charset="0"/>
        <a:defRPr sz="32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49102" rtl="0" eaLnBrk="0" fontAlgn="base" hangingPunct="0">
        <a:lnSpc>
          <a:spcPct val="97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Arial" pitchFamily="27" charset="0"/>
        <a:defRPr sz="3200">
          <a:solidFill>
            <a:srgbClr val="000000"/>
          </a:solidFill>
          <a:latin typeface="Arial" charset="0"/>
          <a:ea typeface="HG Mincho Light J" charset="0"/>
          <a:cs typeface="HG Mincho Light J" charset="0"/>
        </a:defRPr>
      </a:lvl2pPr>
      <a:lvl3pPr algn="ctr" defTabSz="449102" rtl="0" eaLnBrk="0" fontAlgn="base" hangingPunct="0">
        <a:lnSpc>
          <a:spcPct val="97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Arial" pitchFamily="27" charset="0"/>
        <a:defRPr sz="3200">
          <a:solidFill>
            <a:srgbClr val="000000"/>
          </a:solidFill>
          <a:latin typeface="Arial" charset="0"/>
          <a:ea typeface="HG Mincho Light J" charset="0"/>
          <a:cs typeface="HG Mincho Light J" charset="0"/>
        </a:defRPr>
      </a:lvl3pPr>
      <a:lvl4pPr algn="ctr" defTabSz="449102" rtl="0" eaLnBrk="0" fontAlgn="base" hangingPunct="0">
        <a:lnSpc>
          <a:spcPct val="97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Arial" pitchFamily="27" charset="0"/>
        <a:defRPr sz="3200">
          <a:solidFill>
            <a:srgbClr val="000000"/>
          </a:solidFill>
          <a:latin typeface="Arial" charset="0"/>
          <a:ea typeface="HG Mincho Light J" charset="0"/>
          <a:cs typeface="HG Mincho Light J" charset="0"/>
        </a:defRPr>
      </a:lvl4pPr>
      <a:lvl5pPr algn="ctr" defTabSz="449102" rtl="0" eaLnBrk="0" fontAlgn="base" hangingPunct="0">
        <a:lnSpc>
          <a:spcPct val="97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Arial" pitchFamily="27" charset="0"/>
        <a:defRPr sz="3200">
          <a:solidFill>
            <a:srgbClr val="000000"/>
          </a:solidFill>
          <a:latin typeface="Arial" charset="0"/>
          <a:ea typeface="HG Mincho Light J" charset="0"/>
          <a:cs typeface="HG Mincho Light J" charset="0"/>
        </a:defRPr>
      </a:lvl5pPr>
      <a:lvl6pPr marL="457035" algn="l" defTabSz="449102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Arial" charset="0"/>
        <a:defRPr sz="4400">
          <a:solidFill>
            <a:srgbClr val="000000"/>
          </a:solidFill>
          <a:latin typeface="Times New Roman" charset="0"/>
          <a:ea typeface="ＭＳ Ｐゴシック" charset="-128"/>
        </a:defRPr>
      </a:lvl6pPr>
      <a:lvl7pPr marL="914071" algn="l" defTabSz="449102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Arial" charset="0"/>
        <a:defRPr sz="4400">
          <a:solidFill>
            <a:srgbClr val="000000"/>
          </a:solidFill>
          <a:latin typeface="Times New Roman" charset="0"/>
          <a:ea typeface="ＭＳ Ｐゴシック" charset="-128"/>
        </a:defRPr>
      </a:lvl7pPr>
      <a:lvl8pPr marL="1371110" algn="l" defTabSz="449102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Arial" charset="0"/>
        <a:defRPr sz="4400">
          <a:solidFill>
            <a:srgbClr val="000000"/>
          </a:solidFill>
          <a:latin typeface="Times New Roman" charset="0"/>
          <a:ea typeface="ＭＳ Ｐゴシック" charset="-128"/>
        </a:defRPr>
      </a:lvl8pPr>
      <a:lvl9pPr marL="1828146" algn="l" defTabSz="449102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Arial" charset="0"/>
        <a:defRPr sz="4400">
          <a:solidFill>
            <a:srgbClr val="000000"/>
          </a:solidFill>
          <a:latin typeface="Times New Roman" charset="0"/>
          <a:ea typeface="ＭＳ Ｐゴシック" charset="-128"/>
        </a:defRPr>
      </a:lvl9pPr>
    </p:titleStyle>
    <p:bodyStyle>
      <a:lvl1pPr marL="333256" indent="-333256" algn="l" defTabSz="449102" rtl="0" eaLnBrk="0" fontAlgn="base" hangingPunct="0">
        <a:lnSpc>
          <a:spcPct val="97000"/>
        </a:lnSpc>
        <a:spcBef>
          <a:spcPts val="525"/>
        </a:spcBef>
        <a:spcAft>
          <a:spcPct val="0"/>
        </a:spcAft>
        <a:buClr>
          <a:srgbClr val="000000"/>
        </a:buClr>
        <a:buSzPct val="100000"/>
        <a:buFont typeface="Arial" pitchFamily="27" charset="0"/>
        <a:buChar char="•"/>
        <a:defRPr sz="2400">
          <a:solidFill>
            <a:srgbClr val="000000"/>
          </a:solidFill>
          <a:latin typeface="+mn-lt"/>
          <a:ea typeface="+mn-ea"/>
          <a:cs typeface="+mn-cs"/>
        </a:defRPr>
      </a:lvl1pPr>
      <a:lvl2pPr marL="733160" indent="-276127" algn="l" defTabSz="449102" rtl="0" eaLnBrk="0" fontAlgn="base" hangingPunct="0">
        <a:lnSpc>
          <a:spcPct val="97000"/>
        </a:lnSpc>
        <a:spcBef>
          <a:spcPts val="425"/>
        </a:spcBef>
        <a:spcAft>
          <a:spcPct val="0"/>
        </a:spcAft>
        <a:buClr>
          <a:srgbClr val="000000"/>
        </a:buClr>
        <a:buSzPct val="100000"/>
        <a:buFont typeface="Arial" pitchFamily="27" charset="0"/>
        <a:buChar char="–"/>
        <a:defRPr sz="2000">
          <a:solidFill>
            <a:srgbClr val="000000"/>
          </a:solidFill>
          <a:latin typeface="+mn-lt"/>
          <a:ea typeface="+mn-ea"/>
          <a:cs typeface="+mn-cs"/>
        </a:defRPr>
      </a:lvl2pPr>
      <a:lvl3pPr marL="1142589" indent="-228517" algn="l" defTabSz="449102" rtl="0" eaLnBrk="0" fontAlgn="base" hangingPunct="0">
        <a:lnSpc>
          <a:spcPct val="97000"/>
        </a:lnSpc>
        <a:spcBef>
          <a:spcPts val="375"/>
        </a:spcBef>
        <a:spcAft>
          <a:spcPct val="0"/>
        </a:spcAft>
        <a:buClr>
          <a:srgbClr val="000000"/>
        </a:buClr>
        <a:buSzPct val="100000"/>
        <a:buFont typeface="Arial" pitchFamily="27" charset="0"/>
        <a:buChar char="•"/>
        <a:defRPr>
          <a:solidFill>
            <a:srgbClr val="000000"/>
          </a:solidFill>
          <a:latin typeface="+mn-lt"/>
          <a:ea typeface="+mn-ea"/>
          <a:cs typeface="+mn-cs"/>
        </a:defRPr>
      </a:lvl3pPr>
      <a:lvl4pPr marL="1599626" indent="-228517" algn="l" defTabSz="449102" rtl="0" eaLnBrk="0" fontAlgn="base" hangingPunct="0">
        <a:lnSpc>
          <a:spcPct val="97000"/>
        </a:lnSpc>
        <a:spcBef>
          <a:spcPts val="325"/>
        </a:spcBef>
        <a:spcAft>
          <a:spcPct val="0"/>
        </a:spcAft>
        <a:buClr>
          <a:srgbClr val="000000"/>
        </a:buClr>
        <a:buSzPct val="100000"/>
        <a:buFont typeface="Arial" pitchFamily="27" charset="0"/>
        <a:buChar char="–"/>
        <a:defRPr sz="1600">
          <a:solidFill>
            <a:srgbClr val="000000"/>
          </a:solidFill>
          <a:latin typeface="+mn-lt"/>
          <a:ea typeface="+mn-ea"/>
          <a:cs typeface="+mn-cs"/>
        </a:defRPr>
      </a:lvl4pPr>
      <a:lvl5pPr marL="2056665" indent="-228517" algn="l" defTabSz="449102" rtl="0" eaLnBrk="0" fontAlgn="base" hangingPunct="0">
        <a:lnSpc>
          <a:spcPct val="97000"/>
        </a:lnSpc>
        <a:spcBef>
          <a:spcPts val="275"/>
        </a:spcBef>
        <a:spcAft>
          <a:spcPct val="0"/>
        </a:spcAft>
        <a:buClr>
          <a:srgbClr val="000000"/>
        </a:buClr>
        <a:buSzPct val="100000"/>
        <a:buFont typeface="Arial" pitchFamily="27" charset="0"/>
        <a:buChar char="»"/>
        <a:defRPr sz="1400">
          <a:solidFill>
            <a:srgbClr val="000000"/>
          </a:solidFill>
          <a:latin typeface="+mn-lt"/>
          <a:ea typeface="+mn-ea"/>
          <a:cs typeface="+mn-cs"/>
        </a:defRPr>
      </a:lvl5pPr>
      <a:lvl6pPr marL="2513701" indent="-228517" algn="l" defTabSz="449102" rtl="0" fontAlgn="base">
        <a:lnSpc>
          <a:spcPct val="97000"/>
        </a:lnSpc>
        <a:spcBef>
          <a:spcPts val="275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1400">
          <a:solidFill>
            <a:srgbClr val="000000"/>
          </a:solidFill>
          <a:latin typeface="+mn-lt"/>
          <a:ea typeface="+mn-ea"/>
          <a:cs typeface="+mn-cs"/>
        </a:defRPr>
      </a:lvl6pPr>
      <a:lvl7pPr marL="2970736" indent="-228517" algn="l" defTabSz="449102" rtl="0" fontAlgn="base">
        <a:lnSpc>
          <a:spcPct val="97000"/>
        </a:lnSpc>
        <a:spcBef>
          <a:spcPts val="275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1400">
          <a:solidFill>
            <a:srgbClr val="000000"/>
          </a:solidFill>
          <a:latin typeface="+mn-lt"/>
          <a:ea typeface="+mn-ea"/>
          <a:cs typeface="+mn-cs"/>
        </a:defRPr>
      </a:lvl7pPr>
      <a:lvl8pPr marL="3427774" indent="-228517" algn="l" defTabSz="449102" rtl="0" fontAlgn="base">
        <a:lnSpc>
          <a:spcPct val="97000"/>
        </a:lnSpc>
        <a:spcBef>
          <a:spcPts val="275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1400">
          <a:solidFill>
            <a:srgbClr val="000000"/>
          </a:solidFill>
          <a:latin typeface="+mn-lt"/>
          <a:ea typeface="+mn-ea"/>
          <a:cs typeface="+mn-cs"/>
        </a:defRPr>
      </a:lvl8pPr>
      <a:lvl9pPr marL="3884807" indent="-228517" algn="l" defTabSz="449102" rtl="0" fontAlgn="base">
        <a:lnSpc>
          <a:spcPct val="97000"/>
        </a:lnSpc>
        <a:spcBef>
          <a:spcPts val="275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14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03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35" algn="l" defTabSz="45703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71" algn="l" defTabSz="45703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10" algn="l" defTabSz="45703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46" algn="l" defTabSz="45703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181" algn="l" defTabSz="45703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219" algn="l" defTabSz="45703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252" algn="l" defTabSz="45703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291" algn="l" defTabSz="45703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arkenergysurvey.org" TargetMode="External"/><Relationship Id="rId4" Type="http://schemas.openxmlformats.org/officeDocument/2006/relationships/image" Target="../media/image6.jpe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1" Type="http://schemas.openxmlformats.org/officeDocument/2006/relationships/slideLayout" Target="../slideLayouts/slideLayout445.xml"/><Relationship Id="rId2" Type="http://schemas.openxmlformats.org/officeDocument/2006/relationships/notesSlide" Target="../notesSlides/notesSlide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5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5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4" Type="http://schemas.openxmlformats.org/officeDocument/2006/relationships/image" Target="../media/image27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image" Target="../media/image31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4" Type="http://schemas.openxmlformats.org/officeDocument/2006/relationships/oleObject" Target="../embeddings/oleObject1.bin"/><Relationship Id="rId5" Type="http://schemas.openxmlformats.org/officeDocument/2006/relationships/image" Target="../media/image7.emf"/><Relationship Id="rId6" Type="http://schemas.openxmlformats.org/officeDocument/2006/relationships/image" Target="../media/image8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37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4" Type="http://schemas.openxmlformats.org/officeDocument/2006/relationships/oleObject" Target="../embeddings/oleObject2.bin"/><Relationship Id="rId5" Type="http://schemas.openxmlformats.org/officeDocument/2006/relationships/image" Target="../media/image9.emf"/><Relationship Id="rId6" Type="http://schemas.openxmlformats.org/officeDocument/2006/relationships/image" Target="../media/image10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38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2.xml"/><Relationship Id="rId2" Type="http://schemas.openxmlformats.org/officeDocument/2006/relationships/image" Target="../media/image11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7" Type="http://schemas.openxmlformats.org/officeDocument/2006/relationships/image" Target="../media/image16.png"/><Relationship Id="rId8" Type="http://schemas.openxmlformats.org/officeDocument/2006/relationships/image" Target="../media/image17.png"/><Relationship Id="rId9" Type="http://schemas.openxmlformats.org/officeDocument/2006/relationships/image" Target="../media/image18.png"/><Relationship Id="rId1" Type="http://schemas.openxmlformats.org/officeDocument/2006/relationships/slideLayout" Target="../slideLayouts/slideLayout461.xml"/><Relationship Id="rId2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5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5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347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-152400"/>
            <a:ext cx="7772400" cy="1143000"/>
          </a:xfrm>
          <a:noFill/>
        </p:spPr>
        <p:txBody>
          <a:bodyPr/>
          <a:lstStyle/>
          <a:p>
            <a:pPr eaLnBrk="1" hangingPunct="1"/>
            <a:r>
              <a:rPr lang="en-US" dirty="0">
                <a:solidFill>
                  <a:srgbClr val="FFFFCC"/>
                </a:solidFill>
                <a:latin typeface="Avenir Book"/>
                <a:ea typeface="ＭＳ Ｐゴシック" pitchFamily="27" charset="-128"/>
                <a:cs typeface="Avenir Book"/>
              </a:rPr>
              <a:t>The Dark Energy Survey</a:t>
            </a:r>
          </a:p>
        </p:txBody>
      </p:sp>
      <p:sp>
        <p:nvSpPr>
          <p:cNvPr id="569348" name="Rectangle 3"/>
          <p:cNvSpPr>
            <a:spLocks noGrp="1" noChangeArrowheads="1"/>
          </p:cNvSpPr>
          <p:nvPr>
            <p:ph type="body" sz="quarter" idx="10"/>
          </p:nvPr>
        </p:nvSpPr>
        <p:spPr>
          <a:xfrm>
            <a:off x="0" y="1219200"/>
            <a:ext cx="4419600" cy="4724400"/>
          </a:xfrm>
        </p:spPr>
        <p:txBody>
          <a:bodyPr/>
          <a:lstStyle/>
          <a:p>
            <a:pPr eaLnBrk="1" hangingPunct="1"/>
            <a:r>
              <a:rPr lang="en-US" sz="2400" dirty="0" smtClean="0">
                <a:solidFill>
                  <a:srgbClr val="FFFF00"/>
                </a:solidFill>
                <a:latin typeface="Avenir Book"/>
                <a:ea typeface="ＭＳ Ｐゴシック" pitchFamily="27" charset="-128"/>
                <a:cs typeface="Avenir Book"/>
              </a:rPr>
              <a:t>Probe origin of Cosmic Acceleration:</a:t>
            </a:r>
          </a:p>
          <a:p>
            <a:pPr lvl="1" eaLnBrk="1" hangingPunct="1"/>
            <a:r>
              <a:rPr lang="en-US" sz="2000" dirty="0" smtClean="0">
                <a:solidFill>
                  <a:srgbClr val="FFFFCC"/>
                </a:solidFill>
                <a:latin typeface="Avenir Book"/>
                <a:ea typeface="ＭＳ Ｐゴシック" pitchFamily="27" charset="-128"/>
                <a:cs typeface="Avenir Book"/>
              </a:rPr>
              <a:t>Distance vs. redshift</a:t>
            </a:r>
          </a:p>
          <a:p>
            <a:pPr lvl="1" eaLnBrk="1" hangingPunct="1"/>
            <a:r>
              <a:rPr lang="en-US" sz="2000" dirty="0" smtClean="0">
                <a:solidFill>
                  <a:srgbClr val="FFFFCC"/>
                </a:solidFill>
                <a:latin typeface="Avenir Book"/>
                <a:ea typeface="ＭＳ Ｐゴシック" pitchFamily="27" charset="-128"/>
                <a:cs typeface="Avenir Book"/>
              </a:rPr>
              <a:t>Growth of Structure</a:t>
            </a:r>
            <a:endParaRPr lang="en-US" sz="1400" dirty="0">
              <a:solidFill>
                <a:srgbClr val="FFFF00"/>
              </a:solidFill>
              <a:ea typeface="ＭＳ Ｐゴシック" pitchFamily="27" charset="-128"/>
              <a:cs typeface="ＭＳ Ｐゴシック" pitchFamily="27" charset="-128"/>
            </a:endParaRPr>
          </a:p>
          <a:p>
            <a:pPr eaLnBrk="1" hangingPunct="1">
              <a:buFontTx/>
              <a:buNone/>
            </a:pPr>
            <a:r>
              <a:rPr lang="en-US" sz="2400" dirty="0" smtClean="0">
                <a:solidFill>
                  <a:srgbClr val="FFFF00"/>
                </a:solidFill>
                <a:latin typeface="Avenir Book"/>
                <a:ea typeface="Times New Roman" pitchFamily="27" charset="0"/>
                <a:cs typeface="Avenir Book"/>
              </a:rPr>
              <a:t>•  Two multicolor surveys:</a:t>
            </a:r>
          </a:p>
          <a:p>
            <a:pPr marL="0" indent="0" eaLnBrk="1" hangingPunct="1">
              <a:buNone/>
            </a:pPr>
            <a:r>
              <a:rPr lang="en-US" sz="2000" dirty="0">
                <a:ea typeface="Times New Roman" pitchFamily="27" charset="0"/>
                <a:cs typeface="Times New Roman" pitchFamily="27" charset="0"/>
              </a:rPr>
              <a:t> </a:t>
            </a:r>
            <a:r>
              <a:rPr lang="en-US" sz="2000" dirty="0" smtClean="0">
                <a:ea typeface="Times New Roman" pitchFamily="27" charset="0"/>
                <a:cs typeface="Times New Roman" pitchFamily="27" charset="0"/>
              </a:rPr>
              <a:t>     − </a:t>
            </a:r>
            <a:r>
              <a:rPr lang="en-US" sz="2000" dirty="0" smtClean="0">
                <a:solidFill>
                  <a:srgbClr val="FFFFCC"/>
                </a:solidFill>
                <a:latin typeface="Avenir Book"/>
                <a:ea typeface="Times New Roman" pitchFamily="27" charset="0"/>
                <a:cs typeface="Avenir Book"/>
              </a:rPr>
              <a:t>300 M galaxies over 5000 </a:t>
            </a:r>
          </a:p>
          <a:p>
            <a:pPr marL="0" indent="0" eaLnBrk="1" hangingPunct="1">
              <a:buNone/>
            </a:pPr>
            <a:r>
              <a:rPr lang="en-US" sz="2000" dirty="0">
                <a:solidFill>
                  <a:srgbClr val="FFFFCC"/>
                </a:solidFill>
                <a:latin typeface="Avenir Book"/>
                <a:ea typeface="Times New Roman" pitchFamily="27" charset="0"/>
                <a:cs typeface="Avenir Book"/>
              </a:rPr>
              <a:t> </a:t>
            </a:r>
            <a:r>
              <a:rPr lang="en-US" sz="2000" dirty="0" smtClean="0">
                <a:solidFill>
                  <a:srgbClr val="FFFFCC"/>
                </a:solidFill>
                <a:latin typeface="Avenir Book"/>
                <a:ea typeface="Times New Roman" pitchFamily="27" charset="0"/>
                <a:cs typeface="Avenir Book"/>
              </a:rPr>
              <a:t>        </a:t>
            </a:r>
            <a:r>
              <a:rPr lang="en-US" sz="2000" dirty="0" err="1" smtClean="0">
                <a:solidFill>
                  <a:srgbClr val="FFFFCC"/>
                </a:solidFill>
                <a:latin typeface="Avenir Book"/>
                <a:ea typeface="Times New Roman" pitchFamily="27" charset="0"/>
                <a:cs typeface="Avenir Book"/>
              </a:rPr>
              <a:t>sq</a:t>
            </a:r>
            <a:r>
              <a:rPr lang="en-US" sz="2000" dirty="0" smtClean="0">
                <a:solidFill>
                  <a:srgbClr val="FFFFCC"/>
                </a:solidFill>
                <a:latin typeface="Avenir Book"/>
                <a:ea typeface="Times New Roman" pitchFamily="27" charset="0"/>
                <a:cs typeface="Avenir Book"/>
              </a:rPr>
              <a:t> </a:t>
            </a:r>
            <a:r>
              <a:rPr lang="en-US" sz="2000" dirty="0" err="1" smtClean="0">
                <a:solidFill>
                  <a:srgbClr val="FFFFCC"/>
                </a:solidFill>
                <a:latin typeface="Avenir Book"/>
                <a:ea typeface="Times New Roman" pitchFamily="27" charset="0"/>
                <a:cs typeface="Avenir Book"/>
              </a:rPr>
              <a:t>deg</a:t>
            </a:r>
            <a:r>
              <a:rPr lang="en-US" sz="2000" dirty="0" smtClean="0">
                <a:solidFill>
                  <a:srgbClr val="FFFFCC"/>
                </a:solidFill>
                <a:latin typeface="Avenir Book"/>
                <a:ea typeface="Times New Roman" pitchFamily="27" charset="0"/>
                <a:cs typeface="Avenir Book"/>
              </a:rPr>
              <a:t>, </a:t>
            </a:r>
            <a:r>
              <a:rPr lang="en-US" sz="2000" dirty="0" err="1" smtClean="0">
                <a:solidFill>
                  <a:srgbClr val="FFFFCC"/>
                </a:solidFill>
                <a:latin typeface="Avenir Book"/>
                <a:ea typeface="Times New Roman" pitchFamily="27" charset="0"/>
                <a:cs typeface="Avenir Book"/>
              </a:rPr>
              <a:t>grizY</a:t>
            </a:r>
            <a:r>
              <a:rPr lang="en-US" sz="2000" dirty="0" smtClean="0">
                <a:solidFill>
                  <a:srgbClr val="FFFFCC"/>
                </a:solidFill>
                <a:latin typeface="Avenir Book"/>
                <a:ea typeface="Times New Roman" pitchFamily="27" charset="0"/>
                <a:cs typeface="Avenir Book"/>
              </a:rPr>
              <a:t> to 24</a:t>
            </a:r>
            <a:r>
              <a:rPr lang="en-US" sz="2000" baseline="30000" dirty="0" smtClean="0">
                <a:solidFill>
                  <a:srgbClr val="FFFFCC"/>
                </a:solidFill>
                <a:latin typeface="Avenir Book"/>
                <a:ea typeface="Times New Roman" pitchFamily="27" charset="0"/>
                <a:cs typeface="Avenir Book"/>
              </a:rPr>
              <a:t>th</a:t>
            </a:r>
            <a:r>
              <a:rPr lang="en-US" sz="2000" dirty="0" smtClean="0">
                <a:solidFill>
                  <a:srgbClr val="FFFFCC"/>
                </a:solidFill>
                <a:latin typeface="Avenir Book"/>
                <a:ea typeface="Times New Roman" pitchFamily="27" charset="0"/>
                <a:cs typeface="Avenir Book"/>
              </a:rPr>
              <a:t> mag</a:t>
            </a:r>
            <a:endParaRPr lang="en-US" sz="2000" dirty="0">
              <a:solidFill>
                <a:srgbClr val="FFFFCC"/>
              </a:solidFill>
              <a:latin typeface="Avenir Book"/>
              <a:ea typeface="Times New Roman" pitchFamily="27" charset="0"/>
              <a:cs typeface="Avenir Book"/>
            </a:endParaRPr>
          </a:p>
          <a:p>
            <a:pPr eaLnBrk="1" hangingPunct="1">
              <a:buFontTx/>
              <a:buNone/>
            </a:pPr>
            <a:r>
              <a:rPr lang="en-US" sz="2000" dirty="0">
                <a:solidFill>
                  <a:srgbClr val="FFFFCC"/>
                </a:solidFill>
                <a:latin typeface="Avenir Book"/>
                <a:ea typeface="Times New Roman" pitchFamily="27" charset="0"/>
                <a:cs typeface="Avenir Book"/>
              </a:rPr>
              <a:t>      </a:t>
            </a:r>
            <a:r>
              <a:rPr lang="en-US" sz="2000" dirty="0" smtClean="0">
                <a:ea typeface="Times New Roman" pitchFamily="27" charset="0"/>
                <a:cs typeface="Times New Roman" pitchFamily="27" charset="0"/>
              </a:rPr>
              <a:t>−</a:t>
            </a:r>
            <a:r>
              <a:rPr lang="en-US" sz="2000" dirty="0">
                <a:solidFill>
                  <a:srgbClr val="FFFFCC"/>
                </a:solidFill>
                <a:latin typeface="Avenir Book"/>
                <a:ea typeface="Times New Roman" pitchFamily="27" charset="0"/>
                <a:cs typeface="Avenir Book"/>
              </a:rPr>
              <a:t> </a:t>
            </a:r>
            <a:r>
              <a:rPr lang="en-US" sz="2000" dirty="0" smtClean="0">
                <a:solidFill>
                  <a:srgbClr val="FFFFCC"/>
                </a:solidFill>
                <a:latin typeface="Avenir Book"/>
                <a:ea typeface="Times New Roman" pitchFamily="27" charset="0"/>
                <a:cs typeface="Avenir Book"/>
              </a:rPr>
              <a:t>3000 supernovae (27 </a:t>
            </a:r>
            <a:r>
              <a:rPr lang="en-US" sz="2000" dirty="0" err="1" smtClean="0">
                <a:solidFill>
                  <a:srgbClr val="FFFFCC"/>
                </a:solidFill>
                <a:latin typeface="Avenir Book"/>
                <a:ea typeface="Times New Roman" pitchFamily="27" charset="0"/>
                <a:cs typeface="Avenir Book"/>
              </a:rPr>
              <a:t>sq</a:t>
            </a:r>
            <a:r>
              <a:rPr lang="en-US" sz="2000" dirty="0" smtClean="0">
                <a:solidFill>
                  <a:srgbClr val="FFFFCC"/>
                </a:solidFill>
                <a:latin typeface="Avenir Book"/>
                <a:ea typeface="Times New Roman" pitchFamily="27" charset="0"/>
                <a:cs typeface="Avenir Book"/>
              </a:rPr>
              <a:t> </a:t>
            </a:r>
            <a:r>
              <a:rPr lang="en-US" sz="2000" dirty="0" err="1" smtClean="0">
                <a:solidFill>
                  <a:srgbClr val="FFFFCC"/>
                </a:solidFill>
                <a:latin typeface="Avenir Book"/>
                <a:ea typeface="Times New Roman" pitchFamily="27" charset="0"/>
                <a:cs typeface="Avenir Book"/>
              </a:rPr>
              <a:t>deg</a:t>
            </a:r>
            <a:r>
              <a:rPr lang="en-US" sz="2000" dirty="0" smtClean="0">
                <a:solidFill>
                  <a:srgbClr val="FFFFCC"/>
                </a:solidFill>
                <a:latin typeface="Avenir Book"/>
                <a:ea typeface="Times New Roman" pitchFamily="27" charset="0"/>
                <a:cs typeface="Avenir Book"/>
              </a:rPr>
              <a:t>)</a:t>
            </a:r>
          </a:p>
          <a:p>
            <a:pPr eaLnBrk="1" hangingPunct="1"/>
            <a:r>
              <a:rPr lang="en-US" sz="2400" dirty="0">
                <a:solidFill>
                  <a:srgbClr val="FFFF00"/>
                </a:solidFill>
                <a:latin typeface="Avenir Book"/>
                <a:ea typeface="Times New Roman" pitchFamily="27" charset="0"/>
                <a:cs typeface="Avenir Book"/>
              </a:rPr>
              <a:t>N</a:t>
            </a:r>
            <a:r>
              <a:rPr lang="en-US" sz="2400" dirty="0" smtClean="0">
                <a:solidFill>
                  <a:srgbClr val="FFFF00"/>
                </a:solidFill>
                <a:latin typeface="Avenir Book"/>
                <a:ea typeface="Times New Roman" pitchFamily="27" charset="0"/>
                <a:cs typeface="Avenir Book"/>
              </a:rPr>
              <a:t>ew camera for CTIO Blanco 4m telescope</a:t>
            </a:r>
          </a:p>
          <a:p>
            <a:pPr marL="0" indent="0" eaLnBrk="1" hangingPunct="1">
              <a:buNone/>
            </a:pPr>
            <a:r>
              <a:rPr lang="en-US" sz="2400" dirty="0" smtClean="0">
                <a:solidFill>
                  <a:srgbClr val="FFFF00"/>
                </a:solidFill>
                <a:latin typeface="Avenir Book"/>
                <a:ea typeface="Times New Roman" pitchFamily="27" charset="0"/>
                <a:cs typeface="Avenir Book"/>
              </a:rPr>
              <a:t>     </a:t>
            </a:r>
            <a:r>
              <a:rPr lang="en-US" sz="2000" dirty="0">
                <a:ea typeface="Times New Roman" pitchFamily="27" charset="0"/>
                <a:cs typeface="Times New Roman" pitchFamily="27" charset="0"/>
              </a:rPr>
              <a:t>−</a:t>
            </a:r>
            <a:r>
              <a:rPr lang="en-US" sz="2000" dirty="0" smtClean="0">
                <a:solidFill>
                  <a:srgbClr val="FFFFCC"/>
                </a:solidFill>
                <a:latin typeface="Avenir Book"/>
                <a:ea typeface="Times New Roman" pitchFamily="27" charset="0"/>
                <a:cs typeface="Avenir Book"/>
              </a:rPr>
              <a:t> </a:t>
            </a:r>
            <a:r>
              <a:rPr lang="en-US" sz="2000" dirty="0" err="1" smtClean="0">
                <a:solidFill>
                  <a:srgbClr val="FFFFCC"/>
                </a:solidFill>
                <a:latin typeface="Avenir Book"/>
                <a:ea typeface="Times New Roman" pitchFamily="27" charset="0"/>
                <a:cs typeface="Avenir Book"/>
              </a:rPr>
              <a:t>DECam</a:t>
            </a:r>
            <a:r>
              <a:rPr lang="en-US" sz="2000" dirty="0" smtClean="0">
                <a:solidFill>
                  <a:srgbClr val="FFFFCC"/>
                </a:solidFill>
                <a:latin typeface="Avenir Book"/>
                <a:ea typeface="Times New Roman" pitchFamily="27" charset="0"/>
                <a:cs typeface="Avenir Book"/>
              </a:rPr>
              <a:t> Facility instrument</a:t>
            </a:r>
          </a:p>
          <a:p>
            <a:pPr eaLnBrk="1" hangingPunct="1">
              <a:buFontTx/>
              <a:buNone/>
            </a:pPr>
            <a:r>
              <a:rPr lang="en-US" sz="2400" dirty="0">
                <a:solidFill>
                  <a:srgbClr val="FFFF00"/>
                </a:solidFill>
                <a:latin typeface="Avenir Book"/>
                <a:ea typeface="Times New Roman" pitchFamily="27" charset="0"/>
                <a:cs typeface="Avenir Book"/>
              </a:rPr>
              <a:t>•  </a:t>
            </a:r>
            <a:r>
              <a:rPr lang="en-US" sz="2400" dirty="0" smtClean="0">
                <a:solidFill>
                  <a:srgbClr val="FFFF00"/>
                </a:solidFill>
                <a:latin typeface="Avenir Book"/>
                <a:ea typeface="Times New Roman" pitchFamily="27" charset="0"/>
                <a:cs typeface="Avenir Book"/>
              </a:rPr>
              <a:t>Survey started Aug. 2013</a:t>
            </a:r>
          </a:p>
          <a:p>
            <a:pPr eaLnBrk="1" hangingPunct="1">
              <a:buFontTx/>
              <a:buNone/>
            </a:pPr>
            <a:r>
              <a:rPr lang="en-US" sz="2400" dirty="0">
                <a:solidFill>
                  <a:srgbClr val="FFFF00"/>
                </a:solidFill>
                <a:latin typeface="Avenir Book"/>
                <a:ea typeface="Times New Roman" pitchFamily="27" charset="0"/>
                <a:cs typeface="Avenir Book"/>
              </a:rPr>
              <a:t> </a:t>
            </a:r>
            <a:r>
              <a:rPr lang="en-US" sz="2400" dirty="0" smtClean="0">
                <a:solidFill>
                  <a:srgbClr val="FFFF00"/>
                </a:solidFill>
                <a:latin typeface="Avenir Book"/>
                <a:ea typeface="Times New Roman" pitchFamily="27" charset="0"/>
                <a:cs typeface="Avenir Book"/>
              </a:rPr>
              <a:t>    </a:t>
            </a:r>
            <a:r>
              <a:rPr lang="en-US" sz="2000" dirty="0" smtClean="0">
                <a:ea typeface="Times New Roman" pitchFamily="27" charset="0"/>
                <a:cs typeface="Times New Roman" pitchFamily="27" charset="0"/>
              </a:rPr>
              <a:t>− </a:t>
            </a:r>
            <a:r>
              <a:rPr lang="en-US" sz="2000" dirty="0">
                <a:solidFill>
                  <a:srgbClr val="FFFFCC"/>
                </a:solidFill>
                <a:latin typeface="Avenir Book"/>
                <a:ea typeface="Times New Roman" pitchFamily="27" charset="0"/>
                <a:cs typeface="Avenir Book"/>
              </a:rPr>
              <a:t>F</a:t>
            </a:r>
            <a:r>
              <a:rPr lang="en-US" sz="2000" dirty="0" smtClean="0">
                <a:solidFill>
                  <a:srgbClr val="FFFFCC"/>
                </a:solidFill>
                <a:latin typeface="Avenir Book"/>
                <a:ea typeface="Times New Roman" pitchFamily="27" charset="0"/>
                <a:cs typeface="Avenir Book"/>
              </a:rPr>
              <a:t>inished 4 seasons, 105 </a:t>
            </a:r>
          </a:p>
          <a:p>
            <a:pPr eaLnBrk="1" hangingPunct="1">
              <a:buFontTx/>
              <a:buNone/>
            </a:pPr>
            <a:r>
              <a:rPr lang="en-US" sz="2000" dirty="0">
                <a:solidFill>
                  <a:srgbClr val="FFFFCC"/>
                </a:solidFill>
                <a:latin typeface="Avenir Book"/>
                <a:ea typeface="Times New Roman" pitchFamily="27" charset="0"/>
                <a:cs typeface="Avenir Book"/>
              </a:rPr>
              <a:t> </a:t>
            </a:r>
            <a:r>
              <a:rPr lang="en-US" sz="2000" dirty="0" smtClean="0">
                <a:solidFill>
                  <a:srgbClr val="FFFFCC"/>
                </a:solidFill>
                <a:latin typeface="Avenir Book"/>
                <a:ea typeface="Times New Roman" pitchFamily="27" charset="0"/>
                <a:cs typeface="Avenir Book"/>
              </a:rPr>
              <a:t>        nights per season (Aug-Feb)  </a:t>
            </a:r>
          </a:p>
          <a:p>
            <a:pPr eaLnBrk="1" hangingPunct="1">
              <a:buFontTx/>
              <a:buNone/>
            </a:pPr>
            <a:endParaRPr lang="en-US" sz="2400" dirty="0" smtClean="0">
              <a:solidFill>
                <a:srgbClr val="FFFF00"/>
              </a:solidFill>
              <a:latin typeface="Avenir Book"/>
              <a:ea typeface="Times New Roman" pitchFamily="27" charset="0"/>
              <a:cs typeface="Avenir Book"/>
            </a:endParaRPr>
          </a:p>
          <a:p>
            <a:pPr eaLnBrk="1" hangingPunct="1">
              <a:buFontTx/>
              <a:buNone/>
            </a:pPr>
            <a:endParaRPr lang="en-US" sz="1800" dirty="0" smtClean="0">
              <a:ea typeface="Times New Roman" pitchFamily="27" charset="0"/>
              <a:cs typeface="Times New Roman" pitchFamily="27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181600" y="6019800"/>
            <a:ext cx="3248472" cy="400077"/>
          </a:xfrm>
          <a:prstGeom prst="rect">
            <a:avLst/>
          </a:prstGeom>
        </p:spPr>
        <p:txBody>
          <a:bodyPr wrap="none" lIns="91407" tIns="45704" rIns="91407" bIns="45704">
            <a:spAutoFit/>
          </a:bodyPr>
          <a:lstStyle/>
          <a:p>
            <a:pPr>
              <a:defRPr/>
            </a:pPr>
            <a:r>
              <a:rPr lang="en-US" sz="2000" dirty="0" smtClean="0">
                <a:solidFill>
                  <a:srgbClr val="FFFFCC"/>
                </a:solidFill>
                <a:latin typeface="Avenir Book"/>
                <a:ea typeface="Arial" pitchFamily="-111" charset="0"/>
                <a:cs typeface="Avenir Book"/>
                <a:sym typeface="Arial" pitchFamily="-111" charset="0"/>
                <a:hlinkClick r:id="rId3"/>
              </a:rPr>
              <a:t>www.darkenergysurvey.org</a:t>
            </a:r>
            <a:endParaRPr lang="en-US" sz="2000" dirty="0" smtClean="0">
              <a:solidFill>
                <a:srgbClr val="FFFFCC"/>
              </a:solidFill>
              <a:latin typeface="Avenir Book"/>
              <a:ea typeface="Arial" pitchFamily="-111" charset="0"/>
              <a:cs typeface="Avenir Book"/>
              <a:sym typeface="Arial" pitchFamily="-111" charset="0"/>
            </a:endParaRPr>
          </a:p>
        </p:txBody>
      </p:sp>
      <p:pic>
        <p:nvPicPr>
          <p:cNvPr id="7" name="Picture 6" descr="_DSC3217_HDR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7200" y="1676400"/>
            <a:ext cx="4999757" cy="41148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 flipH="1">
            <a:off x="4465318" y="1214740"/>
            <a:ext cx="45262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FFFFCC"/>
                </a:solidFill>
                <a:latin typeface="Avenir Book"/>
                <a:cs typeface="Avenir Book"/>
              </a:rPr>
              <a:t>DECam</a:t>
            </a:r>
            <a:r>
              <a:rPr lang="en-US" sz="2400" dirty="0" smtClean="0">
                <a:solidFill>
                  <a:srgbClr val="FFFFCC"/>
                </a:solidFill>
                <a:latin typeface="Avenir Book"/>
                <a:cs typeface="Avenir Book"/>
              </a:rPr>
              <a:t> on the CTIO Blanco 4m</a:t>
            </a:r>
            <a:endParaRPr lang="en-US" sz="2400" dirty="0">
              <a:solidFill>
                <a:srgbClr val="FFFFCC"/>
              </a:solidFill>
              <a:latin typeface="Avenir Book"/>
              <a:cs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26514268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" name="Shape 839"/>
          <p:cNvSpPr txBox="1">
            <a:spLocks noGrp="1"/>
          </p:cNvSpPr>
          <p:nvPr>
            <p:ph type="ctrTitle"/>
          </p:nvPr>
        </p:nvSpPr>
        <p:spPr>
          <a:xfrm>
            <a:off x="914400" y="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lIns="91400" tIns="45700" rIns="91400" bIns="45700" anchor="b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4200">
                <a:solidFill>
                  <a:srgbClr val="FFFFCC"/>
                </a:solidFill>
                <a:latin typeface="Avenir"/>
                <a:ea typeface="Avenir"/>
                <a:cs typeface="Avenir"/>
                <a:sym typeface="Avenir"/>
              </a:rPr>
              <a:t>Multi-Probe Constraints: LCDM</a:t>
            </a:r>
          </a:p>
        </p:txBody>
      </p:sp>
      <p:pic>
        <p:nvPicPr>
          <p:cNvPr id="840" name="Shape 8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430549"/>
            <a:ext cx="4691575" cy="4665449"/>
          </a:xfrm>
          <a:prstGeom prst="rect">
            <a:avLst/>
          </a:prstGeom>
          <a:noFill/>
          <a:ln>
            <a:noFill/>
          </a:ln>
        </p:spPr>
      </p:pic>
      <p:sp>
        <p:nvSpPr>
          <p:cNvPr id="841" name="Shape 841"/>
          <p:cNvSpPr txBox="1"/>
          <p:nvPr/>
        </p:nvSpPr>
        <p:spPr>
          <a:xfrm>
            <a:off x="4888050" y="2176350"/>
            <a:ext cx="4121100" cy="3000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457200" indent="-355600" fontAlgn="auto">
              <a:spcBef>
                <a:spcPts val="0"/>
              </a:spcBef>
              <a:spcAft>
                <a:spcPts val="1000"/>
              </a:spcAft>
              <a:buClr>
                <a:srgbClr val="FFFFCC"/>
              </a:buClr>
              <a:buSzPct val="100000"/>
              <a:buFont typeface="Avenir"/>
              <a:buChar char="●"/>
            </a:pPr>
            <a:r>
              <a:rPr lang="en-US" sz="2000" kern="0">
                <a:solidFill>
                  <a:srgbClr val="FFFFCC"/>
                </a:solidFill>
                <a:latin typeface="Avenir"/>
                <a:ea typeface="Avenir"/>
                <a:cs typeface="Avenir"/>
                <a:sym typeface="Avenir"/>
              </a:rPr>
              <a:t>DES-Y1 weak lensing: factor ~2 increase in constraining power</a:t>
            </a:r>
          </a:p>
          <a:p>
            <a:pPr marL="457200" indent="-355600" fontAlgn="auto">
              <a:spcBef>
                <a:spcPts val="0"/>
              </a:spcBef>
              <a:spcAft>
                <a:spcPts val="1000"/>
              </a:spcAft>
              <a:buClr>
                <a:srgbClr val="FFFFCC"/>
              </a:buClr>
              <a:buSzPct val="100000"/>
              <a:buFont typeface="Avenir"/>
              <a:buChar char="●"/>
            </a:pPr>
            <a:r>
              <a:rPr lang="en-US" sz="2000" kern="0">
                <a:solidFill>
                  <a:srgbClr val="FFFFCC"/>
                </a:solidFill>
                <a:latin typeface="Avenir"/>
                <a:ea typeface="Avenir"/>
                <a:cs typeface="Avenir"/>
                <a:sym typeface="Avenir"/>
              </a:rPr>
              <a:t>marginalized 4 cosmology parameters, 10 clustering nuisance parameters, and 10 lensing nuisance parameters</a:t>
            </a:r>
          </a:p>
          <a:p>
            <a:pPr marL="457200" indent="-355600" fontAlgn="auto">
              <a:spcBef>
                <a:spcPts val="0"/>
              </a:spcBef>
              <a:spcAft>
                <a:spcPts val="1000"/>
              </a:spcAft>
              <a:buClr>
                <a:srgbClr val="FFFFCC"/>
              </a:buClr>
              <a:buSzPct val="100000"/>
              <a:buFont typeface="Avenir"/>
              <a:buChar char="●"/>
            </a:pPr>
            <a:r>
              <a:rPr lang="en-US" sz="2000" kern="0">
                <a:solidFill>
                  <a:srgbClr val="FFFFCC"/>
                </a:solidFill>
                <a:latin typeface="Avenir"/>
                <a:ea typeface="Avenir"/>
                <a:cs typeface="Avenir"/>
                <a:sym typeface="Avenir"/>
              </a:rPr>
              <a:t>consistent (R = 2.8) cosmology constraints from weak lensing and clustering in configuration space</a:t>
            </a:r>
          </a:p>
          <a:p>
            <a:pPr marL="457200" indent="-355600" fontAlgn="auto">
              <a:spcBef>
                <a:spcPts val="0"/>
              </a:spcBef>
              <a:spcAft>
                <a:spcPts val="1000"/>
              </a:spcAft>
              <a:buClr>
                <a:srgbClr val="FFFFCC"/>
              </a:buClr>
              <a:buSzPct val="100000"/>
              <a:buFont typeface="Avenir"/>
              <a:buChar char="●"/>
            </a:pPr>
            <a:r>
              <a:rPr lang="en-US" sz="2000" kern="0">
                <a:solidFill>
                  <a:srgbClr val="FFFFCC"/>
                </a:solidFill>
                <a:latin typeface="Avenir"/>
                <a:ea typeface="Avenir"/>
                <a:cs typeface="Avenir"/>
                <a:sym typeface="Avenir"/>
              </a:rPr>
              <a:t>joint analysis constrains </a:t>
            </a:r>
          </a:p>
        </p:txBody>
      </p:sp>
      <p:pic>
        <p:nvPicPr>
          <p:cNvPr id="842" name="Shape 8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42974" y="5715000"/>
            <a:ext cx="3380774" cy="344975"/>
          </a:xfrm>
          <a:prstGeom prst="rect">
            <a:avLst/>
          </a:prstGeom>
          <a:noFill/>
          <a:ln>
            <a:noFill/>
          </a:ln>
        </p:spPr>
      </p:pic>
      <p:sp>
        <p:nvSpPr>
          <p:cNvPr id="843" name="Shape 843"/>
          <p:cNvSpPr/>
          <p:nvPr/>
        </p:nvSpPr>
        <p:spPr>
          <a:xfrm>
            <a:off x="6522050" y="6489800"/>
            <a:ext cx="2705400" cy="3693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SzPct val="25000"/>
            </a:pPr>
            <a:r>
              <a:rPr lang="en-US" kern="0">
                <a:solidFill>
                  <a:srgbClr val="FFFF00"/>
                </a:solidFill>
                <a:latin typeface="Arimo"/>
                <a:ea typeface="Arimo"/>
                <a:cs typeface="Arimo"/>
                <a:sym typeface="Arimo"/>
              </a:rPr>
              <a:t>DES Collaboration 2017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" name="Shape 849"/>
          <p:cNvSpPr txBox="1">
            <a:spLocks noGrp="1"/>
          </p:cNvSpPr>
          <p:nvPr>
            <p:ph type="ctrTitle"/>
          </p:nvPr>
        </p:nvSpPr>
        <p:spPr>
          <a:xfrm>
            <a:off x="914400" y="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lIns="91400" tIns="45700" rIns="91400" bIns="45700" anchor="b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4200">
                <a:solidFill>
                  <a:srgbClr val="FFFFCC"/>
                </a:solidFill>
                <a:latin typeface="Avenir"/>
                <a:ea typeface="Avenir"/>
                <a:cs typeface="Avenir"/>
                <a:sym typeface="Avenir"/>
              </a:rPr>
              <a:t>Multi-Probe Constraints: LCDM</a:t>
            </a:r>
          </a:p>
        </p:txBody>
      </p:sp>
      <p:pic>
        <p:nvPicPr>
          <p:cNvPr id="850" name="Shape 8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8600" y="1447800"/>
            <a:ext cx="8839199" cy="4236144"/>
          </a:xfrm>
          <a:prstGeom prst="rect">
            <a:avLst/>
          </a:prstGeom>
          <a:noFill/>
          <a:ln>
            <a:noFill/>
          </a:ln>
        </p:spPr>
      </p:pic>
      <p:sp>
        <p:nvSpPr>
          <p:cNvPr id="851" name="Shape 851"/>
          <p:cNvSpPr/>
          <p:nvPr/>
        </p:nvSpPr>
        <p:spPr>
          <a:xfrm>
            <a:off x="6522050" y="6489800"/>
            <a:ext cx="2705400" cy="3693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SzPct val="25000"/>
            </a:pPr>
            <a:r>
              <a:rPr lang="en-US" kern="0">
                <a:solidFill>
                  <a:srgbClr val="FFFF00"/>
                </a:solidFill>
                <a:latin typeface="Arimo"/>
                <a:ea typeface="Arimo"/>
                <a:cs typeface="Arimo"/>
                <a:sym typeface="Arimo"/>
              </a:rPr>
              <a:t>DES Collaboration 2017</a:t>
            </a:r>
          </a:p>
        </p:txBody>
      </p:sp>
      <p:sp>
        <p:nvSpPr>
          <p:cNvPr id="852" name="Shape 852"/>
          <p:cNvSpPr txBox="1"/>
          <p:nvPr/>
        </p:nvSpPr>
        <p:spPr>
          <a:xfrm>
            <a:off x="164650" y="4428500"/>
            <a:ext cx="8839200" cy="3000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ctr" fontAlgn="auto">
              <a:spcBef>
                <a:spcPts val="560"/>
              </a:spcBef>
              <a:spcAft>
                <a:spcPts val="0"/>
              </a:spcAft>
            </a:pPr>
            <a:r>
              <a:rPr lang="en-US" sz="2200" kern="0">
                <a:solidFill>
                  <a:srgbClr val="FFFFCC"/>
                </a:solidFill>
                <a:latin typeface="Avenir"/>
                <a:ea typeface="Avenir"/>
                <a:cs typeface="Avenir"/>
                <a:sym typeface="Avenir"/>
              </a:rPr>
              <a:t>(all data sets reanalyzed with DESY1 parameter + prior choices)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4419600" y="1371600"/>
            <a:ext cx="4724400" cy="4724400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  <a:latin typeface="Arial" pitchFamily="30" charset="0"/>
              <a:ea typeface="Arial" pitchFamily="30" charset="0"/>
              <a:cs typeface="Arial" pitchFamily="30" charset="0"/>
              <a:sym typeface="Arial" pitchFamily="30" charset="0"/>
            </a:endParaRPr>
          </a:p>
        </p:txBody>
      </p:sp>
      <p:sp>
        <p:nvSpPr>
          <p:cNvPr id="630787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38200" y="76200"/>
            <a:ext cx="7772400" cy="1143000"/>
          </a:xfrm>
        </p:spPr>
        <p:txBody>
          <a:bodyPr/>
          <a:lstStyle/>
          <a:p>
            <a:pPr eaLnBrk="1" hangingPunct="1"/>
            <a:r>
              <a:rPr lang="en-US" sz="3600" dirty="0" smtClean="0">
                <a:solidFill>
                  <a:srgbClr val="FFFFCC"/>
                </a:solidFill>
                <a:latin typeface="Avenir Book"/>
                <a:ea typeface="ＭＳ Ｐゴシック" charset="-128"/>
                <a:cs typeface="Avenir Book"/>
              </a:rPr>
              <a:t>Comparison of DES 3x2 with Planck CMB: low-z </a:t>
            </a:r>
            <a:r>
              <a:rPr lang="en-US" sz="3600" dirty="0" err="1" smtClean="0">
                <a:solidFill>
                  <a:srgbClr val="FFFFCC"/>
                </a:solidFill>
                <a:latin typeface="Avenir Book"/>
                <a:ea typeface="ＭＳ Ｐゴシック" charset="-128"/>
                <a:cs typeface="Avenir Book"/>
              </a:rPr>
              <a:t>vs</a:t>
            </a:r>
            <a:r>
              <a:rPr lang="en-US" sz="3600" dirty="0" smtClean="0">
                <a:solidFill>
                  <a:srgbClr val="FFFFCC"/>
                </a:solidFill>
                <a:latin typeface="Avenir Book"/>
                <a:ea typeface="ＭＳ Ｐゴシック" charset="-128"/>
                <a:cs typeface="Avenir Book"/>
              </a:rPr>
              <a:t> high-z in </a:t>
            </a:r>
            <a:r>
              <a:rPr lang="en-US" sz="3600" dirty="0" smtClean="0">
                <a:solidFill>
                  <a:srgbClr val="FFFFCC"/>
                </a:solidFill>
                <a:latin typeface="Lucida Grande"/>
                <a:ea typeface="Lucida Grande"/>
                <a:cs typeface="Lucida Grande"/>
              </a:rPr>
              <a:t>Λ</a:t>
            </a:r>
            <a:r>
              <a:rPr lang="en-US" sz="3600" dirty="0" smtClean="0">
                <a:solidFill>
                  <a:srgbClr val="FFFFCC"/>
                </a:solidFill>
                <a:latin typeface="Avenir Book"/>
                <a:ea typeface="ＭＳ Ｐゴシック" charset="-128"/>
                <a:cs typeface="Avenir Book"/>
              </a:rPr>
              <a:t>CDM</a:t>
            </a:r>
            <a:endParaRPr lang="en-US" sz="3600" dirty="0">
              <a:solidFill>
                <a:srgbClr val="FFFFCC"/>
              </a:solidFill>
              <a:latin typeface="Avenir Book"/>
              <a:ea typeface="ＭＳ Ｐゴシック" charset="-128"/>
              <a:cs typeface="Avenir Book"/>
            </a:endParaRPr>
          </a:p>
        </p:txBody>
      </p:sp>
      <p:sp>
        <p:nvSpPr>
          <p:cNvPr id="630788" name="Rectangle 3"/>
          <p:cNvSpPr>
            <a:spLocks noGrp="1" noChangeArrowheads="1"/>
          </p:cNvSpPr>
          <p:nvPr>
            <p:ph type="body" sz="quarter" idx="10"/>
          </p:nvPr>
        </p:nvSpPr>
        <p:spPr>
          <a:xfrm>
            <a:off x="0" y="1600200"/>
            <a:ext cx="4495800" cy="4572000"/>
          </a:xfrm>
        </p:spPr>
        <p:txBody>
          <a:bodyPr/>
          <a:lstStyle/>
          <a:p>
            <a:pPr eaLnBrk="1" hangingPunct="1">
              <a:lnSpc>
                <a:spcPct val="83000"/>
              </a:lnSpc>
            </a:pPr>
            <a:r>
              <a:rPr lang="en-US" sz="2800" dirty="0" smtClean="0">
                <a:solidFill>
                  <a:srgbClr val="FFFF00"/>
                </a:solidFill>
                <a:latin typeface="Avenir Book"/>
                <a:ea typeface="ＭＳ Ｐゴシック" charset="-128"/>
                <a:cs typeface="Avenir Book"/>
              </a:rPr>
              <a:t>DES and Planck (here without CMB lensing) constrain S</a:t>
            </a:r>
            <a:r>
              <a:rPr lang="en-US" sz="2800" baseline="-25000" dirty="0" smtClean="0">
                <a:solidFill>
                  <a:srgbClr val="FFFF00"/>
                </a:solidFill>
                <a:latin typeface="Avenir Book"/>
                <a:ea typeface="ＭＳ Ｐゴシック" charset="-128"/>
                <a:cs typeface="Avenir Book"/>
              </a:rPr>
              <a:t>8</a:t>
            </a:r>
            <a:r>
              <a:rPr lang="en-US" sz="2800" dirty="0" smtClean="0">
                <a:solidFill>
                  <a:srgbClr val="FFFF00"/>
                </a:solidFill>
                <a:latin typeface="Avenir Book"/>
                <a:ea typeface="ＭＳ Ｐゴシック" charset="-128"/>
                <a:cs typeface="Avenir Book"/>
              </a:rPr>
              <a:t> and </a:t>
            </a:r>
            <a:r>
              <a:rPr lang="en-US" sz="2800" dirty="0" err="1" smtClean="0">
                <a:solidFill>
                  <a:srgbClr val="FFFF00"/>
                </a:solidFill>
                <a:latin typeface="Avenir Book"/>
                <a:ea typeface="ＭＳ Ｐゴシック" charset="-128"/>
                <a:cs typeface="Avenir Book"/>
              </a:rPr>
              <a:t>Ω</a:t>
            </a:r>
            <a:r>
              <a:rPr lang="en-US" sz="2800" baseline="-25000" dirty="0" err="1" smtClean="0">
                <a:solidFill>
                  <a:srgbClr val="FFFF00"/>
                </a:solidFill>
                <a:latin typeface="Avenir Book"/>
                <a:ea typeface="ＭＳ Ｐゴシック" charset="-128"/>
                <a:cs typeface="Avenir Book"/>
              </a:rPr>
              <a:t>m</a:t>
            </a:r>
            <a:r>
              <a:rPr lang="en-US" sz="2800" baseline="-25000" dirty="0" smtClean="0">
                <a:solidFill>
                  <a:srgbClr val="FFFF00"/>
                </a:solidFill>
                <a:latin typeface="Avenir Book"/>
                <a:ea typeface="ＭＳ Ｐゴシック" charset="-128"/>
                <a:cs typeface="Avenir Book"/>
              </a:rPr>
              <a:t>  </a:t>
            </a:r>
            <a:r>
              <a:rPr lang="en-US" sz="2800" dirty="0" smtClean="0">
                <a:solidFill>
                  <a:srgbClr val="FFFF00"/>
                </a:solidFill>
                <a:latin typeface="Avenir Book"/>
                <a:ea typeface="ＭＳ Ｐゴシック" charset="-128"/>
                <a:cs typeface="Avenir Book"/>
              </a:rPr>
              <a:t>with comparable strength</a:t>
            </a:r>
          </a:p>
          <a:p>
            <a:pPr eaLnBrk="1" hangingPunct="1">
              <a:lnSpc>
                <a:spcPct val="83000"/>
              </a:lnSpc>
            </a:pPr>
            <a:r>
              <a:rPr lang="en-US" sz="2800" dirty="0" smtClean="0">
                <a:solidFill>
                  <a:srgbClr val="FFFF00"/>
                </a:solidFill>
                <a:latin typeface="Avenir Book"/>
                <a:ea typeface="ＭＳ Ｐゴシック" charset="-128"/>
                <a:cs typeface="Avenir Book"/>
              </a:rPr>
              <a:t>Differ in central values by &gt;1</a:t>
            </a:r>
            <a:r>
              <a:rPr lang="en-US" sz="2800" dirty="0" smtClean="0">
                <a:solidFill>
                  <a:srgbClr val="FFFF00"/>
                </a:solidFill>
                <a:latin typeface="Lucida Grande"/>
                <a:ea typeface="Lucida Grande"/>
                <a:cs typeface="Lucida Grande"/>
              </a:rPr>
              <a:t>σ, </a:t>
            </a:r>
            <a:r>
              <a:rPr lang="en-US" sz="2800" dirty="0" smtClean="0">
                <a:solidFill>
                  <a:srgbClr val="FFFF00"/>
                </a:solidFill>
                <a:latin typeface="Avenir Book"/>
                <a:ea typeface="Lucida Grande"/>
                <a:cs typeface="Avenir Book"/>
              </a:rPr>
              <a:t>in same direction as for KIDS</a:t>
            </a:r>
          </a:p>
          <a:p>
            <a:pPr eaLnBrk="1" hangingPunct="1">
              <a:lnSpc>
                <a:spcPct val="83000"/>
              </a:lnSpc>
            </a:pPr>
            <a:r>
              <a:rPr lang="en-US" sz="2800" dirty="0" smtClean="0">
                <a:solidFill>
                  <a:srgbClr val="FFFF00"/>
                </a:solidFill>
                <a:latin typeface="Avenir Book"/>
                <a:ea typeface="ＭＳ Ｐゴシック" charset="-128"/>
                <a:cs typeface="Avenir Book"/>
              </a:rPr>
              <a:t>Bayes factor (evidence ratio): </a:t>
            </a:r>
          </a:p>
          <a:p>
            <a:pPr eaLnBrk="1" hangingPunct="1">
              <a:lnSpc>
                <a:spcPct val="83000"/>
              </a:lnSpc>
            </a:pPr>
            <a:r>
              <a:rPr lang="en-US" sz="2000" dirty="0" smtClean="0">
                <a:solidFill>
                  <a:srgbClr val="FFFFCC"/>
                </a:solidFill>
                <a:latin typeface="Avenir Book"/>
                <a:ea typeface="ＭＳ Ｐゴシック" charset="-128"/>
                <a:cs typeface="Avenir Book"/>
              </a:rPr>
              <a:t>R=</a:t>
            </a:r>
            <a:r>
              <a:rPr lang="en-US" sz="2000" u="sng" dirty="0" smtClean="0">
                <a:solidFill>
                  <a:srgbClr val="FFFFCC"/>
                </a:solidFill>
                <a:latin typeface="Avenir Book"/>
                <a:ea typeface="ＭＳ Ｐゴシック" charset="-128"/>
                <a:cs typeface="Avenir Book"/>
              </a:rPr>
              <a:t>P(</a:t>
            </a:r>
            <a:r>
              <a:rPr lang="en-US" sz="2000" u="sng" dirty="0" err="1" smtClean="0">
                <a:solidFill>
                  <a:srgbClr val="FFFFCC"/>
                </a:solidFill>
                <a:latin typeface="Avenir Book"/>
                <a:ea typeface="ＭＳ Ｐゴシック" charset="-128"/>
                <a:cs typeface="Avenir Book"/>
              </a:rPr>
              <a:t>DES,Planck</a:t>
            </a:r>
            <a:r>
              <a:rPr lang="en-US" sz="2000" u="sng" dirty="0" smtClean="0">
                <a:solidFill>
                  <a:srgbClr val="FFFFCC"/>
                </a:solidFill>
                <a:latin typeface="Avenir Book"/>
                <a:ea typeface="ＭＳ Ｐゴシック" charset="-128"/>
                <a:cs typeface="Avenir Book"/>
              </a:rPr>
              <a:t> | </a:t>
            </a:r>
            <a:r>
              <a:rPr lang="en-US" sz="2000" u="sng" dirty="0" smtClean="0">
                <a:solidFill>
                  <a:srgbClr val="FFFFCC"/>
                </a:solidFill>
                <a:latin typeface="Lucida Grande"/>
                <a:ea typeface="Lucida Grande"/>
                <a:cs typeface="Lucida Grande"/>
              </a:rPr>
              <a:t>Λ</a:t>
            </a:r>
            <a:r>
              <a:rPr lang="en-US" sz="2000" u="sng" dirty="0" smtClean="0">
                <a:solidFill>
                  <a:srgbClr val="FFFFCC"/>
                </a:solidFill>
                <a:latin typeface="Avenir Book"/>
                <a:ea typeface="ＭＳ Ｐゴシック" charset="-128"/>
                <a:cs typeface="Avenir Book"/>
              </a:rPr>
              <a:t>CDM)</a:t>
            </a:r>
          </a:p>
          <a:p>
            <a:pPr marL="0" indent="0" eaLnBrk="1" hangingPunct="1">
              <a:lnSpc>
                <a:spcPct val="83000"/>
              </a:lnSpc>
              <a:buNone/>
            </a:pPr>
            <a:r>
              <a:rPr lang="en-US" sz="2000" baseline="-25000" dirty="0" smtClean="0">
                <a:solidFill>
                  <a:srgbClr val="FFFFCC"/>
                </a:solidFill>
                <a:latin typeface="Avenir Book"/>
                <a:ea typeface="ＭＳ Ｐゴシック" charset="-128"/>
                <a:cs typeface="Avenir Book"/>
              </a:rPr>
              <a:t> </a:t>
            </a:r>
            <a:r>
              <a:rPr lang="en-US" sz="2000" dirty="0" smtClean="0">
                <a:solidFill>
                  <a:srgbClr val="FFFFCC"/>
                </a:solidFill>
                <a:latin typeface="Avenir Book"/>
                <a:ea typeface="ＭＳ Ｐゴシック" charset="-128"/>
                <a:cs typeface="Avenir Book"/>
              </a:rPr>
              <a:t>        P(DES | </a:t>
            </a:r>
            <a:r>
              <a:rPr lang="en-US" sz="2000" dirty="0" smtClean="0">
                <a:solidFill>
                  <a:srgbClr val="FFFFCC"/>
                </a:solidFill>
                <a:latin typeface="Lucida Grande"/>
                <a:ea typeface="Lucida Grande"/>
                <a:cs typeface="Lucida Grande"/>
              </a:rPr>
              <a:t>Λ</a:t>
            </a:r>
            <a:r>
              <a:rPr lang="en-US" sz="2000" dirty="0" smtClean="0">
                <a:solidFill>
                  <a:srgbClr val="FFFFCC"/>
                </a:solidFill>
                <a:latin typeface="Avenir Book"/>
                <a:ea typeface="ＭＳ Ｐゴシック" charset="-128"/>
                <a:cs typeface="Avenir Book"/>
              </a:rPr>
              <a:t>CDM)P(Planck | </a:t>
            </a:r>
            <a:r>
              <a:rPr lang="en-US" sz="2000" dirty="0">
                <a:solidFill>
                  <a:srgbClr val="FFFFCC"/>
                </a:solidFill>
                <a:latin typeface="Lucida Grande"/>
                <a:ea typeface="Lucida Grande"/>
                <a:cs typeface="Lucida Grande"/>
              </a:rPr>
              <a:t>Λ</a:t>
            </a:r>
            <a:r>
              <a:rPr lang="en-US" sz="2000" dirty="0">
                <a:solidFill>
                  <a:srgbClr val="FFFFCC"/>
                </a:solidFill>
                <a:latin typeface="Avenir Book"/>
                <a:ea typeface="ＭＳ Ｐゴシック" charset="-128"/>
                <a:cs typeface="Avenir Book"/>
              </a:rPr>
              <a:t>CDM</a:t>
            </a:r>
            <a:r>
              <a:rPr lang="en-US" sz="2000" dirty="0" smtClean="0">
                <a:solidFill>
                  <a:srgbClr val="FFFFCC"/>
                </a:solidFill>
                <a:latin typeface="Avenir Book"/>
                <a:ea typeface="ＭＳ Ｐゴシック" charset="-128"/>
                <a:cs typeface="Avenir Book"/>
              </a:rPr>
              <a:t>)</a:t>
            </a:r>
          </a:p>
          <a:p>
            <a:pPr marL="0" indent="0" eaLnBrk="1" hangingPunct="1">
              <a:lnSpc>
                <a:spcPct val="83000"/>
              </a:lnSpc>
              <a:buNone/>
            </a:pPr>
            <a:r>
              <a:rPr lang="en-US" sz="2000" baseline="-25000" dirty="0">
                <a:solidFill>
                  <a:srgbClr val="FFFFCC"/>
                </a:solidFill>
                <a:latin typeface="Avenir Book"/>
                <a:ea typeface="ＭＳ Ｐゴシック" charset="-128"/>
                <a:cs typeface="Avenir Book"/>
              </a:rPr>
              <a:t> </a:t>
            </a:r>
            <a:r>
              <a:rPr lang="en-US" sz="2000" baseline="-25000" dirty="0" smtClean="0">
                <a:solidFill>
                  <a:srgbClr val="FFFFCC"/>
                </a:solidFill>
                <a:latin typeface="Avenir Book"/>
                <a:ea typeface="ＭＳ Ｐゴシック" charset="-128"/>
                <a:cs typeface="Avenir Book"/>
              </a:rPr>
              <a:t>         </a:t>
            </a:r>
            <a:r>
              <a:rPr lang="en-US" sz="2000" dirty="0" smtClean="0">
                <a:solidFill>
                  <a:srgbClr val="FFFFCC"/>
                </a:solidFill>
                <a:latin typeface="Avenir Book"/>
                <a:ea typeface="ＭＳ Ｐゴシック" charset="-128"/>
                <a:cs typeface="Avenir Book"/>
              </a:rPr>
              <a:t>=4.2</a:t>
            </a:r>
          </a:p>
          <a:p>
            <a:pPr eaLnBrk="1" hangingPunct="1">
              <a:lnSpc>
                <a:spcPct val="83000"/>
              </a:lnSpc>
            </a:pPr>
            <a:r>
              <a:rPr lang="en-US" sz="2400" dirty="0" smtClean="0">
                <a:solidFill>
                  <a:srgbClr val="FFFFCC"/>
                </a:solidFill>
                <a:latin typeface="Avenir Book"/>
                <a:ea typeface="ＭＳ Ｐゴシック" charset="-128"/>
                <a:cs typeface="Avenir Book"/>
              </a:rPr>
              <a:t>“Substantial” evidence for consistency in </a:t>
            </a:r>
            <a:r>
              <a:rPr lang="en-US" sz="2400" dirty="0" smtClean="0">
                <a:solidFill>
                  <a:srgbClr val="FFFFCC"/>
                </a:solidFill>
                <a:latin typeface="Lucida Grande"/>
                <a:ea typeface="Lucida Grande"/>
                <a:cs typeface="Lucida Grande"/>
              </a:rPr>
              <a:t>Λ</a:t>
            </a:r>
            <a:r>
              <a:rPr lang="en-US" sz="2400" dirty="0" smtClean="0">
                <a:solidFill>
                  <a:srgbClr val="FFFFCC"/>
                </a:solidFill>
                <a:latin typeface="Avenir Book"/>
                <a:ea typeface="ＭＳ Ｐゴシック" charset="-128"/>
                <a:cs typeface="Avenir Book"/>
              </a:rPr>
              <a:t>CDM</a:t>
            </a:r>
          </a:p>
        </p:txBody>
      </p:sp>
      <p:sp>
        <p:nvSpPr>
          <p:cNvPr id="630791" name="Text Box 6"/>
          <p:cNvSpPr txBox="1">
            <a:spLocks/>
          </p:cNvSpPr>
          <p:nvPr/>
        </p:nvSpPr>
        <p:spPr bwMode="auto">
          <a:xfrm>
            <a:off x="6172209" y="5757864"/>
            <a:ext cx="184599" cy="369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1407" tIns="45704" rIns="91407" bIns="45704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691136" y="5486403"/>
            <a:ext cx="184599" cy="369300"/>
          </a:xfrm>
          <a:prstGeom prst="rect">
            <a:avLst/>
          </a:prstGeom>
          <a:noFill/>
        </p:spPr>
        <p:txBody>
          <a:bodyPr wrap="none" lIns="91407" tIns="45704" rIns="91407" bIns="45704" rtlCol="0">
            <a:spAutoFit/>
          </a:bodyPr>
          <a:lstStyle/>
          <a:p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886205" y="4583669"/>
            <a:ext cx="184599" cy="338522"/>
          </a:xfrm>
          <a:prstGeom prst="rect">
            <a:avLst/>
          </a:prstGeom>
          <a:noFill/>
        </p:spPr>
        <p:txBody>
          <a:bodyPr wrap="none" lIns="91407" tIns="45704" rIns="91407" bIns="45704" rtlCol="0">
            <a:spAutoFit/>
          </a:bodyPr>
          <a:lstStyle/>
          <a:p>
            <a:endParaRPr lang="en-US" sz="1600" dirty="0"/>
          </a:p>
        </p:txBody>
      </p:sp>
      <p:pic>
        <p:nvPicPr>
          <p:cNvPr id="2" name="Picture 1" descr="daniel.pdf"/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0400" y="1447800"/>
            <a:ext cx="4673600" cy="455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1082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4419600" y="1371600"/>
            <a:ext cx="4724400" cy="4724400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  <a:latin typeface="Arial" pitchFamily="30" charset="0"/>
              <a:ea typeface="Arial" pitchFamily="30" charset="0"/>
              <a:cs typeface="Arial" pitchFamily="30" charset="0"/>
              <a:sym typeface="Arial" pitchFamily="30" charset="0"/>
            </a:endParaRPr>
          </a:p>
        </p:txBody>
      </p:sp>
      <p:sp>
        <p:nvSpPr>
          <p:cNvPr id="630787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38200" y="76200"/>
            <a:ext cx="7772400" cy="1143000"/>
          </a:xfrm>
        </p:spPr>
        <p:txBody>
          <a:bodyPr/>
          <a:lstStyle/>
          <a:p>
            <a:pPr eaLnBrk="1" hangingPunct="1"/>
            <a:r>
              <a:rPr lang="en-US" sz="3600" dirty="0" smtClean="0">
                <a:solidFill>
                  <a:srgbClr val="FFFFCC"/>
                </a:solidFill>
                <a:latin typeface="Avenir Book"/>
                <a:ea typeface="ＭＳ Ｐゴシック" charset="-128"/>
                <a:cs typeface="Avenir Book"/>
              </a:rPr>
              <a:t>Combination of DES 3x2 with Planck CMB: low-z </a:t>
            </a:r>
            <a:r>
              <a:rPr lang="en-US" sz="3600" dirty="0" err="1" smtClean="0">
                <a:solidFill>
                  <a:srgbClr val="FFFFCC"/>
                </a:solidFill>
                <a:latin typeface="Avenir Book"/>
                <a:ea typeface="ＭＳ Ｐゴシック" charset="-128"/>
                <a:cs typeface="Avenir Book"/>
              </a:rPr>
              <a:t>vs</a:t>
            </a:r>
            <a:r>
              <a:rPr lang="en-US" sz="3600" dirty="0" smtClean="0">
                <a:solidFill>
                  <a:srgbClr val="FFFFCC"/>
                </a:solidFill>
                <a:latin typeface="Avenir Book"/>
                <a:ea typeface="ＭＳ Ｐゴシック" charset="-128"/>
                <a:cs typeface="Avenir Book"/>
              </a:rPr>
              <a:t> high-z in </a:t>
            </a:r>
            <a:r>
              <a:rPr lang="en-US" sz="3600" dirty="0" smtClean="0">
                <a:solidFill>
                  <a:srgbClr val="FFFFCC"/>
                </a:solidFill>
                <a:latin typeface="Lucida Grande"/>
                <a:ea typeface="Lucida Grande"/>
                <a:cs typeface="Lucida Grande"/>
              </a:rPr>
              <a:t>Λ</a:t>
            </a:r>
            <a:r>
              <a:rPr lang="en-US" sz="3600" dirty="0" smtClean="0">
                <a:solidFill>
                  <a:srgbClr val="FFFFCC"/>
                </a:solidFill>
                <a:latin typeface="Avenir Book"/>
                <a:ea typeface="ＭＳ Ｐゴシック" charset="-128"/>
                <a:cs typeface="Avenir Book"/>
              </a:rPr>
              <a:t>CDM</a:t>
            </a:r>
            <a:endParaRPr lang="en-US" sz="3600" dirty="0">
              <a:solidFill>
                <a:srgbClr val="FFFFCC"/>
              </a:solidFill>
              <a:latin typeface="Avenir Book"/>
              <a:ea typeface="ＭＳ Ｐゴシック" charset="-128"/>
              <a:cs typeface="Avenir Book"/>
            </a:endParaRPr>
          </a:p>
        </p:txBody>
      </p:sp>
      <p:sp>
        <p:nvSpPr>
          <p:cNvPr id="630788" name="Rectangle 3"/>
          <p:cNvSpPr>
            <a:spLocks noGrp="1" noChangeArrowheads="1"/>
          </p:cNvSpPr>
          <p:nvPr>
            <p:ph type="body" sz="quarter" idx="10"/>
          </p:nvPr>
        </p:nvSpPr>
        <p:spPr>
          <a:xfrm>
            <a:off x="0" y="1600200"/>
            <a:ext cx="4495800" cy="4572000"/>
          </a:xfrm>
        </p:spPr>
        <p:txBody>
          <a:bodyPr/>
          <a:lstStyle/>
          <a:p>
            <a:pPr eaLnBrk="1" hangingPunct="1">
              <a:lnSpc>
                <a:spcPct val="83000"/>
              </a:lnSpc>
            </a:pPr>
            <a:r>
              <a:rPr lang="en-US" sz="2800" dirty="0" smtClean="0">
                <a:solidFill>
                  <a:srgbClr val="FFFF00"/>
                </a:solidFill>
                <a:latin typeface="Avenir Book"/>
                <a:ea typeface="ＭＳ Ｐゴシック" charset="-128"/>
                <a:cs typeface="Avenir Book"/>
              </a:rPr>
              <a:t>DES and Planck (here without CMB lensing) constrain S</a:t>
            </a:r>
            <a:r>
              <a:rPr lang="en-US" sz="2800" baseline="-25000" dirty="0" smtClean="0">
                <a:solidFill>
                  <a:srgbClr val="FFFF00"/>
                </a:solidFill>
                <a:latin typeface="Avenir Book"/>
                <a:ea typeface="ＭＳ Ｐゴシック" charset="-128"/>
                <a:cs typeface="Avenir Book"/>
              </a:rPr>
              <a:t>8</a:t>
            </a:r>
            <a:r>
              <a:rPr lang="en-US" sz="2800" dirty="0" smtClean="0">
                <a:solidFill>
                  <a:srgbClr val="FFFF00"/>
                </a:solidFill>
                <a:latin typeface="Avenir Book"/>
                <a:ea typeface="ＭＳ Ｐゴシック" charset="-128"/>
                <a:cs typeface="Avenir Book"/>
              </a:rPr>
              <a:t> and </a:t>
            </a:r>
            <a:r>
              <a:rPr lang="en-US" sz="2800" dirty="0" err="1" smtClean="0">
                <a:solidFill>
                  <a:srgbClr val="FFFF00"/>
                </a:solidFill>
                <a:latin typeface="Avenir Book"/>
                <a:ea typeface="ＭＳ Ｐゴシック" charset="-128"/>
                <a:cs typeface="Avenir Book"/>
              </a:rPr>
              <a:t>Ω</a:t>
            </a:r>
            <a:r>
              <a:rPr lang="en-US" sz="2800" baseline="-25000" dirty="0" err="1" smtClean="0">
                <a:solidFill>
                  <a:srgbClr val="FFFF00"/>
                </a:solidFill>
                <a:latin typeface="Avenir Book"/>
                <a:ea typeface="ＭＳ Ｐゴシック" charset="-128"/>
                <a:cs typeface="Avenir Book"/>
              </a:rPr>
              <a:t>m</a:t>
            </a:r>
            <a:r>
              <a:rPr lang="en-US" sz="2800" baseline="-25000" dirty="0" smtClean="0">
                <a:solidFill>
                  <a:srgbClr val="FFFF00"/>
                </a:solidFill>
                <a:latin typeface="Avenir Book"/>
                <a:ea typeface="ＭＳ Ｐゴシック" charset="-128"/>
                <a:cs typeface="Avenir Book"/>
              </a:rPr>
              <a:t>  </a:t>
            </a:r>
            <a:r>
              <a:rPr lang="en-US" sz="2800" dirty="0" smtClean="0">
                <a:solidFill>
                  <a:srgbClr val="FFFF00"/>
                </a:solidFill>
                <a:latin typeface="Avenir Book"/>
                <a:ea typeface="ＭＳ Ｐゴシック" charset="-128"/>
                <a:cs typeface="Avenir Book"/>
              </a:rPr>
              <a:t>with comparable strength</a:t>
            </a:r>
          </a:p>
          <a:p>
            <a:pPr eaLnBrk="1" hangingPunct="1">
              <a:lnSpc>
                <a:spcPct val="83000"/>
              </a:lnSpc>
            </a:pPr>
            <a:r>
              <a:rPr lang="en-US" sz="2800" dirty="0" smtClean="0">
                <a:solidFill>
                  <a:srgbClr val="FFFF00"/>
                </a:solidFill>
                <a:latin typeface="Avenir Book"/>
                <a:ea typeface="ＭＳ Ｐゴシック" charset="-128"/>
                <a:cs typeface="Avenir Book"/>
              </a:rPr>
              <a:t>Bayes factor (evidence ratio): </a:t>
            </a:r>
          </a:p>
          <a:p>
            <a:pPr eaLnBrk="1" hangingPunct="1">
              <a:lnSpc>
                <a:spcPct val="83000"/>
              </a:lnSpc>
            </a:pPr>
            <a:r>
              <a:rPr lang="en-US" sz="2000" dirty="0" smtClean="0">
                <a:solidFill>
                  <a:srgbClr val="FFFFCC"/>
                </a:solidFill>
                <a:latin typeface="Avenir Book"/>
                <a:ea typeface="ＭＳ Ｐゴシック" charset="-128"/>
                <a:cs typeface="Avenir Book"/>
              </a:rPr>
              <a:t>R=</a:t>
            </a:r>
            <a:r>
              <a:rPr lang="en-US" sz="2000" u="sng" dirty="0" smtClean="0">
                <a:solidFill>
                  <a:srgbClr val="FFFFCC"/>
                </a:solidFill>
                <a:latin typeface="Avenir Book"/>
                <a:ea typeface="ＭＳ Ｐゴシック" charset="-128"/>
                <a:cs typeface="Avenir Book"/>
              </a:rPr>
              <a:t>P(</a:t>
            </a:r>
            <a:r>
              <a:rPr lang="en-US" sz="2000" u="sng" dirty="0" err="1" smtClean="0">
                <a:solidFill>
                  <a:srgbClr val="FFFFCC"/>
                </a:solidFill>
                <a:latin typeface="Avenir Book"/>
                <a:ea typeface="ＭＳ Ｐゴシック" charset="-128"/>
                <a:cs typeface="Avenir Book"/>
              </a:rPr>
              <a:t>DES,Planck</a:t>
            </a:r>
            <a:r>
              <a:rPr lang="en-US" sz="2000" u="sng" dirty="0" smtClean="0">
                <a:solidFill>
                  <a:srgbClr val="FFFFCC"/>
                </a:solidFill>
                <a:latin typeface="Avenir Book"/>
                <a:ea typeface="ＭＳ Ｐゴシック" charset="-128"/>
                <a:cs typeface="Avenir Book"/>
              </a:rPr>
              <a:t> | </a:t>
            </a:r>
            <a:r>
              <a:rPr lang="en-US" sz="2000" u="sng" dirty="0" smtClean="0">
                <a:solidFill>
                  <a:srgbClr val="FFFFCC"/>
                </a:solidFill>
                <a:latin typeface="Lucida Grande"/>
                <a:ea typeface="Lucida Grande"/>
                <a:cs typeface="Lucida Grande"/>
              </a:rPr>
              <a:t>Λ</a:t>
            </a:r>
            <a:r>
              <a:rPr lang="en-US" sz="2000" u="sng" dirty="0" smtClean="0">
                <a:solidFill>
                  <a:srgbClr val="FFFFCC"/>
                </a:solidFill>
                <a:latin typeface="Avenir Book"/>
                <a:ea typeface="ＭＳ Ｐゴシック" charset="-128"/>
                <a:cs typeface="Avenir Book"/>
              </a:rPr>
              <a:t>CDM)</a:t>
            </a:r>
          </a:p>
          <a:p>
            <a:pPr marL="0" indent="0" eaLnBrk="1" hangingPunct="1">
              <a:lnSpc>
                <a:spcPct val="83000"/>
              </a:lnSpc>
              <a:buNone/>
            </a:pPr>
            <a:r>
              <a:rPr lang="en-US" sz="2000" baseline="-25000" dirty="0" smtClean="0">
                <a:solidFill>
                  <a:srgbClr val="FFFFCC"/>
                </a:solidFill>
                <a:latin typeface="Avenir Book"/>
                <a:ea typeface="ＭＳ Ｐゴシック" charset="-128"/>
                <a:cs typeface="Avenir Book"/>
              </a:rPr>
              <a:t> </a:t>
            </a:r>
            <a:r>
              <a:rPr lang="en-US" sz="2000" dirty="0" smtClean="0">
                <a:solidFill>
                  <a:srgbClr val="FFFFCC"/>
                </a:solidFill>
                <a:latin typeface="Avenir Book"/>
                <a:ea typeface="ＭＳ Ｐゴシック" charset="-128"/>
                <a:cs typeface="Avenir Book"/>
              </a:rPr>
              <a:t>        P(DES | </a:t>
            </a:r>
            <a:r>
              <a:rPr lang="en-US" sz="2000" dirty="0" smtClean="0">
                <a:solidFill>
                  <a:srgbClr val="FFFFCC"/>
                </a:solidFill>
                <a:latin typeface="Lucida Grande"/>
                <a:ea typeface="Lucida Grande"/>
                <a:cs typeface="Lucida Grande"/>
              </a:rPr>
              <a:t>Λ</a:t>
            </a:r>
            <a:r>
              <a:rPr lang="en-US" sz="2000" dirty="0" smtClean="0">
                <a:solidFill>
                  <a:srgbClr val="FFFFCC"/>
                </a:solidFill>
                <a:latin typeface="Avenir Book"/>
                <a:ea typeface="ＭＳ Ｐゴシック" charset="-128"/>
                <a:cs typeface="Avenir Book"/>
              </a:rPr>
              <a:t>CDM)P(Planck | </a:t>
            </a:r>
            <a:r>
              <a:rPr lang="en-US" sz="2000" dirty="0">
                <a:solidFill>
                  <a:srgbClr val="FFFFCC"/>
                </a:solidFill>
                <a:latin typeface="Lucida Grande"/>
                <a:ea typeface="Lucida Grande"/>
                <a:cs typeface="Lucida Grande"/>
              </a:rPr>
              <a:t>Λ</a:t>
            </a:r>
            <a:r>
              <a:rPr lang="en-US" sz="2000" dirty="0">
                <a:solidFill>
                  <a:srgbClr val="FFFFCC"/>
                </a:solidFill>
                <a:latin typeface="Avenir Book"/>
                <a:ea typeface="ＭＳ Ｐゴシック" charset="-128"/>
                <a:cs typeface="Avenir Book"/>
              </a:rPr>
              <a:t>CDM</a:t>
            </a:r>
            <a:r>
              <a:rPr lang="en-US" sz="2000" dirty="0" smtClean="0">
                <a:solidFill>
                  <a:srgbClr val="FFFFCC"/>
                </a:solidFill>
                <a:latin typeface="Avenir Book"/>
                <a:ea typeface="ＭＳ Ｐゴシック" charset="-128"/>
                <a:cs typeface="Avenir Book"/>
              </a:rPr>
              <a:t>)</a:t>
            </a:r>
          </a:p>
          <a:p>
            <a:pPr marL="0" indent="0" eaLnBrk="1" hangingPunct="1">
              <a:lnSpc>
                <a:spcPct val="83000"/>
              </a:lnSpc>
              <a:buNone/>
            </a:pPr>
            <a:r>
              <a:rPr lang="en-US" sz="2000" baseline="-25000" dirty="0">
                <a:solidFill>
                  <a:srgbClr val="FFFFCC"/>
                </a:solidFill>
                <a:latin typeface="Avenir Book"/>
                <a:ea typeface="ＭＳ Ｐゴシック" charset="-128"/>
                <a:cs typeface="Avenir Book"/>
              </a:rPr>
              <a:t> </a:t>
            </a:r>
            <a:r>
              <a:rPr lang="en-US" sz="2000" baseline="-25000" dirty="0" smtClean="0">
                <a:solidFill>
                  <a:srgbClr val="FFFFCC"/>
                </a:solidFill>
                <a:latin typeface="Avenir Book"/>
                <a:ea typeface="ＭＳ Ｐゴシック" charset="-128"/>
                <a:cs typeface="Avenir Book"/>
              </a:rPr>
              <a:t>         </a:t>
            </a:r>
            <a:r>
              <a:rPr lang="en-US" sz="2000" dirty="0" smtClean="0">
                <a:solidFill>
                  <a:srgbClr val="FFFFCC"/>
                </a:solidFill>
                <a:latin typeface="Avenir Book"/>
                <a:ea typeface="ＭＳ Ｐゴシック" charset="-128"/>
                <a:cs typeface="Avenir Book"/>
              </a:rPr>
              <a:t>=4.2</a:t>
            </a:r>
          </a:p>
          <a:p>
            <a:pPr eaLnBrk="1" hangingPunct="1">
              <a:lnSpc>
                <a:spcPct val="83000"/>
              </a:lnSpc>
            </a:pPr>
            <a:r>
              <a:rPr lang="en-US" sz="2400" dirty="0" smtClean="0">
                <a:solidFill>
                  <a:srgbClr val="FFFFCC"/>
                </a:solidFill>
                <a:latin typeface="Avenir Book"/>
                <a:ea typeface="ＭＳ Ｐゴシック" charset="-128"/>
                <a:cs typeface="Avenir Book"/>
              </a:rPr>
              <a:t>“Substantial” evidence for consistency in </a:t>
            </a:r>
            <a:r>
              <a:rPr lang="en-US" sz="2400" dirty="0" smtClean="0">
                <a:solidFill>
                  <a:srgbClr val="FFFFCC"/>
                </a:solidFill>
                <a:latin typeface="Lucida Grande"/>
                <a:ea typeface="Lucida Grande"/>
                <a:cs typeface="Lucida Grande"/>
              </a:rPr>
              <a:t>Λ</a:t>
            </a:r>
            <a:r>
              <a:rPr lang="en-US" sz="2400" dirty="0" smtClean="0">
                <a:solidFill>
                  <a:srgbClr val="FFFFCC"/>
                </a:solidFill>
                <a:latin typeface="Avenir Book"/>
                <a:ea typeface="ＭＳ Ｐゴシック" charset="-128"/>
                <a:cs typeface="Avenir Book"/>
              </a:rPr>
              <a:t>CDM</a:t>
            </a:r>
          </a:p>
          <a:p>
            <a:pPr eaLnBrk="1" hangingPunct="1">
              <a:lnSpc>
                <a:spcPct val="83000"/>
              </a:lnSpc>
            </a:pPr>
            <a:r>
              <a:rPr lang="en-US" sz="2400" dirty="0" smtClean="0">
                <a:solidFill>
                  <a:srgbClr val="FFFFCC"/>
                </a:solidFill>
                <a:latin typeface="Avenir Book"/>
                <a:ea typeface="ＭＳ Ｐゴシック" charset="-128"/>
                <a:cs typeface="Avenir Book"/>
              </a:rPr>
              <a:t>Consistency even stronger comparing Planck to multiple low-z probes: DES+BAO+JLA (SN)</a:t>
            </a:r>
          </a:p>
        </p:txBody>
      </p:sp>
      <p:sp>
        <p:nvSpPr>
          <p:cNvPr id="630791" name="Text Box 6"/>
          <p:cNvSpPr txBox="1">
            <a:spLocks/>
          </p:cNvSpPr>
          <p:nvPr/>
        </p:nvSpPr>
        <p:spPr bwMode="auto">
          <a:xfrm>
            <a:off x="6172209" y="5757864"/>
            <a:ext cx="184599" cy="369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1407" tIns="45704" rIns="91407" bIns="45704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691136" y="5486403"/>
            <a:ext cx="184599" cy="369300"/>
          </a:xfrm>
          <a:prstGeom prst="rect">
            <a:avLst/>
          </a:prstGeom>
          <a:noFill/>
        </p:spPr>
        <p:txBody>
          <a:bodyPr wrap="none" lIns="91407" tIns="45704" rIns="91407" bIns="45704" rtlCol="0">
            <a:spAutoFit/>
          </a:bodyPr>
          <a:lstStyle/>
          <a:p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886205" y="4583669"/>
            <a:ext cx="184599" cy="338522"/>
          </a:xfrm>
          <a:prstGeom prst="rect">
            <a:avLst/>
          </a:prstGeom>
          <a:noFill/>
        </p:spPr>
        <p:txBody>
          <a:bodyPr wrap="none" lIns="91407" tIns="45704" rIns="91407" bIns="45704" rtlCol="0">
            <a:spAutoFit/>
          </a:bodyPr>
          <a:lstStyle/>
          <a:p>
            <a:endParaRPr lang="en-US" sz="1600" dirty="0"/>
          </a:p>
        </p:txBody>
      </p:sp>
      <p:pic>
        <p:nvPicPr>
          <p:cNvPr id="2" name="Picture 1" descr="daniel.pdf"/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0400" y="1447800"/>
            <a:ext cx="4673600" cy="4559300"/>
          </a:xfrm>
          <a:prstGeom prst="rect">
            <a:avLst/>
          </a:prstGeom>
        </p:spPr>
      </p:pic>
      <p:pic>
        <p:nvPicPr>
          <p:cNvPr id="3" name="Picture 2" descr="3x2fig1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1524000"/>
            <a:ext cx="4644409" cy="442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1689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787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38200" y="-76200"/>
            <a:ext cx="7772400" cy="1143000"/>
          </a:xfrm>
        </p:spPr>
        <p:txBody>
          <a:bodyPr/>
          <a:lstStyle/>
          <a:p>
            <a:pPr eaLnBrk="1" hangingPunct="1"/>
            <a:r>
              <a:rPr lang="en-US" sz="3600" dirty="0" smtClean="0">
                <a:solidFill>
                  <a:srgbClr val="FFFFCC"/>
                </a:solidFill>
                <a:latin typeface="Avenir Book"/>
                <a:ea typeface="ＭＳ Ｐゴシック" charset="-128"/>
                <a:cs typeface="Avenir Book"/>
              </a:rPr>
              <a:t>Combine multiple data sets</a:t>
            </a:r>
            <a:endParaRPr lang="en-US" sz="3600" dirty="0">
              <a:solidFill>
                <a:srgbClr val="FFFFCC"/>
              </a:solidFill>
              <a:latin typeface="Avenir Book"/>
              <a:ea typeface="ＭＳ Ｐゴシック" charset="-128"/>
              <a:cs typeface="Avenir Book"/>
            </a:endParaRPr>
          </a:p>
        </p:txBody>
      </p:sp>
      <p:sp>
        <p:nvSpPr>
          <p:cNvPr id="630788" name="Rectangle 3"/>
          <p:cNvSpPr>
            <a:spLocks noGrp="1" noChangeArrowheads="1"/>
          </p:cNvSpPr>
          <p:nvPr>
            <p:ph type="body" sz="quarter" idx="10"/>
          </p:nvPr>
        </p:nvSpPr>
        <p:spPr>
          <a:xfrm>
            <a:off x="-25400" y="1447800"/>
            <a:ext cx="4140200" cy="4572000"/>
          </a:xfrm>
        </p:spPr>
        <p:txBody>
          <a:bodyPr/>
          <a:lstStyle/>
          <a:p>
            <a:pPr eaLnBrk="1" hangingPunct="1">
              <a:lnSpc>
                <a:spcPct val="83000"/>
              </a:lnSpc>
            </a:pPr>
            <a:r>
              <a:rPr lang="en-US" sz="2800" dirty="0" smtClean="0">
                <a:solidFill>
                  <a:srgbClr val="FFFF00"/>
                </a:solidFill>
                <a:latin typeface="Avenir Book"/>
                <a:ea typeface="ＭＳ Ｐゴシック" charset="-128"/>
                <a:cs typeface="Avenir Book"/>
              </a:rPr>
              <a:t>DES 3x2 consistent with Planck (now including CMB lensing)+BAO+JLA in  </a:t>
            </a:r>
            <a:r>
              <a:rPr lang="en-US" sz="2800" dirty="0" smtClean="0">
                <a:solidFill>
                  <a:srgbClr val="FFFF00"/>
                </a:solidFill>
                <a:latin typeface="Lucida Grande"/>
                <a:ea typeface="Lucida Grande"/>
                <a:cs typeface="Lucida Grande"/>
              </a:rPr>
              <a:t>Λ</a:t>
            </a:r>
            <a:r>
              <a:rPr lang="en-US" sz="2800" dirty="0" smtClean="0">
                <a:solidFill>
                  <a:srgbClr val="FFFF00"/>
                </a:solidFill>
                <a:latin typeface="Avenir Book"/>
                <a:ea typeface="ＭＳ Ｐゴシック" charset="-128"/>
                <a:cs typeface="Avenir Book"/>
              </a:rPr>
              <a:t>CDM </a:t>
            </a:r>
          </a:p>
          <a:p>
            <a:pPr eaLnBrk="1" hangingPunct="1">
              <a:lnSpc>
                <a:spcPct val="83000"/>
              </a:lnSpc>
            </a:pPr>
            <a:r>
              <a:rPr lang="en-US" sz="2800" dirty="0" smtClean="0">
                <a:solidFill>
                  <a:srgbClr val="FFFF00"/>
                </a:solidFill>
                <a:latin typeface="Avenir Book"/>
                <a:ea typeface="ＭＳ Ｐゴシック" charset="-128"/>
                <a:cs typeface="Avenir Book"/>
              </a:rPr>
              <a:t>Combine to achieve very stringent parameter constraints:</a:t>
            </a:r>
            <a:endParaRPr lang="en-US" sz="2800" dirty="0" smtClean="0">
              <a:solidFill>
                <a:srgbClr val="FFFFCC"/>
              </a:solidFill>
              <a:latin typeface="Avenir Book"/>
              <a:ea typeface="ＭＳ Ｐゴシック" charset="-128"/>
              <a:cs typeface="Avenir Book"/>
            </a:endParaRPr>
          </a:p>
        </p:txBody>
      </p:sp>
      <p:sp>
        <p:nvSpPr>
          <p:cNvPr id="630791" name="Text Box 6"/>
          <p:cNvSpPr txBox="1">
            <a:spLocks/>
          </p:cNvSpPr>
          <p:nvPr/>
        </p:nvSpPr>
        <p:spPr bwMode="auto">
          <a:xfrm>
            <a:off x="6172209" y="5757864"/>
            <a:ext cx="184599" cy="369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1407" tIns="45704" rIns="91407" bIns="45704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691136" y="5486403"/>
            <a:ext cx="184599" cy="369300"/>
          </a:xfrm>
          <a:prstGeom prst="rect">
            <a:avLst/>
          </a:prstGeom>
          <a:noFill/>
        </p:spPr>
        <p:txBody>
          <a:bodyPr wrap="none" lIns="91407" tIns="45704" rIns="91407" bIns="45704" rtlCol="0">
            <a:spAutoFit/>
          </a:bodyPr>
          <a:lstStyle/>
          <a:p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886205" y="4583669"/>
            <a:ext cx="184599" cy="338522"/>
          </a:xfrm>
          <a:prstGeom prst="rect">
            <a:avLst/>
          </a:prstGeom>
          <a:noFill/>
        </p:spPr>
        <p:txBody>
          <a:bodyPr wrap="none" lIns="91407" tIns="45704" rIns="91407" bIns="45704" rtlCol="0">
            <a:spAutoFit/>
          </a:bodyPr>
          <a:lstStyle/>
          <a:p>
            <a:endParaRPr lang="en-US" sz="1600" dirty="0"/>
          </a:p>
        </p:txBody>
      </p:sp>
      <p:pic>
        <p:nvPicPr>
          <p:cNvPr id="2" name="Picture 1" descr="3x2fig1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1371600"/>
            <a:ext cx="5105400" cy="5011124"/>
          </a:xfrm>
          <a:prstGeom prst="rect">
            <a:avLst/>
          </a:prstGeom>
        </p:spPr>
      </p:pic>
      <p:pic>
        <p:nvPicPr>
          <p:cNvPr id="3" name="Picture 2" descr="3x2-omeg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4495800"/>
            <a:ext cx="2476500" cy="647700"/>
          </a:xfrm>
          <a:prstGeom prst="rect">
            <a:avLst/>
          </a:prstGeom>
        </p:spPr>
      </p:pic>
      <p:pic>
        <p:nvPicPr>
          <p:cNvPr id="4" name="Picture 3" descr="3x2-S8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5219700"/>
            <a:ext cx="2489200" cy="1028700"/>
          </a:xfrm>
          <a:prstGeom prst="rect">
            <a:avLst/>
          </a:prstGeom>
        </p:spPr>
      </p:pic>
      <p:pic>
        <p:nvPicPr>
          <p:cNvPr id="6" name="Picture 5" descr="3x2-h0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6324600"/>
            <a:ext cx="2019300" cy="44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7177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787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38200" y="-76200"/>
            <a:ext cx="7772400" cy="1143000"/>
          </a:xfrm>
        </p:spPr>
        <p:txBody>
          <a:bodyPr/>
          <a:lstStyle/>
          <a:p>
            <a:pPr eaLnBrk="1" hangingPunct="1"/>
            <a:r>
              <a:rPr lang="en-US" sz="3600" dirty="0" smtClean="0">
                <a:solidFill>
                  <a:srgbClr val="FFFFCC"/>
                </a:solidFill>
                <a:latin typeface="Avenir Book"/>
                <a:ea typeface="ＭＳ Ｐゴシック" charset="-128"/>
                <a:cs typeface="Avenir Book"/>
              </a:rPr>
              <a:t>Combine multiple data sets: </a:t>
            </a:r>
            <a:r>
              <a:rPr lang="en-US" sz="3600" dirty="0" err="1" smtClean="0">
                <a:solidFill>
                  <a:srgbClr val="FFFFCC"/>
                </a:solidFill>
                <a:latin typeface="Avenir Book"/>
                <a:ea typeface="ＭＳ Ｐゴシック" charset="-128"/>
                <a:cs typeface="Avenir Book"/>
              </a:rPr>
              <a:t>wCDM</a:t>
            </a:r>
            <a:endParaRPr lang="en-US" sz="3600" dirty="0">
              <a:solidFill>
                <a:srgbClr val="FFFFCC"/>
              </a:solidFill>
              <a:latin typeface="Avenir Book"/>
              <a:ea typeface="ＭＳ Ｐゴシック" charset="-128"/>
              <a:cs typeface="Avenir Book"/>
            </a:endParaRPr>
          </a:p>
        </p:txBody>
      </p:sp>
      <p:sp>
        <p:nvSpPr>
          <p:cNvPr id="630788" name="Rectangle 3"/>
          <p:cNvSpPr>
            <a:spLocks noGrp="1" noChangeArrowheads="1"/>
          </p:cNvSpPr>
          <p:nvPr>
            <p:ph type="body" sz="quarter" idx="10"/>
          </p:nvPr>
        </p:nvSpPr>
        <p:spPr>
          <a:xfrm>
            <a:off x="-25400" y="1447800"/>
            <a:ext cx="3530600" cy="4572000"/>
          </a:xfrm>
        </p:spPr>
        <p:txBody>
          <a:bodyPr/>
          <a:lstStyle/>
          <a:p>
            <a:pPr eaLnBrk="1" hangingPunct="1">
              <a:lnSpc>
                <a:spcPct val="83000"/>
              </a:lnSpc>
            </a:pPr>
            <a:r>
              <a:rPr lang="en-US" sz="2800" dirty="0" smtClean="0">
                <a:solidFill>
                  <a:srgbClr val="FFFF00"/>
                </a:solidFill>
                <a:latin typeface="Avenir Book"/>
                <a:ea typeface="ＭＳ Ｐゴシック" charset="-128"/>
                <a:cs typeface="Avenir Book"/>
              </a:rPr>
              <a:t>DES 3x2 consistent with Planck (now including CMB lensing)+BAO+JLA in </a:t>
            </a:r>
            <a:r>
              <a:rPr lang="en-US" sz="2800" dirty="0" err="1" smtClean="0">
                <a:solidFill>
                  <a:srgbClr val="FFFF00"/>
                </a:solidFill>
                <a:latin typeface="Lucida Grande"/>
                <a:ea typeface="Lucida Grande"/>
                <a:cs typeface="Lucida Grande"/>
              </a:rPr>
              <a:t>w</a:t>
            </a:r>
            <a:r>
              <a:rPr lang="en-US" sz="2800" dirty="0" err="1" smtClean="0">
                <a:solidFill>
                  <a:srgbClr val="FFFF00"/>
                </a:solidFill>
                <a:latin typeface="Avenir Book"/>
                <a:ea typeface="ＭＳ Ｐゴシック" charset="-128"/>
                <a:cs typeface="Avenir Book"/>
              </a:rPr>
              <a:t>CDM</a:t>
            </a:r>
            <a:r>
              <a:rPr lang="en-US" sz="2800" dirty="0" smtClean="0">
                <a:solidFill>
                  <a:srgbClr val="FFFF00"/>
                </a:solidFill>
                <a:latin typeface="Avenir Book"/>
                <a:ea typeface="ＭＳ Ｐゴシック" charset="-128"/>
                <a:cs typeface="Avenir Book"/>
              </a:rPr>
              <a:t> </a:t>
            </a:r>
          </a:p>
          <a:p>
            <a:pPr eaLnBrk="1" hangingPunct="1">
              <a:lnSpc>
                <a:spcPct val="83000"/>
              </a:lnSpc>
            </a:pPr>
            <a:r>
              <a:rPr lang="en-US" sz="2800" dirty="0" smtClean="0">
                <a:solidFill>
                  <a:srgbClr val="FFFF00"/>
                </a:solidFill>
                <a:latin typeface="Avenir Book"/>
                <a:ea typeface="ＭＳ Ｐゴシック" charset="-128"/>
                <a:cs typeface="Avenir Book"/>
              </a:rPr>
              <a:t>Combine to achieve very stringent parameter constraints:</a:t>
            </a:r>
            <a:endParaRPr lang="en-US" sz="2800" dirty="0" smtClean="0">
              <a:solidFill>
                <a:srgbClr val="FFFFCC"/>
              </a:solidFill>
              <a:latin typeface="Avenir Book"/>
              <a:ea typeface="ＭＳ Ｐゴシック" charset="-128"/>
              <a:cs typeface="Avenir Book"/>
            </a:endParaRPr>
          </a:p>
        </p:txBody>
      </p:sp>
      <p:sp>
        <p:nvSpPr>
          <p:cNvPr id="630791" name="Text Box 6"/>
          <p:cNvSpPr txBox="1">
            <a:spLocks/>
          </p:cNvSpPr>
          <p:nvPr/>
        </p:nvSpPr>
        <p:spPr bwMode="auto">
          <a:xfrm>
            <a:off x="6172209" y="5757864"/>
            <a:ext cx="184599" cy="369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1407" tIns="45704" rIns="91407" bIns="45704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691136" y="5486403"/>
            <a:ext cx="184599" cy="369300"/>
          </a:xfrm>
          <a:prstGeom prst="rect">
            <a:avLst/>
          </a:prstGeom>
          <a:noFill/>
        </p:spPr>
        <p:txBody>
          <a:bodyPr wrap="none" lIns="91407" tIns="45704" rIns="91407" bIns="45704" rtlCol="0">
            <a:spAutoFit/>
          </a:bodyPr>
          <a:lstStyle/>
          <a:p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886205" y="4583669"/>
            <a:ext cx="184599" cy="338522"/>
          </a:xfrm>
          <a:prstGeom prst="rect">
            <a:avLst/>
          </a:prstGeom>
          <a:noFill/>
        </p:spPr>
        <p:txBody>
          <a:bodyPr wrap="none" lIns="91407" tIns="45704" rIns="91407" bIns="45704" rtlCol="0">
            <a:spAutoFit/>
          </a:bodyPr>
          <a:lstStyle/>
          <a:p>
            <a:endParaRPr lang="en-US" sz="1600" dirty="0"/>
          </a:p>
        </p:txBody>
      </p:sp>
      <p:pic>
        <p:nvPicPr>
          <p:cNvPr id="5" name="Picture 4" descr="3x2fig1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0924" y="1219200"/>
            <a:ext cx="5793076" cy="5638800"/>
          </a:xfrm>
          <a:prstGeom prst="rect">
            <a:avLst/>
          </a:prstGeom>
        </p:spPr>
      </p:pic>
      <p:pic>
        <p:nvPicPr>
          <p:cNvPr id="7" name="Picture 6" descr="3x2-w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5638800"/>
            <a:ext cx="2743200" cy="700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4538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787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38200" y="-76200"/>
            <a:ext cx="7772400" cy="1143000"/>
          </a:xfrm>
        </p:spPr>
        <p:txBody>
          <a:bodyPr/>
          <a:lstStyle/>
          <a:p>
            <a:pPr eaLnBrk="1" hangingPunct="1"/>
            <a:r>
              <a:rPr lang="en-US" sz="3600" dirty="0" smtClean="0">
                <a:solidFill>
                  <a:srgbClr val="FFFFCC"/>
                </a:solidFill>
                <a:latin typeface="Avenir Book"/>
                <a:ea typeface="ＭＳ Ｐゴシック" charset="-128"/>
                <a:cs typeface="Avenir Book"/>
              </a:rPr>
              <a:t>Weak Lensing Mass Map</a:t>
            </a:r>
            <a:endParaRPr lang="en-US" sz="3600" dirty="0">
              <a:solidFill>
                <a:srgbClr val="FFFFCC"/>
              </a:solidFill>
              <a:latin typeface="Avenir Book"/>
              <a:ea typeface="ＭＳ Ｐゴシック" charset="-128"/>
              <a:cs typeface="Avenir Book"/>
            </a:endParaRPr>
          </a:p>
        </p:txBody>
      </p:sp>
      <p:sp>
        <p:nvSpPr>
          <p:cNvPr id="630791" name="Text Box 6"/>
          <p:cNvSpPr txBox="1">
            <a:spLocks/>
          </p:cNvSpPr>
          <p:nvPr/>
        </p:nvSpPr>
        <p:spPr bwMode="auto">
          <a:xfrm>
            <a:off x="6172209" y="5757864"/>
            <a:ext cx="184599" cy="369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1407" tIns="45704" rIns="91407" bIns="45704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691136" y="5486403"/>
            <a:ext cx="184599" cy="369300"/>
          </a:xfrm>
          <a:prstGeom prst="rect">
            <a:avLst/>
          </a:prstGeom>
          <a:noFill/>
        </p:spPr>
        <p:txBody>
          <a:bodyPr wrap="none" lIns="91407" tIns="45704" rIns="91407" bIns="45704" rtlCol="0">
            <a:spAutoFit/>
          </a:bodyPr>
          <a:lstStyle/>
          <a:p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886205" y="4583669"/>
            <a:ext cx="184599" cy="338522"/>
          </a:xfrm>
          <a:prstGeom prst="rect">
            <a:avLst/>
          </a:prstGeom>
          <a:noFill/>
        </p:spPr>
        <p:txBody>
          <a:bodyPr wrap="none" lIns="91407" tIns="45704" rIns="91407" bIns="45704" rtlCol="0">
            <a:spAutoFit/>
          </a:bodyPr>
          <a:lstStyle/>
          <a:p>
            <a:endParaRPr lang="en-US" sz="1600" dirty="0"/>
          </a:p>
        </p:txBody>
      </p:sp>
      <p:pic>
        <p:nvPicPr>
          <p:cNvPr id="5" name="Picture 4" descr="massmap-fig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23000"/>
            <a:ext cx="9144000" cy="4473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66800" y="6019800"/>
            <a:ext cx="7696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CC"/>
                </a:solidFill>
                <a:latin typeface="Avenir Book"/>
                <a:cs typeface="Avenir Book"/>
              </a:rPr>
              <a:t>Reconstruction based on 26 million source galaxy shape measurements from </a:t>
            </a:r>
            <a:r>
              <a:rPr lang="en-US" sz="2400" dirty="0" err="1" smtClean="0">
                <a:solidFill>
                  <a:srgbClr val="FFFFCC"/>
                </a:solidFill>
                <a:latin typeface="Avenir Book"/>
                <a:cs typeface="Avenir Book"/>
              </a:rPr>
              <a:t>Metacalibration</a:t>
            </a:r>
            <a:endParaRPr lang="en-US" sz="2400" dirty="0">
              <a:solidFill>
                <a:srgbClr val="FFFFCC"/>
              </a:solidFill>
              <a:latin typeface="Avenir Book"/>
              <a:cs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4354742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 bwMode="auto">
          <a:xfrm>
            <a:off x="5334000" y="1752600"/>
            <a:ext cx="3429000" cy="6096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>
              <a:latin typeface="Arial" pitchFamily="30" charset="0"/>
              <a:ea typeface="Arial" pitchFamily="30" charset="0"/>
              <a:cs typeface="Arial" pitchFamily="30" charset="0"/>
              <a:sym typeface="Arial" pitchFamily="30" charset="0"/>
            </a:endParaRPr>
          </a:p>
        </p:txBody>
      </p:sp>
      <p:sp>
        <p:nvSpPr>
          <p:cNvPr id="630787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38200" y="0"/>
            <a:ext cx="7772400" cy="1143000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rgbClr val="FFFFCC"/>
                </a:solidFill>
                <a:latin typeface="Avenir Book"/>
                <a:ea typeface="ＭＳ Ｐゴシック" charset="-128"/>
                <a:cs typeface="Avenir Book"/>
              </a:rPr>
              <a:t>DES </a:t>
            </a:r>
            <a:r>
              <a:rPr lang="en-US" dirty="0" smtClean="0">
                <a:solidFill>
                  <a:srgbClr val="FFFFCC"/>
                </a:solidFill>
                <a:latin typeface="Avenir Book"/>
                <a:ea typeface="ＭＳ Ｐゴシック" charset="-128"/>
                <a:cs typeface="Avenir Book"/>
              </a:rPr>
              <a:t>Dark Energy Probes</a:t>
            </a:r>
            <a:endParaRPr lang="en-US" dirty="0">
              <a:solidFill>
                <a:srgbClr val="FFFFCC"/>
              </a:solidFill>
              <a:latin typeface="Avenir Book"/>
              <a:ea typeface="ＭＳ Ｐゴシック" charset="-128"/>
              <a:cs typeface="Avenir Book"/>
            </a:endParaRPr>
          </a:p>
        </p:txBody>
      </p:sp>
      <p:sp>
        <p:nvSpPr>
          <p:cNvPr id="630788" name="Rectangle 3"/>
          <p:cNvSpPr>
            <a:spLocks noGrp="1" noChangeArrowheads="1"/>
          </p:cNvSpPr>
          <p:nvPr>
            <p:ph type="body" sz="quarter" idx="10"/>
          </p:nvPr>
        </p:nvSpPr>
        <p:spPr>
          <a:xfrm>
            <a:off x="0" y="1371600"/>
            <a:ext cx="4800600" cy="4572000"/>
          </a:xfrm>
        </p:spPr>
        <p:txBody>
          <a:bodyPr/>
          <a:lstStyle/>
          <a:p>
            <a:pPr eaLnBrk="1" hangingPunct="1">
              <a:lnSpc>
                <a:spcPct val="83000"/>
              </a:lnSpc>
            </a:pPr>
            <a:r>
              <a:rPr lang="en-US" sz="2800" dirty="0" smtClean="0">
                <a:solidFill>
                  <a:srgbClr val="FFFF00"/>
                </a:solidFill>
                <a:latin typeface="Avenir Book"/>
                <a:ea typeface="ＭＳ Ｐゴシック" charset="-128"/>
                <a:cs typeface="Avenir Book"/>
              </a:rPr>
              <a:t>Galaxy </a:t>
            </a:r>
            <a:r>
              <a:rPr lang="en-US" sz="2800" dirty="0">
                <a:solidFill>
                  <a:srgbClr val="FFFF00"/>
                </a:solidFill>
                <a:latin typeface="Avenir Book"/>
                <a:ea typeface="ＭＳ Ｐゴシック" charset="-128"/>
                <a:cs typeface="Avenir Book"/>
              </a:rPr>
              <a:t>Clusters</a:t>
            </a:r>
            <a:endParaRPr lang="en-US" sz="2800" b="1" dirty="0">
              <a:solidFill>
                <a:srgbClr val="FFFF00"/>
              </a:solidFill>
              <a:latin typeface="Avenir Book"/>
              <a:ea typeface="ＭＳ Ｐゴシック" charset="-128"/>
              <a:cs typeface="Avenir Book"/>
            </a:endParaRPr>
          </a:p>
          <a:p>
            <a:pPr lvl="1" eaLnBrk="1" hangingPunct="1">
              <a:lnSpc>
                <a:spcPct val="83000"/>
              </a:lnSpc>
              <a:buFont typeface="Times" charset="0"/>
              <a:buChar char="•"/>
            </a:pPr>
            <a:r>
              <a:rPr lang="en-US" sz="2000" dirty="0" smtClean="0">
                <a:solidFill>
                  <a:srgbClr val="FFFFCC"/>
                </a:solidFill>
                <a:latin typeface="Avenir Book"/>
                <a:cs typeface="Avenir Book"/>
              </a:rPr>
              <a:t>Tens of thousands of </a:t>
            </a:r>
            <a:r>
              <a:rPr lang="en-US" sz="2000" dirty="0">
                <a:solidFill>
                  <a:srgbClr val="FFFFCC"/>
                </a:solidFill>
                <a:latin typeface="Avenir Book"/>
                <a:cs typeface="Avenir Book"/>
              </a:rPr>
              <a:t>clusters to </a:t>
            </a:r>
            <a:r>
              <a:rPr lang="en-US" sz="2000" dirty="0" smtClean="0">
                <a:solidFill>
                  <a:srgbClr val="FFFFCC"/>
                </a:solidFill>
                <a:latin typeface="Avenir Book"/>
                <a:cs typeface="Avenir Book"/>
              </a:rPr>
              <a:t>z</a:t>
            </a:r>
            <a:r>
              <a:rPr lang="en-US" sz="2000" dirty="0">
                <a:solidFill>
                  <a:srgbClr val="FFFFCC"/>
                </a:solidFill>
                <a:latin typeface="Avenir Book"/>
                <a:cs typeface="Avenir Book"/>
              </a:rPr>
              <a:t>~</a:t>
            </a:r>
            <a:r>
              <a:rPr lang="en-US" sz="2000" dirty="0" smtClean="0">
                <a:solidFill>
                  <a:srgbClr val="FFFFCC"/>
                </a:solidFill>
                <a:latin typeface="Avenir Book"/>
                <a:cs typeface="Avenir Book"/>
              </a:rPr>
              <a:t>1</a:t>
            </a:r>
          </a:p>
          <a:p>
            <a:pPr eaLnBrk="1" hangingPunct="1">
              <a:lnSpc>
                <a:spcPct val="83000"/>
              </a:lnSpc>
            </a:pPr>
            <a:r>
              <a:rPr lang="en-US" sz="2800" dirty="0" smtClean="0">
                <a:solidFill>
                  <a:srgbClr val="12FF29"/>
                </a:solidFill>
                <a:latin typeface="Avenir Book"/>
                <a:ea typeface="ＭＳ Ｐゴシック" charset="-128"/>
                <a:cs typeface="Avenir Book"/>
              </a:rPr>
              <a:t>Weak </a:t>
            </a:r>
            <a:r>
              <a:rPr lang="en-US" sz="2800" dirty="0">
                <a:solidFill>
                  <a:srgbClr val="12FF29"/>
                </a:solidFill>
                <a:latin typeface="Avenir Book"/>
                <a:ea typeface="ＭＳ Ｐゴシック" charset="-128"/>
                <a:cs typeface="Avenir Book"/>
              </a:rPr>
              <a:t>Lensing</a:t>
            </a:r>
            <a:endParaRPr lang="en-US" sz="2800" b="1" dirty="0">
              <a:solidFill>
                <a:srgbClr val="12FF29"/>
              </a:solidFill>
              <a:latin typeface="Avenir Book"/>
              <a:ea typeface="ＭＳ Ｐゴシック" charset="-128"/>
              <a:cs typeface="Avenir Book"/>
            </a:endParaRPr>
          </a:p>
          <a:p>
            <a:pPr lvl="1" eaLnBrk="1" hangingPunct="1">
              <a:lnSpc>
                <a:spcPct val="83000"/>
              </a:lnSpc>
              <a:buFont typeface="Times" charset="0"/>
              <a:buChar char="•"/>
            </a:pPr>
            <a:r>
              <a:rPr lang="en-US" sz="2000" dirty="0" smtClean="0">
                <a:solidFill>
                  <a:srgbClr val="FFFFCC"/>
                </a:solidFill>
                <a:latin typeface="Avenir Book"/>
                <a:cs typeface="Avenir Book"/>
              </a:rPr>
              <a:t>Shape measurements </a:t>
            </a:r>
            <a:r>
              <a:rPr lang="en-US" sz="2000" dirty="0">
                <a:solidFill>
                  <a:srgbClr val="FFFFCC"/>
                </a:solidFill>
                <a:latin typeface="Avenir Book"/>
                <a:cs typeface="Avenir Book"/>
              </a:rPr>
              <a:t>of</a:t>
            </a:r>
            <a:r>
              <a:rPr lang="en-US" sz="2000" dirty="0" smtClean="0">
                <a:solidFill>
                  <a:srgbClr val="FFFFCC"/>
                </a:solidFill>
                <a:latin typeface="Avenir Book"/>
                <a:cs typeface="Avenir Book"/>
              </a:rPr>
              <a:t> </a:t>
            </a:r>
            <a:r>
              <a:rPr lang="en-US" sz="2000" dirty="0">
                <a:solidFill>
                  <a:srgbClr val="FFFFCC"/>
                </a:solidFill>
                <a:latin typeface="Avenir Book"/>
                <a:cs typeface="Avenir Book"/>
              </a:rPr>
              <a:t>~</a:t>
            </a:r>
            <a:r>
              <a:rPr lang="en-US" sz="2000" dirty="0" smtClean="0">
                <a:solidFill>
                  <a:srgbClr val="FFFFCC"/>
                </a:solidFill>
                <a:latin typeface="Avenir Book"/>
                <a:cs typeface="Avenir Book"/>
              </a:rPr>
              <a:t>200 </a:t>
            </a:r>
            <a:r>
              <a:rPr lang="en-US" sz="2000" dirty="0">
                <a:solidFill>
                  <a:srgbClr val="FFFFCC"/>
                </a:solidFill>
                <a:latin typeface="Avenir Book"/>
                <a:cs typeface="Avenir Book"/>
              </a:rPr>
              <a:t>million galaxies </a:t>
            </a:r>
          </a:p>
          <a:p>
            <a:pPr eaLnBrk="1" hangingPunct="1">
              <a:lnSpc>
                <a:spcPct val="83000"/>
              </a:lnSpc>
            </a:pPr>
            <a:r>
              <a:rPr lang="en-US" sz="2800" dirty="0" smtClean="0">
                <a:solidFill>
                  <a:srgbClr val="12FF29"/>
                </a:solidFill>
                <a:latin typeface="Avenir Book"/>
                <a:ea typeface="ＭＳ Ｐゴシック" charset="-128"/>
                <a:cs typeface="Avenir Book"/>
              </a:rPr>
              <a:t>Galaxy Clustering</a:t>
            </a:r>
            <a:endParaRPr lang="en-US" sz="2800" b="1" dirty="0">
              <a:solidFill>
                <a:srgbClr val="12FF29"/>
              </a:solidFill>
              <a:latin typeface="Avenir Book"/>
              <a:ea typeface="ＭＳ Ｐゴシック" charset="-128"/>
              <a:cs typeface="Avenir Book"/>
            </a:endParaRPr>
          </a:p>
          <a:p>
            <a:pPr lvl="1" eaLnBrk="1" hangingPunct="1">
              <a:lnSpc>
                <a:spcPct val="83000"/>
              </a:lnSpc>
              <a:buFont typeface="Times" charset="0"/>
              <a:buChar char="•"/>
            </a:pPr>
            <a:r>
              <a:rPr lang="en-US" sz="2000" dirty="0" smtClean="0">
                <a:solidFill>
                  <a:srgbClr val="FFFFCC"/>
                </a:solidFill>
                <a:latin typeface="Avenir Book"/>
                <a:cs typeface="Avenir Book"/>
              </a:rPr>
              <a:t>~300 </a:t>
            </a:r>
            <a:r>
              <a:rPr lang="en-US" sz="2000" dirty="0">
                <a:solidFill>
                  <a:srgbClr val="FFFFCC"/>
                </a:solidFill>
                <a:latin typeface="Avenir Book"/>
                <a:cs typeface="Avenir Book"/>
              </a:rPr>
              <a:t>million galaxies to z </a:t>
            </a:r>
            <a:r>
              <a:rPr lang="en-US" sz="2000" dirty="0" smtClean="0">
                <a:solidFill>
                  <a:srgbClr val="FFFFCC"/>
                </a:solidFill>
                <a:latin typeface="Avenir Book"/>
                <a:cs typeface="Avenir Book"/>
              </a:rPr>
              <a:t>~ 1</a:t>
            </a:r>
            <a:endParaRPr lang="en-US" sz="2000" dirty="0">
              <a:solidFill>
                <a:srgbClr val="FFFFCC"/>
              </a:solidFill>
              <a:latin typeface="Avenir Book"/>
              <a:cs typeface="Avenir Book"/>
            </a:endParaRPr>
          </a:p>
          <a:p>
            <a:pPr eaLnBrk="1" hangingPunct="1">
              <a:lnSpc>
                <a:spcPct val="83000"/>
              </a:lnSpc>
            </a:pPr>
            <a:r>
              <a:rPr lang="en-US" sz="2800" dirty="0" smtClean="0">
                <a:solidFill>
                  <a:srgbClr val="FFFF00"/>
                </a:solidFill>
                <a:latin typeface="Avenir Book"/>
                <a:ea typeface="ＭＳ Ｐゴシック" charset="-128"/>
                <a:cs typeface="Avenir Book"/>
              </a:rPr>
              <a:t>Supernovae</a:t>
            </a:r>
            <a:endParaRPr lang="en-US" sz="2000" dirty="0">
              <a:solidFill>
                <a:srgbClr val="FFFFCC"/>
              </a:solidFill>
              <a:latin typeface="Avenir Book"/>
              <a:cs typeface="Avenir Book"/>
            </a:endParaRPr>
          </a:p>
          <a:p>
            <a:pPr lvl="1" eaLnBrk="1" hangingPunct="1">
              <a:lnSpc>
                <a:spcPct val="83000"/>
              </a:lnSpc>
              <a:buFont typeface="Times" charset="0"/>
              <a:buChar char="•"/>
            </a:pPr>
            <a:r>
              <a:rPr lang="en-US" sz="2000" dirty="0" smtClean="0">
                <a:solidFill>
                  <a:srgbClr val="FFFFCC"/>
                </a:solidFill>
                <a:latin typeface="Avenir Book"/>
                <a:cs typeface="Avenir Book"/>
              </a:rPr>
              <a:t>3000 </a:t>
            </a:r>
            <a:r>
              <a:rPr lang="en-US" sz="2000" dirty="0">
                <a:solidFill>
                  <a:srgbClr val="FFFFCC"/>
                </a:solidFill>
                <a:latin typeface="Avenir Book"/>
                <a:cs typeface="Avenir Book"/>
              </a:rPr>
              <a:t>well-sampled </a:t>
            </a:r>
            <a:r>
              <a:rPr lang="en-US" sz="2000" dirty="0" err="1">
                <a:solidFill>
                  <a:srgbClr val="FFFFCC"/>
                </a:solidFill>
                <a:latin typeface="Avenir Book"/>
                <a:cs typeface="Avenir Book"/>
              </a:rPr>
              <a:t>SNe</a:t>
            </a:r>
            <a:r>
              <a:rPr lang="en-US" sz="2000" dirty="0">
                <a:solidFill>
                  <a:srgbClr val="FFFFCC"/>
                </a:solidFill>
                <a:latin typeface="Avenir Book"/>
                <a:cs typeface="Avenir Book"/>
              </a:rPr>
              <a:t> </a:t>
            </a:r>
            <a:r>
              <a:rPr lang="en-US" sz="2000" dirty="0" err="1">
                <a:solidFill>
                  <a:srgbClr val="FFFFCC"/>
                </a:solidFill>
                <a:latin typeface="Avenir Book"/>
                <a:cs typeface="Avenir Book"/>
              </a:rPr>
              <a:t>Ia</a:t>
            </a:r>
            <a:r>
              <a:rPr lang="en-US" sz="2000" dirty="0">
                <a:solidFill>
                  <a:srgbClr val="FFFFCC"/>
                </a:solidFill>
                <a:latin typeface="Avenir Book"/>
                <a:cs typeface="Avenir Book"/>
              </a:rPr>
              <a:t> to z ~</a:t>
            </a:r>
            <a:r>
              <a:rPr lang="en-US" sz="2000" dirty="0" smtClean="0">
                <a:solidFill>
                  <a:srgbClr val="FFFFCC"/>
                </a:solidFill>
                <a:latin typeface="Avenir Book"/>
                <a:cs typeface="Avenir Book"/>
              </a:rPr>
              <a:t>1</a:t>
            </a:r>
          </a:p>
          <a:p>
            <a:pPr eaLnBrk="1" hangingPunct="1">
              <a:lnSpc>
                <a:spcPct val="83000"/>
              </a:lnSpc>
              <a:buFont typeface="Times" charset="0"/>
              <a:buChar char="•"/>
            </a:pPr>
            <a:r>
              <a:rPr lang="en-US" sz="2400" dirty="0" smtClean="0">
                <a:solidFill>
                  <a:srgbClr val="FFFF00"/>
                </a:solidFill>
                <a:latin typeface="Avenir Book"/>
                <a:cs typeface="Avenir Book"/>
              </a:rPr>
              <a:t>Strong Lensing</a:t>
            </a:r>
          </a:p>
          <a:p>
            <a:pPr lvl="1" eaLnBrk="1" hangingPunct="1">
              <a:lnSpc>
                <a:spcPct val="83000"/>
              </a:lnSpc>
              <a:buFont typeface="Times" charset="0"/>
              <a:buChar char="•"/>
            </a:pPr>
            <a:r>
              <a:rPr lang="en-US" sz="2000" dirty="0" smtClean="0">
                <a:solidFill>
                  <a:srgbClr val="FFFFCC"/>
                </a:solidFill>
                <a:latin typeface="Avenir Book"/>
                <a:cs typeface="Avenir Book"/>
              </a:rPr>
              <a:t>~30 QSO lens time delays</a:t>
            </a:r>
          </a:p>
          <a:p>
            <a:pPr lvl="1" eaLnBrk="1" hangingPunct="1">
              <a:lnSpc>
                <a:spcPct val="83000"/>
              </a:lnSpc>
              <a:buFont typeface="Times" charset="0"/>
              <a:buChar char="•"/>
            </a:pPr>
            <a:r>
              <a:rPr lang="en-US" sz="2000" dirty="0" smtClean="0">
                <a:solidFill>
                  <a:srgbClr val="FFFFCC"/>
                </a:solidFill>
                <a:latin typeface="Avenir Book"/>
                <a:cs typeface="Avenir Book"/>
              </a:rPr>
              <a:t>Arcs with multiple source redshifts</a:t>
            </a:r>
          </a:p>
          <a:p>
            <a:pPr eaLnBrk="1" hangingPunct="1">
              <a:lnSpc>
                <a:spcPct val="83000"/>
              </a:lnSpc>
              <a:buFont typeface="Times" charset="0"/>
              <a:buChar char="•"/>
            </a:pPr>
            <a:r>
              <a:rPr lang="en-US" sz="2400" dirty="0" smtClean="0">
                <a:solidFill>
                  <a:srgbClr val="FFFF00"/>
                </a:solidFill>
                <a:latin typeface="Avenir Book"/>
                <a:cs typeface="Avenir Book"/>
              </a:rPr>
              <a:t>Cross-correlations</a:t>
            </a:r>
          </a:p>
          <a:p>
            <a:pPr lvl="1" eaLnBrk="1" hangingPunct="1">
              <a:lnSpc>
                <a:spcPct val="83000"/>
              </a:lnSpc>
              <a:buFont typeface="Times" charset="0"/>
              <a:buChar char="•"/>
            </a:pPr>
            <a:r>
              <a:rPr lang="en-US" sz="2000" dirty="0" smtClean="0">
                <a:solidFill>
                  <a:srgbClr val="FFFFCC"/>
                </a:solidFill>
                <a:latin typeface="Avenir Book"/>
                <a:cs typeface="Avenir Book"/>
              </a:rPr>
              <a:t>Galaxies, WL x CMB lensing</a:t>
            </a:r>
            <a:endParaRPr lang="en-US" sz="2000" dirty="0">
              <a:solidFill>
                <a:srgbClr val="FFFFCC"/>
              </a:solidFill>
              <a:latin typeface="Avenir Book"/>
              <a:cs typeface="Avenir Book"/>
            </a:endParaRPr>
          </a:p>
        </p:txBody>
      </p:sp>
      <p:sp>
        <p:nvSpPr>
          <p:cNvPr id="630791" name="Text Box 6"/>
          <p:cNvSpPr txBox="1">
            <a:spLocks/>
          </p:cNvSpPr>
          <p:nvPr/>
        </p:nvSpPr>
        <p:spPr bwMode="auto">
          <a:xfrm>
            <a:off x="6172209" y="5757864"/>
            <a:ext cx="184599" cy="369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1407" tIns="45704" rIns="91407" bIns="45704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691136" y="5486403"/>
            <a:ext cx="184599" cy="369300"/>
          </a:xfrm>
          <a:prstGeom prst="rect">
            <a:avLst/>
          </a:prstGeom>
          <a:noFill/>
        </p:spPr>
        <p:txBody>
          <a:bodyPr wrap="none" lIns="91407" tIns="45704" rIns="91407" bIns="45704" rtlCol="0">
            <a:spAutoFit/>
          </a:bodyPr>
          <a:lstStyle/>
          <a:p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886205" y="4583669"/>
            <a:ext cx="184599" cy="338522"/>
          </a:xfrm>
          <a:prstGeom prst="rect">
            <a:avLst/>
          </a:prstGeom>
          <a:noFill/>
        </p:spPr>
        <p:txBody>
          <a:bodyPr wrap="none" lIns="91407" tIns="45704" rIns="91407" bIns="45704" rtlCol="0">
            <a:spAutoFit/>
          </a:bodyPr>
          <a:lstStyle/>
          <a:p>
            <a:endParaRPr lang="en-US" sz="1600" dirty="0"/>
          </a:p>
        </p:txBody>
      </p:sp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4811684"/>
              </p:ext>
            </p:extLst>
          </p:nvPr>
        </p:nvGraphicFramePr>
        <p:xfrm>
          <a:off x="5605463" y="1868488"/>
          <a:ext cx="2832100" cy="422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6118" name="Equation" r:id="rId4" imgW="1447800" imgH="215900" progId="Equation.3">
                  <p:embed/>
                </p:oleObj>
              </mc:Choice>
              <mc:Fallback>
                <p:oleObj name="Equation" r:id="rId4" imgW="1447800" imgH="215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05463" y="1868488"/>
                        <a:ext cx="2832100" cy="422275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6248400" y="5943600"/>
            <a:ext cx="2212818" cy="769409"/>
          </a:xfrm>
          <a:prstGeom prst="rect">
            <a:avLst/>
          </a:prstGeom>
          <a:noFill/>
        </p:spPr>
        <p:txBody>
          <a:bodyPr wrap="none" lIns="91407" tIns="45704" rIns="91407" bIns="45704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  <a:latin typeface="Avenir Book"/>
                <a:cs typeface="Avenir Book"/>
              </a:rPr>
              <a:t>DES forecast</a:t>
            </a:r>
          </a:p>
          <a:p>
            <a:r>
              <a:rPr lang="en-US" sz="2000" dirty="0" smtClean="0">
                <a:solidFill>
                  <a:srgbClr val="12FF29"/>
                </a:solidFill>
                <a:latin typeface="Avenir Book"/>
                <a:cs typeface="Avenir Book"/>
              </a:rPr>
              <a:t>T. </a:t>
            </a:r>
            <a:r>
              <a:rPr lang="en-US" sz="2000" dirty="0" err="1" smtClean="0">
                <a:solidFill>
                  <a:srgbClr val="12FF29"/>
                </a:solidFill>
                <a:latin typeface="Avenir Book"/>
                <a:cs typeface="Avenir Book"/>
              </a:rPr>
              <a:t>Eifler</a:t>
            </a:r>
            <a:r>
              <a:rPr lang="en-US" sz="2000" dirty="0" smtClean="0">
                <a:solidFill>
                  <a:srgbClr val="12FF29"/>
                </a:solidFill>
                <a:latin typeface="Avenir Book"/>
                <a:cs typeface="Avenir Book"/>
              </a:rPr>
              <a:t>, E. Krause</a:t>
            </a:r>
            <a:endParaRPr lang="en-US" sz="2000" dirty="0">
              <a:solidFill>
                <a:srgbClr val="12FF29"/>
              </a:solidFill>
              <a:latin typeface="Avenir Book"/>
              <a:cs typeface="Avenir Book"/>
            </a:endParaRPr>
          </a:p>
        </p:txBody>
      </p:sp>
      <p:pic>
        <p:nvPicPr>
          <p:cNvPr id="14" name="Picture 13" descr="DES_multi_probe[3]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2667000"/>
            <a:ext cx="4343399" cy="3272843"/>
          </a:xfrm>
          <a:prstGeom prst="rect">
            <a:avLst/>
          </a:prstGeom>
        </p:spPr>
      </p:pic>
      <p:cxnSp>
        <p:nvCxnSpPr>
          <p:cNvPr id="3" name="Straight Arrow Connector 2"/>
          <p:cNvCxnSpPr/>
          <p:nvPr/>
        </p:nvCxnSpPr>
        <p:spPr bwMode="auto">
          <a:xfrm flipV="1">
            <a:off x="6705600" y="4572000"/>
            <a:ext cx="457200" cy="1447800"/>
          </a:xfrm>
          <a:prstGeom prst="straightConnector1">
            <a:avLst/>
          </a:prstGeom>
          <a:solidFill>
            <a:srgbClr val="BBE0E3"/>
          </a:solidFill>
          <a:ln w="12700" cap="flat" cmpd="sng" algn="ctr">
            <a:solidFill>
              <a:srgbClr val="3366FF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3911144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791" name="Text Box 6"/>
          <p:cNvSpPr txBox="1">
            <a:spLocks/>
          </p:cNvSpPr>
          <p:nvPr/>
        </p:nvSpPr>
        <p:spPr bwMode="auto">
          <a:xfrm>
            <a:off x="6172200" y="5757863"/>
            <a:ext cx="184150" cy="3698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691133" y="54864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886200" y="4583668"/>
            <a:ext cx="1846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600" dirty="0"/>
          </a:p>
        </p:txBody>
      </p:sp>
      <p:graphicFrame>
        <p:nvGraphicFramePr>
          <p:cNvPr id="12" name="Object 11"/>
          <p:cNvGraphicFramePr>
            <a:graphicFrameLocks noChangeAspect="1"/>
          </p:cNvGraphicFramePr>
          <p:nvPr/>
        </p:nvGraphicFramePr>
        <p:xfrm>
          <a:off x="6705600" y="2362200"/>
          <a:ext cx="1714500" cy="22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91739" name="Equation" r:id="rId4" imgW="1333500" imgH="177800" progId="Equation.3">
                  <p:embed/>
                </p:oleObj>
              </mc:Choice>
              <mc:Fallback>
                <p:oleObj name="Equation" r:id="rId4" imgW="1333500" imgH="177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05600" y="2362200"/>
                        <a:ext cx="1714500" cy="228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15"/>
          <p:cNvPicPr>
            <a:picLocks noChangeAspect="1" noChangeArrowheads="1"/>
          </p:cNvPicPr>
          <p:nvPr/>
        </p:nvPicPr>
        <p:blipFill>
          <a:blip r:embed="rId6"/>
          <a:srcRect l="259" t="8159" r="520" b="3297"/>
          <a:stretch>
            <a:fillRect/>
          </a:stretch>
        </p:blipFill>
        <p:spPr bwMode="auto">
          <a:xfrm>
            <a:off x="4022710" y="4"/>
            <a:ext cx="5121290" cy="68579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11" name="Rectangle 10"/>
          <p:cNvSpPr/>
          <p:nvPr/>
        </p:nvSpPr>
        <p:spPr>
          <a:xfrm>
            <a:off x="76200" y="2057400"/>
            <a:ext cx="3962400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solidFill>
                  <a:srgbClr val="FFFFCC"/>
                </a:solidFill>
                <a:latin typeface="Avenir Book"/>
                <a:ea typeface="Heiti SC Light"/>
                <a:cs typeface="Avenir Book"/>
              </a:rPr>
              <a:t>570-Million pixel </a:t>
            </a:r>
          </a:p>
          <a:p>
            <a:r>
              <a:rPr lang="en-US" sz="3200" dirty="0" smtClean="0">
                <a:solidFill>
                  <a:srgbClr val="FFFFCC"/>
                </a:solidFill>
                <a:latin typeface="Avenir Book"/>
                <a:ea typeface="Heiti SC Light"/>
                <a:cs typeface="Avenir Book"/>
              </a:rPr>
              <a:t>Dark Energy Camera</a:t>
            </a:r>
          </a:p>
          <a:p>
            <a:endParaRPr lang="en-US" sz="3200" dirty="0">
              <a:solidFill>
                <a:srgbClr val="FFFFCC"/>
              </a:solidFill>
              <a:latin typeface="Avenir Book"/>
              <a:ea typeface="Heiti SC Light"/>
              <a:cs typeface="Avenir Book"/>
            </a:endParaRPr>
          </a:p>
          <a:p>
            <a:r>
              <a:rPr lang="en-US" sz="3200" dirty="0" smtClean="0">
                <a:solidFill>
                  <a:srgbClr val="FFFFCC"/>
                </a:solidFill>
                <a:latin typeface="Avenir Book"/>
                <a:ea typeface="Heiti SC Light"/>
                <a:cs typeface="Avenir Book"/>
              </a:rPr>
              <a:t>3 sq. deg. FOV</a:t>
            </a:r>
          </a:p>
          <a:p>
            <a:endParaRPr lang="en-US" sz="2800" dirty="0" smtClean="0">
              <a:solidFill>
                <a:srgbClr val="FFFFFF"/>
              </a:solidFill>
              <a:latin typeface="Avenir Book"/>
              <a:ea typeface="Heiti SC Light"/>
              <a:cs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23943874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" y="0"/>
            <a:ext cx="8458200" cy="1143000"/>
          </a:xfrm>
        </p:spPr>
        <p:txBody>
          <a:bodyPr/>
          <a:lstStyle/>
          <a:p>
            <a:endParaRPr lang="en-US" sz="4400" dirty="0"/>
          </a:p>
        </p:txBody>
      </p:sp>
      <p:sp>
        <p:nvSpPr>
          <p:cNvPr id="9" name="TextBox 8"/>
          <p:cNvSpPr txBox="1"/>
          <p:nvPr/>
        </p:nvSpPr>
        <p:spPr>
          <a:xfrm>
            <a:off x="774668" y="6182380"/>
            <a:ext cx="75211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FFCC"/>
                </a:solidFill>
                <a:latin typeface="Avenir Book"/>
                <a:cs typeface="Avenir Book"/>
              </a:rPr>
              <a:t>Dark Energy Camera on the Blanco Telescope</a:t>
            </a:r>
            <a:endParaRPr lang="en-US" sz="2800" dirty="0">
              <a:solidFill>
                <a:srgbClr val="FFFFCC"/>
              </a:solidFill>
              <a:latin typeface="Avenir Book"/>
              <a:cs typeface="Avenir Book"/>
            </a:endParaRPr>
          </a:p>
        </p:txBody>
      </p:sp>
      <p:pic>
        <p:nvPicPr>
          <p:cNvPr id="4" name="Picture 3" descr="12-0331-04D.h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17"/>
            <a:ext cx="9144000" cy="60944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0" y="-228600"/>
            <a:ext cx="77724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FFCC"/>
                </a:solidFill>
                <a:latin typeface="Avenir Book"/>
                <a:cs typeface="Avenir Book"/>
              </a:rPr>
              <a:t>DES Year 1 Cosmology Analysis</a:t>
            </a:r>
            <a:endParaRPr lang="en-US" dirty="0">
              <a:solidFill>
                <a:srgbClr val="FFFFCC"/>
              </a:solidFill>
              <a:latin typeface="Avenir Book"/>
              <a:cs typeface="Avenir Book"/>
            </a:endParaRPr>
          </a:p>
        </p:txBody>
      </p:sp>
      <p:sp>
        <p:nvSpPr>
          <p:cNvPr id="10" name="Left Brace 9"/>
          <p:cNvSpPr/>
          <p:nvPr/>
        </p:nvSpPr>
        <p:spPr bwMode="auto">
          <a:xfrm>
            <a:off x="3124200" y="4267201"/>
            <a:ext cx="304800" cy="609600"/>
          </a:xfrm>
          <a:prstGeom prst="leftBrace">
            <a:avLst/>
          </a:prstGeom>
          <a:noFill/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92" tIns="45697" rIns="91392" bIns="45697" numCol="1" rtlCol="0" anchor="t" anchorCtr="0" compatLnSpc="1">
            <a:prstTxWarp prst="textNoShape">
              <a:avLst/>
            </a:prstTxWarp>
          </a:bodyPr>
          <a:lstStyle/>
          <a:p>
            <a:endParaRPr lang="en-US">
              <a:latin typeface="Arial" pitchFamily="30" charset="0"/>
              <a:ea typeface="Arial" pitchFamily="30" charset="0"/>
              <a:cs typeface="Arial" pitchFamily="30" charset="0"/>
              <a:sym typeface="Arial" pitchFamily="30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438401" y="4267213"/>
            <a:ext cx="826234" cy="646284"/>
          </a:xfrm>
          <a:prstGeom prst="rect">
            <a:avLst/>
          </a:prstGeom>
          <a:noFill/>
        </p:spPr>
        <p:txBody>
          <a:bodyPr wrap="none" lIns="91392" tIns="45697" rIns="91392" bIns="45697" rtlCol="0">
            <a:spAutoFit/>
          </a:bodyPr>
          <a:lstStyle/>
          <a:p>
            <a:r>
              <a:rPr lang="en-US" dirty="0" smtClean="0"/>
              <a:t>SPT</a:t>
            </a:r>
          </a:p>
          <a:p>
            <a:r>
              <a:rPr lang="en-US" dirty="0" smtClean="0"/>
              <a:t>region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0045706" y="1270000"/>
            <a:ext cx="184569" cy="369285"/>
          </a:xfrm>
          <a:prstGeom prst="rect">
            <a:avLst/>
          </a:prstGeom>
          <a:noFill/>
        </p:spPr>
        <p:txBody>
          <a:bodyPr wrap="none" lIns="91392" tIns="45697" rIns="91392" bIns="45697" rtlCol="0">
            <a:spAutoFit/>
          </a:bodyPr>
          <a:lstStyle/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286000" y="4495800"/>
            <a:ext cx="21220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SV area previously </a:t>
            </a:r>
          </a:p>
          <a:p>
            <a:r>
              <a:rPr lang="en-US" dirty="0" smtClean="0"/>
              <a:t>analyzed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838200" y="1447800"/>
            <a:ext cx="7467600" cy="4832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800" dirty="0" smtClean="0">
                <a:solidFill>
                  <a:srgbClr val="FFFF00"/>
                </a:solidFill>
                <a:latin typeface="Avenir Book"/>
                <a:cs typeface="Avenir Book"/>
              </a:rPr>
              <a:t>Compare &amp; consistently combine three 2-point correlation function measurements:</a:t>
            </a:r>
          </a:p>
          <a:p>
            <a:pPr marL="798351" lvl="1" indent="-342900">
              <a:buFont typeface="Arial"/>
              <a:buChar char="•"/>
            </a:pPr>
            <a:r>
              <a:rPr lang="en-US" sz="2800" dirty="0" smtClean="0">
                <a:solidFill>
                  <a:srgbClr val="FFFF00"/>
                </a:solidFill>
                <a:latin typeface="Avenir Book"/>
                <a:cs typeface="Avenir Book"/>
              </a:rPr>
              <a:t>Angular clustering: </a:t>
            </a:r>
            <a:r>
              <a:rPr lang="en-US" sz="2800" dirty="0" smtClean="0">
                <a:solidFill>
                  <a:srgbClr val="FFFFCC"/>
                </a:solidFill>
                <a:latin typeface="Avenir Book"/>
                <a:cs typeface="Avenir Book"/>
              </a:rPr>
              <a:t>autocorrelation of 660,000 luminous red galaxies </a:t>
            </a:r>
            <a:r>
              <a:rPr lang="en-US" sz="2800" dirty="0">
                <a:solidFill>
                  <a:srgbClr val="FFFFCC"/>
                </a:solidFill>
                <a:latin typeface="Avenir Book"/>
                <a:cs typeface="Avenir Book"/>
              </a:rPr>
              <a:t>with excellent photo-</a:t>
            </a:r>
            <a:r>
              <a:rPr lang="en-US" sz="2800" dirty="0" smtClean="0">
                <a:solidFill>
                  <a:srgbClr val="FFFFCC"/>
                </a:solidFill>
                <a:latin typeface="Avenir Book"/>
                <a:cs typeface="Avenir Book"/>
              </a:rPr>
              <a:t>z’s, in 5 redshift bins</a:t>
            </a:r>
            <a:endParaRPr lang="en-US" sz="2800" dirty="0">
              <a:solidFill>
                <a:srgbClr val="FFFFCC"/>
              </a:solidFill>
              <a:latin typeface="Avenir Book"/>
              <a:cs typeface="Avenir Book"/>
            </a:endParaRPr>
          </a:p>
          <a:p>
            <a:pPr marL="798351" lvl="1" indent="-342900">
              <a:buFont typeface="Arial"/>
              <a:buChar char="•"/>
            </a:pPr>
            <a:r>
              <a:rPr lang="en-US" sz="2800" dirty="0" smtClean="0">
                <a:solidFill>
                  <a:srgbClr val="FFFF00"/>
                </a:solidFill>
                <a:latin typeface="Avenir Book"/>
                <a:cs typeface="Avenir Book"/>
              </a:rPr>
              <a:t>Cosmic shear weak lensing: </a:t>
            </a:r>
            <a:r>
              <a:rPr lang="en-US" sz="2800" dirty="0" smtClean="0">
                <a:solidFill>
                  <a:srgbClr val="FFFFCC"/>
                </a:solidFill>
                <a:latin typeface="Avenir Book"/>
                <a:cs typeface="Avenir Book"/>
              </a:rPr>
              <a:t>shear-shear correlation functions from 26 million galaxy shapes in 4 redshift bins</a:t>
            </a:r>
            <a:endParaRPr lang="en-US" sz="2800" dirty="0">
              <a:solidFill>
                <a:srgbClr val="FFFFCC"/>
              </a:solidFill>
              <a:latin typeface="Avenir Book"/>
              <a:cs typeface="Avenir Book"/>
            </a:endParaRPr>
          </a:p>
          <a:p>
            <a:pPr marL="798351" lvl="1" indent="-342900">
              <a:buFont typeface="Arial"/>
              <a:buChar char="•"/>
            </a:pPr>
            <a:r>
              <a:rPr lang="en-US" sz="2800" dirty="0" smtClean="0">
                <a:solidFill>
                  <a:srgbClr val="FFFF00"/>
                </a:solidFill>
                <a:latin typeface="Avenir Book"/>
                <a:cs typeface="Avenir Book"/>
              </a:rPr>
              <a:t>Galaxy-galaxy lensing: </a:t>
            </a:r>
            <a:r>
              <a:rPr lang="en-US" sz="2800" dirty="0" smtClean="0">
                <a:solidFill>
                  <a:srgbClr val="FFFFCC"/>
                </a:solidFill>
                <a:latin typeface="Avenir Book"/>
                <a:cs typeface="Avenir Book"/>
              </a:rPr>
              <a:t>correlate red galaxy positions (foreground lenses) with source galaxy shear</a:t>
            </a:r>
            <a:endParaRPr lang="en-US" sz="2800" dirty="0">
              <a:solidFill>
                <a:srgbClr val="FFFFCC"/>
              </a:solidFill>
              <a:latin typeface="Avenir Book"/>
              <a:cs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2046469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Shape 481"/>
          <p:cNvSpPr txBox="1">
            <a:spLocks noGrp="1"/>
          </p:cNvSpPr>
          <p:nvPr>
            <p:ph type="ctrTitle"/>
          </p:nvPr>
        </p:nvSpPr>
        <p:spPr>
          <a:xfrm>
            <a:off x="1066800" y="152400"/>
            <a:ext cx="7772400" cy="2057400"/>
          </a:xfrm>
          <a:prstGeom prst="rect">
            <a:avLst/>
          </a:prstGeom>
          <a:noFill/>
          <a:ln>
            <a:noFill/>
          </a:ln>
        </p:spPr>
        <p:txBody>
          <a:bodyPr lIns="91400" tIns="45700" rIns="91400" bIns="45700" anchor="b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4000" b="0" i="0" u="none" strike="noStrike" cap="none">
                <a:solidFill>
                  <a:srgbClr val="FFFFCC"/>
                </a:solidFill>
                <a:latin typeface="Avenir"/>
                <a:ea typeface="Avenir"/>
                <a:cs typeface="Avenir"/>
                <a:sym typeface="Avenir"/>
              </a:rPr>
              <a:t>Galaxy Clustering for combined probes </a:t>
            </a:r>
            <a:br>
              <a:rPr lang="en-US" sz="4000" b="0" i="0" u="none" strike="noStrike" cap="none">
                <a:solidFill>
                  <a:srgbClr val="FFFFCC"/>
                </a:solidFill>
                <a:latin typeface="Avenir"/>
                <a:ea typeface="Avenir"/>
                <a:cs typeface="Avenir"/>
                <a:sym typeface="Avenir"/>
              </a:rPr>
            </a:br>
            <a:endParaRPr lang="en-US" sz="4000" b="0" i="0" u="none" strike="noStrike" cap="none">
              <a:solidFill>
                <a:srgbClr val="FFFFCC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482" name="Shape 482"/>
          <p:cNvSpPr txBox="1">
            <a:spLocks noGrp="1"/>
          </p:cNvSpPr>
          <p:nvPr>
            <p:ph type="sldNum" idx="4294967295"/>
          </p:nvPr>
        </p:nvSpPr>
        <p:spPr>
          <a:xfrm>
            <a:off x="7010400" y="6305548"/>
            <a:ext cx="2133599" cy="476251"/>
          </a:xfrm>
          <a:prstGeom prst="rect">
            <a:avLst/>
          </a:prstGeom>
          <a:noFill/>
          <a:ln>
            <a:noFill/>
          </a:ln>
        </p:spPr>
        <p:txBody>
          <a:bodyPr lIns="91400" tIns="45700" rIns="91400" bIns="45700" anchor="t" anchorCtr="0">
            <a:noAutofit/>
          </a:bodyPr>
          <a:lstStyle/>
          <a:p>
            <a:pPr algn="r">
              <a:buSzPct val="25000"/>
            </a:pPr>
            <a:endParaRPr/>
          </a:p>
          <a:p>
            <a:pPr algn="r">
              <a:buSzPct val="25000"/>
            </a:pPr>
            <a:fld id="{00000000-1234-1234-1234-123412341234}" type="slidenum">
              <a:rPr lang="en-US" sz="1200"/>
              <a:pPr algn="r">
                <a:buSzPct val="25000"/>
              </a:pPr>
              <a:t>6</a:t>
            </a:fld>
            <a:endParaRPr lang="en-US" sz="1200"/>
          </a:p>
        </p:txBody>
      </p:sp>
      <p:sp>
        <p:nvSpPr>
          <p:cNvPr id="483" name="Shape 483"/>
          <p:cNvSpPr txBox="1"/>
          <p:nvPr/>
        </p:nvSpPr>
        <p:spPr>
          <a:xfrm>
            <a:off x="838200" y="1752600"/>
            <a:ext cx="7772400" cy="457200"/>
          </a:xfrm>
          <a:prstGeom prst="rect">
            <a:avLst/>
          </a:prstGeom>
          <a:noFill/>
          <a:ln>
            <a:noFill/>
          </a:ln>
        </p:spPr>
        <p:txBody>
          <a:bodyPr lIns="91400" tIns="45700" rIns="91400" bIns="45700" anchor="b" anchorCtr="0"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SzPct val="25000"/>
            </a:pPr>
            <a:r>
              <a:rPr lang="en-US" kern="0" dirty="0">
                <a:solidFill>
                  <a:srgbClr val="FFFFCC"/>
                </a:solidFill>
                <a:latin typeface="Avenir"/>
                <a:ea typeface="Avenir"/>
                <a:cs typeface="Avenir"/>
                <a:sym typeface="Avenir"/>
              </a:rPr>
              <a:t>J. Elvin-</a:t>
            </a:r>
            <a:r>
              <a:rPr lang="en-US" kern="0" dirty="0" smtClean="0">
                <a:solidFill>
                  <a:srgbClr val="FFFFCC"/>
                </a:solidFill>
                <a:latin typeface="Avenir"/>
                <a:ea typeface="Avenir"/>
                <a:cs typeface="Avenir"/>
                <a:sym typeface="Avenir"/>
              </a:rPr>
              <a:t>Poole</a:t>
            </a:r>
            <a:r>
              <a:rPr lang="en-US" kern="0" dirty="0">
                <a:solidFill>
                  <a:srgbClr val="FFFFCC"/>
                </a:solidFill>
                <a:latin typeface="Avenir"/>
                <a:ea typeface="Avenir"/>
                <a:cs typeface="Avenir"/>
                <a:sym typeface="Avenir"/>
              </a:rPr>
              <a:t>, M. </a:t>
            </a:r>
            <a:r>
              <a:rPr lang="en-US" kern="0" dirty="0" err="1">
                <a:solidFill>
                  <a:srgbClr val="FFFFCC"/>
                </a:solidFill>
                <a:latin typeface="Avenir"/>
                <a:ea typeface="Avenir"/>
                <a:cs typeface="Avenir"/>
                <a:sym typeface="Avenir"/>
              </a:rPr>
              <a:t>Crocce</a:t>
            </a:r>
            <a:r>
              <a:rPr lang="en-US" kern="0" dirty="0">
                <a:solidFill>
                  <a:srgbClr val="FFFFCC"/>
                </a:solidFill>
                <a:latin typeface="Avenir"/>
                <a:ea typeface="Avenir"/>
                <a:cs typeface="Avenir"/>
                <a:sym typeface="Avenir"/>
              </a:rPr>
              <a:t>, A. Ross, et al. </a:t>
            </a:r>
          </a:p>
        </p:txBody>
      </p:sp>
      <p:pic>
        <p:nvPicPr>
          <p:cNvPr id="484" name="Shape 484" descr="Screen Shot 2017-08-03 at 13.10.02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2322383"/>
            <a:ext cx="9144000" cy="4510215"/>
          </a:xfrm>
          <a:prstGeom prst="rect">
            <a:avLst/>
          </a:prstGeom>
          <a:noFill/>
          <a:ln>
            <a:noFill/>
          </a:ln>
        </p:spPr>
      </p:pic>
      <p:pic>
        <p:nvPicPr>
          <p:cNvPr id="485" name="Shape 485" descr="Screen Shot 2017-08-03 at 13.11.57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191000" y="4572000"/>
            <a:ext cx="2133599" cy="1528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86" name="Shape 486" descr="Screen Shot 2017-08-03 at 15.25.03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43000" y="2438400"/>
            <a:ext cx="2590800" cy="295038"/>
          </a:xfrm>
          <a:prstGeom prst="rect">
            <a:avLst/>
          </a:prstGeom>
          <a:noFill/>
          <a:ln>
            <a:noFill/>
          </a:ln>
        </p:spPr>
      </p:pic>
      <p:pic>
        <p:nvPicPr>
          <p:cNvPr id="487" name="Shape 48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352800" y="3225800"/>
            <a:ext cx="2425700" cy="406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88" name="Shape 48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371600" y="5497551"/>
            <a:ext cx="1371599" cy="200721"/>
          </a:xfrm>
          <a:prstGeom prst="rect">
            <a:avLst/>
          </a:prstGeom>
          <a:noFill/>
          <a:ln>
            <a:noFill/>
          </a:ln>
        </p:spPr>
      </p:pic>
      <p:pic>
        <p:nvPicPr>
          <p:cNvPr id="489" name="Shape 489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371600" y="5811032"/>
            <a:ext cx="1600199" cy="284967"/>
          </a:xfrm>
          <a:prstGeom prst="rect">
            <a:avLst/>
          </a:prstGeom>
          <a:noFill/>
          <a:ln>
            <a:noFill/>
          </a:ln>
        </p:spPr>
      </p:pic>
      <p:pic>
        <p:nvPicPr>
          <p:cNvPr id="490" name="Shape 490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371600" y="5105400"/>
            <a:ext cx="2133599" cy="2735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Shape 543"/>
          <p:cNvSpPr txBox="1">
            <a:spLocks noGrp="1"/>
          </p:cNvSpPr>
          <p:nvPr>
            <p:ph type="ctrTitle"/>
          </p:nvPr>
        </p:nvSpPr>
        <p:spPr>
          <a:xfrm>
            <a:off x="685800" y="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lIns="91400" tIns="45700" rIns="91400" bIns="45700" anchor="b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4000" b="0" i="0" u="none" strike="noStrike" cap="none">
                <a:solidFill>
                  <a:srgbClr val="FFFFCC"/>
                </a:solidFill>
                <a:latin typeface="Avenir"/>
                <a:ea typeface="Avenir"/>
                <a:cs typeface="Avenir"/>
                <a:sym typeface="Avenir"/>
              </a:rPr>
              <a:t>Galaxy Clustering </a:t>
            </a:r>
          </a:p>
        </p:txBody>
      </p:sp>
      <p:sp>
        <p:nvSpPr>
          <p:cNvPr id="544" name="Shape 544"/>
          <p:cNvSpPr txBox="1">
            <a:spLocks noGrp="1"/>
          </p:cNvSpPr>
          <p:nvPr>
            <p:ph type="sldNum" idx="4294967295"/>
          </p:nvPr>
        </p:nvSpPr>
        <p:spPr>
          <a:xfrm>
            <a:off x="7010400" y="6305548"/>
            <a:ext cx="2133599" cy="476251"/>
          </a:xfrm>
          <a:prstGeom prst="rect">
            <a:avLst/>
          </a:prstGeom>
          <a:noFill/>
          <a:ln>
            <a:noFill/>
          </a:ln>
        </p:spPr>
        <p:txBody>
          <a:bodyPr lIns="91400" tIns="45700" rIns="91400" bIns="45700" anchor="t" anchorCtr="0">
            <a:noAutofit/>
          </a:bodyPr>
          <a:lstStyle/>
          <a:p>
            <a:pPr algn="r">
              <a:buSzPct val="25000"/>
            </a:pPr>
            <a:endParaRPr/>
          </a:p>
          <a:p>
            <a:pPr algn="r">
              <a:buSzPct val="25000"/>
            </a:pPr>
            <a:fld id="{00000000-1234-1234-1234-123412341234}" type="slidenum">
              <a:rPr lang="en-US" sz="1200"/>
              <a:pPr algn="r">
                <a:buSzPct val="25000"/>
              </a:pPr>
              <a:t>7</a:t>
            </a:fld>
            <a:endParaRPr lang="en-US" sz="1200"/>
          </a:p>
        </p:txBody>
      </p:sp>
      <p:sp>
        <p:nvSpPr>
          <p:cNvPr id="545" name="Shape 545"/>
          <p:cNvSpPr txBox="1"/>
          <p:nvPr/>
        </p:nvSpPr>
        <p:spPr>
          <a:xfrm>
            <a:off x="5340355" y="1368425"/>
            <a:ext cx="2791372" cy="369314"/>
          </a:xfrm>
          <a:prstGeom prst="rect">
            <a:avLst/>
          </a:prstGeom>
          <a:noFill/>
          <a:ln>
            <a:noFill/>
          </a:ln>
        </p:spPr>
        <p:txBody>
          <a:bodyPr lIns="91400" tIns="45700" rIns="91400" bIns="45700" anchor="t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SzPct val="25000"/>
            </a:pPr>
            <a:r>
              <a:rPr lang="en-US" kern="0">
                <a:latin typeface="Avenir"/>
                <a:ea typeface="Avenir"/>
                <a:cs typeface="Avenir"/>
                <a:sym typeface="Avenir"/>
              </a:rPr>
              <a:t>Elliptical galaxy spectrum</a:t>
            </a:r>
          </a:p>
        </p:txBody>
      </p:sp>
      <p:pic>
        <p:nvPicPr>
          <p:cNvPr id="546" name="Shape 546" descr="Screen Shot 2017-08-03 at 13.24.38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9600" y="1295400"/>
            <a:ext cx="7924799" cy="53986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Shape 592"/>
          <p:cNvSpPr/>
          <p:nvPr/>
        </p:nvSpPr>
        <p:spPr>
          <a:xfrm>
            <a:off x="0" y="26400"/>
            <a:ext cx="1023600" cy="843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400" kern="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93" name="Shape 593" descr="measurement2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43377"/>
            <a:ext cx="9144001" cy="5971245"/>
          </a:xfrm>
          <a:prstGeom prst="rect">
            <a:avLst/>
          </a:prstGeom>
          <a:noFill/>
          <a:ln>
            <a:noFill/>
          </a:ln>
        </p:spPr>
      </p:pic>
      <p:sp>
        <p:nvSpPr>
          <p:cNvPr id="594" name="Shape 594"/>
          <p:cNvSpPr txBox="1"/>
          <p:nvPr/>
        </p:nvSpPr>
        <p:spPr>
          <a:xfrm>
            <a:off x="6662425" y="1711175"/>
            <a:ext cx="2003100" cy="490800"/>
          </a:xfrm>
          <a:prstGeom prst="rect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000" kern="0">
                <a:solidFill>
                  <a:srgbClr val="FF0000"/>
                </a:solidFill>
                <a:latin typeface="PT Serif"/>
                <a:ea typeface="PT Serif"/>
                <a:cs typeface="PT Serif"/>
                <a:sym typeface="PT Serif"/>
              </a:rPr>
              <a:t>Total S/N = 26.8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6200" y="6488668"/>
            <a:ext cx="3686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79EA25CB-8128-1145-B1E4-0E99FF783745}" type="slidenum">
              <a:rPr lang="en-US" sz="1200" b="1" smtClean="0">
                <a:latin typeface="+mn-lt"/>
                <a:cs typeface="Avenir Book"/>
              </a:rPr>
              <a:t>8</a:t>
            </a:fld>
            <a:endParaRPr lang="en-US" sz="1200" b="1" dirty="0">
              <a:latin typeface="+mn-lt"/>
              <a:cs typeface="Avenir Book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Shape 669"/>
          <p:cNvSpPr/>
          <p:nvPr/>
        </p:nvSpPr>
        <p:spPr>
          <a:xfrm>
            <a:off x="0" y="26400"/>
            <a:ext cx="1023600" cy="843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400" kern="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70" name="Shape 6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425" y="402475"/>
            <a:ext cx="8970400" cy="620939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76200" y="6488668"/>
            <a:ext cx="3686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79EA25CB-8128-1145-B1E4-0E99FF783745}" type="slidenum">
              <a:rPr lang="en-US" sz="1200" b="1" smtClean="0">
                <a:latin typeface="+mn-lt"/>
                <a:cs typeface="Avenir Book"/>
              </a:rPr>
              <a:t>9</a:t>
            </a:fld>
            <a:endParaRPr lang="en-US" sz="1200" b="1" dirty="0">
              <a:latin typeface="+mn-lt"/>
              <a:cs typeface="Avenir Book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1_FNAL_template">
  <a:themeElements>
    <a:clrScheme name="Factory 3">
      <a:dk1>
        <a:srgbClr val="000000"/>
      </a:dk1>
      <a:lt1>
        <a:srgbClr val="FFFFFF"/>
      </a:lt1>
      <a:dk2>
        <a:srgbClr val="000000"/>
      </a:dk2>
      <a:lt2>
        <a:srgbClr val="EAEAEA"/>
      </a:lt2>
      <a:accent1>
        <a:srgbClr val="DDDDDD"/>
      </a:accent1>
      <a:accent2>
        <a:srgbClr val="B2B2B2"/>
      </a:accent2>
      <a:accent3>
        <a:srgbClr val="FFFFFF"/>
      </a:accent3>
      <a:accent4>
        <a:srgbClr val="000000"/>
      </a:accent4>
      <a:accent5>
        <a:srgbClr val="EBEBEB"/>
      </a:accent5>
      <a:accent6>
        <a:srgbClr val="A1A1A1"/>
      </a:accent6>
      <a:hlink>
        <a:srgbClr val="4D4D4D"/>
      </a:hlink>
      <a:folHlink>
        <a:srgbClr val="969696"/>
      </a:folHlink>
    </a:clrScheme>
    <a:fontScheme name="Factory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rgbClr val="FFFF00"/>
          </a:buClr>
          <a:buSzPct val="80000"/>
          <a:buFont typeface="Wingdings" pitchFamily="2" charset="2"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rgbClr val="FFFF00"/>
          </a:buClr>
          <a:buSzPct val="80000"/>
          <a:buFont typeface="Wingdings" pitchFamily="2" charset="2"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Factory 1">
        <a:dk1>
          <a:srgbClr val="000054"/>
        </a:dk1>
        <a:lt1>
          <a:srgbClr val="EAEAEA"/>
        </a:lt1>
        <a:dk2>
          <a:srgbClr val="00007A"/>
        </a:dk2>
        <a:lt2>
          <a:srgbClr val="EBD189"/>
        </a:lt2>
        <a:accent1>
          <a:srgbClr val="FCAB40"/>
        </a:accent1>
        <a:accent2>
          <a:srgbClr val="555BAD"/>
        </a:accent2>
        <a:accent3>
          <a:srgbClr val="AAAABE"/>
        </a:accent3>
        <a:accent4>
          <a:srgbClr val="C8C8C8"/>
        </a:accent4>
        <a:accent5>
          <a:srgbClr val="FDD2AF"/>
        </a:accent5>
        <a:accent6>
          <a:srgbClr val="4C529C"/>
        </a:accent6>
        <a:hlink>
          <a:srgbClr val="B97C01"/>
        </a:hlink>
        <a:folHlink>
          <a:srgbClr val="CCFF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ctory 2">
        <a:dk1>
          <a:srgbClr val="000000"/>
        </a:dk1>
        <a:lt1>
          <a:srgbClr val="FFFFCC"/>
        </a:lt1>
        <a:dk2>
          <a:srgbClr val="993300"/>
        </a:dk2>
        <a:lt2>
          <a:srgbClr val="EDE1AF"/>
        </a:lt2>
        <a:accent1>
          <a:srgbClr val="CAC0E2"/>
        </a:accent1>
        <a:accent2>
          <a:srgbClr val="DFC977"/>
        </a:accent2>
        <a:accent3>
          <a:srgbClr val="FFFFE2"/>
        </a:accent3>
        <a:accent4>
          <a:srgbClr val="000000"/>
        </a:accent4>
        <a:accent5>
          <a:srgbClr val="E1DCEE"/>
        </a:accent5>
        <a:accent6>
          <a:srgbClr val="CAB66B"/>
        </a:accent6>
        <a:hlink>
          <a:srgbClr val="660033"/>
        </a:hlink>
        <a:folHlink>
          <a:srgbClr val="9933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actory 3">
        <a:dk1>
          <a:srgbClr val="000000"/>
        </a:dk1>
        <a:lt1>
          <a:srgbClr val="FFFFFF"/>
        </a:lt1>
        <a:dk2>
          <a:srgbClr val="000000"/>
        </a:dk2>
        <a:lt2>
          <a:srgbClr val="EAEAEA"/>
        </a:lt2>
        <a:accent1>
          <a:srgbClr val="DDDDDD"/>
        </a:accent1>
        <a:accent2>
          <a:srgbClr val="B2B2B2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A1A1A1"/>
        </a:accent6>
        <a:hlink>
          <a:srgbClr val="4D4D4D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actory 4">
        <a:dk1>
          <a:srgbClr val="481800"/>
        </a:dk1>
        <a:lt1>
          <a:srgbClr val="EAEAEA"/>
        </a:lt1>
        <a:dk2>
          <a:srgbClr val="762700"/>
        </a:dk2>
        <a:lt2>
          <a:srgbClr val="EBD189"/>
        </a:lt2>
        <a:accent1>
          <a:srgbClr val="FCAB40"/>
        </a:accent1>
        <a:accent2>
          <a:srgbClr val="AD717F"/>
        </a:accent2>
        <a:accent3>
          <a:srgbClr val="BDACAA"/>
        </a:accent3>
        <a:accent4>
          <a:srgbClr val="C8C8C8"/>
        </a:accent4>
        <a:accent5>
          <a:srgbClr val="FDD2AF"/>
        </a:accent5>
        <a:accent6>
          <a:srgbClr val="9C6672"/>
        </a:accent6>
        <a:hlink>
          <a:srgbClr val="FFFF99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ctory 5">
        <a:dk1>
          <a:srgbClr val="330066"/>
        </a:dk1>
        <a:lt1>
          <a:srgbClr val="EAEAEA"/>
        </a:lt1>
        <a:dk2>
          <a:srgbClr val="4E009C"/>
        </a:dk2>
        <a:lt2>
          <a:srgbClr val="EBD189"/>
        </a:lt2>
        <a:accent1>
          <a:srgbClr val="FCAB40"/>
        </a:accent1>
        <a:accent2>
          <a:srgbClr val="8871BB"/>
        </a:accent2>
        <a:accent3>
          <a:srgbClr val="B2AACB"/>
        </a:accent3>
        <a:accent4>
          <a:srgbClr val="C8C8C8"/>
        </a:accent4>
        <a:accent5>
          <a:srgbClr val="FDD2AF"/>
        </a:accent5>
        <a:accent6>
          <a:srgbClr val="7B66A9"/>
        </a:accent6>
        <a:hlink>
          <a:srgbClr val="99CC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ctory 6">
        <a:dk1>
          <a:srgbClr val="454425"/>
        </a:dk1>
        <a:lt1>
          <a:srgbClr val="EAEAEA"/>
        </a:lt1>
        <a:dk2>
          <a:srgbClr val="4D6A2A"/>
        </a:dk2>
        <a:lt2>
          <a:srgbClr val="EBD189"/>
        </a:lt2>
        <a:accent1>
          <a:srgbClr val="FCAB40"/>
        </a:accent1>
        <a:accent2>
          <a:srgbClr val="A59E79"/>
        </a:accent2>
        <a:accent3>
          <a:srgbClr val="B2B9AC"/>
        </a:accent3>
        <a:accent4>
          <a:srgbClr val="C8C8C8"/>
        </a:accent4>
        <a:accent5>
          <a:srgbClr val="FDD2AF"/>
        </a:accent5>
        <a:accent6>
          <a:srgbClr val="958F6D"/>
        </a:accent6>
        <a:hlink>
          <a:srgbClr val="FFCC00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ctory 7">
        <a:dk1>
          <a:srgbClr val="3C2924"/>
        </a:dk1>
        <a:lt1>
          <a:srgbClr val="EAEAEA"/>
        </a:lt1>
        <a:dk2>
          <a:srgbClr val="0D0A46"/>
        </a:dk2>
        <a:lt2>
          <a:srgbClr val="EBD189"/>
        </a:lt2>
        <a:accent1>
          <a:srgbClr val="FCAB40"/>
        </a:accent1>
        <a:accent2>
          <a:srgbClr val="633D4E"/>
        </a:accent2>
        <a:accent3>
          <a:srgbClr val="AAAAB0"/>
        </a:accent3>
        <a:accent4>
          <a:srgbClr val="C8C8C8"/>
        </a:accent4>
        <a:accent5>
          <a:srgbClr val="FDD2AF"/>
        </a:accent5>
        <a:accent6>
          <a:srgbClr val="593646"/>
        </a:accent6>
        <a:hlink>
          <a:srgbClr val="FFCC66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2_DES-CD0-v3-template">
  <a:themeElements>
    <a:clrScheme name="DES-CD0-v3-templat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S-CD0-v3-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BE0E3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Arial" charset="0"/>
            <a:cs typeface="Arial" charset="0"/>
            <a:sym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BE0E3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Arial" charset="0"/>
            <a:cs typeface="Arial" charset="0"/>
            <a:sym typeface="Arial" charset="0"/>
          </a:defRPr>
        </a:defPPr>
      </a:lstStyle>
    </a:lnDef>
  </a:objectDefaults>
  <a:extraClrSchemeLst>
    <a:extraClrScheme>
      <a:clrScheme name="DES-CD0-v3-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-CD0-v3-templa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-CD0-v3-templa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-CD0-v3-templa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-CD0-v3-templa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-CD0-v3-templa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-CD0-v3-templa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-CD0-v3-templa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-CD0-v3-templa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-CD0-v3-templa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-CD0-v3-templa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-CD0-v3-templa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6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2_Artsy">
  <a:themeElements>
    <a:clrScheme name="">
      <a:dk1>
        <a:srgbClr val="2D2015"/>
      </a:dk1>
      <a:lt1>
        <a:srgbClr val="FFFFFF"/>
      </a:lt1>
      <a:dk2>
        <a:srgbClr val="523E26"/>
      </a:dk2>
      <a:lt2>
        <a:srgbClr val="FFFF00"/>
      </a:lt2>
      <a:accent1>
        <a:srgbClr val="8C7B70"/>
      </a:accent1>
      <a:accent2>
        <a:srgbClr val="8F5F2F"/>
      </a:accent2>
      <a:accent3>
        <a:srgbClr val="B3AFAC"/>
      </a:accent3>
      <a:accent4>
        <a:srgbClr val="DADADA"/>
      </a:accent4>
      <a:accent5>
        <a:srgbClr val="C5BFBB"/>
      </a:accent5>
      <a:accent6>
        <a:srgbClr val="81552A"/>
      </a:accent6>
      <a:hlink>
        <a:srgbClr val="CCB400"/>
      </a:hlink>
      <a:folHlink>
        <a:srgbClr val="8C9EA0"/>
      </a:folHlink>
    </a:clrScheme>
    <a:fontScheme name="Artsy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BE0E3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pitchFamily="-106" charset="0"/>
            <a:ea typeface="Arial" pitchFamily="-106" charset="0"/>
            <a:cs typeface="Arial" pitchFamily="-106" charset="0"/>
            <a:sym typeface="Arial" pitchFamily="-10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BE0E3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pitchFamily="-106" charset="0"/>
            <a:ea typeface="Arial" pitchFamily="-106" charset="0"/>
            <a:cs typeface="Arial" pitchFamily="-106" charset="0"/>
            <a:sym typeface="Arial" pitchFamily="-106" charset="0"/>
          </a:defRPr>
        </a:defPPr>
      </a:lstStyle>
    </a:lnDef>
  </a:objectDefaults>
  <a:extraClrSchemeLst>
    <a:extraClrScheme>
      <a:clrScheme name="Artsy 1">
        <a:dk1>
          <a:srgbClr val="000000"/>
        </a:dk1>
        <a:lt1>
          <a:srgbClr val="FFFFCC"/>
        </a:lt1>
        <a:dk2>
          <a:srgbClr val="4D4D4D"/>
        </a:dk2>
        <a:lt2>
          <a:srgbClr val="FFCC00"/>
        </a:lt2>
        <a:accent1>
          <a:srgbClr val="808000"/>
        </a:accent1>
        <a:accent2>
          <a:srgbClr val="CC9900"/>
        </a:accent2>
        <a:accent3>
          <a:srgbClr val="B2B2B2"/>
        </a:accent3>
        <a:accent4>
          <a:srgbClr val="DADAAE"/>
        </a:accent4>
        <a:accent5>
          <a:srgbClr val="C0C0AA"/>
        </a:accent5>
        <a:accent6>
          <a:srgbClr val="B98A00"/>
        </a:accent6>
        <a:hlink>
          <a:srgbClr val="CC66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rtsy 2">
        <a:dk1>
          <a:srgbClr val="660033"/>
        </a:dk1>
        <a:lt1>
          <a:srgbClr val="FFFFFF"/>
        </a:lt1>
        <a:dk2>
          <a:srgbClr val="B60009"/>
        </a:dk2>
        <a:lt2>
          <a:srgbClr val="B2B2B2"/>
        </a:lt2>
        <a:accent1>
          <a:srgbClr val="CCCC00"/>
        </a:accent1>
        <a:accent2>
          <a:srgbClr val="DE9ABC"/>
        </a:accent2>
        <a:accent3>
          <a:srgbClr val="FFFFFF"/>
        </a:accent3>
        <a:accent4>
          <a:srgbClr val="56002A"/>
        </a:accent4>
        <a:accent5>
          <a:srgbClr val="E2E2AA"/>
        </a:accent5>
        <a:accent6>
          <a:srgbClr val="C98BAA"/>
        </a:accent6>
        <a:hlink>
          <a:srgbClr val="FFAFA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rtsy 3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C0C0C0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C8C8C8"/>
        </a:accent6>
        <a:hlink>
          <a:srgbClr val="808080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rtsy 4">
        <a:dk1>
          <a:srgbClr val="2C2C42"/>
        </a:dk1>
        <a:lt1>
          <a:srgbClr val="FFFFCC"/>
        </a:lt1>
        <a:dk2>
          <a:srgbClr val="666699"/>
        </a:dk2>
        <a:lt2>
          <a:srgbClr val="FFCC00"/>
        </a:lt2>
        <a:accent1>
          <a:srgbClr val="FF9933"/>
        </a:accent1>
        <a:accent2>
          <a:srgbClr val="808000"/>
        </a:accent2>
        <a:accent3>
          <a:srgbClr val="B8B8CA"/>
        </a:accent3>
        <a:accent4>
          <a:srgbClr val="DADAAE"/>
        </a:accent4>
        <a:accent5>
          <a:srgbClr val="FFCAAD"/>
        </a:accent5>
        <a:accent6>
          <a:srgbClr val="737300"/>
        </a:accent6>
        <a:hlink>
          <a:srgbClr val="CC6600"/>
        </a:hlink>
        <a:folHlink>
          <a:srgbClr val="3333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rtsy 5">
        <a:dk1>
          <a:srgbClr val="50000F"/>
        </a:dk1>
        <a:lt1>
          <a:srgbClr val="FFCC00"/>
        </a:lt1>
        <a:dk2>
          <a:srgbClr val="800000"/>
        </a:dk2>
        <a:lt2>
          <a:srgbClr val="FFFFCC"/>
        </a:lt2>
        <a:accent1>
          <a:srgbClr val="808000"/>
        </a:accent1>
        <a:accent2>
          <a:srgbClr val="993366"/>
        </a:accent2>
        <a:accent3>
          <a:srgbClr val="C0AAAA"/>
        </a:accent3>
        <a:accent4>
          <a:srgbClr val="DAAE00"/>
        </a:accent4>
        <a:accent5>
          <a:srgbClr val="C0C0AA"/>
        </a:accent5>
        <a:accent6>
          <a:srgbClr val="8A2D5C"/>
        </a:accent6>
        <a:hlink>
          <a:srgbClr val="FF5050"/>
        </a:hlink>
        <a:folHlink>
          <a:srgbClr val="99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rtsy 6">
        <a:dk1>
          <a:srgbClr val="333300"/>
        </a:dk1>
        <a:lt1>
          <a:srgbClr val="FFCC00"/>
        </a:lt1>
        <a:dk2>
          <a:srgbClr val="666633"/>
        </a:dk2>
        <a:lt2>
          <a:srgbClr val="FFFFCC"/>
        </a:lt2>
        <a:accent1>
          <a:srgbClr val="8F7401"/>
        </a:accent1>
        <a:accent2>
          <a:srgbClr val="CC6600"/>
        </a:accent2>
        <a:accent3>
          <a:srgbClr val="B8B8AD"/>
        </a:accent3>
        <a:accent4>
          <a:srgbClr val="DAAE00"/>
        </a:accent4>
        <a:accent5>
          <a:srgbClr val="C6BCAA"/>
        </a:accent5>
        <a:accent6>
          <a:srgbClr val="B95C00"/>
        </a:accent6>
        <a:hlink>
          <a:srgbClr val="666699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rtsy 7">
        <a:dk1>
          <a:srgbClr val="000000"/>
        </a:dk1>
        <a:lt1>
          <a:srgbClr val="FFFFFF"/>
        </a:lt1>
        <a:dk2>
          <a:srgbClr val="40458C"/>
        </a:dk2>
        <a:lt2>
          <a:srgbClr val="FFFFCC"/>
        </a:lt2>
        <a:accent1>
          <a:srgbClr val="8D8DB3"/>
        </a:accent1>
        <a:accent2>
          <a:srgbClr val="B2B2B2"/>
        </a:accent2>
        <a:accent3>
          <a:srgbClr val="AFB0C5"/>
        </a:accent3>
        <a:accent4>
          <a:srgbClr val="DADADA"/>
        </a:accent4>
        <a:accent5>
          <a:srgbClr val="C5C5D6"/>
        </a:accent5>
        <a:accent6>
          <a:srgbClr val="A1A1A1"/>
        </a:accent6>
        <a:hlink>
          <a:srgbClr val="6F89F7"/>
        </a:hlink>
        <a:folHlink>
          <a:srgbClr val="4F56AD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4_Artsy">
  <a:themeElements>
    <a:clrScheme name="">
      <a:dk1>
        <a:srgbClr val="2D2015"/>
      </a:dk1>
      <a:lt1>
        <a:srgbClr val="FFFFFF"/>
      </a:lt1>
      <a:dk2>
        <a:srgbClr val="523E26"/>
      </a:dk2>
      <a:lt2>
        <a:srgbClr val="FFFF00"/>
      </a:lt2>
      <a:accent1>
        <a:srgbClr val="8C7B70"/>
      </a:accent1>
      <a:accent2>
        <a:srgbClr val="8F5F2F"/>
      </a:accent2>
      <a:accent3>
        <a:srgbClr val="B3AFAC"/>
      </a:accent3>
      <a:accent4>
        <a:srgbClr val="DADADA"/>
      </a:accent4>
      <a:accent5>
        <a:srgbClr val="C5BFBB"/>
      </a:accent5>
      <a:accent6>
        <a:srgbClr val="81552A"/>
      </a:accent6>
      <a:hlink>
        <a:srgbClr val="CCB400"/>
      </a:hlink>
      <a:folHlink>
        <a:srgbClr val="8C9EA0"/>
      </a:folHlink>
    </a:clrScheme>
    <a:fontScheme name="Artsy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BE0E3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pitchFamily="-106" charset="0"/>
            <a:ea typeface="Arial" pitchFamily="-106" charset="0"/>
            <a:cs typeface="Arial" pitchFamily="-106" charset="0"/>
            <a:sym typeface="Arial" pitchFamily="-10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BE0E3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pitchFamily="-106" charset="0"/>
            <a:ea typeface="Arial" pitchFamily="-106" charset="0"/>
            <a:cs typeface="Arial" pitchFamily="-106" charset="0"/>
            <a:sym typeface="Arial" pitchFamily="-106" charset="0"/>
          </a:defRPr>
        </a:defPPr>
      </a:lstStyle>
    </a:lnDef>
  </a:objectDefaults>
  <a:extraClrSchemeLst>
    <a:extraClrScheme>
      <a:clrScheme name="Artsy 1">
        <a:dk1>
          <a:srgbClr val="000000"/>
        </a:dk1>
        <a:lt1>
          <a:srgbClr val="FFFFCC"/>
        </a:lt1>
        <a:dk2>
          <a:srgbClr val="4D4D4D"/>
        </a:dk2>
        <a:lt2>
          <a:srgbClr val="FFCC00"/>
        </a:lt2>
        <a:accent1>
          <a:srgbClr val="808000"/>
        </a:accent1>
        <a:accent2>
          <a:srgbClr val="CC9900"/>
        </a:accent2>
        <a:accent3>
          <a:srgbClr val="B2B2B2"/>
        </a:accent3>
        <a:accent4>
          <a:srgbClr val="DADAAE"/>
        </a:accent4>
        <a:accent5>
          <a:srgbClr val="C0C0AA"/>
        </a:accent5>
        <a:accent6>
          <a:srgbClr val="B98A00"/>
        </a:accent6>
        <a:hlink>
          <a:srgbClr val="CC66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rtsy 2">
        <a:dk1>
          <a:srgbClr val="660033"/>
        </a:dk1>
        <a:lt1>
          <a:srgbClr val="FFFFFF"/>
        </a:lt1>
        <a:dk2>
          <a:srgbClr val="B60009"/>
        </a:dk2>
        <a:lt2>
          <a:srgbClr val="B2B2B2"/>
        </a:lt2>
        <a:accent1>
          <a:srgbClr val="CCCC00"/>
        </a:accent1>
        <a:accent2>
          <a:srgbClr val="DE9ABC"/>
        </a:accent2>
        <a:accent3>
          <a:srgbClr val="FFFFFF"/>
        </a:accent3>
        <a:accent4>
          <a:srgbClr val="56002A"/>
        </a:accent4>
        <a:accent5>
          <a:srgbClr val="E2E2AA"/>
        </a:accent5>
        <a:accent6>
          <a:srgbClr val="C98BAA"/>
        </a:accent6>
        <a:hlink>
          <a:srgbClr val="FFAFA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rtsy 3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C0C0C0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C8C8C8"/>
        </a:accent6>
        <a:hlink>
          <a:srgbClr val="808080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rtsy 4">
        <a:dk1>
          <a:srgbClr val="2C2C42"/>
        </a:dk1>
        <a:lt1>
          <a:srgbClr val="FFFFCC"/>
        </a:lt1>
        <a:dk2>
          <a:srgbClr val="666699"/>
        </a:dk2>
        <a:lt2>
          <a:srgbClr val="FFCC00"/>
        </a:lt2>
        <a:accent1>
          <a:srgbClr val="FF9933"/>
        </a:accent1>
        <a:accent2>
          <a:srgbClr val="808000"/>
        </a:accent2>
        <a:accent3>
          <a:srgbClr val="B8B8CA"/>
        </a:accent3>
        <a:accent4>
          <a:srgbClr val="DADAAE"/>
        </a:accent4>
        <a:accent5>
          <a:srgbClr val="FFCAAD"/>
        </a:accent5>
        <a:accent6>
          <a:srgbClr val="737300"/>
        </a:accent6>
        <a:hlink>
          <a:srgbClr val="CC6600"/>
        </a:hlink>
        <a:folHlink>
          <a:srgbClr val="3333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rtsy 5">
        <a:dk1>
          <a:srgbClr val="50000F"/>
        </a:dk1>
        <a:lt1>
          <a:srgbClr val="FFCC00"/>
        </a:lt1>
        <a:dk2>
          <a:srgbClr val="800000"/>
        </a:dk2>
        <a:lt2>
          <a:srgbClr val="FFFFCC"/>
        </a:lt2>
        <a:accent1>
          <a:srgbClr val="808000"/>
        </a:accent1>
        <a:accent2>
          <a:srgbClr val="993366"/>
        </a:accent2>
        <a:accent3>
          <a:srgbClr val="C0AAAA"/>
        </a:accent3>
        <a:accent4>
          <a:srgbClr val="DAAE00"/>
        </a:accent4>
        <a:accent5>
          <a:srgbClr val="C0C0AA"/>
        </a:accent5>
        <a:accent6>
          <a:srgbClr val="8A2D5C"/>
        </a:accent6>
        <a:hlink>
          <a:srgbClr val="FF5050"/>
        </a:hlink>
        <a:folHlink>
          <a:srgbClr val="99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rtsy 6">
        <a:dk1>
          <a:srgbClr val="333300"/>
        </a:dk1>
        <a:lt1>
          <a:srgbClr val="FFCC00"/>
        </a:lt1>
        <a:dk2>
          <a:srgbClr val="666633"/>
        </a:dk2>
        <a:lt2>
          <a:srgbClr val="FFFFCC"/>
        </a:lt2>
        <a:accent1>
          <a:srgbClr val="8F7401"/>
        </a:accent1>
        <a:accent2>
          <a:srgbClr val="CC6600"/>
        </a:accent2>
        <a:accent3>
          <a:srgbClr val="B8B8AD"/>
        </a:accent3>
        <a:accent4>
          <a:srgbClr val="DAAE00"/>
        </a:accent4>
        <a:accent5>
          <a:srgbClr val="C6BCAA"/>
        </a:accent5>
        <a:accent6>
          <a:srgbClr val="B95C00"/>
        </a:accent6>
        <a:hlink>
          <a:srgbClr val="666699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rtsy 7">
        <a:dk1>
          <a:srgbClr val="000000"/>
        </a:dk1>
        <a:lt1>
          <a:srgbClr val="FFFFFF"/>
        </a:lt1>
        <a:dk2>
          <a:srgbClr val="40458C"/>
        </a:dk2>
        <a:lt2>
          <a:srgbClr val="FFFFCC"/>
        </a:lt2>
        <a:accent1>
          <a:srgbClr val="8D8DB3"/>
        </a:accent1>
        <a:accent2>
          <a:srgbClr val="B2B2B2"/>
        </a:accent2>
        <a:accent3>
          <a:srgbClr val="AFB0C5"/>
        </a:accent3>
        <a:accent4>
          <a:srgbClr val="DADADA"/>
        </a:accent4>
        <a:accent5>
          <a:srgbClr val="C5C5D6"/>
        </a:accent5>
        <a:accent6>
          <a:srgbClr val="A1A1A1"/>
        </a:accent6>
        <a:hlink>
          <a:srgbClr val="6F89F7"/>
        </a:hlink>
        <a:folHlink>
          <a:srgbClr val="4F56AD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7_Artsy">
  <a:themeElements>
    <a:clrScheme name="">
      <a:dk1>
        <a:srgbClr val="2D2015"/>
      </a:dk1>
      <a:lt1>
        <a:srgbClr val="FFFFFF"/>
      </a:lt1>
      <a:dk2>
        <a:srgbClr val="523E26"/>
      </a:dk2>
      <a:lt2>
        <a:srgbClr val="FFFF00"/>
      </a:lt2>
      <a:accent1>
        <a:srgbClr val="8C7B70"/>
      </a:accent1>
      <a:accent2>
        <a:srgbClr val="8F5F2F"/>
      </a:accent2>
      <a:accent3>
        <a:srgbClr val="B3AFAC"/>
      </a:accent3>
      <a:accent4>
        <a:srgbClr val="DADADA"/>
      </a:accent4>
      <a:accent5>
        <a:srgbClr val="C5BFBB"/>
      </a:accent5>
      <a:accent6>
        <a:srgbClr val="81552A"/>
      </a:accent6>
      <a:hlink>
        <a:srgbClr val="CCB400"/>
      </a:hlink>
      <a:folHlink>
        <a:srgbClr val="8C9EA0"/>
      </a:folHlink>
    </a:clrScheme>
    <a:fontScheme name="Artsy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BE0E3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pitchFamily="-111" charset="0"/>
            <a:ea typeface="Arial" pitchFamily="-111" charset="0"/>
            <a:cs typeface="Arial" pitchFamily="-111" charset="0"/>
            <a:sym typeface="Arial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BE0E3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pitchFamily="-111" charset="0"/>
            <a:ea typeface="Arial" pitchFamily="-111" charset="0"/>
            <a:cs typeface="Arial" pitchFamily="-111" charset="0"/>
            <a:sym typeface="Arial" pitchFamily="-111" charset="0"/>
          </a:defRPr>
        </a:defPPr>
      </a:lstStyle>
    </a:lnDef>
  </a:objectDefaults>
  <a:extraClrSchemeLst>
    <a:extraClrScheme>
      <a:clrScheme name="Artsy 1">
        <a:dk1>
          <a:srgbClr val="000000"/>
        </a:dk1>
        <a:lt1>
          <a:srgbClr val="FFFFCC"/>
        </a:lt1>
        <a:dk2>
          <a:srgbClr val="4D4D4D"/>
        </a:dk2>
        <a:lt2>
          <a:srgbClr val="FFCC00"/>
        </a:lt2>
        <a:accent1>
          <a:srgbClr val="808000"/>
        </a:accent1>
        <a:accent2>
          <a:srgbClr val="CC9900"/>
        </a:accent2>
        <a:accent3>
          <a:srgbClr val="B2B2B2"/>
        </a:accent3>
        <a:accent4>
          <a:srgbClr val="DADAAE"/>
        </a:accent4>
        <a:accent5>
          <a:srgbClr val="C0C0AA"/>
        </a:accent5>
        <a:accent6>
          <a:srgbClr val="B98A00"/>
        </a:accent6>
        <a:hlink>
          <a:srgbClr val="CC66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rtsy 2">
        <a:dk1>
          <a:srgbClr val="660033"/>
        </a:dk1>
        <a:lt1>
          <a:srgbClr val="FFFFFF"/>
        </a:lt1>
        <a:dk2>
          <a:srgbClr val="B60009"/>
        </a:dk2>
        <a:lt2>
          <a:srgbClr val="B2B2B2"/>
        </a:lt2>
        <a:accent1>
          <a:srgbClr val="CCCC00"/>
        </a:accent1>
        <a:accent2>
          <a:srgbClr val="DE9ABC"/>
        </a:accent2>
        <a:accent3>
          <a:srgbClr val="FFFFFF"/>
        </a:accent3>
        <a:accent4>
          <a:srgbClr val="56002A"/>
        </a:accent4>
        <a:accent5>
          <a:srgbClr val="E2E2AA"/>
        </a:accent5>
        <a:accent6>
          <a:srgbClr val="C98BAA"/>
        </a:accent6>
        <a:hlink>
          <a:srgbClr val="FFAFA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rtsy 3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C0C0C0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C8C8C8"/>
        </a:accent6>
        <a:hlink>
          <a:srgbClr val="808080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rtsy 4">
        <a:dk1>
          <a:srgbClr val="2C2C42"/>
        </a:dk1>
        <a:lt1>
          <a:srgbClr val="FFFFCC"/>
        </a:lt1>
        <a:dk2>
          <a:srgbClr val="666699"/>
        </a:dk2>
        <a:lt2>
          <a:srgbClr val="FFCC00"/>
        </a:lt2>
        <a:accent1>
          <a:srgbClr val="FF9933"/>
        </a:accent1>
        <a:accent2>
          <a:srgbClr val="808000"/>
        </a:accent2>
        <a:accent3>
          <a:srgbClr val="B8B8CA"/>
        </a:accent3>
        <a:accent4>
          <a:srgbClr val="DADAAE"/>
        </a:accent4>
        <a:accent5>
          <a:srgbClr val="FFCAAD"/>
        </a:accent5>
        <a:accent6>
          <a:srgbClr val="737300"/>
        </a:accent6>
        <a:hlink>
          <a:srgbClr val="CC6600"/>
        </a:hlink>
        <a:folHlink>
          <a:srgbClr val="3333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rtsy 5">
        <a:dk1>
          <a:srgbClr val="50000F"/>
        </a:dk1>
        <a:lt1>
          <a:srgbClr val="FFCC00"/>
        </a:lt1>
        <a:dk2>
          <a:srgbClr val="800000"/>
        </a:dk2>
        <a:lt2>
          <a:srgbClr val="FFFFCC"/>
        </a:lt2>
        <a:accent1>
          <a:srgbClr val="808000"/>
        </a:accent1>
        <a:accent2>
          <a:srgbClr val="993366"/>
        </a:accent2>
        <a:accent3>
          <a:srgbClr val="C0AAAA"/>
        </a:accent3>
        <a:accent4>
          <a:srgbClr val="DAAE00"/>
        </a:accent4>
        <a:accent5>
          <a:srgbClr val="C0C0AA"/>
        </a:accent5>
        <a:accent6>
          <a:srgbClr val="8A2D5C"/>
        </a:accent6>
        <a:hlink>
          <a:srgbClr val="FF5050"/>
        </a:hlink>
        <a:folHlink>
          <a:srgbClr val="99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rtsy 6">
        <a:dk1>
          <a:srgbClr val="333300"/>
        </a:dk1>
        <a:lt1>
          <a:srgbClr val="FFCC00"/>
        </a:lt1>
        <a:dk2>
          <a:srgbClr val="666633"/>
        </a:dk2>
        <a:lt2>
          <a:srgbClr val="FFFFCC"/>
        </a:lt2>
        <a:accent1>
          <a:srgbClr val="8F7401"/>
        </a:accent1>
        <a:accent2>
          <a:srgbClr val="CC6600"/>
        </a:accent2>
        <a:accent3>
          <a:srgbClr val="B8B8AD"/>
        </a:accent3>
        <a:accent4>
          <a:srgbClr val="DAAE00"/>
        </a:accent4>
        <a:accent5>
          <a:srgbClr val="C6BCAA"/>
        </a:accent5>
        <a:accent6>
          <a:srgbClr val="B95C00"/>
        </a:accent6>
        <a:hlink>
          <a:srgbClr val="666699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rtsy 7">
        <a:dk1>
          <a:srgbClr val="000000"/>
        </a:dk1>
        <a:lt1>
          <a:srgbClr val="FFFFFF"/>
        </a:lt1>
        <a:dk2>
          <a:srgbClr val="40458C"/>
        </a:dk2>
        <a:lt2>
          <a:srgbClr val="FFFFCC"/>
        </a:lt2>
        <a:accent1>
          <a:srgbClr val="8D8DB3"/>
        </a:accent1>
        <a:accent2>
          <a:srgbClr val="B2B2B2"/>
        </a:accent2>
        <a:accent3>
          <a:srgbClr val="AFB0C5"/>
        </a:accent3>
        <a:accent4>
          <a:srgbClr val="DADADA"/>
        </a:accent4>
        <a:accent5>
          <a:srgbClr val="C5C5D6"/>
        </a:accent5>
        <a:accent6>
          <a:srgbClr val="A1A1A1"/>
        </a:accent6>
        <a:hlink>
          <a:srgbClr val="6F89F7"/>
        </a:hlink>
        <a:folHlink>
          <a:srgbClr val="4F56AD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3_DES-CD0-v3-template">
  <a:themeElements>
    <a:clrScheme name="DES-CD0-v3-templat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S-CD0-v3-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BE0E3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pitchFamily="30" charset="0"/>
            <a:ea typeface="Arial" pitchFamily="30" charset="0"/>
            <a:cs typeface="Arial" pitchFamily="30" charset="0"/>
            <a:sym typeface="Arial" pitchFamily="30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BE0E3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pitchFamily="30" charset="0"/>
            <a:ea typeface="Arial" pitchFamily="30" charset="0"/>
            <a:cs typeface="Arial" pitchFamily="30" charset="0"/>
            <a:sym typeface="Arial" pitchFamily="30" charset="0"/>
          </a:defRPr>
        </a:defPPr>
      </a:lstStyle>
    </a:lnDef>
  </a:objectDefaults>
  <a:extraClrSchemeLst>
    <a:extraClrScheme>
      <a:clrScheme name="DES-CD0-v3-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-CD0-v3-templa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-CD0-v3-templa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-CD0-v3-templa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-CD0-v3-templa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-CD0-v3-templa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-CD0-v3-templa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-CD0-v3-templa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-CD0-v3-templa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-CD0-v3-templa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-CD0-v3-templa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-CD0-v3-templa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7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5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BE0E3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pitchFamily="-106" charset="0"/>
            <a:ea typeface="Arial" pitchFamily="-106" charset="0"/>
            <a:cs typeface="Arial" pitchFamily="-106" charset="0"/>
            <a:sym typeface="Arial" pitchFamily="-10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BE0E3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pitchFamily="-106" charset="0"/>
            <a:ea typeface="Arial" pitchFamily="-106" charset="0"/>
            <a:cs typeface="Arial" pitchFamily="-106" charset="0"/>
            <a:sym typeface="Arial" pitchFamily="-106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1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7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7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BE0E3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pitchFamily="30" charset="0"/>
            <a:ea typeface="Arial" pitchFamily="30" charset="0"/>
            <a:cs typeface="Arial" pitchFamily="30" charset="0"/>
            <a:sym typeface="Arial" pitchFamily="30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BE0E3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pitchFamily="30" charset="0"/>
            <a:ea typeface="Arial" pitchFamily="30" charset="0"/>
            <a:cs typeface="Arial" pitchFamily="30" charset="0"/>
            <a:sym typeface="Arial" pitchFamily="30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3.xml><?xml version="1.0" encoding="utf-8"?>
<a:theme xmlns:a="http://schemas.openxmlformats.org/drawingml/2006/main" name="fra">
  <a:themeElements>
    <a:clrScheme name="FNAL Budget Mtg Germantown 110906 FINAL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FNAL Budget Mtg Germantown 110906 FIN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1" u="none" strike="noStrike" cap="none" normalizeH="0" baseline="0" smtClean="0">
            <a:ln>
              <a:noFill/>
            </a:ln>
            <a:solidFill>
              <a:srgbClr val="000099"/>
            </a:solidFill>
            <a:effectLst/>
            <a:latin typeface="Arial Unicode MS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1" u="none" strike="noStrike" cap="none" normalizeH="0" baseline="0" smtClean="0">
            <a:ln>
              <a:noFill/>
            </a:ln>
            <a:solidFill>
              <a:srgbClr val="000099"/>
            </a:solidFill>
            <a:effectLst/>
            <a:latin typeface="Arial Unicode MS" pitchFamily="34" charset="-128"/>
          </a:defRPr>
        </a:defPPr>
      </a:lstStyle>
    </a:lnDef>
  </a:objectDefaults>
  <a:extraClrSchemeLst>
    <a:extraClrScheme>
      <a:clrScheme name="FNAL Budget Mtg Germantown 110906 FINAL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NAL Budget Mtg Germantown 110906 FINAL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NAL Budget Mtg Germantown 110906 FINAL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NAL Budget Mtg Germantown 110906 FINAL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NAL Budget Mtg Germantown 110906 FINAL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NAL Budget Mtg Germantown 110906 FINAL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NAL Budget Mtg Germantown 110906 FINAL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4.xml><?xml version="1.0" encoding="utf-8"?>
<a:theme xmlns:a="http://schemas.openxmlformats.org/drawingml/2006/main" name="1_fra">
  <a:themeElements>
    <a:clrScheme name="FNAL Budget Mtg Germantown 110906 FINAL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FNAL Budget Mtg Germantown 110906 FIN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1" u="none" strike="noStrike" cap="none" normalizeH="0" baseline="0" smtClean="0">
            <a:ln>
              <a:noFill/>
            </a:ln>
            <a:solidFill>
              <a:srgbClr val="000099"/>
            </a:solidFill>
            <a:effectLst/>
            <a:latin typeface="Arial Unicode MS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1" u="none" strike="noStrike" cap="none" normalizeH="0" baseline="0" smtClean="0">
            <a:ln>
              <a:noFill/>
            </a:ln>
            <a:solidFill>
              <a:srgbClr val="000099"/>
            </a:solidFill>
            <a:effectLst/>
            <a:latin typeface="Arial Unicode MS" pitchFamily="34" charset="-128"/>
          </a:defRPr>
        </a:defPPr>
      </a:lstStyle>
    </a:lnDef>
  </a:objectDefaults>
  <a:extraClrSchemeLst>
    <a:extraClrScheme>
      <a:clrScheme name="FNAL Budget Mtg Germantown 110906 FINAL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NAL Budget Mtg Germantown 110906 FINAL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NAL Budget Mtg Germantown 110906 FINAL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NAL Budget Mtg Germantown 110906 FINAL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NAL Budget Mtg Germantown 110906 FINAL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NAL Budget Mtg Germantown 110906 FINAL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NAL Budget Mtg Germantown 110906 FINAL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5.xml><?xml version="1.0" encoding="utf-8"?>
<a:theme xmlns:a="http://schemas.openxmlformats.org/drawingml/2006/main" name="2_fra">
  <a:themeElements>
    <a:clrScheme name="FNAL Budget Mtg Germantown 110906 FINAL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FNAL Budget Mtg Germantown 110906 FIN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1" u="none" strike="noStrike" cap="none" normalizeH="0" baseline="0" smtClean="0">
            <a:ln>
              <a:noFill/>
            </a:ln>
            <a:solidFill>
              <a:srgbClr val="000099"/>
            </a:solidFill>
            <a:effectLst/>
            <a:latin typeface="Arial Unicode MS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1" u="none" strike="noStrike" cap="none" normalizeH="0" baseline="0" smtClean="0">
            <a:ln>
              <a:noFill/>
            </a:ln>
            <a:solidFill>
              <a:srgbClr val="000099"/>
            </a:solidFill>
            <a:effectLst/>
            <a:latin typeface="Arial Unicode MS" pitchFamily="34" charset="-128"/>
          </a:defRPr>
        </a:defPPr>
      </a:lstStyle>
    </a:lnDef>
  </a:objectDefaults>
  <a:extraClrSchemeLst>
    <a:extraClrScheme>
      <a:clrScheme name="FNAL Budget Mtg Germantown 110906 FINAL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NAL Budget Mtg Germantown 110906 FINAL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NAL Budget Mtg Germantown 110906 FINAL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NAL Budget Mtg Germantown 110906 FINAL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NAL Budget Mtg Germantown 110906 FINAL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NAL Budget Mtg Germantown 110906 FINAL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NAL Budget Mtg Germantown 110906 FINAL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6.xml><?xml version="1.0" encoding="utf-8"?>
<a:theme xmlns:a="http://schemas.openxmlformats.org/drawingml/2006/main" name="3_fra">
  <a:themeElements>
    <a:clrScheme name="FNAL Budget Mtg Germantown 110906 FINAL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FNAL Budget Mtg Germantown 110906 FIN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1" u="none" strike="noStrike" cap="none" normalizeH="0" baseline="0" smtClean="0">
            <a:ln>
              <a:noFill/>
            </a:ln>
            <a:solidFill>
              <a:srgbClr val="000099"/>
            </a:solidFill>
            <a:effectLst/>
            <a:latin typeface="Arial Unicode MS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1" u="none" strike="noStrike" cap="none" normalizeH="0" baseline="0" smtClean="0">
            <a:ln>
              <a:noFill/>
            </a:ln>
            <a:solidFill>
              <a:srgbClr val="000099"/>
            </a:solidFill>
            <a:effectLst/>
            <a:latin typeface="Arial Unicode MS" pitchFamily="34" charset="-128"/>
          </a:defRPr>
        </a:defPPr>
      </a:lstStyle>
    </a:lnDef>
  </a:objectDefaults>
  <a:extraClrSchemeLst>
    <a:extraClrScheme>
      <a:clrScheme name="FNAL Budget Mtg Germantown 110906 FINAL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NAL Budget Mtg Germantown 110906 FINAL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NAL Budget Mtg Germantown 110906 FINAL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NAL Budget Mtg Germantown 110906 FINAL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NAL Budget Mtg Germantown 110906 FINAL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NAL Budget Mtg Germantown 110906 FINAL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NAL Budget Mtg Germantown 110906 FINAL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7.xml><?xml version="1.0" encoding="utf-8"?>
<a:theme xmlns:a="http://schemas.openxmlformats.org/drawingml/2006/main" name="4_fra">
  <a:themeElements>
    <a:clrScheme name="FNAL Budget Mtg Germantown 110906 FINAL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FNAL Budget Mtg Germantown 110906 FIN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1" u="none" strike="noStrike" cap="none" normalizeH="0" baseline="0" smtClean="0">
            <a:ln>
              <a:noFill/>
            </a:ln>
            <a:solidFill>
              <a:srgbClr val="000099"/>
            </a:solidFill>
            <a:effectLst/>
            <a:latin typeface="Arial Unicode MS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1" u="none" strike="noStrike" cap="none" normalizeH="0" baseline="0" smtClean="0">
            <a:ln>
              <a:noFill/>
            </a:ln>
            <a:solidFill>
              <a:srgbClr val="000099"/>
            </a:solidFill>
            <a:effectLst/>
            <a:latin typeface="Arial Unicode MS" pitchFamily="34" charset="-128"/>
          </a:defRPr>
        </a:defPPr>
      </a:lstStyle>
    </a:lnDef>
  </a:objectDefaults>
  <a:extraClrSchemeLst>
    <a:extraClrScheme>
      <a:clrScheme name="FNAL Budget Mtg Germantown 110906 FINAL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NAL Budget Mtg Germantown 110906 FINAL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NAL Budget Mtg Germantown 110906 FINAL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NAL Budget Mtg Germantown 110906 FINAL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NAL Budget Mtg Germantown 110906 FINAL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NAL Budget Mtg Germantown 110906 FINAL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NAL Budget Mtg Germantown 110906 FINAL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8.xml><?xml version="1.0" encoding="utf-8"?>
<a:theme xmlns:a="http://schemas.openxmlformats.org/drawingml/2006/main" name="5_fra">
  <a:themeElements>
    <a:clrScheme name="FNAL Budget Mtg Germantown 110906 FINAL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FNAL Budget Mtg Germantown 110906 FIN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1" u="none" strike="noStrike" cap="none" normalizeH="0" baseline="0" smtClean="0">
            <a:ln>
              <a:noFill/>
            </a:ln>
            <a:solidFill>
              <a:srgbClr val="000099"/>
            </a:solidFill>
            <a:effectLst/>
            <a:latin typeface="Arial Unicode MS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1" u="none" strike="noStrike" cap="none" normalizeH="0" baseline="0" smtClean="0">
            <a:ln>
              <a:noFill/>
            </a:ln>
            <a:solidFill>
              <a:srgbClr val="000099"/>
            </a:solidFill>
            <a:effectLst/>
            <a:latin typeface="Arial Unicode MS" pitchFamily="34" charset="-128"/>
          </a:defRPr>
        </a:defPPr>
      </a:lstStyle>
    </a:lnDef>
  </a:objectDefaults>
  <a:extraClrSchemeLst>
    <a:extraClrScheme>
      <a:clrScheme name="FNAL Budget Mtg Germantown 110906 FINAL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NAL Budget Mtg Germantown 110906 FINAL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NAL Budget Mtg Germantown 110906 FINAL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NAL Budget Mtg Germantown 110906 FINAL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NAL Budget Mtg Germantown 110906 FINAL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NAL Budget Mtg Germantown 110906 FINAL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NAL Budget Mtg Germantown 110906 FINAL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9.xml><?xml version="1.0" encoding="utf-8"?>
<a:theme xmlns:a="http://schemas.openxmlformats.org/drawingml/2006/main" name="6_fra">
  <a:themeElements>
    <a:clrScheme name="FNAL Budget Mtg Germantown 110906 FINAL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FNAL Budget Mtg Germantown 110906 FIN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1" u="none" strike="noStrike" cap="none" normalizeH="0" baseline="0" smtClean="0">
            <a:ln>
              <a:noFill/>
            </a:ln>
            <a:solidFill>
              <a:srgbClr val="000099"/>
            </a:solidFill>
            <a:effectLst/>
            <a:latin typeface="Arial Unicode MS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1" u="none" strike="noStrike" cap="none" normalizeH="0" baseline="0" smtClean="0">
            <a:ln>
              <a:noFill/>
            </a:ln>
            <a:solidFill>
              <a:srgbClr val="000099"/>
            </a:solidFill>
            <a:effectLst/>
            <a:latin typeface="Arial Unicode MS" pitchFamily="34" charset="-128"/>
          </a:defRPr>
        </a:defPPr>
      </a:lstStyle>
    </a:lnDef>
  </a:objectDefaults>
  <a:extraClrSchemeLst>
    <a:extraClrScheme>
      <a:clrScheme name="FNAL Budget Mtg Germantown 110906 FINAL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NAL Budget Mtg Germantown 110906 FINAL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NAL Budget Mtg Germantown 110906 FINAL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NAL Budget Mtg Germantown 110906 FINAL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NAL Budget Mtg Germantown 110906 FINAL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NAL Budget Mtg Germantown 110906 FINAL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NAL Budget Mtg Germantown 110906 FINAL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FNAL_template">
  <a:themeElements>
    <a:clrScheme name="Factory 3">
      <a:dk1>
        <a:srgbClr val="000000"/>
      </a:dk1>
      <a:lt1>
        <a:srgbClr val="FFFFFF"/>
      </a:lt1>
      <a:dk2>
        <a:srgbClr val="000000"/>
      </a:dk2>
      <a:lt2>
        <a:srgbClr val="EAEAEA"/>
      </a:lt2>
      <a:accent1>
        <a:srgbClr val="DDDDDD"/>
      </a:accent1>
      <a:accent2>
        <a:srgbClr val="B2B2B2"/>
      </a:accent2>
      <a:accent3>
        <a:srgbClr val="FFFFFF"/>
      </a:accent3>
      <a:accent4>
        <a:srgbClr val="000000"/>
      </a:accent4>
      <a:accent5>
        <a:srgbClr val="EBEBEB"/>
      </a:accent5>
      <a:accent6>
        <a:srgbClr val="A1A1A1"/>
      </a:accent6>
      <a:hlink>
        <a:srgbClr val="4D4D4D"/>
      </a:hlink>
      <a:folHlink>
        <a:srgbClr val="969696"/>
      </a:folHlink>
    </a:clrScheme>
    <a:fontScheme name="Factory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rgbClr val="FFFF00"/>
          </a:buClr>
          <a:buSzPct val="80000"/>
          <a:buFont typeface="Wingdings" pitchFamily="2" charset="2"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rgbClr val="FFFF00"/>
          </a:buClr>
          <a:buSzPct val="80000"/>
          <a:buFont typeface="Wingdings" pitchFamily="2" charset="2"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Factory 1">
        <a:dk1>
          <a:srgbClr val="000054"/>
        </a:dk1>
        <a:lt1>
          <a:srgbClr val="EAEAEA"/>
        </a:lt1>
        <a:dk2>
          <a:srgbClr val="00007A"/>
        </a:dk2>
        <a:lt2>
          <a:srgbClr val="EBD189"/>
        </a:lt2>
        <a:accent1>
          <a:srgbClr val="FCAB40"/>
        </a:accent1>
        <a:accent2>
          <a:srgbClr val="555BAD"/>
        </a:accent2>
        <a:accent3>
          <a:srgbClr val="AAAABE"/>
        </a:accent3>
        <a:accent4>
          <a:srgbClr val="C8C8C8"/>
        </a:accent4>
        <a:accent5>
          <a:srgbClr val="FDD2AF"/>
        </a:accent5>
        <a:accent6>
          <a:srgbClr val="4C529C"/>
        </a:accent6>
        <a:hlink>
          <a:srgbClr val="B97C01"/>
        </a:hlink>
        <a:folHlink>
          <a:srgbClr val="CCFF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ctory 2">
        <a:dk1>
          <a:srgbClr val="000000"/>
        </a:dk1>
        <a:lt1>
          <a:srgbClr val="FFFFCC"/>
        </a:lt1>
        <a:dk2>
          <a:srgbClr val="993300"/>
        </a:dk2>
        <a:lt2>
          <a:srgbClr val="EDE1AF"/>
        </a:lt2>
        <a:accent1>
          <a:srgbClr val="CAC0E2"/>
        </a:accent1>
        <a:accent2>
          <a:srgbClr val="DFC977"/>
        </a:accent2>
        <a:accent3>
          <a:srgbClr val="FFFFE2"/>
        </a:accent3>
        <a:accent4>
          <a:srgbClr val="000000"/>
        </a:accent4>
        <a:accent5>
          <a:srgbClr val="E1DCEE"/>
        </a:accent5>
        <a:accent6>
          <a:srgbClr val="CAB66B"/>
        </a:accent6>
        <a:hlink>
          <a:srgbClr val="660033"/>
        </a:hlink>
        <a:folHlink>
          <a:srgbClr val="9933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actory 3">
        <a:dk1>
          <a:srgbClr val="000000"/>
        </a:dk1>
        <a:lt1>
          <a:srgbClr val="FFFFFF"/>
        </a:lt1>
        <a:dk2>
          <a:srgbClr val="000000"/>
        </a:dk2>
        <a:lt2>
          <a:srgbClr val="EAEAEA"/>
        </a:lt2>
        <a:accent1>
          <a:srgbClr val="DDDDDD"/>
        </a:accent1>
        <a:accent2>
          <a:srgbClr val="B2B2B2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A1A1A1"/>
        </a:accent6>
        <a:hlink>
          <a:srgbClr val="4D4D4D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actory 4">
        <a:dk1>
          <a:srgbClr val="481800"/>
        </a:dk1>
        <a:lt1>
          <a:srgbClr val="EAEAEA"/>
        </a:lt1>
        <a:dk2>
          <a:srgbClr val="762700"/>
        </a:dk2>
        <a:lt2>
          <a:srgbClr val="EBD189"/>
        </a:lt2>
        <a:accent1>
          <a:srgbClr val="FCAB40"/>
        </a:accent1>
        <a:accent2>
          <a:srgbClr val="AD717F"/>
        </a:accent2>
        <a:accent3>
          <a:srgbClr val="BDACAA"/>
        </a:accent3>
        <a:accent4>
          <a:srgbClr val="C8C8C8"/>
        </a:accent4>
        <a:accent5>
          <a:srgbClr val="FDD2AF"/>
        </a:accent5>
        <a:accent6>
          <a:srgbClr val="9C6672"/>
        </a:accent6>
        <a:hlink>
          <a:srgbClr val="FFFF99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ctory 5">
        <a:dk1>
          <a:srgbClr val="330066"/>
        </a:dk1>
        <a:lt1>
          <a:srgbClr val="EAEAEA"/>
        </a:lt1>
        <a:dk2>
          <a:srgbClr val="4E009C"/>
        </a:dk2>
        <a:lt2>
          <a:srgbClr val="EBD189"/>
        </a:lt2>
        <a:accent1>
          <a:srgbClr val="FCAB40"/>
        </a:accent1>
        <a:accent2>
          <a:srgbClr val="8871BB"/>
        </a:accent2>
        <a:accent3>
          <a:srgbClr val="B2AACB"/>
        </a:accent3>
        <a:accent4>
          <a:srgbClr val="C8C8C8"/>
        </a:accent4>
        <a:accent5>
          <a:srgbClr val="FDD2AF"/>
        </a:accent5>
        <a:accent6>
          <a:srgbClr val="7B66A9"/>
        </a:accent6>
        <a:hlink>
          <a:srgbClr val="99CC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ctory 6">
        <a:dk1>
          <a:srgbClr val="454425"/>
        </a:dk1>
        <a:lt1>
          <a:srgbClr val="EAEAEA"/>
        </a:lt1>
        <a:dk2>
          <a:srgbClr val="4D6A2A"/>
        </a:dk2>
        <a:lt2>
          <a:srgbClr val="EBD189"/>
        </a:lt2>
        <a:accent1>
          <a:srgbClr val="FCAB40"/>
        </a:accent1>
        <a:accent2>
          <a:srgbClr val="A59E79"/>
        </a:accent2>
        <a:accent3>
          <a:srgbClr val="B2B9AC"/>
        </a:accent3>
        <a:accent4>
          <a:srgbClr val="C8C8C8"/>
        </a:accent4>
        <a:accent5>
          <a:srgbClr val="FDD2AF"/>
        </a:accent5>
        <a:accent6>
          <a:srgbClr val="958F6D"/>
        </a:accent6>
        <a:hlink>
          <a:srgbClr val="FFCC00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ctory 7">
        <a:dk1>
          <a:srgbClr val="3C2924"/>
        </a:dk1>
        <a:lt1>
          <a:srgbClr val="EAEAEA"/>
        </a:lt1>
        <a:dk2>
          <a:srgbClr val="0D0A46"/>
        </a:dk2>
        <a:lt2>
          <a:srgbClr val="EBD189"/>
        </a:lt2>
        <a:accent1>
          <a:srgbClr val="FCAB40"/>
        </a:accent1>
        <a:accent2>
          <a:srgbClr val="633D4E"/>
        </a:accent2>
        <a:accent3>
          <a:srgbClr val="AAAAB0"/>
        </a:accent3>
        <a:accent4>
          <a:srgbClr val="C8C8C8"/>
        </a:accent4>
        <a:accent5>
          <a:srgbClr val="FDD2AF"/>
        </a:accent5>
        <a:accent6>
          <a:srgbClr val="593646"/>
        </a:accent6>
        <a:hlink>
          <a:srgbClr val="FFCC66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0.xml><?xml version="1.0" encoding="utf-8"?>
<a:theme xmlns:a="http://schemas.openxmlformats.org/drawingml/2006/main" name="7_fra">
  <a:themeElements>
    <a:clrScheme name="FNAL Budget Mtg Germantown 110906 FINAL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FNAL Budget Mtg Germantown 110906 FIN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1" u="none" strike="noStrike" cap="none" normalizeH="0" baseline="0" smtClean="0">
            <a:ln>
              <a:noFill/>
            </a:ln>
            <a:solidFill>
              <a:srgbClr val="000099"/>
            </a:solidFill>
            <a:effectLst/>
            <a:latin typeface="Arial Unicode MS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1" u="none" strike="noStrike" cap="none" normalizeH="0" baseline="0" smtClean="0">
            <a:ln>
              <a:noFill/>
            </a:ln>
            <a:solidFill>
              <a:srgbClr val="000099"/>
            </a:solidFill>
            <a:effectLst/>
            <a:latin typeface="Arial Unicode MS" pitchFamily="34" charset="-128"/>
          </a:defRPr>
        </a:defPPr>
      </a:lstStyle>
    </a:lnDef>
  </a:objectDefaults>
  <a:extraClrSchemeLst>
    <a:extraClrScheme>
      <a:clrScheme name="FNAL Budget Mtg Germantown 110906 FINAL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NAL Budget Mtg Germantown 110906 FINAL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NAL Budget Mtg Germantown 110906 FINAL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NAL Budget Mtg Germantown 110906 FINAL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NAL Budget Mtg Germantown 110906 FINAL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NAL Budget Mtg Germantown 110906 FINAL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NAL Budget Mtg Germantown 110906 FINAL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1.xml><?xml version="1.0" encoding="utf-8"?>
<a:theme xmlns:a="http://schemas.openxmlformats.org/drawingml/2006/main" name="18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BE0E3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pitchFamily="30" charset="0"/>
            <a:ea typeface="Arial" pitchFamily="30" charset="0"/>
            <a:cs typeface="Arial" pitchFamily="30" charset="0"/>
            <a:sym typeface="Arial" pitchFamily="30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BE0E3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pitchFamily="30" charset="0"/>
            <a:ea typeface="Arial" pitchFamily="30" charset="0"/>
            <a:cs typeface="Arial" pitchFamily="30" charset="0"/>
            <a:sym typeface="Arial" pitchFamily="30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2.xml><?xml version="1.0" encoding="utf-8"?>
<a:theme xmlns:a="http://schemas.openxmlformats.org/drawingml/2006/main" name="10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BE0E3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pitchFamily="30" charset="0"/>
            <a:ea typeface="Arial" pitchFamily="30" charset="0"/>
            <a:cs typeface="Arial" pitchFamily="30" charset="0"/>
            <a:sym typeface="Arial" pitchFamily="30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BE0E3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pitchFamily="30" charset="0"/>
            <a:ea typeface="Arial" pitchFamily="30" charset="0"/>
            <a:cs typeface="Arial" pitchFamily="30" charset="0"/>
            <a:sym typeface="Arial" pitchFamily="30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3.xml><?xml version="1.0" encoding="utf-8"?>
<a:theme xmlns:a="http://schemas.openxmlformats.org/drawingml/2006/main" name="8_fra">
  <a:themeElements>
    <a:clrScheme name="FNAL Budget Mtg Germantown 110906 FINAL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FNAL Budget Mtg Germantown 110906 FIN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1" u="none" strike="noStrike" cap="none" normalizeH="0" baseline="0" smtClean="0">
            <a:ln>
              <a:noFill/>
            </a:ln>
            <a:solidFill>
              <a:srgbClr val="000099"/>
            </a:solidFill>
            <a:effectLst/>
            <a:latin typeface="Arial Unicode MS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1" u="none" strike="noStrike" cap="none" normalizeH="0" baseline="0" smtClean="0">
            <a:ln>
              <a:noFill/>
            </a:ln>
            <a:solidFill>
              <a:srgbClr val="000099"/>
            </a:solidFill>
            <a:effectLst/>
            <a:latin typeface="Arial Unicode MS" pitchFamily="34" charset="-128"/>
          </a:defRPr>
        </a:defPPr>
      </a:lstStyle>
    </a:lnDef>
  </a:objectDefaults>
  <a:extraClrSchemeLst>
    <a:extraClrScheme>
      <a:clrScheme name="FNAL Budget Mtg Germantown 110906 FINAL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NAL Budget Mtg Germantown 110906 FINAL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NAL Budget Mtg Germantown 110906 FINAL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NAL Budget Mtg Germantown 110906 FINAL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NAL Budget Mtg Germantown 110906 FINAL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NAL Budget Mtg Germantown 110906 FINAL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NAL Budget Mtg Germantown 110906 FINAL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4.xml><?xml version="1.0" encoding="utf-8"?>
<a:theme xmlns:a="http://schemas.openxmlformats.org/drawingml/2006/main" name="30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BE0E3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pitchFamily="30" charset="0"/>
            <a:ea typeface="Arial" pitchFamily="30" charset="0"/>
            <a:cs typeface="Arial" pitchFamily="30" charset="0"/>
            <a:sym typeface="Arial" pitchFamily="30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BE0E3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pitchFamily="30" charset="0"/>
            <a:ea typeface="Arial" pitchFamily="30" charset="0"/>
            <a:cs typeface="Arial" pitchFamily="30" charset="0"/>
            <a:sym typeface="Arial" pitchFamily="30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5.xml><?xml version="1.0" encoding="utf-8"?>
<a:theme xmlns:a="http://schemas.openxmlformats.org/drawingml/2006/main" name="15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BE0E3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pitchFamily="30" charset="0"/>
            <a:ea typeface="Arial" pitchFamily="30" charset="0"/>
            <a:cs typeface="Arial" pitchFamily="30" charset="0"/>
            <a:sym typeface="Arial" pitchFamily="30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BE0E3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pitchFamily="30" charset="0"/>
            <a:ea typeface="Arial" pitchFamily="30" charset="0"/>
            <a:cs typeface="Arial" pitchFamily="30" charset="0"/>
            <a:sym typeface="Arial" pitchFamily="30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6.xml><?xml version="1.0" encoding="utf-8"?>
<a:theme xmlns:a="http://schemas.openxmlformats.org/drawingml/2006/main" name="29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7.xml><?xml version="1.0" encoding="utf-8"?>
<a:theme xmlns:a="http://schemas.openxmlformats.org/drawingml/2006/main" name="31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8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Title &amp; Bullets-DES red lineless">
  <a:themeElements>
    <a:clrScheme name="Title &amp; Bullets-DES red lineless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-DES red lineless">
      <a:majorFont>
        <a:latin typeface="Times New Roman"/>
        <a:ea typeface="Gill Sans"/>
        <a:cs typeface="Gill Sans"/>
      </a:majorFont>
      <a:minorFont>
        <a:latin typeface="Times New Roman"/>
        <a:ea typeface="Gill Sans"/>
        <a:cs typeface="Gill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BE0E3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pitchFamily="30" charset="0"/>
            <a:ea typeface="Arial" pitchFamily="30" charset="0"/>
            <a:cs typeface="Arial" pitchFamily="30" charset="0"/>
            <a:sym typeface="Arial" pitchFamily="30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BE0E3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pitchFamily="30" charset="0"/>
            <a:ea typeface="Arial" pitchFamily="30" charset="0"/>
            <a:cs typeface="Arial" pitchFamily="30" charset="0"/>
            <a:sym typeface="Arial" pitchFamily="30" charset="0"/>
          </a:defRPr>
        </a:defPPr>
      </a:lstStyle>
    </a:lnDef>
  </a:objectDefaults>
  <a:extraClrSchemeLst>
    <a:extraClrScheme>
      <a:clrScheme name="Title &amp; Bullets-DES red lineles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Title &amp; Bullets -DES blend lineless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FFFFFF"/>
      </a:accent1>
      <a:accent2>
        <a:srgbClr val="333399"/>
      </a:accent2>
      <a:accent3>
        <a:srgbClr val="FFFFFF"/>
      </a:accent3>
      <a:accent4>
        <a:srgbClr val="000000"/>
      </a:accent4>
      <a:accent5>
        <a:srgbClr val="FFFFF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-DES blend lineless">
      <a:majorFont>
        <a:latin typeface="Times New Roman"/>
        <a:ea typeface="Gill Sans"/>
        <a:cs typeface="Gill Sans"/>
      </a:majorFont>
      <a:minorFont>
        <a:latin typeface="Times New Roman"/>
        <a:ea typeface="Times New Roman"/>
        <a:cs typeface="Times New Roma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BE0E3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pitchFamily="30" charset="0"/>
            <a:ea typeface="Arial" pitchFamily="30" charset="0"/>
            <a:cs typeface="Arial" pitchFamily="30" charset="0"/>
            <a:sym typeface="Arial" pitchFamily="30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BE0E3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pitchFamily="30" charset="0"/>
            <a:ea typeface="Arial" pitchFamily="30" charset="0"/>
            <a:cs typeface="Arial" pitchFamily="30" charset="0"/>
            <a:sym typeface="Arial" pitchFamily="30" charset="0"/>
          </a:defRPr>
        </a:defPPr>
      </a:lstStyle>
    </a:lnDef>
  </a:objectDefaults>
  <a:extraClrSchemeLst>
    <a:extraClrScheme>
      <a:clrScheme name="Title &amp; Bullets -DES blend lineles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3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BE0E3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Arial" charset="0"/>
            <a:cs typeface="Arial" charset="0"/>
            <a:sym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BE0E3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Arial" charset="0"/>
            <a:cs typeface="Arial" charset="0"/>
            <a:sym typeface="Arial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1_DES-CD0-v3-template">
  <a:themeElements>
    <a:clrScheme name="DES-CD0-v3-templat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S-CD0-v3-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BE0E3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Arial" charset="0"/>
            <a:cs typeface="Arial" charset="0"/>
            <a:sym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BE0E3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Arial" charset="0"/>
            <a:cs typeface="Arial" charset="0"/>
            <a:sym typeface="Arial" charset="0"/>
          </a:defRPr>
        </a:defPPr>
      </a:lstStyle>
    </a:lnDef>
  </a:objectDefaults>
  <a:extraClrSchemeLst>
    <a:extraClrScheme>
      <a:clrScheme name="DES-CD0-v3-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-CD0-v3-templa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-CD0-v3-templa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-CD0-v3-templa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-CD0-v3-templa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-CD0-v3-templa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-CD0-v3-templa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-CD0-v3-templa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-CD0-v3-templa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-CD0-v3-templa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-CD0-v3-templa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-CD0-v3-templa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4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Arial"/>
        <a:ea typeface="HG Mincho Light J"/>
        <a:cs typeface="HG Mincho Light J"/>
      </a:majorFont>
      <a:minorFont>
        <a:latin typeface="Arial"/>
        <a:ea typeface="HG Mincho Light J"/>
        <a:cs typeface="HG Mincho Light J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7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7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Override1.xml><?xml version="1.0" encoding="utf-8"?>
<a:themeOverride xmlns:a="http://schemas.openxmlformats.org/drawingml/2006/main">
  <a:clrScheme name="">
    <a:dk1>
      <a:srgbClr val="2D2015"/>
    </a:dk1>
    <a:lt1>
      <a:srgbClr val="FFFFFF"/>
    </a:lt1>
    <a:dk2>
      <a:srgbClr val="523E26"/>
    </a:dk2>
    <a:lt2>
      <a:srgbClr val="DFC08D"/>
    </a:lt2>
    <a:accent1>
      <a:srgbClr val="8C7B70"/>
    </a:accent1>
    <a:accent2>
      <a:srgbClr val="8F5F2F"/>
    </a:accent2>
    <a:accent3>
      <a:srgbClr val="B3AFAC"/>
    </a:accent3>
    <a:accent4>
      <a:srgbClr val="DADADA"/>
    </a:accent4>
    <a:accent5>
      <a:srgbClr val="C5BFBB"/>
    </a:accent5>
    <a:accent6>
      <a:srgbClr val="81552A"/>
    </a:accent6>
    <a:hlink>
      <a:srgbClr val="CCB400"/>
    </a:hlink>
    <a:folHlink>
      <a:srgbClr val="8C9EA0"/>
    </a:folHlink>
  </a:clrScheme>
</a:themeOverride>
</file>

<file path=ppt/theme/themeOverride2.xml><?xml version="1.0" encoding="utf-8"?>
<a:themeOverride xmlns:a="http://schemas.openxmlformats.org/drawingml/2006/main">
  <a:clrScheme name="">
    <a:dk1>
      <a:srgbClr val="2D2015"/>
    </a:dk1>
    <a:lt1>
      <a:srgbClr val="FFFFFF"/>
    </a:lt1>
    <a:dk2>
      <a:srgbClr val="523E26"/>
    </a:dk2>
    <a:lt2>
      <a:srgbClr val="DFC08D"/>
    </a:lt2>
    <a:accent1>
      <a:srgbClr val="8C7B70"/>
    </a:accent1>
    <a:accent2>
      <a:srgbClr val="8F5F2F"/>
    </a:accent2>
    <a:accent3>
      <a:srgbClr val="B3AFAC"/>
    </a:accent3>
    <a:accent4>
      <a:srgbClr val="DADADA"/>
    </a:accent4>
    <a:accent5>
      <a:srgbClr val="C5BFBB"/>
    </a:accent5>
    <a:accent6>
      <a:srgbClr val="81552A"/>
    </a:accent6>
    <a:hlink>
      <a:srgbClr val="CCB400"/>
    </a:hlink>
    <a:folHlink>
      <a:srgbClr val="8C9EA0"/>
    </a:folHlink>
  </a:clrScheme>
</a:themeOverride>
</file>

<file path=ppt/theme/themeOverride3.xml><?xml version="1.0" encoding="utf-8"?>
<a:themeOverride xmlns:a="http://schemas.openxmlformats.org/drawingml/2006/main">
  <a:clrScheme name="">
    <a:dk1>
      <a:srgbClr val="2D2015"/>
    </a:dk1>
    <a:lt1>
      <a:srgbClr val="FFFFFF"/>
    </a:lt1>
    <a:dk2>
      <a:srgbClr val="523E26"/>
    </a:dk2>
    <a:lt2>
      <a:srgbClr val="DFC08D"/>
    </a:lt2>
    <a:accent1>
      <a:srgbClr val="8C7B70"/>
    </a:accent1>
    <a:accent2>
      <a:srgbClr val="8F5F2F"/>
    </a:accent2>
    <a:accent3>
      <a:srgbClr val="B3AFAC"/>
    </a:accent3>
    <a:accent4>
      <a:srgbClr val="DADADA"/>
    </a:accent4>
    <a:accent5>
      <a:srgbClr val="C5BFBB"/>
    </a:accent5>
    <a:accent6>
      <a:srgbClr val="81552A"/>
    </a:accent6>
    <a:hlink>
      <a:srgbClr val="CCB400"/>
    </a:hlink>
    <a:folHlink>
      <a:srgbClr val="8C9EA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128475</TotalTime>
  <Pages>0</Pages>
  <Words>646</Words>
  <Characters>0</Characters>
  <Application>Microsoft Macintosh PowerPoint</Application>
  <PresentationFormat>On-screen Show (4:3)</PresentationFormat>
  <Lines>0</Lines>
  <Paragraphs>103</Paragraphs>
  <Slides>16</Slides>
  <Notes>14</Notes>
  <HiddenSlides>0</HiddenSlides>
  <MMClips>0</MMClips>
  <ScaleCrop>false</ScaleCrop>
  <HeadingPairs>
    <vt:vector size="6" baseType="variant">
      <vt:variant>
        <vt:lpstr>Theme</vt:lpstr>
      </vt:variant>
      <vt:variant>
        <vt:i4>37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54" baseType="lpstr">
      <vt:lpstr>1_FNAL_template</vt:lpstr>
      <vt:lpstr>Blank Presentation</vt:lpstr>
      <vt:lpstr>FNAL_template</vt:lpstr>
      <vt:lpstr>Title &amp; Bullets-DES red lineless</vt:lpstr>
      <vt:lpstr>Title &amp; Bullets -DES blend lineless</vt:lpstr>
      <vt:lpstr>3_Blank Presentation</vt:lpstr>
      <vt:lpstr>1_DES-CD0-v3-template</vt:lpstr>
      <vt:lpstr>2_Default Design</vt:lpstr>
      <vt:lpstr>4_Blank Presentation</vt:lpstr>
      <vt:lpstr>2_DES-CD0-v3-template</vt:lpstr>
      <vt:lpstr>6_Default Design</vt:lpstr>
      <vt:lpstr>2_Artsy</vt:lpstr>
      <vt:lpstr>4_Artsy</vt:lpstr>
      <vt:lpstr>7_Artsy</vt:lpstr>
      <vt:lpstr>3_DES-CD0-v3-template</vt:lpstr>
      <vt:lpstr>7_Default Design</vt:lpstr>
      <vt:lpstr>Default Design</vt:lpstr>
      <vt:lpstr>5_Blank Presentation</vt:lpstr>
      <vt:lpstr>1_Blank Presentation</vt:lpstr>
      <vt:lpstr>3_Default Design</vt:lpstr>
      <vt:lpstr>1_Office Theme</vt:lpstr>
      <vt:lpstr>2_Office Theme</vt:lpstr>
      <vt:lpstr>fra</vt:lpstr>
      <vt:lpstr>1_fra</vt:lpstr>
      <vt:lpstr>2_fra</vt:lpstr>
      <vt:lpstr>3_fra</vt:lpstr>
      <vt:lpstr>4_fra</vt:lpstr>
      <vt:lpstr>5_fra</vt:lpstr>
      <vt:lpstr>6_fra</vt:lpstr>
      <vt:lpstr>7_fra</vt:lpstr>
      <vt:lpstr>18_Blank Presentation</vt:lpstr>
      <vt:lpstr>10_Blank Presentation</vt:lpstr>
      <vt:lpstr>8_fra</vt:lpstr>
      <vt:lpstr>30_Blank Presentation</vt:lpstr>
      <vt:lpstr>15_Blank Presentation</vt:lpstr>
      <vt:lpstr>29_Blank Presentation</vt:lpstr>
      <vt:lpstr>31_Blank Presentation</vt:lpstr>
      <vt:lpstr>Equation</vt:lpstr>
      <vt:lpstr>The Dark Energy Survey</vt:lpstr>
      <vt:lpstr>DES Dark Energy Probes</vt:lpstr>
      <vt:lpstr>PowerPoint Presentation</vt:lpstr>
      <vt:lpstr>PowerPoint Presentation</vt:lpstr>
      <vt:lpstr>DES Year 1 Cosmology Analysis</vt:lpstr>
      <vt:lpstr>Galaxy Clustering for combined probes  </vt:lpstr>
      <vt:lpstr>Galaxy Clustering </vt:lpstr>
      <vt:lpstr>PowerPoint Presentation</vt:lpstr>
      <vt:lpstr>PowerPoint Presentation</vt:lpstr>
      <vt:lpstr>Multi-Probe Constraints: LCDM</vt:lpstr>
      <vt:lpstr>Multi-Probe Constraints: LCDM</vt:lpstr>
      <vt:lpstr>Comparison of DES 3x2 with Planck CMB: low-z vs high-z in ΛCDM</vt:lpstr>
      <vt:lpstr>Combination of DES 3x2 with Planck CMB: low-z vs high-z in ΛCDM</vt:lpstr>
      <vt:lpstr>Combine multiple data sets</vt:lpstr>
      <vt:lpstr>Combine multiple data sets: wCDM</vt:lpstr>
      <vt:lpstr>Weak Lensing Mass Map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DES red-black-red</dc:title>
  <dc:subject/>
  <dc:creator>Jim Annis</dc:creator>
  <cp:keywords/>
  <dc:description/>
  <cp:lastModifiedBy>Joshua A Frieman</cp:lastModifiedBy>
  <cp:revision>1707</cp:revision>
  <cp:lastPrinted>2017-08-04T07:13:31Z</cp:lastPrinted>
  <dcterms:created xsi:type="dcterms:W3CDTF">2012-12-06T00:20:55Z</dcterms:created>
  <dcterms:modified xsi:type="dcterms:W3CDTF">2017-08-12T05:22:05Z</dcterms:modified>
</cp:coreProperties>
</file>