
<file path=[Content_Types].xml><?xml version="1.0" encoding="utf-8"?>
<Types xmlns="http://schemas.openxmlformats.org/package/2006/content-types"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69.xml" ContentType="application/vnd.openxmlformats-officedocument.presentationml.slideLayout+xml"/>
  <Override PartName="/ppt/theme/theme25.xml" ContentType="application/vnd.openxmlformats-officedocument.theme+xml"/>
  <Override PartName="/ppt/slides/slide3.xml" ContentType="application/vnd.openxmlformats-officedocument.presentationml.slide+xml"/>
  <Override PartName="/ppt/slideLayouts/slideLayout101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Masters/slideMaster17.xml" ContentType="application/vnd.openxmlformats-officedocument.presentationml.slideMaster+xml"/>
  <Override PartName="/ppt/slideLayouts/slideLayout36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12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6.xml" ContentType="application/vnd.openxmlformats-officedocument.presentationml.slideLayout+xml"/>
  <Default Extension="xml" ContentType="application/xml"/>
  <Override PartName="/ppt/theme/theme21.xml" ContentType="application/vnd.openxmlformats-officedocument.theme+xml"/>
  <Override PartName="/ppt/slideLayouts/slideLayout196.xml" ContentType="application/vnd.openxmlformats-officedocument.presentationml.slideLayout+xml"/>
  <Override PartName="/docProps/app.xml" ContentType="application/vnd.openxmlformats-officedocument.extended-properties+xml"/>
  <Override PartName="/ppt/slideLayouts/slideLayout21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3.xml" ContentType="application/vnd.openxmlformats-officedocument.presentationml.slideMaster+xml"/>
  <Override PartName="/ppt/theme/themeOverride3.xml" ContentType="application/vnd.openxmlformats-officedocument.themeOverride+xml"/>
  <Default Extension="png" ContentType="image/png"/>
  <Override PartName="/ppt/slideLayouts/slideLayout3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71.xml" ContentType="application/vnd.openxmlformats-officedocument.presentationml.slideLayout+xml"/>
  <Override PartName="/ppt/embeddings/Microsoft_Equation1.bin" ContentType="application/vnd.openxmlformats-officedocument.oleObject"/>
  <Override PartName="/ppt/slideLayouts/slideLayout93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92.xml" ContentType="application/vnd.openxmlformats-officedocument.presentationml.slideLayout+xml"/>
  <Default Extension="tiff" ContentType="image/tiff"/>
  <Override PartName="/ppt/slideLayouts/slideLayout30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8.xml" ContentType="application/vnd.openxmlformats-officedocument.theme+xml"/>
  <Override PartName="/ppt/slideLayouts/slideLayout295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55.xml" ContentType="application/vnd.openxmlformats-officedocument.presentationml.slideLayout+xml"/>
  <Default Extension="pdf" ContentType="application/pdf"/>
  <Override PartName="/ppt/slideLayouts/slideLayout46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258.xml" ContentType="application/vnd.openxmlformats-officedocument.presentationml.slideLayout+xml"/>
  <Override PartName="/ppt/theme/theme14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11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254.xml" ContentType="application/vnd.openxmlformats-officedocument.presentationml.slideLayout+xml"/>
  <Override PartName="/ppt/theme/theme10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114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60.xml" ContentType="application/vnd.openxmlformats-officedocument.presentationml.slideLayout+xml"/>
  <Override PartName="/ppt/slideLayouts/slideLayout244.xml" ContentType="application/vnd.openxmlformats-officedocument.presentationml.slideLayout+xml"/>
  <Default Extension="bin" ContentType="application/vnd.openxmlformats-officedocument.presentationml.printerSettings"/>
  <Override PartName="/ppt/slideLayouts/slideLayout82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250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8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68.xml" ContentType="application/vnd.openxmlformats-officedocument.presentationml.slideLayout+xml"/>
  <Override PartName="/ppt/theme/theme24.xml" ContentType="application/vnd.openxmlformats-officedocument.theme+xml"/>
  <Override PartName="/ppt/slideLayouts/slideLayout199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13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Masters/slideMaster16.xml" ContentType="application/vnd.openxmlformats-officedocument.presentationml.slideMaster+xml"/>
  <Default Extension="vml" ContentType="application/vnd.openxmlformats-officedocument.vmlDrawing"/>
  <Override PartName="/ppt/slideLayouts/slideLayout35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0.xml" ContentType="application/vnd.openxmlformats-officedocument.theme+xml"/>
  <Default Extension="jpeg" ContentType="image/jpeg"/>
  <Override PartName="/ppt/slideLayouts/slideLayout195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Masters/slideMaster12.xml" ContentType="application/vnd.openxmlformats-officedocument.presentationml.slideMaster+xml"/>
  <Override PartName="/ppt/theme/themeOverride2.xml" ContentType="application/vnd.openxmlformats-officedocument.themeOverride+xml"/>
  <Override PartName="/ppt/slideLayouts/slideLayout31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9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7.xml" ContentType="application/vnd.openxmlformats-officedocument.theme+xml"/>
  <Override PartName="/ppt/slideLayouts/slideLayout294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223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257.xml" ContentType="application/vnd.openxmlformats-officedocument.presentationml.slideLayout+xml"/>
  <Override PartName="/ppt/theme/theme13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117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15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69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2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253.xml" ContentType="application/vnd.openxmlformats-officedocument.presentationml.slideLayout+xml"/>
  <Default Extension="rels" ContentType="application/vnd.openxmlformats-package.relationships+xml"/>
  <Override PartName="/ppt/slideLayouts/slideLayout18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243.xml" ContentType="application/vnd.openxmlformats-officedocument.presentationml.slideLayout+xml"/>
  <Default Extension="pict" ContentType="image/pict"/>
  <Override PartName="/ppt/slideLayouts/slideLayout81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0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180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23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21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305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30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6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90.xml" ContentType="application/vnd.openxmlformats-officedocument.presentationml.slideLayout+xml"/>
  <Override PartName="/ppt/slideLayouts/slideLayout48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30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6.xml" ContentType="application/vnd.openxmlformats-officedocument.theme+xml"/>
  <Override PartName="/ppt/slideLayouts/slideLayout293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22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Layouts/slideLayout17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s/slide16.xml" ContentType="application/vnd.openxmlformats-officedocument.presentationml.slide+xml"/>
  <Override PartName="/ppt/theme/theme12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9.xml" ContentType="application/vnd.openxmlformats-officedocument.theme+xml"/>
  <Override PartName="/ppt/slideMasters/slideMaster3.xml" ContentType="application/vnd.openxmlformats-officedocument.presentationml.slideMaster+xml"/>
  <Override PartName="/ppt/slideLayouts/slideLayout116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62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5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8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26.xml" ContentType="application/vnd.openxmlformats-officedocument.theme+xml"/>
  <Override PartName="/ppt/slides/slide4.xml" ContentType="application/vnd.openxmlformats-officedocument.presentationml.slide+xml"/>
  <Override PartName="/ppt/slideLayouts/slideLayout215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2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3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272.xml" ContentType="application/vnd.openxmlformats-officedocument.presentationml.slideLayout+xml"/>
  <Override PartName="/ppt/embeddings/Microsoft_Equation2.bin" ContentType="application/vnd.openxmlformats-officedocument.oleObject"/>
  <Override PartName="/ppt/slideLayouts/slideLayout94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93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Layouts/slideLayout30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19.xml" ContentType="application/vnd.openxmlformats-officedocument.theme+xml"/>
  <Override PartName="/ppt/slideLayouts/slideLayout296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7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53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259.xml" ContentType="application/vnd.openxmlformats-officedocument.presentationml.slideLayout+xml"/>
  <Override PartName="/ppt/theme/theme15.xml" ContentType="application/vnd.openxmlformats-officedocument.theme+xml"/>
  <Override PartName="/ppt/slideLayouts/slideLayout292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119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15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255.xml" ContentType="application/vnd.openxmlformats-officedocument.presentationml.slideLayout+xml"/>
  <Override PartName="/ppt/theme/theme11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115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261.xml" ContentType="application/vnd.openxmlformats-officedocument.presentationml.slideLayout+xml"/>
  <Override PartName="/ppt/slideMasters/slideMaster20.xml" ContentType="application/vnd.openxmlformats-officedocument.presentationml.slideMaster+xml"/>
  <Override PartName="/ppt/slideLayouts/slideLayout24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0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251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7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erverZoom="10000" strictFirstAndLastChars="0" saveSubsetFonts="1" autoCompressPictures="0">
  <p:sldMasterIdLst>
    <p:sldMasterId id="2147487231" r:id="rId1"/>
    <p:sldMasterId id="2147483657" r:id="rId2"/>
    <p:sldMasterId id="2147487219" r:id="rId3"/>
    <p:sldMasterId id="2147483666" r:id="rId4"/>
    <p:sldMasterId id="2147483664" r:id="rId5"/>
    <p:sldMasterId id="2147484959" r:id="rId6"/>
    <p:sldMasterId id="2147484972" r:id="rId7"/>
    <p:sldMasterId id="2147485548" r:id="rId8"/>
    <p:sldMasterId id="2147485561" r:id="rId9"/>
    <p:sldMasterId id="2147485853" r:id="rId10"/>
    <p:sldMasterId id="2147485943" r:id="rId11"/>
    <p:sldMasterId id="2147486340" r:id="rId12"/>
    <p:sldMasterId id="2147486395" r:id="rId13"/>
    <p:sldMasterId id="2147486510" r:id="rId14"/>
    <p:sldMasterId id="2147487099" r:id="rId15"/>
    <p:sldMasterId id="2147487168" r:id="rId16"/>
    <p:sldMasterId id="2147487206" r:id="rId17"/>
    <p:sldMasterId id="2147487246" r:id="rId18"/>
    <p:sldMasterId id="2147487258" r:id="rId19"/>
    <p:sldMasterId id="2147487271" r:id="rId20"/>
    <p:sldMasterId id="2147487295" r:id="rId21"/>
    <p:sldMasterId id="2147487307" r:id="rId22"/>
    <p:sldMasterId id="2147487518" r:id="rId23"/>
    <p:sldMasterId id="2147487550" r:id="rId24"/>
    <p:sldMasterId id="2147487598" r:id="rId25"/>
  </p:sldMasterIdLst>
  <p:notesMasterIdLst>
    <p:notesMasterId r:id="rId48"/>
  </p:notesMasterIdLst>
  <p:sldIdLst>
    <p:sldId id="1025" r:id="rId26"/>
    <p:sldId id="1010" r:id="rId27"/>
    <p:sldId id="1120" r:id="rId28"/>
    <p:sldId id="1255" r:id="rId29"/>
    <p:sldId id="1256" r:id="rId30"/>
    <p:sldId id="1257" r:id="rId31"/>
    <p:sldId id="1212" r:id="rId32"/>
    <p:sldId id="1188" r:id="rId33"/>
    <p:sldId id="1259" r:id="rId34"/>
    <p:sldId id="1225" r:id="rId35"/>
    <p:sldId id="1227" r:id="rId36"/>
    <p:sldId id="1228" r:id="rId37"/>
    <p:sldId id="1231" r:id="rId38"/>
    <p:sldId id="1222" r:id="rId39"/>
    <p:sldId id="1223" r:id="rId40"/>
    <p:sldId id="572" r:id="rId41"/>
    <p:sldId id="1251" r:id="rId42"/>
    <p:sldId id="1252" r:id="rId43"/>
    <p:sldId id="1234" r:id="rId44"/>
    <p:sldId id="1253" r:id="rId45"/>
    <p:sldId id="1254" r:id="rId46"/>
    <p:sldId id="1258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27" charset="0"/>
        <a:ea typeface="Arial" pitchFamily="27" charset="0"/>
        <a:cs typeface="Arial" pitchFamily="27" charset="0"/>
        <a:sym typeface="Arial" pitchFamily="27" charset="0"/>
      </a:defRPr>
    </a:lvl1pPr>
    <a:lvl2pPr marL="455451" indent="1588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27" charset="0"/>
        <a:ea typeface="Arial" pitchFamily="27" charset="0"/>
        <a:cs typeface="Arial" pitchFamily="27" charset="0"/>
        <a:sym typeface="Arial" pitchFamily="27" charset="0"/>
      </a:defRPr>
    </a:lvl2pPr>
    <a:lvl3pPr marL="912486" indent="1588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27" charset="0"/>
        <a:ea typeface="Arial" pitchFamily="27" charset="0"/>
        <a:cs typeface="Arial" pitchFamily="27" charset="0"/>
        <a:sym typeface="Arial" pitchFamily="27" charset="0"/>
      </a:defRPr>
    </a:lvl3pPr>
    <a:lvl4pPr marL="1369523" indent="1588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27" charset="0"/>
        <a:ea typeface="Arial" pitchFamily="27" charset="0"/>
        <a:cs typeface="Arial" pitchFamily="27" charset="0"/>
        <a:sym typeface="Arial" pitchFamily="27" charset="0"/>
      </a:defRPr>
    </a:lvl4pPr>
    <a:lvl5pPr marL="1826558" indent="1588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27" charset="0"/>
        <a:ea typeface="Arial" pitchFamily="27" charset="0"/>
        <a:cs typeface="Arial" pitchFamily="27" charset="0"/>
        <a:sym typeface="Arial" pitchFamily="27" charset="0"/>
      </a:defRPr>
    </a:lvl5pPr>
    <a:lvl6pPr marL="2285181" algn="l" defTabSz="457035" rtl="0" eaLnBrk="1" latinLnBrk="0" hangingPunct="1">
      <a:defRPr kern="1200">
        <a:solidFill>
          <a:srgbClr val="000000"/>
        </a:solidFill>
        <a:latin typeface="Arial" pitchFamily="27" charset="0"/>
        <a:ea typeface="Arial" pitchFamily="27" charset="0"/>
        <a:cs typeface="Arial" pitchFamily="27" charset="0"/>
        <a:sym typeface="Arial" pitchFamily="27" charset="0"/>
      </a:defRPr>
    </a:lvl6pPr>
    <a:lvl7pPr marL="2742219" algn="l" defTabSz="457035" rtl="0" eaLnBrk="1" latinLnBrk="0" hangingPunct="1">
      <a:defRPr kern="1200">
        <a:solidFill>
          <a:srgbClr val="000000"/>
        </a:solidFill>
        <a:latin typeface="Arial" pitchFamily="27" charset="0"/>
        <a:ea typeface="Arial" pitchFamily="27" charset="0"/>
        <a:cs typeface="Arial" pitchFamily="27" charset="0"/>
        <a:sym typeface="Arial" pitchFamily="27" charset="0"/>
      </a:defRPr>
    </a:lvl7pPr>
    <a:lvl8pPr marL="3199252" algn="l" defTabSz="457035" rtl="0" eaLnBrk="1" latinLnBrk="0" hangingPunct="1">
      <a:defRPr kern="1200">
        <a:solidFill>
          <a:srgbClr val="000000"/>
        </a:solidFill>
        <a:latin typeface="Arial" pitchFamily="27" charset="0"/>
        <a:ea typeface="Arial" pitchFamily="27" charset="0"/>
        <a:cs typeface="Arial" pitchFamily="27" charset="0"/>
        <a:sym typeface="Arial" pitchFamily="27" charset="0"/>
      </a:defRPr>
    </a:lvl8pPr>
    <a:lvl9pPr marL="3656291" algn="l" defTabSz="457035" rtl="0" eaLnBrk="1" latinLnBrk="0" hangingPunct="1">
      <a:defRPr kern="1200">
        <a:solidFill>
          <a:srgbClr val="000000"/>
        </a:solidFill>
        <a:latin typeface="Arial" pitchFamily="27" charset="0"/>
        <a:ea typeface="Arial" pitchFamily="27" charset="0"/>
        <a:cs typeface="Arial" pitchFamily="27" charset="0"/>
        <a:sym typeface="Arial" pitchFamily="27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C0000"/>
    <a:srgbClr val="0EC820"/>
    <a:srgbClr val="12FF29"/>
    <a:srgbClr val="1F1F87"/>
    <a:srgbClr val="2525A1"/>
    <a:srgbClr val="1D1E81"/>
    <a:srgbClr val="302F90"/>
    <a:srgbClr val="670F7A"/>
    <a:srgbClr val="635599"/>
    <a:srgbClr val="833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9790" autoAdjust="0"/>
    <p:restoredTop sz="90120" autoAdjust="0"/>
  </p:normalViewPr>
  <p:slideViewPr>
    <p:cSldViewPr>
      <p:cViewPr>
        <p:scale>
          <a:sx n="100" d="100"/>
          <a:sy n="100" d="100"/>
        </p:scale>
        <p:origin x="-3088" y="-10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768"/>
    </p:cViewPr>
  </p:sorterViewPr>
  <p:notesViewPr>
    <p:cSldViewPr>
      <p:cViewPr varScale="1">
        <p:scale>
          <a:sx n="98" d="100"/>
          <a:sy n="98" d="100"/>
        </p:scale>
        <p:origin x="-2552" y="-11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15.xml"/><Relationship Id="rId41" Type="http://schemas.openxmlformats.org/officeDocument/2006/relationships/slide" Target="slides/slide16.xml"/><Relationship Id="rId42" Type="http://schemas.openxmlformats.org/officeDocument/2006/relationships/slide" Target="slides/slide17.xml"/><Relationship Id="rId43" Type="http://schemas.openxmlformats.org/officeDocument/2006/relationships/slide" Target="slides/slide18.xml"/><Relationship Id="rId44" Type="http://schemas.openxmlformats.org/officeDocument/2006/relationships/slide" Target="slides/slide19.xml"/><Relationship Id="rId45" Type="http://schemas.openxmlformats.org/officeDocument/2006/relationships/slide" Target="slides/slide20.xml"/><Relationship Id="rId46" Type="http://schemas.openxmlformats.org/officeDocument/2006/relationships/slide" Target="slides/slide21.xml"/><Relationship Id="rId47" Type="http://schemas.openxmlformats.org/officeDocument/2006/relationships/slide" Target="slides/slide22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5.xml"/><Relationship Id="rId31" Type="http://schemas.openxmlformats.org/officeDocument/2006/relationships/slide" Target="slides/slide6.xml"/><Relationship Id="rId32" Type="http://schemas.openxmlformats.org/officeDocument/2006/relationships/slide" Target="slides/slide7.xml"/><Relationship Id="rId33" Type="http://schemas.openxmlformats.org/officeDocument/2006/relationships/slide" Target="slides/slide8.xml"/><Relationship Id="rId34" Type="http://schemas.openxmlformats.org/officeDocument/2006/relationships/slide" Target="slides/slide9.xml"/><Relationship Id="rId35" Type="http://schemas.openxmlformats.org/officeDocument/2006/relationships/slide" Target="slides/slide10.xml"/><Relationship Id="rId36" Type="http://schemas.openxmlformats.org/officeDocument/2006/relationships/slide" Target="slides/slide11.xml"/><Relationship Id="rId37" Type="http://schemas.openxmlformats.org/officeDocument/2006/relationships/slide" Target="slides/slide12.xml"/><Relationship Id="rId38" Type="http://schemas.openxmlformats.org/officeDocument/2006/relationships/slide" Target="slides/slide13.xml"/><Relationship Id="rId39" Type="http://schemas.openxmlformats.org/officeDocument/2006/relationships/slide" Target="slides/slide14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" Target="slides/slide1.xml"/><Relationship Id="rId27" Type="http://schemas.openxmlformats.org/officeDocument/2006/relationships/slide" Target="slides/slide2.xml"/><Relationship Id="rId28" Type="http://schemas.openxmlformats.org/officeDocument/2006/relationships/slide" Target="slides/slide3.xml"/><Relationship Id="rId29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0" charset="0"/>
                <a:ea typeface="Arial" pitchFamily="30" charset="0"/>
                <a:cs typeface="Arial" pitchFamily="30" charset="0"/>
                <a:sym typeface="Arial" pitchFamily="3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0" charset="0"/>
                <a:ea typeface="Arial" pitchFamily="30" charset="0"/>
                <a:cs typeface="Arial" pitchFamily="30" charset="0"/>
                <a:sym typeface="Arial" pitchFamily="3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9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0" charset="0"/>
                <a:ea typeface="Arial" pitchFamily="30" charset="0"/>
                <a:cs typeface="Arial" pitchFamily="30" charset="0"/>
                <a:sym typeface="Arial" pitchFamily="3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0" charset="0"/>
                <a:ea typeface="Arial" pitchFamily="30" charset="0"/>
                <a:cs typeface="Arial" pitchFamily="30" charset="0"/>
                <a:sym typeface="Arial" pitchFamily="30" charset="0"/>
              </a:defRPr>
            </a:lvl1pPr>
          </a:lstStyle>
          <a:p>
            <a:pPr>
              <a:defRPr/>
            </a:pPr>
            <a:fld id="{B81B8BBE-1792-F54E-B421-71661C489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30" charset="0"/>
        <a:ea typeface="ＭＳ Ｐゴシック" pitchFamily="-110" charset="-128"/>
        <a:cs typeface="ＭＳ Ｐゴシック" pitchFamily="-110" charset="-128"/>
      </a:defRPr>
    </a:lvl1pPr>
    <a:lvl2pPr marL="45545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30" charset="0"/>
        <a:ea typeface="ＭＳ Ｐゴシック" pitchFamily="30" charset="-128"/>
        <a:cs typeface="+mn-cs"/>
      </a:defRPr>
    </a:lvl2pPr>
    <a:lvl3pPr marL="91248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30" charset="0"/>
        <a:ea typeface="ＭＳ Ｐゴシック" pitchFamily="30" charset="-128"/>
        <a:cs typeface="+mn-cs"/>
      </a:defRPr>
    </a:lvl3pPr>
    <a:lvl4pPr marL="136952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30" charset="0"/>
        <a:ea typeface="ＭＳ Ｐゴシック" pitchFamily="30" charset="-128"/>
        <a:cs typeface="+mn-cs"/>
      </a:defRPr>
    </a:lvl4pPr>
    <a:lvl5pPr marL="18265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30" charset="0"/>
        <a:ea typeface="ＭＳ Ｐゴシック" pitchFamily="30" charset="-128"/>
        <a:cs typeface="+mn-cs"/>
      </a:defRPr>
    </a:lvl5pPr>
    <a:lvl6pPr marL="2284707" algn="l" defTabSz="4569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648" algn="l" defTabSz="4569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590" algn="l" defTabSz="4569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532" algn="l" defTabSz="4569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7AFDF6-24CB-DA46-A06F-BC649BCFA723}" type="slidenum">
              <a:rPr lang="en-US">
                <a:latin typeface="Arial" charset="0"/>
                <a:ea typeface="Arial" charset="0"/>
                <a:cs typeface="Arial" charset="0"/>
                <a:sym typeface="Arial" charset="0"/>
              </a:rPr>
              <a:pPr/>
              <a:t>3</a:t>
            </a:fld>
            <a:endParaRPr lang="en-US"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631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631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57E8C0-D3A6-2C4A-A007-43700FDD9F66}" type="slidenum">
              <a:rPr lang="en-US">
                <a:latin typeface="Arial" pitchFamily="27" charset="0"/>
                <a:ea typeface="Arial" pitchFamily="27" charset="0"/>
                <a:cs typeface="Arial" pitchFamily="27" charset="0"/>
                <a:sym typeface="Arial" pitchFamily="27" charset="0"/>
              </a:rPr>
              <a:pPr/>
              <a:t>14</a:t>
            </a:fld>
            <a:endParaRPr lang="en-US">
              <a:latin typeface="Arial" pitchFamily="27" charset="0"/>
              <a:ea typeface="Arial" pitchFamily="27" charset="0"/>
              <a:cs typeface="Arial" pitchFamily="27" charset="0"/>
              <a:sym typeface="Arial" pitchFamily="27" charset="0"/>
            </a:endParaRPr>
          </a:p>
        </p:txBody>
      </p:sp>
      <p:sp>
        <p:nvSpPr>
          <p:cNvPr id="6082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8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AAA428-DEA9-BC48-8761-A1C31B55662A}" type="slidenum">
              <a:rPr lang="en-US">
                <a:latin typeface="Arial" pitchFamily="27" charset="0"/>
                <a:ea typeface="Arial" pitchFamily="27" charset="0"/>
                <a:cs typeface="Arial" pitchFamily="27" charset="0"/>
                <a:sym typeface="Arial" pitchFamily="27" charset="0"/>
              </a:rPr>
              <a:pPr/>
              <a:t>16</a:t>
            </a:fld>
            <a:endParaRPr lang="en-US">
              <a:latin typeface="Arial" pitchFamily="27" charset="0"/>
              <a:ea typeface="Arial" pitchFamily="27" charset="0"/>
              <a:cs typeface="Arial" pitchFamily="27" charset="0"/>
              <a:sym typeface="Arial" pitchFamily="27" charset="0"/>
            </a:endParaRPr>
          </a:p>
        </p:txBody>
      </p:sp>
      <p:sp>
        <p:nvSpPr>
          <p:cNvPr id="5703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0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6BA630-C5C7-2C40-BB78-F3ABC4F7E7C2}" type="slidenum">
              <a:rPr lang="en-US">
                <a:latin typeface="Arial" pitchFamily="27" charset="0"/>
                <a:ea typeface="Arial" pitchFamily="27" charset="0"/>
                <a:cs typeface="Arial" pitchFamily="27" charset="0"/>
                <a:sym typeface="Arial" pitchFamily="27" charset="0"/>
              </a:rPr>
              <a:pPr/>
              <a:t>17</a:t>
            </a:fld>
            <a:endParaRPr lang="en-US">
              <a:latin typeface="Arial" pitchFamily="27" charset="0"/>
              <a:ea typeface="Arial" pitchFamily="27" charset="0"/>
              <a:cs typeface="Arial" pitchFamily="27" charset="0"/>
              <a:sym typeface="Arial" pitchFamily="27" charset="0"/>
            </a:endParaRPr>
          </a:p>
        </p:txBody>
      </p:sp>
      <p:sp>
        <p:nvSpPr>
          <p:cNvPr id="6481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8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6BA630-C5C7-2C40-BB78-F3ABC4F7E7C2}" type="slidenum">
              <a:rPr lang="en-US">
                <a:latin typeface="Arial" pitchFamily="27" charset="0"/>
                <a:ea typeface="Arial" pitchFamily="27" charset="0"/>
                <a:cs typeface="Arial" pitchFamily="27" charset="0"/>
                <a:sym typeface="Arial" pitchFamily="27" charset="0"/>
              </a:rPr>
              <a:pPr/>
              <a:t>18</a:t>
            </a:fld>
            <a:endParaRPr lang="en-US">
              <a:latin typeface="Arial" pitchFamily="27" charset="0"/>
              <a:ea typeface="Arial" pitchFamily="27" charset="0"/>
              <a:cs typeface="Arial" pitchFamily="27" charset="0"/>
              <a:sym typeface="Arial" pitchFamily="27" charset="0"/>
            </a:endParaRPr>
          </a:p>
        </p:txBody>
      </p:sp>
      <p:sp>
        <p:nvSpPr>
          <p:cNvPr id="6481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8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2"/>
            <a:ext cx="5410200" cy="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7" tIns="45704" rIns="91407" bIns="45704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0DEAA986-C63F-B64F-BA46-DBA0F18BAB61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767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0767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76450" cy="6202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76950" cy="6202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35" indent="0" algn="ctr">
              <a:buNone/>
              <a:defRPr/>
            </a:lvl2pPr>
            <a:lvl3pPr marL="914071" indent="0" algn="ctr">
              <a:buNone/>
              <a:defRPr/>
            </a:lvl3pPr>
            <a:lvl4pPr marL="1371110" indent="0" algn="ctr">
              <a:buNone/>
              <a:defRPr/>
            </a:lvl4pPr>
            <a:lvl5pPr marL="1828146" indent="0" algn="ctr">
              <a:buNone/>
              <a:defRPr/>
            </a:lvl5pPr>
            <a:lvl6pPr marL="2285181" indent="0" algn="ctr">
              <a:buNone/>
              <a:defRPr/>
            </a:lvl6pPr>
            <a:lvl7pPr marL="2742219" indent="0" algn="ctr">
              <a:buNone/>
              <a:defRPr/>
            </a:lvl7pPr>
            <a:lvl8pPr marL="3199252" indent="0" algn="ctr">
              <a:buNone/>
              <a:defRPr/>
            </a:lvl8pPr>
            <a:lvl9pPr marL="365629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D1D96898-768A-2B49-AC51-8E0791A71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56EC1FC7-2675-304F-81B1-CBF763799A22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3A631798-BA41-D841-B2F0-D17367147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D41C834C-11CF-034B-A3A9-1489D62EB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1537209-FE3D-8F47-B52D-26F99BC38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000C9AE-6A7A-9C46-95B7-2314597D5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D9416629-DE20-4743-9259-1CE1E6970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2C69DFF2-26A0-F346-AA70-BBE1295DA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10CDA87F-7633-2F46-B88D-BF779CB5B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58C17D65-DFB2-8144-B399-7756275CA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1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1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52CFDEE-BFE0-0742-A152-24C9E2627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2"/>
            <a:ext cx="5410200" cy="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7" tIns="45704" rIns="91407" bIns="45704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143000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6200" y="6477000"/>
            <a:ext cx="457200" cy="276999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 marL="0" marR="0" lvl="0" indent="0" algn="l" defTabSz="9140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D65DA7-1955-9245-8EB2-4945FAA2EBEF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07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752600" y="2362200"/>
            <a:ext cx="5715000" cy="28956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5867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7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EBA01FBC-44D3-8B41-A593-34C8D33EA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5867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7DD856A0-B645-1545-8435-029CD966B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5867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D4A6076F-6975-634F-AF61-E9E7FD639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219200" y="76200"/>
            <a:ext cx="5867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9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C10ECF4-291F-9E40-91F5-8A0A48EC5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35" indent="0" algn="ctr">
              <a:buNone/>
              <a:defRPr/>
            </a:lvl2pPr>
            <a:lvl3pPr marL="914071" indent="0" algn="ctr">
              <a:buNone/>
              <a:defRPr/>
            </a:lvl3pPr>
            <a:lvl4pPr marL="1371110" indent="0" algn="ctr">
              <a:buNone/>
              <a:defRPr/>
            </a:lvl4pPr>
            <a:lvl5pPr marL="1828146" indent="0" algn="ctr">
              <a:buNone/>
              <a:defRPr/>
            </a:lvl5pPr>
            <a:lvl6pPr marL="2285181" indent="0" algn="ctr">
              <a:buNone/>
              <a:defRPr/>
            </a:lvl6pPr>
            <a:lvl7pPr marL="2742219" indent="0" algn="ctr">
              <a:buNone/>
              <a:defRPr/>
            </a:lvl7pPr>
            <a:lvl8pPr marL="3199252" indent="0" algn="ctr">
              <a:buNone/>
              <a:defRPr/>
            </a:lvl8pPr>
            <a:lvl9pPr marL="365629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31C07-5778-2448-8A25-C6A3BF3DA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17FFA-31E4-2A4A-9E8D-3BE151BAC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0C8E8-9D79-F348-A863-3D9A233F4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79683-0AEB-0147-8540-9B76511FC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B243A-B3DD-F544-BD89-68FA64697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2"/>
            <a:ext cx="5410200" cy="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7" tIns="45704" rIns="91407" bIns="45704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143000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6200" y="6477000"/>
            <a:ext cx="457200" cy="276999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 marL="0" marR="0" lvl="0" indent="0" algn="l" defTabSz="9140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D65DA7-1955-9245-8EB2-4945FAA2EBEF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07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752600" y="2362200"/>
            <a:ext cx="5715000" cy="28956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80FD2-F1FC-0A4D-8FC0-F6121F676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3DAAC-92F1-D54F-B8C4-A95F1047F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3A308-300B-9B4F-AE34-C5A1EF48C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948FB-317A-8D47-91CE-E381B8115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67900-46B2-FD49-91F8-8072F13B0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1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1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18062-6FAC-6748-AAC8-3D9B221C0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5867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AF5E2-1D2F-764D-A265-AEBEFC5C5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1905001"/>
            <a:ext cx="7772400" cy="77400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80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itchFamily="-106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4008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400800"/>
            <a:ext cx="1066800" cy="4572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                      &lt;#&gt;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40" indent="0">
              <a:buNone/>
              <a:defRPr sz="1800"/>
            </a:lvl2pPr>
            <a:lvl3pPr marL="913883" indent="0">
              <a:buNone/>
              <a:defRPr sz="1600"/>
            </a:lvl3pPr>
            <a:lvl4pPr marL="1370830" indent="0">
              <a:buNone/>
              <a:defRPr sz="1400"/>
            </a:lvl4pPr>
            <a:lvl5pPr marL="1827772" indent="0">
              <a:buNone/>
              <a:defRPr sz="1400"/>
            </a:lvl5pPr>
            <a:lvl6pPr marL="2284713" indent="0">
              <a:buNone/>
              <a:defRPr sz="1400"/>
            </a:lvl6pPr>
            <a:lvl7pPr marL="2741659" indent="0">
              <a:buNone/>
              <a:defRPr sz="1400"/>
            </a:lvl7pPr>
            <a:lvl8pPr marL="3198596" indent="0">
              <a:buNone/>
              <a:defRPr sz="1400"/>
            </a:lvl8pPr>
            <a:lvl9pPr marL="365554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2"/>
            <a:ext cx="5410200" cy="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7" tIns="45704" rIns="91407" bIns="45704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143000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752600" y="2362200"/>
            <a:ext cx="5715000" cy="28956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1" y="1941513"/>
            <a:ext cx="40290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40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83" indent="0">
              <a:buNone/>
              <a:defRPr sz="1800" b="1"/>
            </a:lvl3pPr>
            <a:lvl4pPr marL="1370830" indent="0">
              <a:buNone/>
              <a:defRPr sz="1600" b="1"/>
            </a:lvl4pPr>
            <a:lvl5pPr marL="1827772" indent="0">
              <a:buNone/>
              <a:defRPr sz="1600" b="1"/>
            </a:lvl5pPr>
            <a:lvl6pPr marL="2284713" indent="0">
              <a:buNone/>
              <a:defRPr sz="1600" b="1"/>
            </a:lvl6pPr>
            <a:lvl7pPr marL="2741659" indent="0">
              <a:buNone/>
              <a:defRPr sz="1600" b="1"/>
            </a:lvl7pPr>
            <a:lvl8pPr marL="3198596" indent="0">
              <a:buNone/>
              <a:defRPr sz="1600" b="1"/>
            </a:lvl8pPr>
            <a:lvl9pPr marL="36555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83" indent="0">
              <a:buNone/>
              <a:defRPr sz="1800" b="1"/>
            </a:lvl3pPr>
            <a:lvl4pPr marL="1370830" indent="0">
              <a:buNone/>
              <a:defRPr sz="1600" b="1"/>
            </a:lvl4pPr>
            <a:lvl5pPr marL="1827772" indent="0">
              <a:buNone/>
              <a:defRPr sz="1600" b="1"/>
            </a:lvl5pPr>
            <a:lvl6pPr marL="2284713" indent="0">
              <a:buNone/>
              <a:defRPr sz="1600" b="1"/>
            </a:lvl6pPr>
            <a:lvl7pPr marL="2741659" indent="0">
              <a:buNone/>
              <a:defRPr sz="1600" b="1"/>
            </a:lvl7pPr>
            <a:lvl8pPr marL="3198596" indent="0">
              <a:buNone/>
              <a:defRPr sz="1600" b="1"/>
            </a:lvl8pPr>
            <a:lvl9pPr marL="36555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70788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40" indent="0">
              <a:buNone/>
              <a:defRPr sz="1200"/>
            </a:lvl2pPr>
            <a:lvl3pPr marL="913883" indent="0">
              <a:buNone/>
              <a:defRPr sz="1000"/>
            </a:lvl3pPr>
            <a:lvl4pPr marL="1370830" indent="0">
              <a:buNone/>
              <a:defRPr sz="900"/>
            </a:lvl4pPr>
            <a:lvl5pPr marL="1827772" indent="0">
              <a:buNone/>
              <a:defRPr sz="900"/>
            </a:lvl5pPr>
            <a:lvl6pPr marL="2284713" indent="0">
              <a:buNone/>
              <a:defRPr sz="900"/>
            </a:lvl6pPr>
            <a:lvl7pPr marL="2741659" indent="0">
              <a:buNone/>
              <a:defRPr sz="900"/>
            </a:lvl7pPr>
            <a:lvl8pPr marL="3198596" indent="0">
              <a:buNone/>
              <a:defRPr sz="900"/>
            </a:lvl8pPr>
            <a:lvl9pPr marL="36555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40010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40" indent="0">
              <a:buNone/>
              <a:defRPr sz="2800"/>
            </a:lvl2pPr>
            <a:lvl3pPr marL="913883" indent="0">
              <a:buNone/>
              <a:defRPr sz="2400"/>
            </a:lvl3pPr>
            <a:lvl4pPr marL="1370830" indent="0">
              <a:buNone/>
              <a:defRPr sz="2000"/>
            </a:lvl4pPr>
            <a:lvl5pPr marL="1827772" indent="0">
              <a:buNone/>
              <a:defRPr sz="2000"/>
            </a:lvl5pPr>
            <a:lvl6pPr marL="2284713" indent="0">
              <a:buNone/>
              <a:defRPr sz="2000"/>
            </a:lvl6pPr>
            <a:lvl7pPr marL="2741659" indent="0">
              <a:buNone/>
              <a:defRPr sz="2000"/>
            </a:lvl7pPr>
            <a:lvl8pPr marL="3198596" indent="0">
              <a:buNone/>
              <a:defRPr sz="2000"/>
            </a:lvl8pPr>
            <a:lvl9pPr marL="365554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40" indent="0">
              <a:buNone/>
              <a:defRPr sz="1200"/>
            </a:lvl2pPr>
            <a:lvl3pPr marL="913883" indent="0">
              <a:buNone/>
              <a:defRPr sz="1000"/>
            </a:lvl3pPr>
            <a:lvl4pPr marL="1370830" indent="0">
              <a:buNone/>
              <a:defRPr sz="900"/>
            </a:lvl4pPr>
            <a:lvl5pPr marL="1827772" indent="0">
              <a:buNone/>
              <a:defRPr sz="900"/>
            </a:lvl5pPr>
            <a:lvl6pPr marL="2284713" indent="0">
              <a:buNone/>
              <a:defRPr sz="900"/>
            </a:lvl6pPr>
            <a:lvl7pPr marL="2741659" indent="0">
              <a:buNone/>
              <a:defRPr sz="900"/>
            </a:lvl7pPr>
            <a:lvl8pPr marL="3198596" indent="0">
              <a:buNone/>
              <a:defRPr sz="900"/>
            </a:lvl8pPr>
            <a:lvl9pPr marL="36555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6249" y="722314"/>
            <a:ext cx="1538778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501" y="722314"/>
            <a:ext cx="6326188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22314"/>
            <a:ext cx="8637588" cy="7740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8501" y="1941513"/>
            <a:ext cx="40290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22314"/>
            <a:ext cx="8637588" cy="7740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941514"/>
            <a:ext cx="820896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613" y="4075113"/>
            <a:ext cx="820896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40" indent="0" algn="ctr">
              <a:buNone/>
              <a:defRPr/>
            </a:lvl2pPr>
            <a:lvl3pPr marL="913881" indent="0" algn="ctr">
              <a:buNone/>
              <a:defRPr/>
            </a:lvl3pPr>
            <a:lvl4pPr marL="1370826" indent="0" algn="ctr">
              <a:buNone/>
              <a:defRPr/>
            </a:lvl4pPr>
            <a:lvl5pPr marL="1827766" indent="0" algn="ctr">
              <a:buNone/>
              <a:defRPr/>
            </a:lvl5pPr>
            <a:lvl6pPr marL="2284707" indent="0" algn="ctr">
              <a:buNone/>
              <a:defRPr/>
            </a:lvl6pPr>
            <a:lvl7pPr marL="2741648" indent="0" algn="ctr">
              <a:buNone/>
              <a:defRPr/>
            </a:lvl7pPr>
            <a:lvl8pPr marL="3198590" indent="0" algn="ctr">
              <a:buNone/>
              <a:defRPr/>
            </a:lvl8pPr>
            <a:lvl9pPr marL="365553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82BD82DE-B634-FC49-B861-B4240986E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1905001"/>
            <a:ext cx="7772400" cy="77400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80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itchFamily="-106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4008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400800"/>
            <a:ext cx="1066800" cy="4572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                      &lt;#&gt;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40" indent="0">
              <a:buNone/>
              <a:defRPr sz="1800"/>
            </a:lvl2pPr>
            <a:lvl3pPr marL="913883" indent="0">
              <a:buNone/>
              <a:defRPr sz="1600"/>
            </a:lvl3pPr>
            <a:lvl4pPr marL="1370830" indent="0">
              <a:buNone/>
              <a:defRPr sz="1400"/>
            </a:lvl4pPr>
            <a:lvl5pPr marL="1827772" indent="0">
              <a:buNone/>
              <a:defRPr sz="1400"/>
            </a:lvl5pPr>
            <a:lvl6pPr marL="2284713" indent="0">
              <a:buNone/>
              <a:defRPr sz="1400"/>
            </a:lvl6pPr>
            <a:lvl7pPr marL="2741659" indent="0">
              <a:buNone/>
              <a:defRPr sz="1400"/>
            </a:lvl7pPr>
            <a:lvl8pPr marL="3198596" indent="0">
              <a:buNone/>
              <a:defRPr sz="1400"/>
            </a:lvl8pPr>
            <a:lvl9pPr marL="365554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1" y="1941513"/>
            <a:ext cx="40290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40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83" indent="0">
              <a:buNone/>
              <a:defRPr sz="1800" b="1"/>
            </a:lvl3pPr>
            <a:lvl4pPr marL="1370830" indent="0">
              <a:buNone/>
              <a:defRPr sz="1600" b="1"/>
            </a:lvl4pPr>
            <a:lvl5pPr marL="1827772" indent="0">
              <a:buNone/>
              <a:defRPr sz="1600" b="1"/>
            </a:lvl5pPr>
            <a:lvl6pPr marL="2284713" indent="0">
              <a:buNone/>
              <a:defRPr sz="1600" b="1"/>
            </a:lvl6pPr>
            <a:lvl7pPr marL="2741659" indent="0">
              <a:buNone/>
              <a:defRPr sz="1600" b="1"/>
            </a:lvl7pPr>
            <a:lvl8pPr marL="3198596" indent="0">
              <a:buNone/>
              <a:defRPr sz="1600" b="1"/>
            </a:lvl8pPr>
            <a:lvl9pPr marL="36555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83" indent="0">
              <a:buNone/>
              <a:defRPr sz="1800" b="1"/>
            </a:lvl3pPr>
            <a:lvl4pPr marL="1370830" indent="0">
              <a:buNone/>
              <a:defRPr sz="1600" b="1"/>
            </a:lvl4pPr>
            <a:lvl5pPr marL="1827772" indent="0">
              <a:buNone/>
              <a:defRPr sz="1600" b="1"/>
            </a:lvl5pPr>
            <a:lvl6pPr marL="2284713" indent="0">
              <a:buNone/>
              <a:defRPr sz="1600" b="1"/>
            </a:lvl6pPr>
            <a:lvl7pPr marL="2741659" indent="0">
              <a:buNone/>
              <a:defRPr sz="1600" b="1"/>
            </a:lvl7pPr>
            <a:lvl8pPr marL="3198596" indent="0">
              <a:buNone/>
              <a:defRPr sz="1600" b="1"/>
            </a:lvl8pPr>
            <a:lvl9pPr marL="36555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70788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40" indent="0">
              <a:buNone/>
              <a:defRPr sz="1200"/>
            </a:lvl2pPr>
            <a:lvl3pPr marL="913883" indent="0">
              <a:buNone/>
              <a:defRPr sz="1000"/>
            </a:lvl3pPr>
            <a:lvl4pPr marL="1370830" indent="0">
              <a:buNone/>
              <a:defRPr sz="900"/>
            </a:lvl4pPr>
            <a:lvl5pPr marL="1827772" indent="0">
              <a:buNone/>
              <a:defRPr sz="900"/>
            </a:lvl5pPr>
            <a:lvl6pPr marL="2284713" indent="0">
              <a:buNone/>
              <a:defRPr sz="900"/>
            </a:lvl6pPr>
            <a:lvl7pPr marL="2741659" indent="0">
              <a:buNone/>
              <a:defRPr sz="900"/>
            </a:lvl7pPr>
            <a:lvl8pPr marL="3198596" indent="0">
              <a:buNone/>
              <a:defRPr sz="900"/>
            </a:lvl8pPr>
            <a:lvl9pPr marL="36555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40010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40" indent="0">
              <a:buNone/>
              <a:defRPr sz="2800"/>
            </a:lvl2pPr>
            <a:lvl3pPr marL="913883" indent="0">
              <a:buNone/>
              <a:defRPr sz="2400"/>
            </a:lvl3pPr>
            <a:lvl4pPr marL="1370830" indent="0">
              <a:buNone/>
              <a:defRPr sz="2000"/>
            </a:lvl4pPr>
            <a:lvl5pPr marL="1827772" indent="0">
              <a:buNone/>
              <a:defRPr sz="2000"/>
            </a:lvl5pPr>
            <a:lvl6pPr marL="2284713" indent="0">
              <a:buNone/>
              <a:defRPr sz="2000"/>
            </a:lvl6pPr>
            <a:lvl7pPr marL="2741659" indent="0">
              <a:buNone/>
              <a:defRPr sz="2000"/>
            </a:lvl7pPr>
            <a:lvl8pPr marL="3198596" indent="0">
              <a:buNone/>
              <a:defRPr sz="2000"/>
            </a:lvl8pPr>
            <a:lvl9pPr marL="365554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40" indent="0">
              <a:buNone/>
              <a:defRPr sz="1200"/>
            </a:lvl2pPr>
            <a:lvl3pPr marL="913883" indent="0">
              <a:buNone/>
              <a:defRPr sz="1000"/>
            </a:lvl3pPr>
            <a:lvl4pPr marL="1370830" indent="0">
              <a:buNone/>
              <a:defRPr sz="900"/>
            </a:lvl4pPr>
            <a:lvl5pPr marL="1827772" indent="0">
              <a:buNone/>
              <a:defRPr sz="900"/>
            </a:lvl5pPr>
            <a:lvl6pPr marL="2284713" indent="0">
              <a:buNone/>
              <a:defRPr sz="900"/>
            </a:lvl6pPr>
            <a:lvl7pPr marL="2741659" indent="0">
              <a:buNone/>
              <a:defRPr sz="900"/>
            </a:lvl7pPr>
            <a:lvl8pPr marL="3198596" indent="0">
              <a:buNone/>
              <a:defRPr sz="900"/>
            </a:lvl8pPr>
            <a:lvl9pPr marL="36555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3FB4F397-917F-B049-8EDB-46AA639AC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6249" y="722314"/>
            <a:ext cx="1538778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501" y="722314"/>
            <a:ext cx="6326188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22314"/>
            <a:ext cx="8637588" cy="7740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8501" y="1941513"/>
            <a:ext cx="40290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22314"/>
            <a:ext cx="8637588" cy="7740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941514"/>
            <a:ext cx="820896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613" y="4075113"/>
            <a:ext cx="820896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2273992"/>
            <a:ext cx="7772400" cy="77400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80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4008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400800"/>
            <a:ext cx="1066800" cy="4572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                      &lt;#&gt;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1" y="1941513"/>
            <a:ext cx="40290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3630"/>
            <a:ext cx="8229600" cy="7740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40" indent="0">
              <a:buNone/>
              <a:defRPr sz="1800"/>
            </a:lvl2pPr>
            <a:lvl3pPr marL="913881" indent="0">
              <a:buNone/>
              <a:defRPr sz="1600"/>
            </a:lvl3pPr>
            <a:lvl4pPr marL="1370826" indent="0">
              <a:buNone/>
              <a:defRPr sz="1400"/>
            </a:lvl4pPr>
            <a:lvl5pPr marL="1827766" indent="0">
              <a:buNone/>
              <a:defRPr sz="1400"/>
            </a:lvl5pPr>
            <a:lvl6pPr marL="2284707" indent="0">
              <a:buNone/>
              <a:defRPr sz="1400"/>
            </a:lvl6pPr>
            <a:lvl7pPr marL="2741648" indent="0">
              <a:buNone/>
              <a:defRPr sz="1400"/>
            </a:lvl7pPr>
            <a:lvl8pPr marL="3198590" indent="0">
              <a:buNone/>
              <a:defRPr sz="1400"/>
            </a:lvl8pPr>
            <a:lvl9pPr marL="365553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5059A090-0721-CB4F-B19B-3EC789438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727218"/>
            <a:ext cx="3008313" cy="70788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67234"/>
            <a:ext cx="5486400" cy="40010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6089" y="722314"/>
            <a:ext cx="1538816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501" y="722314"/>
            <a:ext cx="6326188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10306"/>
            <a:ext cx="8637588" cy="7740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8501" y="1941513"/>
            <a:ext cx="40290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10306"/>
            <a:ext cx="8637588" cy="7740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941514"/>
            <a:ext cx="820896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613" y="4075113"/>
            <a:ext cx="820896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40" indent="0" algn="ctr">
              <a:buNone/>
              <a:defRPr/>
            </a:lvl2pPr>
            <a:lvl3pPr marL="913881" indent="0" algn="ctr">
              <a:buNone/>
              <a:defRPr/>
            </a:lvl3pPr>
            <a:lvl4pPr marL="1370826" indent="0" algn="ctr">
              <a:buNone/>
              <a:defRPr/>
            </a:lvl4pPr>
            <a:lvl5pPr marL="1827766" indent="0" algn="ctr">
              <a:buNone/>
              <a:defRPr/>
            </a:lvl5pPr>
            <a:lvl6pPr marL="2284707" indent="0" algn="ctr">
              <a:buNone/>
              <a:defRPr/>
            </a:lvl6pPr>
            <a:lvl7pPr marL="2741648" indent="0" algn="ctr">
              <a:buNone/>
              <a:defRPr/>
            </a:lvl7pPr>
            <a:lvl8pPr marL="3198590" indent="0" algn="ctr">
              <a:buNone/>
              <a:defRPr/>
            </a:lvl8pPr>
            <a:lvl9pPr marL="365553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5B2C5-8A1A-F143-98B7-4D5CC73AE011}" type="datetime1">
              <a:rPr lang="en-US"/>
              <a:pPr>
                <a:defRPr/>
              </a:pPr>
              <a:t>11/15/12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9CB2145E-3B09-8345-837F-87A45734D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DDBFD-15F8-C74D-A4D5-AEA74A4936D7}" type="datetime1">
              <a:rPr lang="en-US"/>
              <a:pPr>
                <a:defRPr/>
              </a:pPr>
              <a:t>11/15/12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8A1E2BD-7FFA-BF44-BF21-A485C692A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40" indent="0">
              <a:buNone/>
              <a:defRPr sz="1800"/>
            </a:lvl2pPr>
            <a:lvl3pPr marL="913881" indent="0">
              <a:buNone/>
              <a:defRPr sz="1600"/>
            </a:lvl3pPr>
            <a:lvl4pPr marL="1370826" indent="0">
              <a:buNone/>
              <a:defRPr sz="1400"/>
            </a:lvl4pPr>
            <a:lvl5pPr marL="1827766" indent="0">
              <a:buNone/>
              <a:defRPr sz="1400"/>
            </a:lvl5pPr>
            <a:lvl6pPr marL="2284707" indent="0">
              <a:buNone/>
              <a:defRPr sz="1400"/>
            </a:lvl6pPr>
            <a:lvl7pPr marL="2741648" indent="0">
              <a:buNone/>
              <a:defRPr sz="1400"/>
            </a:lvl7pPr>
            <a:lvl8pPr marL="3198590" indent="0">
              <a:buNone/>
              <a:defRPr sz="1400"/>
            </a:lvl8pPr>
            <a:lvl9pPr marL="365553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0E48F-1E23-2249-851E-FEDDA22AEE66}" type="datetime1">
              <a:rPr lang="en-US"/>
              <a:pPr>
                <a:defRPr/>
              </a:pPr>
              <a:t>11/15/12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8237B72-0588-4744-9B86-1C918AB4E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5E98B-E5F7-4447-9712-CB9CDB738A2F}" type="datetime1">
              <a:rPr lang="en-US"/>
              <a:pPr>
                <a:defRPr/>
              </a:pPr>
              <a:t>11/15/12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E1D31EFF-FFD5-1D43-9F4E-3AF63483A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9762D863-53FD-9040-BED1-0EFC38FEC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81" indent="0">
              <a:buNone/>
              <a:defRPr sz="1800" b="1"/>
            </a:lvl3pPr>
            <a:lvl4pPr marL="1370826" indent="0">
              <a:buNone/>
              <a:defRPr sz="1600" b="1"/>
            </a:lvl4pPr>
            <a:lvl5pPr marL="1827766" indent="0">
              <a:buNone/>
              <a:defRPr sz="1600" b="1"/>
            </a:lvl5pPr>
            <a:lvl6pPr marL="2284707" indent="0">
              <a:buNone/>
              <a:defRPr sz="1600" b="1"/>
            </a:lvl6pPr>
            <a:lvl7pPr marL="2741648" indent="0">
              <a:buNone/>
              <a:defRPr sz="1600" b="1"/>
            </a:lvl7pPr>
            <a:lvl8pPr marL="3198590" indent="0">
              <a:buNone/>
              <a:defRPr sz="1600" b="1"/>
            </a:lvl8pPr>
            <a:lvl9pPr marL="36555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81" indent="0">
              <a:buNone/>
              <a:defRPr sz="1800" b="1"/>
            </a:lvl3pPr>
            <a:lvl4pPr marL="1370826" indent="0">
              <a:buNone/>
              <a:defRPr sz="1600" b="1"/>
            </a:lvl4pPr>
            <a:lvl5pPr marL="1827766" indent="0">
              <a:buNone/>
              <a:defRPr sz="1600" b="1"/>
            </a:lvl5pPr>
            <a:lvl6pPr marL="2284707" indent="0">
              <a:buNone/>
              <a:defRPr sz="1600" b="1"/>
            </a:lvl6pPr>
            <a:lvl7pPr marL="2741648" indent="0">
              <a:buNone/>
              <a:defRPr sz="1600" b="1"/>
            </a:lvl7pPr>
            <a:lvl8pPr marL="3198590" indent="0">
              <a:buNone/>
              <a:defRPr sz="1600" b="1"/>
            </a:lvl8pPr>
            <a:lvl9pPr marL="36555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08D4D-9F75-B340-9135-C5E1FDAAA7FB}" type="datetime1">
              <a:rPr lang="en-US"/>
              <a:pPr>
                <a:defRPr/>
              </a:pPr>
              <a:t>11/15/12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834D528-867D-0542-AA71-546907C7F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10D69-A04A-E343-A007-6A90694EF4F0}" type="datetime1">
              <a:rPr lang="en-US"/>
              <a:pPr>
                <a:defRPr/>
              </a:pPr>
              <a:t>11/15/12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36526C07-A7B7-AA4B-BE81-0C3A50B6B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93211-B8C8-E746-A986-5130289B48CD}" type="datetime1">
              <a:rPr lang="en-US"/>
              <a:pPr>
                <a:defRPr/>
              </a:pPr>
              <a:t>11/15/12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76AF473F-BAAB-B64B-BDE2-3C88E2E51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40" indent="0">
              <a:buNone/>
              <a:defRPr sz="1200"/>
            </a:lvl2pPr>
            <a:lvl3pPr marL="913881" indent="0">
              <a:buNone/>
              <a:defRPr sz="1000"/>
            </a:lvl3pPr>
            <a:lvl4pPr marL="1370826" indent="0">
              <a:buNone/>
              <a:defRPr sz="900"/>
            </a:lvl4pPr>
            <a:lvl5pPr marL="1827766" indent="0">
              <a:buNone/>
              <a:defRPr sz="900"/>
            </a:lvl5pPr>
            <a:lvl6pPr marL="2284707" indent="0">
              <a:buNone/>
              <a:defRPr sz="900"/>
            </a:lvl6pPr>
            <a:lvl7pPr marL="2741648" indent="0">
              <a:buNone/>
              <a:defRPr sz="900"/>
            </a:lvl7pPr>
            <a:lvl8pPr marL="3198590" indent="0">
              <a:buNone/>
              <a:defRPr sz="900"/>
            </a:lvl8pPr>
            <a:lvl9pPr marL="36555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3CFAC-23B0-154F-AE3A-330AD50A8314}" type="datetime1">
              <a:rPr lang="en-US"/>
              <a:pPr>
                <a:defRPr/>
              </a:pPr>
              <a:t>11/15/12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3F4658E7-2523-3245-A41D-8EF45FC33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40" indent="0">
              <a:buNone/>
              <a:defRPr sz="2800"/>
            </a:lvl2pPr>
            <a:lvl3pPr marL="913881" indent="0">
              <a:buNone/>
              <a:defRPr sz="2400"/>
            </a:lvl3pPr>
            <a:lvl4pPr marL="1370826" indent="0">
              <a:buNone/>
              <a:defRPr sz="2000"/>
            </a:lvl4pPr>
            <a:lvl5pPr marL="1827766" indent="0">
              <a:buNone/>
              <a:defRPr sz="2000"/>
            </a:lvl5pPr>
            <a:lvl6pPr marL="2284707" indent="0">
              <a:buNone/>
              <a:defRPr sz="2000"/>
            </a:lvl6pPr>
            <a:lvl7pPr marL="2741648" indent="0">
              <a:buNone/>
              <a:defRPr sz="2000"/>
            </a:lvl7pPr>
            <a:lvl8pPr marL="3198590" indent="0">
              <a:buNone/>
              <a:defRPr sz="2000"/>
            </a:lvl8pPr>
            <a:lvl9pPr marL="365553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40" indent="0">
              <a:buNone/>
              <a:defRPr sz="1200"/>
            </a:lvl2pPr>
            <a:lvl3pPr marL="913881" indent="0">
              <a:buNone/>
              <a:defRPr sz="1000"/>
            </a:lvl3pPr>
            <a:lvl4pPr marL="1370826" indent="0">
              <a:buNone/>
              <a:defRPr sz="900"/>
            </a:lvl4pPr>
            <a:lvl5pPr marL="1827766" indent="0">
              <a:buNone/>
              <a:defRPr sz="900"/>
            </a:lvl5pPr>
            <a:lvl6pPr marL="2284707" indent="0">
              <a:buNone/>
              <a:defRPr sz="900"/>
            </a:lvl6pPr>
            <a:lvl7pPr marL="2741648" indent="0">
              <a:buNone/>
              <a:defRPr sz="900"/>
            </a:lvl7pPr>
            <a:lvl8pPr marL="3198590" indent="0">
              <a:buNone/>
              <a:defRPr sz="900"/>
            </a:lvl8pPr>
            <a:lvl9pPr marL="36555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50E71-B7CE-F043-8D3B-BAF35FE81368}" type="datetime1">
              <a:rPr lang="en-US"/>
              <a:pPr>
                <a:defRPr/>
              </a:pPr>
              <a:t>11/15/12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48209D3-7EC4-534F-8E23-77C7DD967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216F5-6CB0-B14D-8A9B-7E0DA291A857}" type="datetime1">
              <a:rPr lang="en-US"/>
              <a:pPr>
                <a:defRPr/>
              </a:pPr>
              <a:t>11/15/12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029C99FB-0682-0247-945E-E88124A39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76203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3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730D7-945A-2C4D-A85C-0835FCB0DE55}" type="datetime1">
              <a:rPr lang="en-US"/>
              <a:pPr>
                <a:defRPr/>
              </a:pPr>
              <a:t>11/15/12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3D14191-E12E-BE47-90D5-7E1B4F8AE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5867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9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70E1A-2AD9-A644-AB41-EF005F00E9A7}" type="datetime1">
              <a:rPr lang="en-US"/>
              <a:pPr>
                <a:defRPr/>
              </a:pPr>
              <a:t>11/15/12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7BA82B7-487B-E848-A296-DC5805BA9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35" indent="0" algn="ctr">
              <a:buNone/>
              <a:defRPr/>
            </a:lvl2pPr>
            <a:lvl3pPr marL="914071" indent="0" algn="ctr">
              <a:buNone/>
              <a:defRPr/>
            </a:lvl3pPr>
            <a:lvl4pPr marL="1371110" indent="0" algn="ctr">
              <a:buNone/>
              <a:defRPr/>
            </a:lvl4pPr>
            <a:lvl5pPr marL="1828146" indent="0" algn="ctr">
              <a:buNone/>
              <a:defRPr/>
            </a:lvl5pPr>
            <a:lvl6pPr marL="2285181" indent="0" algn="ctr">
              <a:buNone/>
              <a:defRPr/>
            </a:lvl6pPr>
            <a:lvl7pPr marL="2742219" indent="0" algn="ctr">
              <a:buNone/>
              <a:defRPr/>
            </a:lvl7pPr>
            <a:lvl8pPr marL="3199252" indent="0" algn="ctr">
              <a:buNone/>
              <a:defRPr/>
            </a:lvl8pPr>
            <a:lvl9pPr marL="365629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-110" charset="0"/>
              </a:defRPr>
            </a:lvl1pPr>
          </a:lstStyle>
          <a:p>
            <a:pPr>
              <a:defRPr/>
            </a:pPr>
            <a:r>
              <a:rPr lang="en-US"/>
              <a:t>John Peoples:  Directors’ Review 28 April,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B9D43-41AC-574A-92B6-D9D3E960E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72F21-EB3A-9F44-A46B-CF62051B4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81" indent="0">
              <a:buNone/>
              <a:defRPr sz="1800" b="1"/>
            </a:lvl3pPr>
            <a:lvl4pPr marL="1370826" indent="0">
              <a:buNone/>
              <a:defRPr sz="1600" b="1"/>
            </a:lvl4pPr>
            <a:lvl5pPr marL="1827766" indent="0">
              <a:buNone/>
              <a:defRPr sz="1600" b="1"/>
            </a:lvl5pPr>
            <a:lvl6pPr marL="2284707" indent="0">
              <a:buNone/>
              <a:defRPr sz="1600" b="1"/>
            </a:lvl6pPr>
            <a:lvl7pPr marL="2741648" indent="0">
              <a:buNone/>
              <a:defRPr sz="1600" b="1"/>
            </a:lvl7pPr>
            <a:lvl8pPr marL="3198590" indent="0">
              <a:buNone/>
              <a:defRPr sz="1600" b="1"/>
            </a:lvl8pPr>
            <a:lvl9pPr marL="36555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81" indent="0">
              <a:buNone/>
              <a:defRPr sz="1800" b="1"/>
            </a:lvl3pPr>
            <a:lvl4pPr marL="1370826" indent="0">
              <a:buNone/>
              <a:defRPr sz="1600" b="1"/>
            </a:lvl4pPr>
            <a:lvl5pPr marL="1827766" indent="0">
              <a:buNone/>
              <a:defRPr sz="1600" b="1"/>
            </a:lvl5pPr>
            <a:lvl6pPr marL="2284707" indent="0">
              <a:buNone/>
              <a:defRPr sz="1600" b="1"/>
            </a:lvl6pPr>
            <a:lvl7pPr marL="2741648" indent="0">
              <a:buNone/>
              <a:defRPr sz="1600" b="1"/>
            </a:lvl7pPr>
            <a:lvl8pPr marL="3198590" indent="0">
              <a:buNone/>
              <a:defRPr sz="1600" b="1"/>
            </a:lvl8pPr>
            <a:lvl9pPr marL="36555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385E7828-5705-A144-B323-BB45239AC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5B907-FD7B-E04C-92E5-2B1926904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EB565-E7AD-9F4E-8CF1-379CCEC1E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1BB9D-AFA7-0F4B-88B3-AAD652129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842C4-1ACF-B04A-A441-9E4DE71EC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D72F2-0762-D445-9626-9F9F1BD1C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48E99-04B3-7540-A2DF-E8405A8CD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8D557-A904-A349-94B9-D845D2A60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A4503-8A8B-3A4B-91F2-92BA9501C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1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1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039F5-CA4C-CE42-B839-8A4DE97BD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5867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C2B6D-A4A5-314C-A0D5-AEEDE5104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Your Name, </a:t>
            </a:r>
            <a:r>
              <a:rPr lang="en-US" dirty="0" err="1"/>
              <a:t>Fermilab</a:t>
            </a:r>
            <a:r>
              <a:rPr lang="en-US" dirty="0"/>
              <a:t>  -  DOE Proton Accelerator-Based Physics Review, June 8-11,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3DD65DA7-1955-9245-8EB2-4945FAA2EBEF}" type="slidenum">
              <a:rPr lang="en-US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5BEFA92E-F35F-E849-8128-269EE24D1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35" indent="0" algn="ctr">
              <a:buNone/>
              <a:defRPr/>
            </a:lvl2pPr>
            <a:lvl3pPr marL="914071" indent="0" algn="ctr">
              <a:buNone/>
              <a:defRPr/>
            </a:lvl3pPr>
            <a:lvl4pPr marL="1371110" indent="0" algn="ctr">
              <a:buNone/>
              <a:defRPr/>
            </a:lvl4pPr>
            <a:lvl5pPr marL="1828146" indent="0" algn="ctr">
              <a:buNone/>
              <a:defRPr/>
            </a:lvl5pPr>
            <a:lvl6pPr marL="2285181" indent="0" algn="ctr">
              <a:buNone/>
              <a:defRPr/>
            </a:lvl6pPr>
            <a:lvl7pPr marL="2742219" indent="0" algn="ctr">
              <a:buNone/>
              <a:defRPr/>
            </a:lvl7pPr>
            <a:lvl8pPr marL="3199252" indent="0" algn="ctr">
              <a:buNone/>
              <a:defRPr/>
            </a:lvl8pPr>
            <a:lvl9pPr marL="365629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Huan</a:t>
            </a:r>
            <a:r>
              <a:rPr lang="en-US" dirty="0"/>
              <a:t> Lin, DOE/NSF Review of DES, </a:t>
            </a:r>
            <a:r>
              <a:rPr lang="en-US" dirty="0" err="1"/>
              <a:t>Fermilab</a:t>
            </a:r>
            <a:r>
              <a:rPr lang="en-US" dirty="0"/>
              <a:t>, Jun 22, 2010</a:t>
            </a:r>
            <a:r>
              <a:rPr lang="en-US" sz="1400" dirty="0"/>
              <a:t>   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F04D32-CCC0-744D-812B-0CD2F84EDC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Huan</a:t>
            </a:r>
            <a:r>
              <a:rPr lang="en-US" dirty="0"/>
              <a:t> Lin, DOE/NSF Review of DES, </a:t>
            </a:r>
            <a:r>
              <a:rPr lang="en-US" dirty="0" err="1"/>
              <a:t>Fermilab</a:t>
            </a:r>
            <a:r>
              <a:rPr lang="en-US" dirty="0"/>
              <a:t>, Jun 22, 2010</a:t>
            </a:r>
            <a:r>
              <a:rPr lang="en-US" sz="1400" dirty="0"/>
              <a:t>   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BDFA594-26A5-C84A-BFD8-6D94D6043F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Huan</a:t>
            </a:r>
            <a:r>
              <a:rPr lang="en-US" dirty="0"/>
              <a:t> Lin, DOE/NSF Review of DES, </a:t>
            </a:r>
            <a:r>
              <a:rPr lang="en-US" dirty="0" err="1"/>
              <a:t>Fermilab</a:t>
            </a:r>
            <a:r>
              <a:rPr lang="en-US" dirty="0"/>
              <a:t>, Jun 22, 2010</a:t>
            </a:r>
            <a:r>
              <a:rPr lang="en-US" sz="1400" dirty="0"/>
              <a:t>   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C4D95CF-73EA-F548-9621-4EB6B5E82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Huan</a:t>
            </a:r>
            <a:r>
              <a:rPr lang="en-US" dirty="0"/>
              <a:t> Lin, DOE/NSF Review of DES, </a:t>
            </a:r>
            <a:r>
              <a:rPr lang="en-US" dirty="0" err="1"/>
              <a:t>Fermilab</a:t>
            </a:r>
            <a:r>
              <a:rPr lang="en-US" dirty="0"/>
              <a:t>, Jun 22, 2010</a:t>
            </a:r>
            <a:r>
              <a:rPr lang="en-US" sz="1400" dirty="0"/>
              <a:t>   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97B778D-E07A-BF42-9FDB-AD14FED937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Huan</a:t>
            </a:r>
            <a:r>
              <a:rPr lang="en-US" dirty="0"/>
              <a:t> Lin, DOE/NSF Review of DES, </a:t>
            </a:r>
            <a:r>
              <a:rPr lang="en-US" dirty="0" err="1"/>
              <a:t>Fermilab</a:t>
            </a:r>
            <a:r>
              <a:rPr lang="en-US" dirty="0"/>
              <a:t>, Jun 22, 2010</a:t>
            </a:r>
            <a:r>
              <a:rPr lang="en-US" sz="1400" dirty="0"/>
              <a:t>                     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5B9AF5F-8E1D-E04D-B4F6-8D469D3114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Huan</a:t>
            </a:r>
            <a:r>
              <a:rPr lang="en-US" dirty="0"/>
              <a:t> Lin, DOE/NSF Review of DES, </a:t>
            </a:r>
            <a:r>
              <a:rPr lang="en-US" dirty="0" err="1"/>
              <a:t>Fermilab</a:t>
            </a:r>
            <a:r>
              <a:rPr lang="en-US" dirty="0"/>
              <a:t>, Jun 22, 2010</a:t>
            </a:r>
            <a:r>
              <a:rPr lang="en-US" sz="1400" dirty="0"/>
              <a:t>                  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0DFA9E4-EA91-4742-B494-F7EC6131BF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Huan</a:t>
            </a:r>
            <a:r>
              <a:rPr lang="en-US" dirty="0"/>
              <a:t> Lin, DOE/NSF Review of DES, </a:t>
            </a:r>
            <a:r>
              <a:rPr lang="en-US" dirty="0" err="1"/>
              <a:t>Fermilab</a:t>
            </a:r>
            <a:r>
              <a:rPr lang="en-US" dirty="0"/>
              <a:t>, Jun 22, 2010</a:t>
            </a:r>
            <a:r>
              <a:rPr lang="en-US" sz="1400" dirty="0"/>
              <a:t>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E6E4C76-C80D-F042-9048-F7967330A0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Huan</a:t>
            </a:r>
            <a:r>
              <a:rPr lang="en-US" dirty="0"/>
              <a:t> Lin, DOE/NSF Review of DES, </a:t>
            </a:r>
            <a:r>
              <a:rPr lang="en-US" dirty="0" err="1"/>
              <a:t>Fermilab</a:t>
            </a:r>
            <a:r>
              <a:rPr lang="en-US" dirty="0"/>
              <a:t>, Jun 22, 2010</a:t>
            </a:r>
            <a:r>
              <a:rPr lang="en-US" sz="1400" dirty="0"/>
              <a:t>   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243B820-3F24-3F45-822C-7EBD6218F1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Huan</a:t>
            </a:r>
            <a:r>
              <a:rPr lang="en-US" dirty="0"/>
              <a:t> Lin, DOE/NSF Review of DES, </a:t>
            </a:r>
            <a:r>
              <a:rPr lang="en-US" dirty="0" err="1"/>
              <a:t>Fermilab</a:t>
            </a:r>
            <a:r>
              <a:rPr lang="en-US" dirty="0"/>
              <a:t>, Jun 22, 2010</a:t>
            </a:r>
            <a:r>
              <a:rPr lang="en-US" sz="1400" dirty="0"/>
              <a:t>   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43E26E4-A828-7745-AA52-9820179B36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Huan</a:t>
            </a:r>
            <a:r>
              <a:rPr lang="en-US" dirty="0"/>
              <a:t> Lin, DOE/NSF Review of DES, </a:t>
            </a:r>
            <a:r>
              <a:rPr lang="en-US" dirty="0" err="1"/>
              <a:t>Fermilab</a:t>
            </a:r>
            <a:r>
              <a:rPr lang="en-US" dirty="0"/>
              <a:t>, Jun 22, 2010</a:t>
            </a:r>
            <a:r>
              <a:rPr lang="en-US" sz="1400" dirty="0"/>
              <a:t>   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F225084-C4EB-B549-88E4-A343758B81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7910DFFD-8703-DD44-B0D3-2E08ADF8F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1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1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Huan</a:t>
            </a:r>
            <a:r>
              <a:rPr lang="en-US" dirty="0"/>
              <a:t> Lin, DOE/NSF Review of DES, </a:t>
            </a:r>
            <a:r>
              <a:rPr lang="en-US" dirty="0" err="1"/>
              <a:t>Fermilab</a:t>
            </a:r>
            <a:r>
              <a:rPr lang="en-US" dirty="0"/>
              <a:t>, Jun 22, 2010</a:t>
            </a:r>
            <a:r>
              <a:rPr lang="en-US" sz="1400" dirty="0"/>
              <a:t>   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D40D244-0813-F047-9A97-0FE5CEBCC2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93" indent="0" algn="ctr">
              <a:buNone/>
              <a:defRPr/>
            </a:lvl2pPr>
            <a:lvl3pPr marL="913790" indent="0" algn="ctr">
              <a:buNone/>
              <a:defRPr/>
            </a:lvl3pPr>
            <a:lvl4pPr marL="1370688" indent="0" algn="ctr">
              <a:buNone/>
              <a:defRPr/>
            </a:lvl4pPr>
            <a:lvl5pPr marL="1827581" indent="0" algn="ctr">
              <a:buNone/>
              <a:defRPr/>
            </a:lvl5pPr>
            <a:lvl6pPr marL="2284476" indent="0" algn="ctr">
              <a:buNone/>
              <a:defRPr/>
            </a:lvl6pPr>
            <a:lvl7pPr marL="2741375" indent="0" algn="ctr">
              <a:buNone/>
              <a:defRPr/>
            </a:lvl7pPr>
            <a:lvl8pPr marL="3198265" indent="0" algn="ctr">
              <a:buNone/>
              <a:defRPr/>
            </a:lvl8pPr>
            <a:lvl9pPr marL="365516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88AE31A1-37B0-4341-A04B-8D9D6A81B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F5813BB-2426-EB47-BC7B-33572ABE3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93" indent="0">
              <a:buNone/>
              <a:defRPr sz="1800"/>
            </a:lvl2pPr>
            <a:lvl3pPr marL="913790" indent="0">
              <a:buNone/>
              <a:defRPr sz="1600"/>
            </a:lvl3pPr>
            <a:lvl4pPr marL="1370688" indent="0">
              <a:buNone/>
              <a:defRPr sz="1400"/>
            </a:lvl4pPr>
            <a:lvl5pPr marL="1827581" indent="0">
              <a:buNone/>
              <a:defRPr sz="1400"/>
            </a:lvl5pPr>
            <a:lvl6pPr marL="2284476" indent="0">
              <a:buNone/>
              <a:defRPr sz="1400"/>
            </a:lvl6pPr>
            <a:lvl7pPr marL="2741375" indent="0">
              <a:buNone/>
              <a:defRPr sz="1400"/>
            </a:lvl7pPr>
            <a:lvl8pPr marL="3198265" indent="0">
              <a:buNone/>
              <a:defRPr sz="1400"/>
            </a:lvl8pPr>
            <a:lvl9pPr marL="365516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DFFED3E-095C-454E-A5CA-BB87480B9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3BD07DE7-3E53-B34A-9405-04E4B6B20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3" indent="0">
              <a:buNone/>
              <a:defRPr sz="2000" b="1"/>
            </a:lvl2pPr>
            <a:lvl3pPr marL="913790" indent="0">
              <a:buNone/>
              <a:defRPr sz="1800" b="1"/>
            </a:lvl3pPr>
            <a:lvl4pPr marL="1370688" indent="0">
              <a:buNone/>
              <a:defRPr sz="1600" b="1"/>
            </a:lvl4pPr>
            <a:lvl5pPr marL="1827581" indent="0">
              <a:buNone/>
              <a:defRPr sz="1600" b="1"/>
            </a:lvl5pPr>
            <a:lvl6pPr marL="2284476" indent="0">
              <a:buNone/>
              <a:defRPr sz="1600" b="1"/>
            </a:lvl6pPr>
            <a:lvl7pPr marL="2741375" indent="0">
              <a:buNone/>
              <a:defRPr sz="1600" b="1"/>
            </a:lvl7pPr>
            <a:lvl8pPr marL="3198265" indent="0">
              <a:buNone/>
              <a:defRPr sz="1600" b="1"/>
            </a:lvl8pPr>
            <a:lvl9pPr marL="365516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3" indent="0">
              <a:buNone/>
              <a:defRPr sz="2000" b="1"/>
            </a:lvl2pPr>
            <a:lvl3pPr marL="913790" indent="0">
              <a:buNone/>
              <a:defRPr sz="1800" b="1"/>
            </a:lvl3pPr>
            <a:lvl4pPr marL="1370688" indent="0">
              <a:buNone/>
              <a:defRPr sz="1600" b="1"/>
            </a:lvl4pPr>
            <a:lvl5pPr marL="1827581" indent="0">
              <a:buNone/>
              <a:defRPr sz="1600" b="1"/>
            </a:lvl5pPr>
            <a:lvl6pPr marL="2284476" indent="0">
              <a:buNone/>
              <a:defRPr sz="1600" b="1"/>
            </a:lvl6pPr>
            <a:lvl7pPr marL="2741375" indent="0">
              <a:buNone/>
              <a:defRPr sz="1600" b="1"/>
            </a:lvl7pPr>
            <a:lvl8pPr marL="3198265" indent="0">
              <a:buNone/>
              <a:defRPr sz="1600" b="1"/>
            </a:lvl8pPr>
            <a:lvl9pPr marL="365516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6768CC8C-57BA-0842-A934-49D4BD211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FBBB2CB9-EEF0-5147-9EA3-40A8AC809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E5197FF-9982-894C-80BF-DBC2C2774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93" indent="0">
              <a:buNone/>
              <a:defRPr sz="1200"/>
            </a:lvl2pPr>
            <a:lvl3pPr marL="913790" indent="0">
              <a:buNone/>
              <a:defRPr sz="1000"/>
            </a:lvl3pPr>
            <a:lvl4pPr marL="1370688" indent="0">
              <a:buNone/>
              <a:defRPr sz="900"/>
            </a:lvl4pPr>
            <a:lvl5pPr marL="1827581" indent="0">
              <a:buNone/>
              <a:defRPr sz="900"/>
            </a:lvl5pPr>
            <a:lvl6pPr marL="2284476" indent="0">
              <a:buNone/>
              <a:defRPr sz="900"/>
            </a:lvl6pPr>
            <a:lvl7pPr marL="2741375" indent="0">
              <a:buNone/>
              <a:defRPr sz="900"/>
            </a:lvl7pPr>
            <a:lvl8pPr marL="3198265" indent="0">
              <a:buNone/>
              <a:defRPr sz="900"/>
            </a:lvl8pPr>
            <a:lvl9pPr marL="365516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22782A00-1CC2-7B4F-8A37-E687901AD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93" indent="0">
              <a:buNone/>
              <a:defRPr sz="2800"/>
            </a:lvl2pPr>
            <a:lvl3pPr marL="913790" indent="0">
              <a:buNone/>
              <a:defRPr sz="2400"/>
            </a:lvl3pPr>
            <a:lvl4pPr marL="1370688" indent="0">
              <a:buNone/>
              <a:defRPr sz="2000"/>
            </a:lvl4pPr>
            <a:lvl5pPr marL="1827581" indent="0">
              <a:buNone/>
              <a:defRPr sz="2000"/>
            </a:lvl5pPr>
            <a:lvl6pPr marL="2284476" indent="0">
              <a:buNone/>
              <a:defRPr sz="2000"/>
            </a:lvl6pPr>
            <a:lvl7pPr marL="2741375" indent="0">
              <a:buNone/>
              <a:defRPr sz="2000"/>
            </a:lvl7pPr>
            <a:lvl8pPr marL="3198265" indent="0">
              <a:buNone/>
              <a:defRPr sz="2000"/>
            </a:lvl8pPr>
            <a:lvl9pPr marL="365516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93" indent="0">
              <a:buNone/>
              <a:defRPr sz="1200"/>
            </a:lvl2pPr>
            <a:lvl3pPr marL="913790" indent="0">
              <a:buNone/>
              <a:defRPr sz="1000"/>
            </a:lvl3pPr>
            <a:lvl4pPr marL="1370688" indent="0">
              <a:buNone/>
              <a:defRPr sz="900"/>
            </a:lvl4pPr>
            <a:lvl5pPr marL="1827581" indent="0">
              <a:buNone/>
              <a:defRPr sz="900"/>
            </a:lvl5pPr>
            <a:lvl6pPr marL="2284476" indent="0">
              <a:buNone/>
              <a:defRPr sz="900"/>
            </a:lvl6pPr>
            <a:lvl7pPr marL="2741375" indent="0">
              <a:buNone/>
              <a:defRPr sz="900"/>
            </a:lvl7pPr>
            <a:lvl8pPr marL="3198265" indent="0">
              <a:buNone/>
              <a:defRPr sz="900"/>
            </a:lvl8pPr>
            <a:lvl9pPr marL="365516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4C16881-3D26-3E49-89F0-AB3EB3A02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40" indent="0">
              <a:buNone/>
              <a:defRPr sz="1200"/>
            </a:lvl2pPr>
            <a:lvl3pPr marL="913881" indent="0">
              <a:buNone/>
              <a:defRPr sz="1000"/>
            </a:lvl3pPr>
            <a:lvl4pPr marL="1370826" indent="0">
              <a:buNone/>
              <a:defRPr sz="900"/>
            </a:lvl4pPr>
            <a:lvl5pPr marL="1827766" indent="0">
              <a:buNone/>
              <a:defRPr sz="900"/>
            </a:lvl5pPr>
            <a:lvl6pPr marL="2284707" indent="0">
              <a:buNone/>
              <a:defRPr sz="900"/>
            </a:lvl6pPr>
            <a:lvl7pPr marL="2741648" indent="0">
              <a:buNone/>
              <a:defRPr sz="900"/>
            </a:lvl7pPr>
            <a:lvl8pPr marL="3198590" indent="0">
              <a:buNone/>
              <a:defRPr sz="900"/>
            </a:lvl8pPr>
            <a:lvl9pPr marL="36555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63301350-95E1-8245-B5B3-47C5041E0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21C1E48-423A-8249-A1DA-3E5F5CD6F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010E817-5016-9F49-93C4-D133DF40C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35" indent="0" algn="ctr">
              <a:buNone/>
              <a:defRPr/>
            </a:lvl2pPr>
            <a:lvl3pPr marL="914071" indent="0" algn="ctr">
              <a:buNone/>
              <a:defRPr/>
            </a:lvl3pPr>
            <a:lvl4pPr marL="1371110" indent="0" algn="ctr">
              <a:buNone/>
              <a:defRPr/>
            </a:lvl4pPr>
            <a:lvl5pPr marL="1828146" indent="0" algn="ctr">
              <a:buNone/>
              <a:defRPr/>
            </a:lvl5pPr>
            <a:lvl6pPr marL="2285181" indent="0" algn="ctr">
              <a:buNone/>
              <a:defRPr/>
            </a:lvl6pPr>
            <a:lvl7pPr marL="2742219" indent="0" algn="ctr">
              <a:buNone/>
              <a:defRPr/>
            </a:lvl7pPr>
            <a:lvl8pPr marL="3199252" indent="0" algn="ctr">
              <a:buNone/>
              <a:defRPr/>
            </a:lvl8pPr>
            <a:lvl9pPr marL="365629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WBS 1.2  Sept. 9, 2008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Tom Diehl</a:t>
            </a: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WBS 1.2  June 22, 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Tom Diehl</a:t>
            </a:r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WBS 1.2  Sept. 9, 2008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Tom Diehl</a:t>
            </a: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WBS 1.2  Sept. 9,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Tom Diehl</a:t>
            </a: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WBS 1.2  Sept. 9, 2008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Tom Diehl</a:t>
            </a: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WBS 1.2  Sept. 9, 2008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Tom Diehl</a:t>
            </a: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WBS 1.2  July 8,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Tom Diehl</a:t>
            </a: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WBS 1.2  Sept. 9,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Tom Diehl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40" indent="0">
              <a:buNone/>
              <a:defRPr sz="2800"/>
            </a:lvl2pPr>
            <a:lvl3pPr marL="913881" indent="0">
              <a:buNone/>
              <a:defRPr sz="2400"/>
            </a:lvl3pPr>
            <a:lvl4pPr marL="1370826" indent="0">
              <a:buNone/>
              <a:defRPr sz="2000"/>
            </a:lvl4pPr>
            <a:lvl5pPr marL="1827766" indent="0">
              <a:buNone/>
              <a:defRPr sz="2000"/>
            </a:lvl5pPr>
            <a:lvl6pPr marL="2284707" indent="0">
              <a:buNone/>
              <a:defRPr sz="2000"/>
            </a:lvl6pPr>
            <a:lvl7pPr marL="2741648" indent="0">
              <a:buNone/>
              <a:defRPr sz="2000"/>
            </a:lvl7pPr>
            <a:lvl8pPr marL="3198590" indent="0">
              <a:buNone/>
              <a:defRPr sz="2000"/>
            </a:lvl8pPr>
            <a:lvl9pPr marL="365553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40" indent="0">
              <a:buNone/>
              <a:defRPr sz="1200"/>
            </a:lvl2pPr>
            <a:lvl3pPr marL="913881" indent="0">
              <a:buNone/>
              <a:defRPr sz="1000"/>
            </a:lvl3pPr>
            <a:lvl4pPr marL="1370826" indent="0">
              <a:buNone/>
              <a:defRPr sz="900"/>
            </a:lvl4pPr>
            <a:lvl5pPr marL="1827766" indent="0">
              <a:buNone/>
              <a:defRPr sz="900"/>
            </a:lvl5pPr>
            <a:lvl6pPr marL="2284707" indent="0">
              <a:buNone/>
              <a:defRPr sz="900"/>
            </a:lvl6pPr>
            <a:lvl7pPr marL="2741648" indent="0">
              <a:buNone/>
              <a:defRPr sz="900"/>
            </a:lvl7pPr>
            <a:lvl8pPr marL="3198590" indent="0">
              <a:buNone/>
              <a:defRPr sz="900"/>
            </a:lvl8pPr>
            <a:lvl9pPr marL="36555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1538805D-BF30-C84F-8B54-D66F9B1B1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WBS 1.2  Sept. 9,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Tom Diehl</a:t>
            </a: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WBS 1.2  Sept. 9, 2008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Tom Diehl</a:t>
            </a:r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04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04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WBS 1.2  Sept. 9, 2008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Tom Diehl</a:t>
            </a:r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086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WBS 1.2  Sept. 9,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Tom Diehl</a:t>
            </a: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35" indent="0" algn="ctr">
              <a:buNone/>
              <a:defRPr/>
            </a:lvl2pPr>
            <a:lvl3pPr marL="914071" indent="0" algn="ctr">
              <a:buNone/>
              <a:defRPr/>
            </a:lvl3pPr>
            <a:lvl4pPr marL="1371110" indent="0" algn="ctr">
              <a:buNone/>
              <a:defRPr/>
            </a:lvl4pPr>
            <a:lvl5pPr marL="1828146" indent="0" algn="ctr">
              <a:buNone/>
              <a:defRPr/>
            </a:lvl5pPr>
            <a:lvl6pPr marL="2285181" indent="0" algn="ctr">
              <a:buNone/>
              <a:defRPr/>
            </a:lvl6pPr>
            <a:lvl7pPr marL="2742219" indent="0" algn="ctr">
              <a:buNone/>
              <a:defRPr/>
            </a:lvl7pPr>
            <a:lvl8pPr marL="3199252" indent="0" algn="ctr">
              <a:buNone/>
              <a:defRPr/>
            </a:lvl8pPr>
            <a:lvl9pPr marL="365629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Brenna Flaugher Preliminary Director’s Review June 7 and 8, 2004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E2606-0E75-6F44-99B1-BF8CF520B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Brenna Flaugher Preliminary Director’s Review June 7 and 8, 2004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5BB2E-8A91-E34E-A103-D0637E1C9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Brenna Flaugher Preliminary Director’s Review June 7 and 8, 2004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CE57C-54B3-9B4E-AD3A-1036373C9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Brenna Flaugher Preliminary Director’s Review June 7 and 8, 2004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BD406-D9FB-DC49-8B65-C45F1F88B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Brenna Flaugher Preliminary Director’s Review June 7 and 8, 2004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F9D89-3FEA-C949-8C99-B09778EF9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Brenna Flaugher Preliminary Director’s Review June 7 and 8, 2004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2F080-4FF7-BF45-8420-9058AD305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AF87E13-E3DB-3646-BA3D-36753967E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Brenna Flaugher Preliminary Director’s Review June 7 and 8, 2004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EF80A-691A-6A43-B8F1-E64689A0B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Brenna Flaugher Preliminary Director’s Review June 7 and 8, 2004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3B025-2C99-CC4B-B00E-8E38C40FA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Brenna Flaugher Preliminary Director’s Review June 7 and 8, 2004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7D606-5F32-0945-AC82-FBDAE32F4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Brenna Flaugher Preliminary Director’s Review June 7 and 8, 2004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19C61-6D04-AA48-A3AF-9E87CEED3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-76199"/>
            <a:ext cx="2057400" cy="6202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76199"/>
            <a:ext cx="6019800" cy="6202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Brenna Flaugher Preliminary Director’s Review June 7 and 8, 2004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7E267-5105-1A4A-A739-BAE31028E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6176-5666-437C-8E18-5C3C5F6421DF}" type="datetimeFigureOut">
              <a:rPr lang="en-US" smtClean="0"/>
              <a:pPr/>
              <a:t>11/15/12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4A7-D0A1-45C3-B437-4CC9B5543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6176-5666-437C-8E18-5C3C5F6421DF}" type="datetimeFigureOut">
              <a:rPr lang="en-US" smtClean="0"/>
              <a:pPr/>
              <a:t>11/15/12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4A7-D0A1-45C3-B437-4CC9B5543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6176-5666-437C-8E18-5C3C5F6421DF}" type="datetimeFigureOut">
              <a:rPr lang="en-US" smtClean="0"/>
              <a:pPr/>
              <a:t>11/15/12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4A7-D0A1-45C3-B437-4CC9B5543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6176-5666-437C-8E18-5C3C5F6421DF}" type="datetimeFigureOut">
              <a:rPr lang="en-US" smtClean="0"/>
              <a:pPr/>
              <a:t>11/15/12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4A7-D0A1-45C3-B437-4CC9B5543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6176-5666-437C-8E18-5C3C5F6421DF}" type="datetimeFigureOut">
              <a:rPr lang="en-US" smtClean="0"/>
              <a:pPr/>
              <a:t>11/15/12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4A7-D0A1-45C3-B437-4CC9B5543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C223180-FCD0-8749-8F73-9EFCA2CF3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6176-5666-437C-8E18-5C3C5F6421DF}" type="datetimeFigureOut">
              <a:rPr lang="en-US" smtClean="0"/>
              <a:pPr/>
              <a:t>11/15/12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4A7-D0A1-45C3-B437-4CC9B5543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6176-5666-437C-8E18-5C3C5F6421DF}" type="datetimeFigureOut">
              <a:rPr lang="en-US" smtClean="0"/>
              <a:pPr/>
              <a:t>11/15/12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4A7-D0A1-45C3-B437-4CC9B5543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6176-5666-437C-8E18-5C3C5F6421DF}" type="datetimeFigureOut">
              <a:rPr lang="en-US" smtClean="0"/>
              <a:pPr/>
              <a:t>11/15/12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4A7-D0A1-45C3-B437-4CC9B5543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6176-5666-437C-8E18-5C3C5F6421DF}" type="datetimeFigureOut">
              <a:rPr lang="en-US" smtClean="0"/>
              <a:pPr/>
              <a:t>11/15/12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4A7-D0A1-45C3-B437-4CC9B5543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6176-5666-437C-8E18-5C3C5F6421DF}" type="datetimeFigureOut">
              <a:rPr lang="en-US" smtClean="0"/>
              <a:pPr/>
              <a:t>11/15/12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4A7-D0A1-45C3-B437-4CC9B5543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6176-5666-437C-8E18-5C3C5F6421DF}" type="datetimeFigureOut">
              <a:rPr lang="en-US" smtClean="0"/>
              <a:pPr/>
              <a:t>11/15/12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4A7-D0A1-45C3-B437-4CC9B5543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9CC6-6B57-4F12-A995-B34E2F1E8444}" type="datetimeFigureOut">
              <a:rPr lang="en-US" smtClean="0"/>
              <a:pPr/>
              <a:t>11/15/12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96EB-5A0D-4D2C-8084-11D15808B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988884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9CC6-6B57-4F12-A995-B34E2F1E8444}" type="datetimeFigureOut">
              <a:rPr lang="en-US" smtClean="0"/>
              <a:pPr/>
              <a:t>11/15/12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96EB-5A0D-4D2C-8084-11D15808B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948698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9CC6-6B57-4F12-A995-B34E2F1E8444}" type="datetimeFigureOut">
              <a:rPr lang="en-US" smtClean="0"/>
              <a:pPr/>
              <a:t>11/15/12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96EB-5A0D-4D2C-8084-11D15808B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109404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9CC6-6B57-4F12-A995-B34E2F1E8444}" type="datetimeFigureOut">
              <a:rPr lang="en-US" smtClean="0"/>
              <a:pPr/>
              <a:t>11/15/12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96EB-5A0D-4D2C-8084-11D15808B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4439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C483F3F-2488-0C4F-BDC9-FEA2B57E0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9CC6-6B57-4F12-A995-B34E2F1E8444}" type="datetimeFigureOut">
              <a:rPr lang="en-US" smtClean="0"/>
              <a:pPr/>
              <a:t>11/15/12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96EB-5A0D-4D2C-8084-11D15808B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8150710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9CC6-6B57-4F12-A995-B34E2F1E8444}" type="datetimeFigureOut">
              <a:rPr lang="en-US" smtClean="0"/>
              <a:pPr/>
              <a:t>11/15/12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96EB-5A0D-4D2C-8084-11D15808B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824328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9CC6-6B57-4F12-A995-B34E2F1E8444}" type="datetimeFigureOut">
              <a:rPr lang="en-US" smtClean="0"/>
              <a:pPr/>
              <a:t>11/15/12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96EB-5A0D-4D2C-8084-11D15808B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862270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9CC6-6B57-4F12-A995-B34E2F1E8444}" type="datetimeFigureOut">
              <a:rPr lang="en-US" smtClean="0"/>
              <a:pPr/>
              <a:t>11/15/12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96EB-5A0D-4D2C-8084-11D15808B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325082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9CC6-6B57-4F12-A995-B34E2F1E8444}" type="datetimeFigureOut">
              <a:rPr lang="en-US" smtClean="0"/>
              <a:pPr/>
              <a:t>11/15/12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96EB-5A0D-4D2C-8084-11D15808B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036322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9CC6-6B57-4F12-A995-B34E2F1E8444}" type="datetimeFigureOut">
              <a:rPr lang="en-US" smtClean="0"/>
              <a:pPr/>
              <a:t>11/15/12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96EB-5A0D-4D2C-8084-11D15808B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8980897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9CC6-6B57-4F12-A995-B34E2F1E8444}" type="datetimeFigureOut">
              <a:rPr lang="en-US" smtClean="0"/>
              <a:pPr/>
              <a:t>11/15/12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96EB-5A0D-4D2C-8084-11D15808B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4999827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35" indent="0" algn="ctr">
              <a:buNone/>
              <a:defRPr/>
            </a:lvl2pPr>
            <a:lvl3pPr marL="914071" indent="0" algn="ctr">
              <a:buNone/>
              <a:defRPr/>
            </a:lvl3pPr>
            <a:lvl4pPr marL="1371110" indent="0" algn="ctr">
              <a:buNone/>
              <a:defRPr/>
            </a:lvl4pPr>
            <a:lvl5pPr marL="1828146" indent="0" algn="ctr">
              <a:buNone/>
              <a:defRPr/>
            </a:lvl5pPr>
            <a:lvl6pPr marL="2285181" indent="0" algn="ctr">
              <a:buNone/>
              <a:defRPr/>
            </a:lvl6pPr>
            <a:lvl7pPr marL="2742219" indent="0" algn="ctr">
              <a:buNone/>
              <a:defRPr/>
            </a:lvl7pPr>
            <a:lvl8pPr marL="3199252" indent="0" algn="ctr">
              <a:buNone/>
              <a:defRPr/>
            </a:lvl8pPr>
            <a:lvl9pPr marL="365629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EFF2A-50CA-734B-99AA-C77E8F1A1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23630-2396-764F-B3E7-0782BEB24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A8856-C778-4E4A-8CC8-BFAC7D3A3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2"/>
            <a:ext cx="5410200" cy="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7" tIns="45704" rIns="91407" bIns="45704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45C32-BFC8-D147-8D08-F0CAA427F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0B8E2-3435-0D4A-AC7D-EC46CD20F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467ED-0D1F-BD42-AEF8-93AB4C8AE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B96A-5BCD-A747-BBD0-08F34B475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E50E4-6812-1141-85FF-3AADD2330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27FFC-FE89-5D4E-A5AB-09F746940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2F917-8388-EC40-80EE-2C5B00595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1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1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2C12D-FDA5-4D4B-8A82-8A46B3713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5867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7FE7B-121A-0B44-9CE0-F5B93F24E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4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41" indent="0" algn="ctr">
              <a:buNone/>
              <a:defRPr/>
            </a:lvl2pPr>
            <a:lvl3pPr marL="642684" indent="0" algn="ctr">
              <a:buNone/>
              <a:defRPr/>
            </a:lvl3pPr>
            <a:lvl4pPr marL="964025" indent="0" algn="ctr">
              <a:buNone/>
              <a:defRPr/>
            </a:lvl4pPr>
            <a:lvl5pPr marL="1285368" indent="0" algn="ctr">
              <a:buNone/>
              <a:defRPr/>
            </a:lvl5pPr>
            <a:lvl6pPr marL="1606711" indent="0" algn="ctr">
              <a:buNone/>
              <a:defRPr/>
            </a:lvl6pPr>
            <a:lvl7pPr marL="1928052" indent="0" algn="ctr">
              <a:buNone/>
              <a:defRPr/>
            </a:lvl7pPr>
            <a:lvl8pPr marL="2249396" indent="0" algn="ctr">
              <a:buNone/>
              <a:defRPr/>
            </a:lvl8pPr>
            <a:lvl9pPr marL="257073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Your Name, </a:t>
            </a:r>
            <a:r>
              <a:rPr lang="en-US" dirty="0" err="1"/>
              <a:t>Fermilab</a:t>
            </a:r>
            <a:r>
              <a:rPr lang="en-US" dirty="0"/>
              <a:t>  -  DOE Proton Accelerator-Based Physics Review, June 8-11,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3DD65DA7-1955-9245-8EB2-4945FAA2EBEF}" type="slidenum">
              <a:rPr lang="en-US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41" indent="0">
              <a:buNone/>
              <a:defRPr sz="1300"/>
            </a:lvl2pPr>
            <a:lvl3pPr marL="642684" indent="0">
              <a:buNone/>
              <a:defRPr sz="1100"/>
            </a:lvl3pPr>
            <a:lvl4pPr marL="964025" indent="0">
              <a:buNone/>
              <a:defRPr sz="1000"/>
            </a:lvl4pPr>
            <a:lvl5pPr marL="1285368" indent="0">
              <a:buNone/>
              <a:defRPr sz="1000"/>
            </a:lvl5pPr>
            <a:lvl6pPr marL="1606711" indent="0">
              <a:buNone/>
              <a:defRPr sz="1000"/>
            </a:lvl6pPr>
            <a:lvl7pPr marL="1928052" indent="0">
              <a:buNone/>
              <a:defRPr sz="1000"/>
            </a:lvl7pPr>
            <a:lvl8pPr marL="2249396" indent="0">
              <a:buNone/>
              <a:defRPr sz="1000"/>
            </a:lvl8pPr>
            <a:lvl9pPr marL="257073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9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9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41" indent="0">
              <a:buNone/>
              <a:defRPr sz="1400" b="1"/>
            </a:lvl2pPr>
            <a:lvl3pPr marL="642684" indent="0">
              <a:buNone/>
              <a:defRPr sz="1300" b="1"/>
            </a:lvl3pPr>
            <a:lvl4pPr marL="964025" indent="0">
              <a:buNone/>
              <a:defRPr sz="1100" b="1"/>
            </a:lvl4pPr>
            <a:lvl5pPr marL="1285368" indent="0">
              <a:buNone/>
              <a:defRPr sz="1100" b="1"/>
            </a:lvl5pPr>
            <a:lvl6pPr marL="1606711" indent="0">
              <a:buNone/>
              <a:defRPr sz="1100" b="1"/>
            </a:lvl6pPr>
            <a:lvl7pPr marL="1928052" indent="0">
              <a:buNone/>
              <a:defRPr sz="1100" b="1"/>
            </a:lvl7pPr>
            <a:lvl8pPr marL="2249396" indent="0">
              <a:buNone/>
              <a:defRPr sz="1100" b="1"/>
            </a:lvl8pPr>
            <a:lvl9pPr marL="257073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41" indent="0">
              <a:buNone/>
              <a:defRPr sz="1400" b="1"/>
            </a:lvl2pPr>
            <a:lvl3pPr marL="642684" indent="0">
              <a:buNone/>
              <a:defRPr sz="1300" b="1"/>
            </a:lvl3pPr>
            <a:lvl4pPr marL="964025" indent="0">
              <a:buNone/>
              <a:defRPr sz="1100" b="1"/>
            </a:lvl4pPr>
            <a:lvl5pPr marL="1285368" indent="0">
              <a:buNone/>
              <a:defRPr sz="1100" b="1"/>
            </a:lvl5pPr>
            <a:lvl6pPr marL="1606711" indent="0">
              <a:buNone/>
              <a:defRPr sz="1100" b="1"/>
            </a:lvl6pPr>
            <a:lvl7pPr marL="1928052" indent="0">
              <a:buNone/>
              <a:defRPr sz="1100" b="1"/>
            </a:lvl7pPr>
            <a:lvl8pPr marL="2249396" indent="0">
              <a:buNone/>
              <a:defRPr sz="1100" b="1"/>
            </a:lvl8pPr>
            <a:lvl9pPr marL="257073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4" y="273480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4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41" indent="0">
              <a:buNone/>
              <a:defRPr sz="800"/>
            </a:lvl2pPr>
            <a:lvl3pPr marL="642684" indent="0">
              <a:buNone/>
              <a:defRPr sz="700"/>
            </a:lvl3pPr>
            <a:lvl4pPr marL="964025" indent="0">
              <a:buNone/>
              <a:defRPr sz="600"/>
            </a:lvl4pPr>
            <a:lvl5pPr marL="1285368" indent="0">
              <a:buNone/>
              <a:defRPr sz="600"/>
            </a:lvl5pPr>
            <a:lvl6pPr marL="1606711" indent="0">
              <a:buNone/>
              <a:defRPr sz="600"/>
            </a:lvl6pPr>
            <a:lvl7pPr marL="1928052" indent="0">
              <a:buNone/>
              <a:defRPr sz="600"/>
            </a:lvl7pPr>
            <a:lvl8pPr marL="2249396" indent="0">
              <a:buNone/>
              <a:defRPr sz="600"/>
            </a:lvl8pPr>
            <a:lvl9pPr marL="257073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2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2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41" indent="0">
              <a:buNone/>
              <a:defRPr sz="2000"/>
            </a:lvl2pPr>
            <a:lvl3pPr marL="642684" indent="0">
              <a:buNone/>
              <a:defRPr sz="1700"/>
            </a:lvl3pPr>
            <a:lvl4pPr marL="964025" indent="0">
              <a:buNone/>
              <a:defRPr sz="1400"/>
            </a:lvl4pPr>
            <a:lvl5pPr marL="1285368" indent="0">
              <a:buNone/>
              <a:defRPr sz="1400"/>
            </a:lvl5pPr>
            <a:lvl6pPr marL="1606711" indent="0">
              <a:buNone/>
              <a:defRPr sz="1400"/>
            </a:lvl6pPr>
            <a:lvl7pPr marL="1928052" indent="0">
              <a:buNone/>
              <a:defRPr sz="1400"/>
            </a:lvl7pPr>
            <a:lvl8pPr marL="2249396" indent="0">
              <a:buNone/>
              <a:defRPr sz="1400"/>
            </a:lvl8pPr>
            <a:lvl9pPr marL="2570738" indent="0">
              <a:buNone/>
              <a:defRPr sz="14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2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41" indent="0">
              <a:buNone/>
              <a:defRPr sz="800"/>
            </a:lvl2pPr>
            <a:lvl3pPr marL="642684" indent="0">
              <a:buNone/>
              <a:defRPr sz="700"/>
            </a:lvl3pPr>
            <a:lvl4pPr marL="964025" indent="0">
              <a:buNone/>
              <a:defRPr sz="600"/>
            </a:lvl4pPr>
            <a:lvl5pPr marL="1285368" indent="0">
              <a:buNone/>
              <a:defRPr sz="600"/>
            </a:lvl5pPr>
            <a:lvl6pPr marL="1606711" indent="0">
              <a:buNone/>
              <a:defRPr sz="600"/>
            </a:lvl6pPr>
            <a:lvl7pPr marL="1928052" indent="0">
              <a:buNone/>
              <a:defRPr sz="600"/>
            </a:lvl7pPr>
            <a:lvl8pPr marL="2249396" indent="0">
              <a:buNone/>
              <a:defRPr sz="600"/>
            </a:lvl8pPr>
            <a:lvl9pPr marL="257073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6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8465EA62-8D80-F648-A2CF-03941FEEEF40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143000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6200" y="6477000"/>
            <a:ext cx="457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D65DA7-1955-9245-8EB2-4945FAA2EBEF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752600" y="2362200"/>
            <a:ext cx="5715000" cy="28956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143000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438400" y="632013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6200" y="6477000"/>
            <a:ext cx="457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D65DA7-1955-9245-8EB2-4945FAA2EBEF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752600" y="2362200"/>
            <a:ext cx="5715000" cy="28956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143000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752600" y="2362200"/>
            <a:ext cx="5715000" cy="28956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12468"/>
            <a:ext cx="4040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DD65DA7-1955-9245-8EB2-4945FAA2EBE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pitchFamily="27" charset="0"/>
                <a:cs typeface="Arial" pitchFamily="27" charset="0"/>
                <a:sym typeface="Arial" pitchFamily="27" charset="0"/>
              </a:rPr>
              <a:pPr/>
              <a:t>‹#›</a:t>
            </a:fld>
            <a:endParaRPr lang="en-US" sz="1400" dirty="0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10" indent="0" algn="ctr">
              <a:buNone/>
              <a:defRPr/>
            </a:lvl3pPr>
            <a:lvl4pPr marL="1371316" indent="0" algn="ctr">
              <a:buNone/>
              <a:defRPr/>
            </a:lvl4pPr>
            <a:lvl5pPr marL="1828421" indent="0" algn="ctr">
              <a:buNone/>
              <a:defRPr/>
            </a:lvl5pPr>
            <a:lvl6pPr marL="2285526" indent="0" algn="ctr">
              <a:buNone/>
              <a:defRPr/>
            </a:lvl6pPr>
            <a:lvl7pPr marL="2742630" indent="0" algn="ctr">
              <a:buNone/>
              <a:defRPr/>
            </a:lvl7pPr>
            <a:lvl8pPr marL="3199736" indent="0" algn="ctr">
              <a:buNone/>
              <a:defRPr/>
            </a:lvl8pPr>
            <a:lvl9pPr marL="365684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82BD82DE-B634-FC49-B861-B4240986E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3FB4F397-917F-B049-8EDB-46AA639AC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0" indent="0">
              <a:buNone/>
              <a:defRPr sz="1600"/>
            </a:lvl3pPr>
            <a:lvl4pPr marL="1371316" indent="0">
              <a:buNone/>
              <a:defRPr sz="1400"/>
            </a:lvl4pPr>
            <a:lvl5pPr marL="1828421" indent="0">
              <a:buNone/>
              <a:defRPr sz="1400"/>
            </a:lvl5pPr>
            <a:lvl6pPr marL="2285526" indent="0">
              <a:buNone/>
              <a:defRPr sz="1400"/>
            </a:lvl6pPr>
            <a:lvl7pPr marL="2742630" indent="0">
              <a:buNone/>
              <a:defRPr sz="1400"/>
            </a:lvl7pPr>
            <a:lvl8pPr marL="3199736" indent="0">
              <a:buNone/>
              <a:defRPr sz="1400"/>
            </a:lvl8pPr>
            <a:lvl9pPr marL="365684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5059A090-0721-CB4F-B19B-3EC789438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9762D863-53FD-9040-BED1-0EFC38FEC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385E7828-5705-A144-B323-BB45239AC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5BEFA92E-F35F-E849-8128-269EE24D1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7910DFFD-8703-DD44-B0D3-2E08ADF8F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8465EA62-8D80-F648-A2CF-03941FEEEF40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CF7A74A8-B30E-B84B-8290-586C12EC7B8A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63301350-95E1-8245-B5B3-47C5041E0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1538805D-BF30-C84F-8B54-D66F9B1B1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AF87E13-E3DB-3646-BA3D-36753967E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C223180-FCD0-8749-8F73-9EFCA2CF3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C483F3F-2488-0C4F-BDC9-FEA2B57E0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5867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51716-1AE2-4C42-A83B-634672330AF6}" type="datetime1">
              <a:rPr lang="en-US"/>
              <a:pPr>
                <a:defRPr/>
              </a:pPr>
              <a:t>11/15/12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" y="5638800"/>
            <a:ext cx="8077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624044A1-247C-434E-9105-3566C6368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CAB5731F-1611-5849-9639-D34521C4BB6D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3C8E7300-1118-134C-A850-139FA5955810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0FCAF22D-5A70-3846-AF40-7BCCC6C3E692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B2E36529-05ED-4248-9B60-BDE8C134EE96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145C7414-24DC-DC4E-8524-038C13A367A0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0DEAA986-C63F-B64F-BA46-DBA0F18BAB61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56EC1FC7-2675-304F-81B1-CBF763799A22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40" indent="0" algn="ctr">
              <a:buNone/>
              <a:defRPr/>
            </a:lvl2pPr>
            <a:lvl3pPr marL="913881" indent="0" algn="ctr">
              <a:buNone/>
              <a:defRPr/>
            </a:lvl3pPr>
            <a:lvl4pPr marL="1370826" indent="0" algn="ctr">
              <a:buNone/>
              <a:defRPr/>
            </a:lvl4pPr>
            <a:lvl5pPr marL="1827766" indent="0" algn="ctr">
              <a:buNone/>
              <a:defRPr/>
            </a:lvl5pPr>
            <a:lvl6pPr marL="2284707" indent="0" algn="ctr">
              <a:buNone/>
              <a:defRPr/>
            </a:lvl6pPr>
            <a:lvl7pPr marL="2741648" indent="0" algn="ctr">
              <a:buNone/>
              <a:defRPr/>
            </a:lvl7pPr>
            <a:lvl8pPr marL="3198590" indent="0" algn="ctr">
              <a:buNone/>
              <a:defRPr/>
            </a:lvl8pPr>
            <a:lvl9pPr marL="365553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Nov. 2, 2005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University of Pennsylvania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Nov. 2, 2005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University of Pennsylvania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CF7A74A8-B30E-B84B-8290-586C12EC7B8A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40" indent="0">
              <a:buNone/>
              <a:defRPr sz="1800"/>
            </a:lvl2pPr>
            <a:lvl3pPr marL="913881" indent="0">
              <a:buNone/>
              <a:defRPr sz="1600"/>
            </a:lvl3pPr>
            <a:lvl4pPr marL="1370826" indent="0">
              <a:buNone/>
              <a:defRPr sz="1400"/>
            </a:lvl4pPr>
            <a:lvl5pPr marL="1827766" indent="0">
              <a:buNone/>
              <a:defRPr sz="1400"/>
            </a:lvl5pPr>
            <a:lvl6pPr marL="2284707" indent="0">
              <a:buNone/>
              <a:defRPr sz="1400"/>
            </a:lvl6pPr>
            <a:lvl7pPr marL="2741648" indent="0">
              <a:buNone/>
              <a:defRPr sz="1400"/>
            </a:lvl7pPr>
            <a:lvl8pPr marL="3198590" indent="0">
              <a:buNone/>
              <a:defRPr sz="1400"/>
            </a:lvl8pPr>
            <a:lvl9pPr marL="365553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Nov. 2, 2005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University of Pennsylvania</a:t>
            </a: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8100" y="1435101"/>
            <a:ext cx="3835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1" y="1435101"/>
            <a:ext cx="3835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Nov. 2, 2005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University of Pennsylvania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81" indent="0">
              <a:buNone/>
              <a:defRPr sz="1800" b="1"/>
            </a:lvl3pPr>
            <a:lvl4pPr marL="1370826" indent="0">
              <a:buNone/>
              <a:defRPr sz="1600" b="1"/>
            </a:lvl4pPr>
            <a:lvl5pPr marL="1827766" indent="0">
              <a:buNone/>
              <a:defRPr sz="1600" b="1"/>
            </a:lvl5pPr>
            <a:lvl6pPr marL="2284707" indent="0">
              <a:buNone/>
              <a:defRPr sz="1600" b="1"/>
            </a:lvl6pPr>
            <a:lvl7pPr marL="2741648" indent="0">
              <a:buNone/>
              <a:defRPr sz="1600" b="1"/>
            </a:lvl7pPr>
            <a:lvl8pPr marL="3198590" indent="0">
              <a:buNone/>
              <a:defRPr sz="1600" b="1"/>
            </a:lvl8pPr>
            <a:lvl9pPr marL="36555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81" indent="0">
              <a:buNone/>
              <a:defRPr sz="1800" b="1"/>
            </a:lvl3pPr>
            <a:lvl4pPr marL="1370826" indent="0">
              <a:buNone/>
              <a:defRPr sz="1600" b="1"/>
            </a:lvl4pPr>
            <a:lvl5pPr marL="1827766" indent="0">
              <a:buNone/>
              <a:defRPr sz="1600" b="1"/>
            </a:lvl5pPr>
            <a:lvl6pPr marL="2284707" indent="0">
              <a:buNone/>
              <a:defRPr sz="1600" b="1"/>
            </a:lvl6pPr>
            <a:lvl7pPr marL="2741648" indent="0">
              <a:buNone/>
              <a:defRPr sz="1600" b="1"/>
            </a:lvl7pPr>
            <a:lvl8pPr marL="3198590" indent="0">
              <a:buNone/>
              <a:defRPr sz="1600" b="1"/>
            </a:lvl8pPr>
            <a:lvl9pPr marL="36555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Nov. 2, 2005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University of Pennsylvania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Nov. 2, 2005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University of Pennsylvania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Nov. 2, 2005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University of Pennsylvania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40" indent="0">
              <a:buNone/>
              <a:defRPr sz="1200"/>
            </a:lvl2pPr>
            <a:lvl3pPr marL="913881" indent="0">
              <a:buNone/>
              <a:defRPr sz="1000"/>
            </a:lvl3pPr>
            <a:lvl4pPr marL="1370826" indent="0">
              <a:buNone/>
              <a:defRPr sz="900"/>
            </a:lvl4pPr>
            <a:lvl5pPr marL="1827766" indent="0">
              <a:buNone/>
              <a:defRPr sz="900"/>
            </a:lvl5pPr>
            <a:lvl6pPr marL="2284707" indent="0">
              <a:buNone/>
              <a:defRPr sz="900"/>
            </a:lvl6pPr>
            <a:lvl7pPr marL="2741648" indent="0">
              <a:buNone/>
              <a:defRPr sz="900"/>
            </a:lvl7pPr>
            <a:lvl8pPr marL="3198590" indent="0">
              <a:buNone/>
              <a:defRPr sz="900"/>
            </a:lvl8pPr>
            <a:lvl9pPr marL="36555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Nov. 2, 2005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University of Pennsylvania</a:t>
            </a: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40" indent="0">
              <a:buNone/>
              <a:defRPr sz="2800"/>
            </a:lvl2pPr>
            <a:lvl3pPr marL="913881" indent="0">
              <a:buNone/>
              <a:defRPr sz="2400"/>
            </a:lvl3pPr>
            <a:lvl4pPr marL="1370826" indent="0">
              <a:buNone/>
              <a:defRPr sz="2000"/>
            </a:lvl4pPr>
            <a:lvl5pPr marL="1827766" indent="0">
              <a:buNone/>
              <a:defRPr sz="2000"/>
            </a:lvl5pPr>
            <a:lvl6pPr marL="2284707" indent="0">
              <a:buNone/>
              <a:defRPr sz="2000"/>
            </a:lvl6pPr>
            <a:lvl7pPr marL="2741648" indent="0">
              <a:buNone/>
              <a:defRPr sz="2000"/>
            </a:lvl7pPr>
            <a:lvl8pPr marL="3198590" indent="0">
              <a:buNone/>
              <a:defRPr sz="2000"/>
            </a:lvl8pPr>
            <a:lvl9pPr marL="365553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40" indent="0">
              <a:buNone/>
              <a:defRPr sz="1200"/>
            </a:lvl2pPr>
            <a:lvl3pPr marL="913881" indent="0">
              <a:buNone/>
              <a:defRPr sz="1000"/>
            </a:lvl3pPr>
            <a:lvl4pPr marL="1370826" indent="0">
              <a:buNone/>
              <a:defRPr sz="900"/>
            </a:lvl4pPr>
            <a:lvl5pPr marL="1827766" indent="0">
              <a:buNone/>
              <a:defRPr sz="900"/>
            </a:lvl5pPr>
            <a:lvl6pPr marL="2284707" indent="0">
              <a:buNone/>
              <a:defRPr sz="900"/>
            </a:lvl6pPr>
            <a:lvl7pPr marL="2741648" indent="0">
              <a:buNone/>
              <a:defRPr sz="900"/>
            </a:lvl7pPr>
            <a:lvl8pPr marL="3198590" indent="0">
              <a:buNone/>
              <a:defRPr sz="900"/>
            </a:lvl8pPr>
            <a:lvl9pPr marL="36555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Nov. 2, 2005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University of Pennsylvania</a:t>
            </a: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Nov. 2, 2005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University of Pennsylvania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1534" y="52389"/>
            <a:ext cx="2009775" cy="6640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2207" y="52389"/>
            <a:ext cx="5876925" cy="6640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Nov. 2, 2005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University of Pennsylvania</a:t>
            </a: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  <a:prstGeom prst="rect">
            <a:avLst/>
          </a:prstGeom>
        </p:spPr>
        <p:txBody>
          <a:bodyPr vert="horz" lIns="91388" tIns="45694" rIns="91388" bIns="45694"/>
          <a:lstStyle>
            <a:lvl1pPr marL="0" indent="0" algn="ctr">
              <a:buNone/>
              <a:defRPr/>
            </a:lvl1pPr>
            <a:lvl2pPr marL="456940" indent="0" algn="ctr">
              <a:buNone/>
              <a:defRPr/>
            </a:lvl2pPr>
            <a:lvl3pPr marL="913881" indent="0" algn="ctr">
              <a:buNone/>
              <a:defRPr/>
            </a:lvl3pPr>
            <a:lvl4pPr marL="1370826" indent="0" algn="ctr">
              <a:buNone/>
              <a:defRPr/>
            </a:lvl4pPr>
            <a:lvl5pPr marL="1827766" indent="0" algn="ctr">
              <a:buNone/>
              <a:defRPr/>
            </a:lvl5pPr>
            <a:lvl6pPr marL="2284707" indent="0" algn="ctr">
              <a:buNone/>
              <a:defRPr/>
            </a:lvl6pPr>
            <a:lvl7pPr marL="2741648" indent="0" algn="ctr">
              <a:buNone/>
              <a:defRPr/>
            </a:lvl7pPr>
            <a:lvl8pPr marL="3198590" indent="0" algn="ctr">
              <a:buNone/>
              <a:defRPr/>
            </a:lvl8pPr>
            <a:lvl9pPr marL="365553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E6EDEFC7-55FA-C24D-9D9C-3C680E134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CAB5731F-1611-5849-9639-D34521C4BB6D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9"/>
            <a:ext cx="8229600" cy="4525963"/>
          </a:xfrm>
          <a:prstGeom prst="rect">
            <a:avLst/>
          </a:prstGeom>
        </p:spPr>
        <p:txBody>
          <a:bodyPr vert="horz" lIns="91388" tIns="45694" rIns="91388" bIns="4569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8EB24068-22D9-C048-B874-0C373A488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  <a:prstGeom prst="rect">
            <a:avLst/>
          </a:prstGeom>
        </p:spPr>
        <p:txBody>
          <a:bodyPr vert="horz" lIns="91388" tIns="45694" rIns="91388" bIns="45694" anchor="b"/>
          <a:lstStyle>
            <a:lvl1pPr marL="0" indent="0">
              <a:buNone/>
              <a:defRPr sz="2000"/>
            </a:lvl1pPr>
            <a:lvl2pPr marL="456940" indent="0">
              <a:buNone/>
              <a:defRPr sz="1800"/>
            </a:lvl2pPr>
            <a:lvl3pPr marL="913881" indent="0">
              <a:buNone/>
              <a:defRPr sz="1600"/>
            </a:lvl3pPr>
            <a:lvl4pPr marL="1370826" indent="0">
              <a:buNone/>
              <a:defRPr sz="1400"/>
            </a:lvl4pPr>
            <a:lvl5pPr marL="1827766" indent="0">
              <a:buNone/>
              <a:defRPr sz="1400"/>
            </a:lvl5pPr>
            <a:lvl6pPr marL="2284707" indent="0">
              <a:buNone/>
              <a:defRPr sz="1400"/>
            </a:lvl6pPr>
            <a:lvl7pPr marL="2741648" indent="0">
              <a:buNone/>
              <a:defRPr sz="1400"/>
            </a:lvl7pPr>
            <a:lvl8pPr marL="3198590" indent="0">
              <a:buNone/>
              <a:defRPr sz="1400"/>
            </a:lvl8pPr>
            <a:lvl9pPr marL="365553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681A5DFA-3B2B-DC48-9633-B39B2A2B8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  <a:prstGeom prst="rect">
            <a:avLst/>
          </a:prstGeom>
        </p:spPr>
        <p:txBody>
          <a:bodyPr vert="horz" lIns="91388" tIns="45694" rIns="91388" bIns="4569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  <a:prstGeom prst="rect">
            <a:avLst/>
          </a:prstGeom>
        </p:spPr>
        <p:txBody>
          <a:bodyPr vert="horz" lIns="91388" tIns="45694" rIns="91388" bIns="4569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5FD80321-91CB-5148-AFA5-0FA6A4A07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  <a:prstGeom prst="rect">
            <a:avLst/>
          </a:prstGeom>
        </p:spPr>
        <p:txBody>
          <a:bodyPr vert="horz" lIns="91388" tIns="45694" rIns="91388" bIns="45694"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81" indent="0">
              <a:buNone/>
              <a:defRPr sz="1800" b="1"/>
            </a:lvl3pPr>
            <a:lvl4pPr marL="1370826" indent="0">
              <a:buNone/>
              <a:defRPr sz="1600" b="1"/>
            </a:lvl4pPr>
            <a:lvl5pPr marL="1827766" indent="0">
              <a:buNone/>
              <a:defRPr sz="1600" b="1"/>
            </a:lvl5pPr>
            <a:lvl6pPr marL="2284707" indent="0">
              <a:buNone/>
              <a:defRPr sz="1600" b="1"/>
            </a:lvl6pPr>
            <a:lvl7pPr marL="2741648" indent="0">
              <a:buNone/>
              <a:defRPr sz="1600" b="1"/>
            </a:lvl7pPr>
            <a:lvl8pPr marL="3198590" indent="0">
              <a:buNone/>
              <a:defRPr sz="1600" b="1"/>
            </a:lvl8pPr>
            <a:lvl9pPr marL="36555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 lIns="91388" tIns="45694" rIns="91388" bIns="4569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  <a:prstGeom prst="rect">
            <a:avLst/>
          </a:prstGeom>
        </p:spPr>
        <p:txBody>
          <a:bodyPr vert="horz" lIns="91388" tIns="45694" rIns="91388" bIns="45694"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81" indent="0">
              <a:buNone/>
              <a:defRPr sz="1800" b="1"/>
            </a:lvl3pPr>
            <a:lvl4pPr marL="1370826" indent="0">
              <a:buNone/>
              <a:defRPr sz="1600" b="1"/>
            </a:lvl4pPr>
            <a:lvl5pPr marL="1827766" indent="0">
              <a:buNone/>
              <a:defRPr sz="1600" b="1"/>
            </a:lvl5pPr>
            <a:lvl6pPr marL="2284707" indent="0">
              <a:buNone/>
              <a:defRPr sz="1600" b="1"/>
            </a:lvl6pPr>
            <a:lvl7pPr marL="2741648" indent="0">
              <a:buNone/>
              <a:defRPr sz="1600" b="1"/>
            </a:lvl7pPr>
            <a:lvl8pPr marL="3198590" indent="0">
              <a:buNone/>
              <a:defRPr sz="1600" b="1"/>
            </a:lvl8pPr>
            <a:lvl9pPr marL="36555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vert="horz" lIns="91388" tIns="45694" rIns="91388" bIns="4569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782EBB13-330D-7E4E-954B-949458A08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A784FB3E-8072-1442-8457-BC3B344F1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D9223E5-C18F-534F-BD0F-9CD480BAC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9"/>
            <a:ext cx="5111750" cy="5853113"/>
          </a:xfrm>
          <a:prstGeom prst="rect">
            <a:avLst/>
          </a:prstGeom>
        </p:spPr>
        <p:txBody>
          <a:bodyPr vert="horz" lIns="91388" tIns="45694" rIns="91388" bIns="45694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 vert="horz" lIns="91388" tIns="45694" rIns="91388" bIns="45694"/>
          <a:lstStyle>
            <a:lvl1pPr marL="0" indent="0">
              <a:buNone/>
              <a:defRPr sz="1400"/>
            </a:lvl1pPr>
            <a:lvl2pPr marL="456940" indent="0">
              <a:buNone/>
              <a:defRPr sz="1200"/>
            </a:lvl2pPr>
            <a:lvl3pPr marL="913881" indent="0">
              <a:buNone/>
              <a:defRPr sz="1000"/>
            </a:lvl3pPr>
            <a:lvl4pPr marL="1370826" indent="0">
              <a:buNone/>
              <a:defRPr sz="900"/>
            </a:lvl4pPr>
            <a:lvl5pPr marL="1827766" indent="0">
              <a:buNone/>
              <a:defRPr sz="900"/>
            </a:lvl5pPr>
            <a:lvl6pPr marL="2284707" indent="0">
              <a:buNone/>
              <a:defRPr sz="900"/>
            </a:lvl6pPr>
            <a:lvl7pPr marL="2741648" indent="0">
              <a:buNone/>
              <a:defRPr sz="900"/>
            </a:lvl7pPr>
            <a:lvl8pPr marL="3198590" indent="0">
              <a:buNone/>
              <a:defRPr sz="900"/>
            </a:lvl8pPr>
            <a:lvl9pPr marL="36555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B6933E1-3950-9946-94F1-30AF0074C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 lIns="91388" tIns="45694" rIns="91388" bIns="45694"/>
          <a:lstStyle>
            <a:lvl1pPr marL="0" indent="0">
              <a:buNone/>
              <a:defRPr sz="3200"/>
            </a:lvl1pPr>
            <a:lvl2pPr marL="456940" indent="0">
              <a:buNone/>
              <a:defRPr sz="2800"/>
            </a:lvl2pPr>
            <a:lvl3pPr marL="913881" indent="0">
              <a:buNone/>
              <a:defRPr sz="2400"/>
            </a:lvl3pPr>
            <a:lvl4pPr marL="1370826" indent="0">
              <a:buNone/>
              <a:defRPr sz="2000"/>
            </a:lvl4pPr>
            <a:lvl5pPr marL="1827766" indent="0">
              <a:buNone/>
              <a:defRPr sz="2000"/>
            </a:lvl5pPr>
            <a:lvl6pPr marL="2284707" indent="0">
              <a:buNone/>
              <a:defRPr sz="2000"/>
            </a:lvl6pPr>
            <a:lvl7pPr marL="2741648" indent="0">
              <a:buNone/>
              <a:defRPr sz="2000"/>
            </a:lvl7pPr>
            <a:lvl8pPr marL="3198590" indent="0">
              <a:buNone/>
              <a:defRPr sz="2000"/>
            </a:lvl8pPr>
            <a:lvl9pPr marL="3655532" indent="0">
              <a:buNone/>
              <a:defRPr sz="2000"/>
            </a:lvl9pPr>
          </a:lstStyle>
          <a:p>
            <a:pPr lvl="0"/>
            <a:endParaRPr lang="en-US" noProof="0" smtClean="0">
              <a:sym typeface="Times New Roman" pitchFamily="3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 lIns="91388" tIns="45694" rIns="91388" bIns="45694"/>
          <a:lstStyle>
            <a:lvl1pPr marL="0" indent="0">
              <a:buNone/>
              <a:defRPr sz="1400"/>
            </a:lvl1pPr>
            <a:lvl2pPr marL="456940" indent="0">
              <a:buNone/>
              <a:defRPr sz="1200"/>
            </a:lvl2pPr>
            <a:lvl3pPr marL="913881" indent="0">
              <a:buNone/>
              <a:defRPr sz="1000"/>
            </a:lvl3pPr>
            <a:lvl4pPr marL="1370826" indent="0">
              <a:buNone/>
              <a:defRPr sz="900"/>
            </a:lvl4pPr>
            <a:lvl5pPr marL="1827766" indent="0">
              <a:buNone/>
              <a:defRPr sz="900"/>
            </a:lvl5pPr>
            <a:lvl6pPr marL="2284707" indent="0">
              <a:buNone/>
              <a:defRPr sz="900"/>
            </a:lvl6pPr>
            <a:lvl7pPr marL="2741648" indent="0">
              <a:buNone/>
              <a:defRPr sz="900"/>
            </a:lvl7pPr>
            <a:lvl8pPr marL="3198590" indent="0">
              <a:buNone/>
              <a:defRPr sz="900"/>
            </a:lvl8pPr>
            <a:lvl9pPr marL="36555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DD0889AF-A11F-6D45-B6BB-660B9BF6B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9"/>
            <a:ext cx="8229600" cy="4525963"/>
          </a:xfrm>
          <a:prstGeom prst="rect">
            <a:avLst/>
          </a:prstGeom>
        </p:spPr>
        <p:txBody>
          <a:bodyPr vert="eaVert" lIns="91388" tIns="45694" rIns="91388" bIns="4569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8AC37E26-2E37-8341-A573-D9AC23C76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568325"/>
            <a:ext cx="2057400" cy="5557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68325"/>
            <a:ext cx="6019800" cy="5557838"/>
          </a:xfrm>
          <a:prstGeom prst="rect">
            <a:avLst/>
          </a:prstGeom>
        </p:spPr>
        <p:txBody>
          <a:bodyPr vert="eaVert" lIns="91388" tIns="45694" rIns="91388" bIns="4569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0E02225A-802E-0645-A1EA-373BC05DD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3C8E7300-1118-134C-A850-139FA5955810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522" y="568325"/>
            <a:ext cx="7805737" cy="11445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 vert="horz" lIns="91388" tIns="45694" rIns="91388" bIns="4569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91"/>
            <a:ext cx="8229600" cy="2187575"/>
          </a:xfrm>
          <a:prstGeom prst="rect">
            <a:avLst/>
          </a:prstGeom>
        </p:spPr>
        <p:txBody>
          <a:bodyPr vert="horz" lIns="91388" tIns="45694" rIns="91388" bIns="4569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6D13B46F-8A28-C145-A75A-AC091E971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35" indent="0" algn="ctr">
              <a:buNone/>
              <a:defRPr/>
            </a:lvl2pPr>
            <a:lvl3pPr marL="914071" indent="0" algn="ctr">
              <a:buNone/>
              <a:defRPr/>
            </a:lvl3pPr>
            <a:lvl4pPr marL="1371110" indent="0" algn="ctr">
              <a:buNone/>
              <a:defRPr/>
            </a:lvl4pPr>
            <a:lvl5pPr marL="1828146" indent="0" algn="ctr">
              <a:buNone/>
              <a:defRPr/>
            </a:lvl5pPr>
            <a:lvl6pPr marL="2285181" indent="0" algn="ctr">
              <a:buNone/>
              <a:defRPr/>
            </a:lvl6pPr>
            <a:lvl7pPr marL="2742219" indent="0" algn="ctr">
              <a:buNone/>
              <a:defRPr/>
            </a:lvl7pPr>
            <a:lvl8pPr marL="3199252" indent="0" algn="ctr">
              <a:buNone/>
              <a:defRPr/>
            </a:lvl8pPr>
            <a:lvl9pPr marL="365629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6E2E3B36-07E3-7041-867C-B505C3D48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A51B9DE-96B3-1F47-B720-D8A79A520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FAABB9F-3D0D-6F4D-A542-AF8C01A51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A2F97879-8720-2B45-B328-88D9E9B10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5C7380C8-B17D-D04B-B47D-3498C8FA5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19D5A766-7078-FA41-88A3-431D9C67C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7B38850D-CB60-314B-B9FB-17FF0E831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8F230013-DFC3-F641-9A90-B33076CF2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23A9FF77-DFDC-DA43-83A6-3B0C261F3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0FCAF22D-5A70-3846-AF40-7BCCC6C3E692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94771A90-D48B-274C-9AF3-EDBA39A7F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E85CFF53-2861-CB46-A4AB-3E29284A2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086BCFD0-2FED-B342-8865-659A67636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35" indent="0" algn="ctr">
              <a:buNone/>
              <a:defRPr/>
            </a:lvl2pPr>
            <a:lvl3pPr marL="914071" indent="0" algn="ctr">
              <a:buNone/>
              <a:defRPr/>
            </a:lvl3pPr>
            <a:lvl4pPr marL="1371110" indent="0" algn="ctr">
              <a:buNone/>
              <a:defRPr/>
            </a:lvl4pPr>
            <a:lvl5pPr marL="1828146" indent="0" algn="ctr">
              <a:buNone/>
              <a:defRPr/>
            </a:lvl5pPr>
            <a:lvl6pPr marL="2285181" indent="0" algn="ctr">
              <a:buNone/>
              <a:defRPr/>
            </a:lvl6pPr>
            <a:lvl7pPr marL="2742219" indent="0" algn="ctr">
              <a:buNone/>
              <a:defRPr/>
            </a:lvl7pPr>
            <a:lvl8pPr marL="3199252" indent="0" algn="ctr">
              <a:buNone/>
              <a:defRPr/>
            </a:lvl8pPr>
            <a:lvl9pPr marL="365629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990B8-B491-2244-B6F3-BF97CAD8E3AB}" type="datetime1">
              <a:rPr lang="en-US"/>
              <a:pPr>
                <a:defRPr/>
              </a:pPr>
              <a:t>11/15/12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22198952-F85F-6F4C-B0B9-5C4180C28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3B5A0-AD6A-3D47-88CC-C0A25D597F04}" type="datetime1">
              <a:rPr lang="en-US"/>
              <a:pPr>
                <a:defRPr/>
              </a:pPr>
              <a:t>11/15/12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33E60A86-AF01-D142-826B-1A4BF579E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730D1-261A-BD4C-8BBB-EB29FB8E3E2E}" type="datetime1">
              <a:rPr lang="en-US"/>
              <a:pPr>
                <a:defRPr/>
              </a:pPr>
              <a:t>11/15/12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FD5975CA-C949-7241-8DEC-7C5195BEA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3DFAB-6EDD-EA46-A64F-9E694AA2B8E4}" type="datetime1">
              <a:rPr lang="en-US"/>
              <a:pPr>
                <a:defRPr/>
              </a:pPr>
              <a:t>11/15/12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748F4439-D74D-3147-B2DF-907149BC1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77709-417D-1E49-A226-6B017A9FC10C}" type="datetime1">
              <a:rPr lang="en-US"/>
              <a:pPr>
                <a:defRPr/>
              </a:pPr>
              <a:t>11/15/12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5383594E-C277-6A45-B816-39FC072DA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385E7-28ED-AC49-9F46-16EA1C4F86DB}" type="datetime1">
              <a:rPr lang="en-US"/>
              <a:pPr>
                <a:defRPr/>
              </a:pPr>
              <a:t>11/15/12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730186D-BF57-E348-9DF6-AEC636DA3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DD8D-7C0F-EC41-B070-3EFAD99861AB}" type="datetime1">
              <a:rPr lang="en-US"/>
              <a:pPr>
                <a:defRPr/>
              </a:pPr>
              <a:t>11/15/12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98864B17-0AEA-7849-984A-98CB4871E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B2E36529-05ED-4248-9B60-BDE8C134EE96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99915-7AE2-304F-AE0E-6E5ED2E95C30}" type="datetime1">
              <a:rPr lang="en-US"/>
              <a:pPr>
                <a:defRPr/>
              </a:pPr>
              <a:t>11/15/12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6C024BFF-29F4-C342-86C6-AF2EF9E07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01E53-BACF-454E-9DBC-A4488D1040A8}" type="datetime1">
              <a:rPr lang="en-US"/>
              <a:pPr>
                <a:defRPr/>
              </a:pPr>
              <a:t>11/15/12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2F26AFA1-0710-2649-8313-75E1D204D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50A1C-93D8-F547-A26F-55D2A683D820}" type="datetime1">
              <a:rPr lang="en-US"/>
              <a:pPr>
                <a:defRPr/>
              </a:pPr>
              <a:t>11/15/12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D1FE8720-5A65-9A47-AD33-FE6CA2382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1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1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6B2E0-5708-6242-90D9-13D19FE01353}" type="datetime1">
              <a:rPr lang="en-US"/>
              <a:pPr>
                <a:defRPr/>
              </a:pPr>
              <a:t>11/15/12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4CF6148-FC86-DE4E-8CD3-0FBB2DCCC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5867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7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7DD48-C216-924C-A760-FD491A30708A}" type="datetime1">
              <a:rPr lang="en-US"/>
              <a:pPr>
                <a:defRPr/>
              </a:pPr>
              <a:t>11/15/12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7060B7CB-7E3F-334B-906A-EEB78A858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41719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57338"/>
            <a:ext cx="4171950" cy="2443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52900"/>
            <a:ext cx="4171950" cy="244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35" indent="0" algn="ctr">
              <a:buNone/>
              <a:defRPr/>
            </a:lvl2pPr>
            <a:lvl3pPr marL="914071" indent="0" algn="ctr">
              <a:buNone/>
              <a:defRPr/>
            </a:lvl3pPr>
            <a:lvl4pPr marL="1371110" indent="0" algn="ctr">
              <a:buNone/>
              <a:defRPr/>
            </a:lvl4pPr>
            <a:lvl5pPr marL="1828146" indent="0" algn="ctr">
              <a:buNone/>
              <a:defRPr/>
            </a:lvl5pPr>
            <a:lvl6pPr marL="2285181" indent="0" algn="ctr">
              <a:buNone/>
              <a:defRPr/>
            </a:lvl6pPr>
            <a:lvl7pPr marL="2742219" indent="0" algn="ctr">
              <a:buNone/>
              <a:defRPr/>
            </a:lvl7pPr>
            <a:lvl8pPr marL="3199252" indent="0" algn="ctr">
              <a:buNone/>
              <a:defRPr/>
            </a:lvl8pPr>
            <a:lvl9pPr marL="365629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778CE-85B7-BA4A-B88D-14C4B55CF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0716C-C22C-444B-AC41-0E9652858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ADBCA-EA56-3341-A46E-FCD540F8A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9F2DA-EF46-C445-BA95-277B40639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145C7414-24DC-DC4E-8524-038C13A367A0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787CD-D036-A340-AD77-9ABAF1CA2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B3CE7-D3D1-7D40-A655-67947D698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F4CA0-10BE-144F-A628-1AA1C6A21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49079-59E2-A844-9EB4-15C5425D4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305EB-C3CF-6B47-B542-237698BD4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44D09-FBCE-A949-B25A-307BBC157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1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1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57953-A66E-5A40-A6B1-4F6A8A992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5867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DA71F-1FCC-CE49-B1DD-37145DB14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35" indent="0" algn="ctr">
              <a:buNone/>
              <a:defRPr/>
            </a:lvl2pPr>
            <a:lvl3pPr marL="914071" indent="0" algn="ctr">
              <a:buNone/>
              <a:defRPr/>
            </a:lvl3pPr>
            <a:lvl4pPr marL="1371110" indent="0" algn="ctr">
              <a:buNone/>
              <a:defRPr/>
            </a:lvl4pPr>
            <a:lvl5pPr marL="1828146" indent="0" algn="ctr">
              <a:buNone/>
              <a:defRPr/>
            </a:lvl5pPr>
            <a:lvl6pPr marL="2285181" indent="0" algn="ctr">
              <a:buNone/>
              <a:defRPr/>
            </a:lvl6pPr>
            <a:lvl7pPr marL="2742219" indent="0" algn="ctr">
              <a:buNone/>
              <a:defRPr/>
            </a:lvl7pPr>
            <a:lvl8pPr marL="3199252" indent="0" algn="ctr">
              <a:buNone/>
              <a:defRPr/>
            </a:lvl8pPr>
            <a:lvl9pPr marL="365629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24.xml"/><Relationship Id="rId17" Type="http://schemas.openxmlformats.org/officeDocument/2006/relationships/theme" Target="../theme/theme10.xml"/><Relationship Id="rId18" Type="http://schemas.openxmlformats.org/officeDocument/2006/relationships/image" Target="../media/image3.jpeg"/><Relationship Id="rId1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5.xml"/><Relationship Id="rId8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8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36.xml"/><Relationship Id="rId13" Type="http://schemas.openxmlformats.org/officeDocument/2006/relationships/theme" Target="../theme/theme11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1.xml"/><Relationship Id="rId8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4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49.xml"/><Relationship Id="rId14" Type="http://schemas.openxmlformats.org/officeDocument/2006/relationships/theme" Target="../theme/theme12.xml"/><Relationship Id="rId1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3.xml"/><Relationship Id="rId8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46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1.xml"/><Relationship Id="rId13" Type="http://schemas.openxmlformats.org/officeDocument/2006/relationships/slideLayout" Target="../slideLayouts/slideLayout162.xml"/><Relationship Id="rId14" Type="http://schemas.openxmlformats.org/officeDocument/2006/relationships/theme" Target="../theme/theme13.xml"/><Relationship Id="rId1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6.xml"/><Relationship Id="rId8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59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5.xml"/><Relationship Id="rId14" Type="http://schemas.openxmlformats.org/officeDocument/2006/relationships/theme" Target="../theme/theme14.xml"/><Relationship Id="rId1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69.xml"/><Relationship Id="rId8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2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87.xml"/><Relationship Id="rId13" Type="http://schemas.openxmlformats.org/officeDocument/2006/relationships/theme" Target="../theme/theme15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2.xml"/><Relationship Id="rId8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5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199.xml"/><Relationship Id="rId13" Type="http://schemas.openxmlformats.org/officeDocument/2006/relationships/theme" Target="../theme/theme16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0.xml"/><Relationship Id="rId12" Type="http://schemas.openxmlformats.org/officeDocument/2006/relationships/theme" Target="../theme/theme17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6.xml"/><Relationship Id="rId8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09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1.xml"/><Relationship Id="rId12" Type="http://schemas.openxmlformats.org/officeDocument/2006/relationships/theme" Target="../theme/theme18.xml"/><Relationship Id="rId1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17.xml"/><Relationship Id="rId8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0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2.xml"/><Relationship Id="rId12" Type="http://schemas.openxmlformats.org/officeDocument/2006/relationships/slideLayout" Target="../slideLayouts/slideLayout233.xml"/><Relationship Id="rId13" Type="http://schemas.openxmlformats.org/officeDocument/2006/relationships/theme" Target="../theme/theme19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3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4.xml"/><Relationship Id="rId12" Type="http://schemas.openxmlformats.org/officeDocument/2006/relationships/theme" Target="../theme/theme20.xml"/><Relationship Id="rId1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236.xml"/><Relationship Id="rId4" Type="http://schemas.openxmlformats.org/officeDocument/2006/relationships/slideLayout" Target="../slideLayouts/slideLayout237.xml"/><Relationship Id="rId5" Type="http://schemas.openxmlformats.org/officeDocument/2006/relationships/slideLayout" Target="../slideLayouts/slideLayout238.xml"/><Relationship Id="rId6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40.xml"/><Relationship Id="rId8" Type="http://schemas.openxmlformats.org/officeDocument/2006/relationships/slideLayout" Target="../slideLayouts/slideLayout241.xml"/><Relationship Id="rId9" Type="http://schemas.openxmlformats.org/officeDocument/2006/relationships/slideLayout" Target="../slideLayouts/slideLayout242.xml"/><Relationship Id="rId10" Type="http://schemas.openxmlformats.org/officeDocument/2006/relationships/slideLayout" Target="../slideLayouts/slideLayout243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5.xml"/><Relationship Id="rId12" Type="http://schemas.openxmlformats.org/officeDocument/2006/relationships/theme" Target="../theme/theme21.xml"/><Relationship Id="rId1" Type="http://schemas.openxmlformats.org/officeDocument/2006/relationships/slideLayout" Target="../slideLayouts/slideLayout245.xml"/><Relationship Id="rId2" Type="http://schemas.openxmlformats.org/officeDocument/2006/relationships/slideLayout" Target="../slideLayouts/slideLayout246.xml"/><Relationship Id="rId3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248.xml"/><Relationship Id="rId5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51.xml"/><Relationship Id="rId8" Type="http://schemas.openxmlformats.org/officeDocument/2006/relationships/slideLayout" Target="../slideLayouts/slideLayout252.xml"/><Relationship Id="rId9" Type="http://schemas.openxmlformats.org/officeDocument/2006/relationships/slideLayout" Target="../slideLayouts/slideLayout253.xml"/><Relationship Id="rId10" Type="http://schemas.openxmlformats.org/officeDocument/2006/relationships/slideLayout" Target="../slideLayouts/slideLayout254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6.xml"/><Relationship Id="rId12" Type="http://schemas.openxmlformats.org/officeDocument/2006/relationships/theme" Target="../theme/theme22.xml"/><Relationship Id="rId1" Type="http://schemas.openxmlformats.org/officeDocument/2006/relationships/slideLayout" Target="../slideLayouts/slideLayout256.xml"/><Relationship Id="rId2" Type="http://schemas.openxmlformats.org/officeDocument/2006/relationships/slideLayout" Target="../slideLayouts/slideLayout257.xml"/><Relationship Id="rId3" Type="http://schemas.openxmlformats.org/officeDocument/2006/relationships/slideLayout" Target="../slideLayouts/slideLayout258.xml"/><Relationship Id="rId4" Type="http://schemas.openxmlformats.org/officeDocument/2006/relationships/slideLayout" Target="../slideLayouts/slideLayout259.xml"/><Relationship Id="rId5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2.xml"/><Relationship Id="rId8" Type="http://schemas.openxmlformats.org/officeDocument/2006/relationships/slideLayout" Target="../slideLayouts/slideLayout263.xml"/><Relationship Id="rId9" Type="http://schemas.openxmlformats.org/officeDocument/2006/relationships/slideLayout" Target="../slideLayouts/slideLayout264.xml"/><Relationship Id="rId10" Type="http://schemas.openxmlformats.org/officeDocument/2006/relationships/slideLayout" Target="../slideLayouts/slideLayout265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7.xml"/><Relationship Id="rId12" Type="http://schemas.openxmlformats.org/officeDocument/2006/relationships/slideLayout" Target="../slideLayouts/slideLayout278.xml"/><Relationship Id="rId13" Type="http://schemas.openxmlformats.org/officeDocument/2006/relationships/theme" Target="../theme/theme23.xml"/><Relationship Id="rId1" Type="http://schemas.openxmlformats.org/officeDocument/2006/relationships/slideLayout" Target="../slideLayouts/slideLayout267.xml"/><Relationship Id="rId2" Type="http://schemas.openxmlformats.org/officeDocument/2006/relationships/slideLayout" Target="../slideLayouts/slideLayout268.xml"/><Relationship Id="rId3" Type="http://schemas.openxmlformats.org/officeDocument/2006/relationships/slideLayout" Target="../slideLayouts/slideLayout269.xml"/><Relationship Id="rId4" Type="http://schemas.openxmlformats.org/officeDocument/2006/relationships/slideLayout" Target="../slideLayouts/slideLayout270.xml"/><Relationship Id="rId5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2.xml"/><Relationship Id="rId7" Type="http://schemas.openxmlformats.org/officeDocument/2006/relationships/slideLayout" Target="../slideLayouts/slideLayout273.xml"/><Relationship Id="rId8" Type="http://schemas.openxmlformats.org/officeDocument/2006/relationships/slideLayout" Target="../slideLayouts/slideLayout274.xml"/><Relationship Id="rId9" Type="http://schemas.openxmlformats.org/officeDocument/2006/relationships/slideLayout" Target="../slideLayouts/slideLayout275.xml"/><Relationship Id="rId10" Type="http://schemas.openxmlformats.org/officeDocument/2006/relationships/slideLayout" Target="../slideLayouts/slideLayout276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9.xml"/><Relationship Id="rId12" Type="http://schemas.openxmlformats.org/officeDocument/2006/relationships/theme" Target="../theme/theme24.xml"/><Relationship Id="rId1" Type="http://schemas.openxmlformats.org/officeDocument/2006/relationships/slideLayout" Target="../slideLayouts/slideLayout279.xml"/><Relationship Id="rId2" Type="http://schemas.openxmlformats.org/officeDocument/2006/relationships/slideLayout" Target="../slideLayouts/slideLayout280.xml"/><Relationship Id="rId3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82.xml"/><Relationship Id="rId5" Type="http://schemas.openxmlformats.org/officeDocument/2006/relationships/slideLayout" Target="../slideLayouts/slideLayout283.xml"/><Relationship Id="rId6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5.xml"/><Relationship Id="rId8" Type="http://schemas.openxmlformats.org/officeDocument/2006/relationships/slideLayout" Target="../slideLayouts/slideLayout286.xml"/><Relationship Id="rId9" Type="http://schemas.openxmlformats.org/officeDocument/2006/relationships/slideLayout" Target="../slideLayouts/slideLayout287.xml"/><Relationship Id="rId10" Type="http://schemas.openxmlformats.org/officeDocument/2006/relationships/slideLayout" Target="../slideLayouts/slideLayout288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0.xml"/><Relationship Id="rId12" Type="http://schemas.openxmlformats.org/officeDocument/2006/relationships/slideLayout" Target="../slideLayouts/slideLayout301.xml"/><Relationship Id="rId13" Type="http://schemas.openxmlformats.org/officeDocument/2006/relationships/slideLayout" Target="../slideLayouts/slideLayout302.xml"/><Relationship Id="rId14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04.xml"/><Relationship Id="rId16" Type="http://schemas.openxmlformats.org/officeDocument/2006/relationships/slideLayout" Target="../slideLayouts/slideLayout305.xml"/><Relationship Id="rId17" Type="http://schemas.openxmlformats.org/officeDocument/2006/relationships/theme" Target="../theme/theme25.xml"/><Relationship Id="rId1" Type="http://schemas.openxmlformats.org/officeDocument/2006/relationships/slideLayout" Target="../slideLayouts/slideLayout290.xml"/><Relationship Id="rId2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92.xml"/><Relationship Id="rId4" Type="http://schemas.openxmlformats.org/officeDocument/2006/relationships/slideLayout" Target="../slideLayouts/slideLayout293.xml"/><Relationship Id="rId5" Type="http://schemas.openxmlformats.org/officeDocument/2006/relationships/slideLayout" Target="../slideLayouts/slideLayout294.xml"/><Relationship Id="rId6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97.xml"/><Relationship Id="rId9" Type="http://schemas.openxmlformats.org/officeDocument/2006/relationships/slideLayout" Target="../slideLayouts/slideLayout298.xml"/><Relationship Id="rId10" Type="http://schemas.openxmlformats.org/officeDocument/2006/relationships/slideLayout" Target="../slideLayouts/slideLayout29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5.xml"/><Relationship Id="rId14" Type="http://schemas.openxmlformats.org/officeDocument/2006/relationships/theme" Target="../theme/theme7.xml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97.xml"/><Relationship Id="rId13" Type="http://schemas.openxmlformats.org/officeDocument/2006/relationships/theme" Target="../theme/theme8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9.xml"/><Relationship Id="rId5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8.xml"/><Relationship Id="rId12" Type="http://schemas.openxmlformats.org/officeDocument/2006/relationships/theme" Target="../theme/theme9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9.xml"/><Relationship Id="rId3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4.xml"/><Relationship Id="rId8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Fermi_white_subpag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89916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3600" y="617220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 smtClean="0"/>
            </a:lvl1pPr>
          </a:lstStyle>
          <a:p>
            <a:pPr>
              <a:defRPr/>
            </a:pPr>
            <a:r>
              <a:rPr lang="en-US" dirty="0" smtClean="0"/>
              <a:t>Josh Frieman, </a:t>
            </a:r>
            <a:r>
              <a:rPr lang="en-US" dirty="0" err="1" smtClean="0"/>
              <a:t>Fermilab</a:t>
            </a:r>
            <a:r>
              <a:rPr lang="en-US" dirty="0" smtClean="0"/>
              <a:t>, DOE Non-Accelerator Review, Sep 29, 2010</a:t>
            </a:r>
            <a:endParaRPr lang="en-US" dirty="0"/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>
                <a:solidFill>
                  <a:srgbClr val="111111"/>
                </a:solidFill>
              </a:defRPr>
            </a:lvl1pPr>
          </a:lstStyle>
          <a:p>
            <a:fld id="{64707A48-094C-FA4D-ADB6-D0B6249CDE4D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  <p:sp>
        <p:nvSpPr>
          <p:cNvPr id="102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6096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981200"/>
            <a:ext cx="6858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Laksdjfalkjfds</a:t>
            </a:r>
          </a:p>
          <a:p>
            <a:pPr lvl="1"/>
            <a:r>
              <a:rPr lang="en-US"/>
              <a:t>;slkjfda;slkjfd</a:t>
            </a:r>
          </a:p>
          <a:p>
            <a:pPr lvl="3"/>
            <a:r>
              <a:rPr lang="en-US"/>
              <a:t>A;slkjfda;slkjfd</a:t>
            </a:r>
          </a:p>
          <a:p>
            <a:pPr lvl="3"/>
            <a:r>
              <a:rPr lang="en-US"/>
              <a:t>	a;lksdjf;lsakjfd</a:t>
            </a:r>
          </a:p>
          <a:p>
            <a:pPr lvl="4"/>
            <a:r>
              <a:rPr lang="en-US"/>
              <a:t>slkdflsdkjflsdkjflsdkjf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32" r:id="rId1"/>
    <p:sldLayoutId id="2147487233" r:id="rId2"/>
    <p:sldLayoutId id="2147487234" r:id="rId3"/>
    <p:sldLayoutId id="2147487235" r:id="rId4"/>
    <p:sldLayoutId id="2147487236" r:id="rId5"/>
    <p:sldLayoutId id="2147487237" r:id="rId6"/>
    <p:sldLayoutId id="2147487238" r:id="rId7"/>
    <p:sldLayoutId id="2147487239" r:id="rId8"/>
    <p:sldLayoutId id="2147487240" r:id="rId9"/>
    <p:sldLayoutId id="2147487241" r:id="rId10"/>
    <p:sldLayoutId id="214748724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5pPr>
      <a:lvl6pPr marL="457035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6pPr>
      <a:lvl7pPr marL="914071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7pPr>
      <a:lvl8pPr marL="137111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8pPr>
      <a:lvl9pPr marL="1828146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9pPr>
    </p:titleStyle>
    <p:bodyStyle>
      <a:lvl1pPr marL="342778" indent="-342778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80000"/>
        <a:buChar char="•"/>
        <a:defRPr sz="2400">
          <a:solidFill>
            <a:srgbClr val="111111"/>
          </a:solidFill>
          <a:latin typeface="+mn-lt"/>
          <a:ea typeface="+mn-ea"/>
          <a:cs typeface="+mn-cs"/>
        </a:defRPr>
      </a:lvl1pPr>
      <a:lvl2pPr marL="742684" indent="-285647" algn="l" rtl="0" eaLnBrk="0" fontAlgn="base" hangingPunct="0">
        <a:spcBef>
          <a:spcPct val="20000"/>
        </a:spcBef>
        <a:spcAft>
          <a:spcPct val="0"/>
        </a:spcAft>
        <a:buClr>
          <a:srgbClr val="6666FF"/>
        </a:buClr>
        <a:buSzPct val="70000"/>
        <a:buFont typeface="Wingdings" charset="2"/>
        <a:buChar char="§"/>
        <a:defRPr sz="2000">
          <a:solidFill>
            <a:srgbClr val="111111"/>
          </a:solidFill>
          <a:latin typeface="+mn-lt"/>
          <a:ea typeface="ＭＳ Ｐゴシック" charset="-128"/>
        </a:defRPr>
      </a:lvl2pPr>
      <a:lvl3pPr marL="1142589" indent="-228517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charset="2"/>
        <a:buChar char="®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599626" indent="-228517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35000"/>
        <a:buFont typeface="Wingdings" charset="2"/>
        <a:buChar char="q"/>
        <a:defRPr sz="2000">
          <a:solidFill>
            <a:srgbClr val="111111"/>
          </a:solidFill>
          <a:latin typeface="+mn-lt"/>
          <a:ea typeface="ＭＳ Ｐゴシック" charset="-128"/>
        </a:defRPr>
      </a:lvl4pPr>
      <a:lvl5pPr marL="2056665" indent="-22851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charset="2"/>
        <a:buChar char="l"/>
        <a:defRPr sz="2000">
          <a:solidFill>
            <a:srgbClr val="111111"/>
          </a:solidFill>
          <a:latin typeface="+mn-lt"/>
          <a:ea typeface="ＭＳ Ｐゴシック" charset="-128"/>
        </a:defRPr>
      </a:lvl5pPr>
      <a:lvl6pPr marL="2513701" indent="-228517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6pPr>
      <a:lvl7pPr marL="2970736" indent="-228517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7pPr>
      <a:lvl8pPr marL="3427774" indent="-228517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8pPr>
      <a:lvl9pPr marL="3884807" indent="-228517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9pPr>
    </p:bodyStyle>
    <p:otherStyle>
      <a:defPPr>
        <a:defRPr lang="en-US"/>
      </a:defPPr>
      <a:lvl1pPr marL="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76200"/>
            <a:ext cx="586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8" tIns="45649" rIns="91298" bIns="456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8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8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1" y="5638800"/>
            <a:ext cx="807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8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1" y="6305551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  <a:sym typeface="Arial" pitchFamily="-110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ABDD126D-1DD4-BF42-A202-EEAB75905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88455" name="Line 7"/>
          <p:cNvSpPr>
            <a:spLocks noChangeShapeType="1"/>
          </p:cNvSpPr>
          <p:nvPr/>
        </p:nvSpPr>
        <p:spPr bwMode="auto">
          <a:xfrm>
            <a:off x="533401" y="1295400"/>
            <a:ext cx="807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91407" tIns="45704" rIns="91407" bIns="45704"/>
          <a:lstStyle/>
          <a:p>
            <a:pPr>
              <a:defRPr/>
            </a:pPr>
            <a:endParaRPr lang="en-US"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sp>
        <p:nvSpPr>
          <p:cNvPr id="488456" name="Line 8"/>
          <p:cNvSpPr>
            <a:spLocks noChangeShapeType="1"/>
          </p:cNvSpPr>
          <p:nvPr/>
        </p:nvSpPr>
        <p:spPr bwMode="auto">
          <a:xfrm>
            <a:off x="533401" y="1371600"/>
            <a:ext cx="807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91407" tIns="45704" rIns="91407" bIns="45704"/>
          <a:lstStyle/>
          <a:p>
            <a:pPr>
              <a:defRPr/>
            </a:pPr>
            <a:endParaRPr lang="en-US"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sp>
        <p:nvSpPr>
          <p:cNvPr id="488457" name="Line 9"/>
          <p:cNvSpPr>
            <a:spLocks noChangeShapeType="1"/>
          </p:cNvSpPr>
          <p:nvPr/>
        </p:nvSpPr>
        <p:spPr bwMode="auto">
          <a:xfrm>
            <a:off x="533401" y="1219200"/>
            <a:ext cx="807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91407" tIns="45704" rIns="91407" bIns="45704"/>
          <a:lstStyle/>
          <a:p>
            <a:pPr>
              <a:defRPr/>
            </a:pPr>
            <a:endParaRPr lang="en-US"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pic>
        <p:nvPicPr>
          <p:cNvPr id="223242" name="Picture 10" descr="DES-Logo-cropped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1200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24" r:id="rId1"/>
    <p:sldLayoutId id="2147487008" r:id="rId2"/>
    <p:sldLayoutId id="2147486825" r:id="rId3"/>
    <p:sldLayoutId id="2147486826" r:id="rId4"/>
    <p:sldLayoutId id="2147486827" r:id="rId5"/>
    <p:sldLayoutId id="2147486828" r:id="rId6"/>
    <p:sldLayoutId id="2147486829" r:id="rId7"/>
    <p:sldLayoutId id="2147486830" r:id="rId8"/>
    <p:sldLayoutId id="2147486831" r:id="rId9"/>
    <p:sldLayoutId id="2147486832" r:id="rId10"/>
    <p:sldLayoutId id="2147486833" r:id="rId11"/>
    <p:sldLayoutId id="2147486834" r:id="rId12"/>
    <p:sldLayoutId id="2147486835" r:id="rId13"/>
    <p:sldLayoutId id="2147486836" r:id="rId14"/>
    <p:sldLayoutId id="2147486837" r:id="rId15"/>
    <p:sldLayoutId id="2147487009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035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071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11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146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778" indent="-34277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684" indent="-28564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2589" indent="-228517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110" charset="-128"/>
        </a:defRPr>
      </a:lvl3pPr>
      <a:lvl4pPr marL="1599626" indent="-228517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6665" indent="-228517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3701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0736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7774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4807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76200"/>
            <a:ext cx="586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8" tIns="45649" rIns="91298" bIns="456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Arial" pitchFamily="-110" charset="0"/>
                <a:cs typeface="Arial" pitchFamily="-110" charset="0"/>
                <a:sym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1" y="6381750"/>
            <a:ext cx="807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Arial" pitchFamily="-110" charset="0"/>
                <a:cs typeface="Arial" pitchFamily="-110" charset="0"/>
                <a:sym typeface="Arial" pitchFamily="-110" charset="0"/>
              </a:defRPr>
            </a:lvl1pPr>
          </a:lstStyle>
          <a:p>
            <a:pPr>
              <a:defRPr/>
            </a:pPr>
            <a:r>
              <a:rPr lang="en-US"/>
              <a:t>Josh Frieman:  Madrid Collaboration Meeting, May 2010</a:t>
            </a:r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533401" y="1295400"/>
            <a:ext cx="807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91407" tIns="45704" rIns="91407" bIns="45704"/>
          <a:lstStyle/>
          <a:p>
            <a:pPr>
              <a:defRPr/>
            </a:pPr>
            <a:endParaRPr lang="en-US" dirty="0">
              <a:latin typeface="Arial" charset="0"/>
              <a:ea typeface="Arial" pitchFamily="-110" charset="0"/>
              <a:cs typeface="Arial" pitchFamily="-110" charset="0"/>
              <a:sym typeface="Arial" pitchFamily="-110" charset="0"/>
            </a:endParaRPr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533401" y="1371600"/>
            <a:ext cx="807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91407" tIns="45704" rIns="91407" bIns="45704"/>
          <a:lstStyle/>
          <a:p>
            <a:pPr>
              <a:defRPr/>
            </a:pPr>
            <a:endParaRPr lang="en-US" dirty="0">
              <a:latin typeface="Arial" charset="0"/>
              <a:ea typeface="Arial" pitchFamily="-110" charset="0"/>
              <a:cs typeface="Arial" pitchFamily="-110" charset="0"/>
              <a:sym typeface="Arial" pitchFamily="-110" charset="0"/>
            </a:endParaRP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533401" y="1219200"/>
            <a:ext cx="807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91407" tIns="45704" rIns="91407" bIns="45704"/>
          <a:lstStyle/>
          <a:p>
            <a:pPr>
              <a:defRPr/>
            </a:pPr>
            <a:endParaRPr lang="en-US" dirty="0">
              <a:latin typeface="Arial" charset="0"/>
              <a:ea typeface="Arial" pitchFamily="-110" charset="0"/>
              <a:cs typeface="Arial" pitchFamily="-110" charset="0"/>
              <a:sym typeface="Arial" pitchFamily="-110" charset="0"/>
            </a:endParaRPr>
          </a:p>
        </p:txBody>
      </p:sp>
      <p:pic>
        <p:nvPicPr>
          <p:cNvPr id="252937" name="Picture 12" descr="DES-Logo-cropped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200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 txBox="1">
            <a:spLocks noChangeArrowheads="1"/>
          </p:cNvSpPr>
          <p:nvPr userDrawn="1"/>
        </p:nvSpPr>
        <p:spPr bwMode="auto">
          <a:xfrm>
            <a:off x="6705601" y="63976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8" tIns="45649" rIns="91298" bIns="45649">
            <a:prstTxWarp prst="textNoShape">
              <a:avLst/>
            </a:prstTxWarp>
          </a:bodyPr>
          <a:lstStyle>
            <a:lvl1pPr algn="r">
              <a:defRPr sz="1400">
                <a:latin typeface="Arial" pitchFamily="-108" charset="0"/>
              </a:defRPr>
            </a:lvl1pPr>
          </a:lstStyle>
          <a:p>
            <a:pPr>
              <a:defRPr/>
            </a:pPr>
            <a:endParaRPr lang="en-US" dirty="0">
              <a:ea typeface="Arial" pitchFamily="-110" charset="0"/>
              <a:cs typeface="Arial" pitchFamily="-110" charset="0"/>
              <a:sym typeface="Arial" pitchFamily="-110" charset="0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 userDrawn="1"/>
        </p:nvSpPr>
        <p:spPr bwMode="auto">
          <a:xfrm>
            <a:off x="6858000" y="65500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8" tIns="45649" rIns="91298" bIns="45649">
            <a:prstTxWarp prst="textNoShape">
              <a:avLst/>
            </a:prstTxWarp>
          </a:bodyPr>
          <a:lstStyle>
            <a:lvl1pPr algn="r">
              <a:defRPr sz="1400">
                <a:latin typeface="Arial" pitchFamily="-108" charset="0"/>
              </a:defRPr>
            </a:lvl1pPr>
          </a:lstStyle>
          <a:p>
            <a:pPr>
              <a:defRPr/>
            </a:pPr>
            <a:endParaRPr lang="en-US" dirty="0">
              <a:ea typeface="Arial" pitchFamily="-110" charset="0"/>
              <a:cs typeface="Arial" pitchFamily="-110" charset="0"/>
              <a:sym typeface="Arial" pitchFamily="-110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08" charset="0"/>
                <a:ea typeface="Arial" pitchFamily="-110" charset="0"/>
                <a:cs typeface="Arial" pitchFamily="-110" charset="0"/>
                <a:sym typeface="Arial" pitchFamily="-110" charset="0"/>
              </a:defRPr>
            </a:lvl1pPr>
          </a:lstStyle>
          <a:p>
            <a:pPr>
              <a:defRPr/>
            </a:pPr>
            <a:fld id="{47371A17-AA9A-E04C-8FEE-FBDF28FC16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10" r:id="rId1"/>
    <p:sldLayoutId id="2147487011" r:id="rId2"/>
    <p:sldLayoutId id="2147487012" r:id="rId3"/>
    <p:sldLayoutId id="2147487013" r:id="rId4"/>
    <p:sldLayoutId id="2147487014" r:id="rId5"/>
    <p:sldLayoutId id="2147487015" r:id="rId6"/>
    <p:sldLayoutId id="2147487016" r:id="rId7"/>
    <p:sldLayoutId id="2147487017" r:id="rId8"/>
    <p:sldLayoutId id="2147487018" r:id="rId9"/>
    <p:sldLayoutId id="2147487019" r:id="rId10"/>
    <p:sldLayoutId id="2147487020" r:id="rId11"/>
    <p:sldLayoutId id="2147487021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457035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071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11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146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778" indent="-34277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684" indent="-28564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2589" indent="-228517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108" charset="-128"/>
        </a:defRPr>
      </a:lvl3pPr>
      <a:lvl4pPr marL="1599626" indent="-228517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6665" indent="-228517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3701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0736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7774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4807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722313"/>
            <a:ext cx="8637588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941513"/>
            <a:ext cx="82089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6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8" tIns="45694" rIns="91388" bIns="45694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+mn-lt"/>
                <a:ea typeface="Arial" pitchFamily="-110" charset="0"/>
                <a:cs typeface="Arial" pitchFamily="-110" charset="0"/>
                <a:sym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6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8" tIns="45694" rIns="91388" bIns="456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  <a:ea typeface="Arial" pitchFamily="-110" charset="0"/>
                <a:cs typeface="Arial" pitchFamily="-110" charset="0"/>
                <a:sym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6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8" tIns="45694" rIns="91388" bIns="45694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  <a:ea typeface="Arial" pitchFamily="-110" charset="0"/>
                <a:cs typeface="Arial" pitchFamily="-110" charset="0"/>
                <a:sym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022" r:id="rId1"/>
    <p:sldLayoutId id="2147486849" r:id="rId2"/>
    <p:sldLayoutId id="2147486850" r:id="rId3"/>
    <p:sldLayoutId id="2147486851" r:id="rId4"/>
    <p:sldLayoutId id="2147486852" r:id="rId5"/>
    <p:sldLayoutId id="2147486853" r:id="rId6"/>
    <p:sldLayoutId id="2147486854" r:id="rId7"/>
    <p:sldLayoutId id="2147486855" r:id="rId8"/>
    <p:sldLayoutId id="2147486856" r:id="rId9"/>
    <p:sldLayoutId id="2147486857" r:id="rId10"/>
    <p:sldLayoutId id="2147486858" r:id="rId11"/>
    <p:sldLayoutId id="2147486859" r:id="rId12"/>
    <p:sldLayoutId id="21474868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  <a:ea typeface="ＭＳ Ｐゴシック" pitchFamily="-110" charset="-128"/>
          <a:cs typeface="ＭＳ Ｐゴシック" pitchFamily="-110" charset="-128"/>
        </a:defRPr>
      </a:lvl5pPr>
      <a:lvl6pPr marL="45694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</a:defRPr>
      </a:lvl6pPr>
      <a:lvl7pPr marL="913883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</a:defRPr>
      </a:lvl7pPr>
      <a:lvl8pPr marL="137083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</a:defRPr>
      </a:lvl8pPr>
      <a:lvl9pPr marL="1827772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</a:defRPr>
      </a:lvl9pPr>
    </p:titleStyle>
    <p:bodyStyle>
      <a:lvl1pPr marL="341191" indent="-341191" algn="l" rtl="0" eaLnBrk="0" fontAlgn="base" hangingPunct="0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itchFamily="27" charset="2"/>
        <a:buChar char="n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1097" indent="-28406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7" charset="2"/>
        <a:buChar char="n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1007" indent="-22693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itchFamily="27" charset="2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598040" indent="-22693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7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5078" indent="-22693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7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3187" indent="-22847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06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0128" indent="-22847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06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7073" indent="-22847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06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4012" indent="-22847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06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0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3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0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72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13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59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96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3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722313"/>
            <a:ext cx="8637588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941513"/>
            <a:ext cx="82089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6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8" tIns="45694" rIns="91388" bIns="45694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+mn-lt"/>
                <a:ea typeface="Arial" pitchFamily="-111" charset="0"/>
                <a:cs typeface="Arial" pitchFamily="-111" charset="0"/>
                <a:sym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6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8" tIns="45694" rIns="91388" bIns="456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  <a:ea typeface="Arial" pitchFamily="-111" charset="0"/>
                <a:cs typeface="Arial" pitchFamily="-111" charset="0"/>
                <a:sym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6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8" tIns="45694" rIns="91388" bIns="45694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  <a:ea typeface="Arial" pitchFamily="-111" charset="0"/>
                <a:cs typeface="Arial" pitchFamily="-111" charset="0"/>
                <a:sym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036" r:id="rId1"/>
    <p:sldLayoutId id="2147486886" r:id="rId2"/>
    <p:sldLayoutId id="2147486887" r:id="rId3"/>
    <p:sldLayoutId id="2147486888" r:id="rId4"/>
    <p:sldLayoutId id="2147486889" r:id="rId5"/>
    <p:sldLayoutId id="2147486890" r:id="rId6"/>
    <p:sldLayoutId id="2147486891" r:id="rId7"/>
    <p:sldLayoutId id="2147486892" r:id="rId8"/>
    <p:sldLayoutId id="2147486893" r:id="rId9"/>
    <p:sldLayoutId id="2147486894" r:id="rId10"/>
    <p:sldLayoutId id="2147486895" r:id="rId11"/>
    <p:sldLayoutId id="2147486896" r:id="rId12"/>
    <p:sldLayoutId id="214748689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ＭＳ Ｐゴシック" pitchFamily="27" charset="-128"/>
          <a:cs typeface="ＭＳ Ｐゴシック" pitchFamily="2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  <a:ea typeface="ＭＳ Ｐゴシック" pitchFamily="27" charset="-128"/>
          <a:cs typeface="ＭＳ Ｐゴシック" pitchFamily="2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  <a:ea typeface="ＭＳ Ｐゴシック" pitchFamily="27" charset="-128"/>
          <a:cs typeface="ＭＳ Ｐゴシック" pitchFamily="2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  <a:ea typeface="ＭＳ Ｐゴシック" pitchFamily="27" charset="-128"/>
          <a:cs typeface="ＭＳ Ｐゴシック" pitchFamily="2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  <a:ea typeface="ＭＳ Ｐゴシック" pitchFamily="27" charset="-128"/>
          <a:cs typeface="ＭＳ Ｐゴシック" pitchFamily="27" charset="-128"/>
        </a:defRPr>
      </a:lvl5pPr>
      <a:lvl6pPr marL="45694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</a:defRPr>
      </a:lvl6pPr>
      <a:lvl7pPr marL="913883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</a:defRPr>
      </a:lvl7pPr>
      <a:lvl8pPr marL="137083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</a:defRPr>
      </a:lvl8pPr>
      <a:lvl9pPr marL="1827772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</a:defRPr>
      </a:lvl9pPr>
    </p:titleStyle>
    <p:bodyStyle>
      <a:lvl1pPr marL="341191" indent="-341191" algn="l" rtl="0" eaLnBrk="0" fontAlgn="base" hangingPunct="0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itchFamily="27" charset="2"/>
        <a:buChar char="n"/>
        <a:defRPr sz="3200">
          <a:solidFill>
            <a:schemeClr val="tx1"/>
          </a:solidFill>
          <a:latin typeface="+mn-lt"/>
          <a:ea typeface="ＭＳ Ｐゴシック" pitchFamily="27" charset="-128"/>
          <a:cs typeface="ＭＳ Ｐゴシック" pitchFamily="27" charset="-128"/>
        </a:defRPr>
      </a:lvl1pPr>
      <a:lvl2pPr marL="741097" indent="-28406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7" charset="2"/>
        <a:buChar char="n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1007" indent="-22693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itchFamily="27" charset="2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598040" indent="-22693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7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5078" indent="-22693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7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3187" indent="-22847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06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0128" indent="-22847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06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7073" indent="-22847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06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4012" indent="-22847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06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0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3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0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72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13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59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96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3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710306"/>
            <a:ext cx="8637588" cy="77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941513"/>
            <a:ext cx="82089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6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+mn-lt"/>
                <a:ea typeface="Arial" pitchFamily="-111" charset="0"/>
                <a:cs typeface="Arial" pitchFamily="-111" charset="0"/>
                <a:sym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6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  <a:ea typeface="Arial" pitchFamily="-111" charset="0"/>
                <a:cs typeface="Arial" pitchFamily="-111" charset="0"/>
                <a:sym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6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  <a:ea typeface="Arial" pitchFamily="-111" charset="0"/>
                <a:cs typeface="Arial" pitchFamily="-111" charset="0"/>
                <a:sym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072" r:id="rId1"/>
    <p:sldLayoutId id="2147486945" r:id="rId2"/>
    <p:sldLayoutId id="2147486946" r:id="rId3"/>
    <p:sldLayoutId id="2147486947" r:id="rId4"/>
    <p:sldLayoutId id="2147486948" r:id="rId5"/>
    <p:sldLayoutId id="2147486949" r:id="rId6"/>
    <p:sldLayoutId id="2147486950" r:id="rId7"/>
    <p:sldLayoutId id="2147486951" r:id="rId8"/>
    <p:sldLayoutId id="2147486952" r:id="rId9"/>
    <p:sldLayoutId id="2147486953" r:id="rId10"/>
    <p:sldLayoutId id="2147486954" r:id="rId11"/>
    <p:sldLayoutId id="2147486955" r:id="rId12"/>
    <p:sldLayoutId id="214748695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ＭＳ Ｐゴシック" pitchFamily="27" charset="-128"/>
          <a:cs typeface="ＭＳ Ｐゴシック" pitchFamily="2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11" charset="0"/>
          <a:ea typeface="ＭＳ Ｐゴシック" pitchFamily="27" charset="-128"/>
          <a:cs typeface="ＭＳ Ｐゴシック" pitchFamily="2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11" charset="0"/>
          <a:ea typeface="ＭＳ Ｐゴシック" pitchFamily="27" charset="-128"/>
          <a:cs typeface="ＭＳ Ｐゴシック" pitchFamily="2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11" charset="0"/>
          <a:ea typeface="ＭＳ Ｐゴシック" pitchFamily="27" charset="-128"/>
          <a:cs typeface="ＭＳ Ｐゴシック" pitchFamily="2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11" charset="0"/>
          <a:ea typeface="ＭＳ Ｐゴシック" pitchFamily="27" charset="-128"/>
          <a:cs typeface="ＭＳ Ｐゴシック" pitchFamily="27" charset="-128"/>
        </a:defRPr>
      </a:lvl5pPr>
      <a:lvl6pPr marL="457035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11" charset="0"/>
        </a:defRPr>
      </a:lvl6pPr>
      <a:lvl7pPr marL="914071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11" charset="0"/>
        </a:defRPr>
      </a:lvl7pPr>
      <a:lvl8pPr marL="137111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11" charset="0"/>
        </a:defRPr>
      </a:lvl8pPr>
      <a:lvl9pPr marL="1828146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11" charset="0"/>
        </a:defRPr>
      </a:lvl9pPr>
    </p:titleStyle>
    <p:bodyStyle>
      <a:lvl1pPr marL="342778" indent="-342778" algn="l" rtl="0" eaLnBrk="0" fontAlgn="base" hangingPunct="0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itchFamily="27" charset="2"/>
        <a:buChar char="n"/>
        <a:defRPr sz="3200">
          <a:solidFill>
            <a:schemeClr val="tx1"/>
          </a:solidFill>
          <a:latin typeface="+mn-lt"/>
          <a:ea typeface="ＭＳ Ｐゴシック" pitchFamily="27" charset="-128"/>
          <a:cs typeface="ＭＳ Ｐゴシック" pitchFamily="27" charset="-128"/>
        </a:defRPr>
      </a:lvl1pPr>
      <a:lvl2pPr marL="742684" indent="-28564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7" charset="2"/>
        <a:buChar char="n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2589" indent="-228517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itchFamily="27" charset="2"/>
        <a:buChar char="n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599626" indent="-228517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7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6665" indent="-228517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7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3701" indent="-228517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0736" indent="-228517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7774" indent="-228517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4807" indent="-228517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76200"/>
            <a:ext cx="586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9" tIns="45640" rIns="91279" bIns="456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9" tIns="45640" rIns="91279" bIns="456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46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9" tIns="45640" rIns="91279" bIns="4564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0" charset="0"/>
                <a:ea typeface="Arial" pitchFamily="30" charset="0"/>
                <a:cs typeface="Arial" pitchFamily="30" charset="0"/>
                <a:sym typeface="Arial" pitchFamily="30" charset="0"/>
              </a:defRPr>
            </a:lvl1pPr>
          </a:lstStyle>
          <a:p>
            <a:pPr>
              <a:defRPr/>
            </a:pPr>
            <a:fld id="{5112C34D-62C9-E642-8635-7A1DA3704583}" type="datetime1">
              <a:rPr lang="en-US"/>
              <a:pPr>
                <a:defRPr/>
              </a:pPr>
              <a:t>11/15/12</a:t>
            </a:fld>
            <a:endParaRPr lang="en-US"/>
          </a:p>
        </p:txBody>
      </p:sp>
      <p:sp>
        <p:nvSpPr>
          <p:cNvPr id="846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1" y="5638800"/>
            <a:ext cx="807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9" tIns="45640" rIns="91279" bIns="4564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0" charset="0"/>
                <a:ea typeface="Arial" pitchFamily="30" charset="0"/>
                <a:cs typeface="Arial" pitchFamily="30" charset="0"/>
                <a:sym typeface="Arial" pitchFamily="3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6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1" y="6305551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9" tIns="45640" rIns="91279" bIns="4564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0" charset="0"/>
                <a:ea typeface="Arial" pitchFamily="30" charset="0"/>
                <a:cs typeface="Arial" pitchFamily="30" charset="0"/>
                <a:sym typeface="Arial" pitchFamily="30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27E618D-6F87-F34F-B4CD-D724DA06C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46855" name="Line 7"/>
          <p:cNvSpPr>
            <a:spLocks noChangeShapeType="1"/>
          </p:cNvSpPr>
          <p:nvPr/>
        </p:nvSpPr>
        <p:spPr bwMode="auto">
          <a:xfrm>
            <a:off x="533401" y="1295400"/>
            <a:ext cx="807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91388" tIns="45694" rIns="91388" bIns="45694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30" charset="0"/>
              <a:ea typeface="Arial" pitchFamily="30" charset="0"/>
              <a:cs typeface="Arial" pitchFamily="30" charset="0"/>
              <a:sym typeface="Arial" pitchFamily="30" charset="0"/>
            </a:endParaRPr>
          </a:p>
        </p:txBody>
      </p:sp>
      <p:sp>
        <p:nvSpPr>
          <p:cNvPr id="846856" name="Line 8"/>
          <p:cNvSpPr>
            <a:spLocks noChangeShapeType="1"/>
          </p:cNvSpPr>
          <p:nvPr/>
        </p:nvSpPr>
        <p:spPr bwMode="auto">
          <a:xfrm>
            <a:off x="533401" y="1371600"/>
            <a:ext cx="807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91388" tIns="45694" rIns="91388" bIns="45694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30" charset="0"/>
              <a:ea typeface="Arial" pitchFamily="30" charset="0"/>
              <a:cs typeface="Arial" pitchFamily="30" charset="0"/>
              <a:sym typeface="Arial" pitchFamily="30" charset="0"/>
            </a:endParaRPr>
          </a:p>
        </p:txBody>
      </p:sp>
      <p:sp>
        <p:nvSpPr>
          <p:cNvPr id="846857" name="Line 9"/>
          <p:cNvSpPr>
            <a:spLocks noChangeShapeType="1"/>
          </p:cNvSpPr>
          <p:nvPr/>
        </p:nvSpPr>
        <p:spPr bwMode="auto">
          <a:xfrm>
            <a:off x="533401" y="1219200"/>
            <a:ext cx="807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91388" tIns="45694" rIns="91388" bIns="45694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30" charset="0"/>
              <a:ea typeface="Arial" pitchFamily="30" charset="0"/>
              <a:cs typeface="Arial" pitchFamily="30" charset="0"/>
              <a:sym typeface="Arial" pitchFamily="30" charset="0"/>
            </a:endParaRPr>
          </a:p>
        </p:txBody>
      </p:sp>
      <p:pic>
        <p:nvPicPr>
          <p:cNvPr id="26634" name="Picture 10" descr="DES-Logo-cropped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200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6859" name="Text Box 11"/>
          <p:cNvSpPr txBox="1">
            <a:spLocks noChangeArrowheads="1"/>
          </p:cNvSpPr>
          <p:nvPr/>
        </p:nvSpPr>
        <p:spPr bwMode="auto">
          <a:xfrm>
            <a:off x="2879725" y="6500820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8" tIns="45694" rIns="91388" bIns="45694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200" dirty="0">
              <a:solidFill>
                <a:schemeClr val="tx1"/>
              </a:solidFill>
              <a:latin typeface="Arial" pitchFamily="30" charset="0"/>
              <a:ea typeface="Arial" pitchFamily="30" charset="0"/>
              <a:cs typeface="Arial" pitchFamily="30" charset="0"/>
              <a:sym typeface="Arial" pitchFamily="3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00" r:id="rId1"/>
    <p:sldLayoutId id="2147487101" r:id="rId2"/>
    <p:sldLayoutId id="2147487102" r:id="rId3"/>
    <p:sldLayoutId id="2147487103" r:id="rId4"/>
    <p:sldLayoutId id="2147487104" r:id="rId5"/>
    <p:sldLayoutId id="2147487105" r:id="rId6"/>
    <p:sldLayoutId id="2147487106" r:id="rId7"/>
    <p:sldLayoutId id="2147487107" r:id="rId8"/>
    <p:sldLayoutId id="2147487108" r:id="rId9"/>
    <p:sldLayoutId id="2147487109" r:id="rId10"/>
    <p:sldLayoutId id="2147487110" r:id="rId11"/>
    <p:sldLayoutId id="214748711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0" charset="0"/>
          <a:ea typeface="ＭＳ Ｐゴシック" pitchFamily="-110" charset="-128"/>
          <a:cs typeface="ＭＳ Ｐゴシック" pitchFamily="-110" charset="-128"/>
        </a:defRPr>
      </a:lvl5pPr>
      <a:lvl6pPr marL="45694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0" charset="0"/>
        </a:defRPr>
      </a:lvl6pPr>
      <a:lvl7pPr marL="913881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0" charset="0"/>
        </a:defRPr>
      </a:lvl7pPr>
      <a:lvl8pPr marL="1370826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0" charset="0"/>
        </a:defRPr>
      </a:lvl8pPr>
      <a:lvl9pPr marL="1827766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0" charset="0"/>
        </a:defRPr>
      </a:lvl9pPr>
    </p:titleStyle>
    <p:bodyStyle>
      <a:lvl1pPr marL="341191" indent="-341191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1097" indent="-28406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0" charset="-128"/>
        </a:defRPr>
      </a:lvl2pPr>
      <a:lvl3pPr marL="1141007" indent="-22693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30" charset="-128"/>
        </a:defRPr>
      </a:lvl3pPr>
      <a:lvl4pPr marL="1598040" indent="-22693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30" charset="-128"/>
        </a:defRPr>
      </a:lvl4pPr>
      <a:lvl5pPr marL="2055078" indent="-22693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30" charset="-128"/>
        </a:defRPr>
      </a:lvl5pPr>
      <a:lvl6pPr marL="2513181" indent="-22847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30" charset="-128"/>
        </a:defRPr>
      </a:lvl6pPr>
      <a:lvl7pPr marL="2970120" indent="-22847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30" charset="-128"/>
        </a:defRPr>
      </a:lvl7pPr>
      <a:lvl8pPr marL="3427063" indent="-22847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30" charset="-128"/>
        </a:defRPr>
      </a:lvl8pPr>
      <a:lvl9pPr marL="3884001" indent="-22847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30" charset="-128"/>
        </a:defRPr>
      </a:lvl9pPr>
    </p:bodyStyle>
    <p:otherStyle>
      <a:defPPr>
        <a:defRPr lang="en-US"/>
      </a:defPPr>
      <a:lvl1pPr marL="0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0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1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26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66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07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48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90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32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76200"/>
            <a:ext cx="586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8" tIns="45649" rIns="91298" bIns="456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1" y="6381750"/>
            <a:ext cx="807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10" charset="0"/>
              </a:defRPr>
            </a:lvl1pPr>
          </a:lstStyle>
          <a:p>
            <a:pPr>
              <a:defRPr/>
            </a:pPr>
            <a:fld id="{38857780-2546-FE4E-A16C-CB1E0A530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533401" y="1295400"/>
            <a:ext cx="807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91407" tIns="45704" rIns="91407" bIns="45704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533401" y="1371600"/>
            <a:ext cx="807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91407" tIns="45704" rIns="91407" bIns="45704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533401" y="1219200"/>
            <a:ext cx="807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91407" tIns="45704" rIns="91407" bIns="45704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14346" name="Picture 12" descr="DES-Logo-cropped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200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169" r:id="rId1"/>
    <p:sldLayoutId id="2147487170" r:id="rId2"/>
    <p:sldLayoutId id="2147487171" r:id="rId3"/>
    <p:sldLayoutId id="2147487172" r:id="rId4"/>
    <p:sldLayoutId id="2147487173" r:id="rId5"/>
    <p:sldLayoutId id="2147487174" r:id="rId6"/>
    <p:sldLayoutId id="2147487175" r:id="rId7"/>
    <p:sldLayoutId id="2147487176" r:id="rId8"/>
    <p:sldLayoutId id="2147487177" r:id="rId9"/>
    <p:sldLayoutId id="2147487178" r:id="rId10"/>
    <p:sldLayoutId id="2147487179" r:id="rId11"/>
    <p:sldLayoutId id="214748718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457035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071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11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146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778" indent="-34277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684" indent="-28564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2589" indent="-228517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110" charset="-128"/>
        </a:defRPr>
      </a:lvl3pPr>
      <a:lvl4pPr marL="1599626" indent="-228517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6665" indent="-228517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3701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0736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7774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4807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76200"/>
            <a:ext cx="586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8" tIns="45649" rIns="91298" bIns="456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1" y="6381750"/>
            <a:ext cx="807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dirty="0" err="1"/>
              <a:t>Huan</a:t>
            </a:r>
            <a:r>
              <a:rPr lang="en-US" dirty="0"/>
              <a:t> Lin, DOE/NSF Review of DES, </a:t>
            </a:r>
            <a:r>
              <a:rPr lang="en-US" dirty="0" err="1"/>
              <a:t>Fermilab</a:t>
            </a:r>
            <a:r>
              <a:rPr lang="en-US" dirty="0"/>
              <a:t>, Jun 22, 2010</a:t>
            </a:r>
            <a:r>
              <a:rPr lang="en-US" sz="1400" dirty="0"/>
              <a:t>                                  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1589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455028-CCE4-594B-9BE0-68F56E02DC7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533401" y="1295400"/>
            <a:ext cx="807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91407" tIns="45704" rIns="91407" bIns="45704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533401" y="1371600"/>
            <a:ext cx="807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91407" tIns="45704" rIns="91407" bIns="45704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533401" y="1219200"/>
            <a:ext cx="807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91407" tIns="45704" rIns="91407" bIns="45704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DES-Logo-cropped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200150" cy="1524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207" r:id="rId1"/>
    <p:sldLayoutId id="2147487208" r:id="rId2"/>
    <p:sldLayoutId id="2147487209" r:id="rId3"/>
    <p:sldLayoutId id="2147487210" r:id="rId4"/>
    <p:sldLayoutId id="2147487211" r:id="rId5"/>
    <p:sldLayoutId id="2147487212" r:id="rId6"/>
    <p:sldLayoutId id="2147487213" r:id="rId7"/>
    <p:sldLayoutId id="2147487214" r:id="rId8"/>
    <p:sldLayoutId id="2147487215" r:id="rId9"/>
    <p:sldLayoutId id="2147487216" r:id="rId10"/>
    <p:sldLayoutId id="2147487217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27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27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27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27" charset="0"/>
        </a:defRPr>
      </a:lvl5pPr>
      <a:lvl6pPr marL="457035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27" charset="0"/>
        </a:defRPr>
      </a:lvl6pPr>
      <a:lvl7pPr marL="914071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27" charset="0"/>
        </a:defRPr>
      </a:lvl7pPr>
      <a:lvl8pPr marL="137111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27" charset="0"/>
        </a:defRPr>
      </a:lvl8pPr>
      <a:lvl9pPr marL="1828146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27" charset="0"/>
        </a:defRPr>
      </a:lvl9pPr>
    </p:titleStyle>
    <p:bodyStyle>
      <a:lvl1pPr marL="342778" indent="-342778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684" indent="-285647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27" charset="-128"/>
        </a:defRPr>
      </a:lvl2pPr>
      <a:lvl3pPr marL="1142589" indent="-228517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27" charset="-128"/>
        </a:defRPr>
      </a:lvl3pPr>
      <a:lvl4pPr marL="1599626" indent="-228517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27" charset="-128"/>
        </a:defRPr>
      </a:lvl4pPr>
      <a:lvl5pPr marL="2056665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27" charset="-128"/>
        </a:defRPr>
      </a:lvl5pPr>
      <a:lvl6pPr marL="2513701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27" charset="-128"/>
        </a:defRPr>
      </a:lvl6pPr>
      <a:lvl7pPr marL="2970736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27" charset="-128"/>
        </a:defRPr>
      </a:lvl7pPr>
      <a:lvl8pPr marL="3427774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27" charset="-128"/>
        </a:defRPr>
      </a:lvl8pPr>
      <a:lvl9pPr marL="3884807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27" charset="-128"/>
        </a:defRPr>
      </a:lvl9pPr>
    </p:bodyStyle>
    <p:otherStyle>
      <a:defPPr>
        <a:defRPr lang="en-US"/>
      </a:defPPr>
      <a:lvl1pPr marL="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3F3B3D"/>
            </a:gs>
            <a:gs pos="100000">
              <a:srgbClr val="38343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8" tIns="45690" rIns="91378" bIns="456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+mn-lt"/>
                <a:ea typeface="Arial" pitchFamily="-110" charset="0"/>
                <a:cs typeface="Arial" pitchFamily="-110" charset="0"/>
                <a:sym typeface="Arial" pitchFamily="-110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2B4340F6-FE95-7643-9C09-68EA725AD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2959" name="Rectangle 15"/>
          <p:cNvSpPr>
            <a:spLocks/>
          </p:cNvSpPr>
          <p:nvPr userDrawn="1"/>
        </p:nvSpPr>
        <p:spPr bwMode="auto">
          <a:xfrm>
            <a:off x="3513138" y="6553207"/>
            <a:ext cx="18415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378" tIns="45690" rIns="91378" bIns="4569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400" dirty="0">
              <a:solidFill>
                <a:srgbClr val="09E60A"/>
              </a:solidFill>
              <a:latin typeface="Times New Roman" pitchFamily="-106" charset="0"/>
              <a:ea typeface="Arial" pitchFamily="-110" charset="0"/>
              <a:cs typeface="Arial" pitchFamily="-110" charset="0"/>
              <a:sym typeface="Arial" pitchFamily="-11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47" r:id="rId1"/>
    <p:sldLayoutId id="2147487248" r:id="rId2"/>
    <p:sldLayoutId id="2147487249" r:id="rId3"/>
    <p:sldLayoutId id="2147487250" r:id="rId4"/>
    <p:sldLayoutId id="2147487251" r:id="rId5"/>
    <p:sldLayoutId id="2147487252" r:id="rId6"/>
    <p:sldLayoutId id="2147487253" r:id="rId7"/>
    <p:sldLayoutId id="2147487254" r:id="rId8"/>
    <p:sldLayoutId id="2147487255" r:id="rId9"/>
    <p:sldLayoutId id="2147487256" r:id="rId10"/>
    <p:sldLayoutId id="214748725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  <a:ea typeface="ＭＳ Ｐゴシック" pitchFamily="-111" charset="-128"/>
          <a:cs typeface="ＭＳ Ｐゴシック" pitchFamily="-111" charset="-128"/>
        </a:defRPr>
      </a:lvl5pPr>
      <a:lvl6pPr marL="456893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</a:defRPr>
      </a:lvl6pPr>
      <a:lvl7pPr marL="91379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</a:defRPr>
      </a:lvl7pPr>
      <a:lvl8pPr marL="1370688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</a:defRPr>
      </a:lvl8pPr>
      <a:lvl9pPr marL="1827581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</a:defRPr>
      </a:lvl9pPr>
    </p:titleStyle>
    <p:bodyStyle>
      <a:lvl1pPr marL="341191" indent="-3411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1097" indent="-28406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pitchFamily="-106" charset="-128"/>
        </a:defRPr>
      </a:lvl2pPr>
      <a:lvl3pPr marL="1141007" indent="-22693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-106" charset="-128"/>
        </a:defRPr>
      </a:lvl3pPr>
      <a:lvl4pPr marL="1598040" indent="-22693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-106" charset="-128"/>
        </a:defRPr>
      </a:lvl4pPr>
      <a:lvl5pPr marL="2055078" indent="-22693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6" charset="-128"/>
        </a:defRPr>
      </a:lvl5pPr>
      <a:lvl6pPr marL="2512924" indent="-2284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6" charset="-128"/>
        </a:defRPr>
      </a:lvl6pPr>
      <a:lvl7pPr marL="2969820" indent="-2284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6" charset="-128"/>
        </a:defRPr>
      </a:lvl7pPr>
      <a:lvl8pPr marL="3426717" indent="-2284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6" charset="-128"/>
        </a:defRPr>
      </a:lvl8pPr>
      <a:lvl9pPr marL="3883608" indent="-2284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3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90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8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81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76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75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65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64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304800"/>
            <a:ext cx="7086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r>
              <a:rPr lang="en-US"/>
              <a:t>WBS 1.2  Sept. 9, 2008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r>
              <a:rPr lang="en-US"/>
              <a:t>Tom Diehl</a:t>
            </a:r>
          </a:p>
        </p:txBody>
      </p:sp>
      <p:pic>
        <p:nvPicPr>
          <p:cNvPr id="1030" name="Picture 7" descr="DES-Logo-cropped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200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 userDrawn="1"/>
        </p:nvGrpSpPr>
        <p:grpSpPr bwMode="auto">
          <a:xfrm>
            <a:off x="1371600" y="1219200"/>
            <a:ext cx="7239000" cy="152400"/>
            <a:chOff x="768" y="768"/>
            <a:chExt cx="4656" cy="96"/>
          </a:xfrm>
        </p:grpSpPr>
        <p:sp>
          <p:nvSpPr>
            <p:cNvPr id="1032" name="Line 8"/>
            <p:cNvSpPr>
              <a:spLocks noChangeShapeType="1"/>
            </p:cNvSpPr>
            <p:nvPr userDrawn="1"/>
          </p:nvSpPr>
          <p:spPr bwMode="auto">
            <a:xfrm>
              <a:off x="768" y="816"/>
              <a:ext cx="46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" pitchFamily="18" charset="0"/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 userDrawn="1"/>
          </p:nvSpPr>
          <p:spPr bwMode="auto">
            <a:xfrm>
              <a:off x="768" y="864"/>
              <a:ext cx="465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" pitchFamily="18" charset="0"/>
              </a:endParaRPr>
            </a:p>
          </p:txBody>
        </p:sp>
        <p:sp>
          <p:nvSpPr>
            <p:cNvPr id="1034" name="Line 10"/>
            <p:cNvSpPr>
              <a:spLocks noChangeShapeType="1"/>
            </p:cNvSpPr>
            <p:nvPr userDrawn="1"/>
          </p:nvSpPr>
          <p:spPr bwMode="auto">
            <a:xfrm>
              <a:off x="768" y="768"/>
              <a:ext cx="465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" pitchFamily="18" charset="0"/>
              </a:endParaRPr>
            </a:p>
          </p:txBody>
        </p:sp>
      </p:grp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7010400" y="64770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7" tIns="45704" rIns="91407" bIns="45704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fld id="{EC9EC1C3-77D1-8A40-BB24-E188BEE07831}" type="slidenum">
              <a:rPr lang="en-US" sz="1400">
                <a:latin typeface="Arial" charset="0"/>
              </a:rPr>
              <a:pPr algn="r" eaLnBrk="1" hangingPunct="1">
                <a:defRPr/>
              </a:pPr>
              <a:t>‹#›</a:t>
            </a:fld>
            <a:endParaRPr lang="en-US" sz="1400" dirty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59" r:id="rId1"/>
    <p:sldLayoutId id="2147487260" r:id="rId2"/>
    <p:sldLayoutId id="2147487261" r:id="rId3"/>
    <p:sldLayoutId id="2147487262" r:id="rId4"/>
    <p:sldLayoutId id="2147487263" r:id="rId5"/>
    <p:sldLayoutId id="2147487264" r:id="rId6"/>
    <p:sldLayoutId id="2147487265" r:id="rId7"/>
    <p:sldLayoutId id="2147487266" r:id="rId8"/>
    <p:sldLayoutId id="2147487267" r:id="rId9"/>
    <p:sldLayoutId id="2147487268" r:id="rId10"/>
    <p:sldLayoutId id="2147487269" r:id="rId11"/>
    <p:sldLayoutId id="2147487270" r:id="rId12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03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0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1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1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78" indent="-34277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684" indent="-28564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2589" indent="-22851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599626" indent="-22851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6665" indent="-22851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3701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736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774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807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3F3B3D"/>
            </a:gs>
            <a:gs pos="100000">
              <a:srgbClr val="38343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+mn-lt"/>
                <a:ea typeface="Arial" pitchFamily="30" charset="0"/>
                <a:cs typeface="Arial" pitchFamily="30" charset="0"/>
                <a:sym typeface="Arial" pitchFamily="30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2FE08142-D342-6242-84FD-BF387ABC5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2959" name="Rectangle 15"/>
          <p:cNvSpPr>
            <a:spLocks/>
          </p:cNvSpPr>
          <p:nvPr userDrawn="1"/>
        </p:nvSpPr>
        <p:spPr bwMode="auto">
          <a:xfrm>
            <a:off x="3513144" y="6553200"/>
            <a:ext cx="184623" cy="3087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388" tIns="45694" rIns="91388" bIns="45694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400" dirty="0">
              <a:solidFill>
                <a:srgbClr val="09E60A"/>
              </a:solidFill>
              <a:latin typeface="Times New Roman" pitchFamily="30" charset="0"/>
              <a:ea typeface="Arial" pitchFamily="30" charset="0"/>
              <a:cs typeface="Arial" pitchFamily="30" charset="0"/>
              <a:sym typeface="Arial" pitchFamily="3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18" r:id="rId1"/>
    <p:sldLayoutId id="2147487319" r:id="rId2"/>
    <p:sldLayoutId id="2147487243" r:id="rId3"/>
    <p:sldLayoutId id="2147486643" r:id="rId4"/>
    <p:sldLayoutId id="2147486644" r:id="rId5"/>
    <p:sldLayoutId id="2147486645" r:id="rId6"/>
    <p:sldLayoutId id="2147486646" r:id="rId7"/>
    <p:sldLayoutId id="2147486647" r:id="rId8"/>
    <p:sldLayoutId id="2147486648" r:id="rId9"/>
    <p:sldLayoutId id="2147486649" r:id="rId10"/>
    <p:sldLayoutId id="2147486650" r:id="rId11"/>
    <p:sldLayoutId id="2147486651" r:id="rId12"/>
    <p:sldLayoutId id="2147486652" r:id="rId13"/>
    <p:sldLayoutId id="2147486653" r:id="rId14"/>
    <p:sldLayoutId id="2147486654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3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3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3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30" charset="0"/>
          <a:ea typeface="ＭＳ Ｐゴシック" pitchFamily="-110" charset="-128"/>
          <a:cs typeface="ＭＳ Ｐゴシック" pitchFamily="-110" charset="-128"/>
        </a:defRPr>
      </a:lvl5pPr>
      <a:lvl6pPr marL="45694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30" charset="0"/>
        </a:defRPr>
      </a:lvl6pPr>
      <a:lvl7pPr marL="913881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30" charset="0"/>
        </a:defRPr>
      </a:lvl7pPr>
      <a:lvl8pPr marL="1370826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30" charset="0"/>
        </a:defRPr>
      </a:lvl8pPr>
      <a:lvl9pPr marL="1827766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30" charset="0"/>
        </a:defRPr>
      </a:lvl9pPr>
    </p:titleStyle>
    <p:bodyStyle>
      <a:lvl1pPr marL="341191" indent="-3411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1097" indent="-28406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pitchFamily="30" charset="-128"/>
        </a:defRPr>
      </a:lvl2pPr>
      <a:lvl3pPr marL="1141007" indent="-22693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30" charset="-128"/>
        </a:defRPr>
      </a:lvl3pPr>
      <a:lvl4pPr marL="1598040" indent="-22693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30" charset="-128"/>
        </a:defRPr>
      </a:lvl4pPr>
      <a:lvl5pPr marL="2055078" indent="-22693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30" charset="-128"/>
        </a:defRPr>
      </a:lvl5pPr>
      <a:lvl6pPr marL="2513181" indent="-2284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30" charset="-128"/>
        </a:defRPr>
      </a:lvl6pPr>
      <a:lvl7pPr marL="2970120" indent="-2284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30" charset="-128"/>
        </a:defRPr>
      </a:lvl7pPr>
      <a:lvl8pPr marL="3427063" indent="-2284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30" charset="-128"/>
        </a:defRPr>
      </a:lvl8pPr>
      <a:lvl9pPr marL="3884001" indent="-2284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30" charset="-128"/>
        </a:defRPr>
      </a:lvl9pPr>
    </p:bodyStyle>
    <p:otherStyle>
      <a:defPPr>
        <a:defRPr lang="en-US"/>
      </a:defPPr>
      <a:lvl1pPr marL="0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0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1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26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66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07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48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90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32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1" y="6245225"/>
            <a:ext cx="6553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Brenna Flaugher Preliminary Director’s Review June 7 and 8, 2004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2084AED-A1E1-3E42-8BA5-9255DBD4F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228600" y="762000"/>
            <a:ext cx="87630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lIns="91407" tIns="45704" rIns="91407" bIns="45704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72" r:id="rId1"/>
    <p:sldLayoutId id="2147487273" r:id="rId2"/>
    <p:sldLayoutId id="2147487274" r:id="rId3"/>
    <p:sldLayoutId id="2147487275" r:id="rId4"/>
    <p:sldLayoutId id="2147487276" r:id="rId5"/>
    <p:sldLayoutId id="2147487277" r:id="rId6"/>
    <p:sldLayoutId id="2147487278" r:id="rId7"/>
    <p:sldLayoutId id="2147487279" r:id="rId8"/>
    <p:sldLayoutId id="2147487280" r:id="rId9"/>
    <p:sldLayoutId id="2147487281" r:id="rId10"/>
    <p:sldLayoutId id="214748728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035" algn="ctr" rtl="0" fontAlgn="base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</a:defRPr>
      </a:lvl6pPr>
      <a:lvl7pPr marL="914071" algn="ctr" rtl="0" fontAlgn="base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</a:defRPr>
      </a:lvl7pPr>
      <a:lvl8pPr marL="1371110" algn="ctr" rtl="0" fontAlgn="base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</a:defRPr>
      </a:lvl8pPr>
      <a:lvl9pPr marL="1828146" algn="ctr" rtl="0" fontAlgn="base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</a:defRPr>
      </a:lvl9pPr>
    </p:titleStyle>
    <p:bodyStyle>
      <a:lvl1pPr marL="342778" indent="-34277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742684" indent="-28564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0000"/>
          </a:solidFill>
          <a:latin typeface="+mn-lt"/>
          <a:ea typeface="ＭＳ Ｐゴシック" charset="-128"/>
        </a:defRPr>
      </a:lvl2pPr>
      <a:lvl3pPr marL="1142589" indent="-22851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599626" indent="-22851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6665" indent="-22851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3701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736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774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807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7" tIns="45704" rIns="91407" bIns="4570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07" tIns="45704" rIns="91407" bIns="457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96176-5666-437C-8E18-5C3C5F6421DF}" type="datetimeFigureOut">
              <a:rPr lang="en-US" smtClean="0"/>
              <a:pPr/>
              <a:t>11/15/12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7"/>
            <a:ext cx="2895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D04A7-D0A1-45C3-B437-4CC9B5543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96" r:id="rId1"/>
    <p:sldLayoutId id="2147487297" r:id="rId2"/>
    <p:sldLayoutId id="2147487298" r:id="rId3"/>
    <p:sldLayoutId id="2147487299" r:id="rId4"/>
    <p:sldLayoutId id="2147487300" r:id="rId5"/>
    <p:sldLayoutId id="2147487301" r:id="rId6"/>
    <p:sldLayoutId id="2147487302" r:id="rId7"/>
    <p:sldLayoutId id="2147487303" r:id="rId8"/>
    <p:sldLayoutId id="2147487304" r:id="rId9"/>
    <p:sldLayoutId id="2147487305" r:id="rId10"/>
    <p:sldLayoutId id="2147487306" r:id="rId11"/>
  </p:sldLayoutIdLst>
  <p:txStyles>
    <p:titleStyle>
      <a:lvl1pPr algn="ctr" defTabSz="91407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7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4" indent="-285647" algn="l" defTabSz="91407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9" indent="-228517" algn="l" defTabSz="91407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26" indent="-228517" algn="l" defTabSz="91407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65" indent="-228517" algn="l" defTabSz="91407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01" indent="-228517" algn="l" defTabSz="9140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36" indent="-228517" algn="l" defTabSz="9140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74" indent="-228517" algn="l" defTabSz="9140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07" indent="-228517" algn="l" defTabSz="9140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7" tIns="45704" rIns="91407" bIns="4570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07" tIns="45704" rIns="91407" bIns="457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89CC6-6B57-4F12-A995-B34E2F1E8444}" type="datetimeFigureOut">
              <a:rPr lang="en-US" smtClean="0"/>
              <a:pPr/>
              <a:t>11/15/12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7"/>
            <a:ext cx="2895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D96EB-5A0D-4D2C-8084-11D15808B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669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308" r:id="rId1"/>
    <p:sldLayoutId id="2147487309" r:id="rId2"/>
    <p:sldLayoutId id="2147487310" r:id="rId3"/>
    <p:sldLayoutId id="2147487311" r:id="rId4"/>
    <p:sldLayoutId id="2147487312" r:id="rId5"/>
    <p:sldLayoutId id="2147487313" r:id="rId6"/>
    <p:sldLayoutId id="2147487314" r:id="rId7"/>
    <p:sldLayoutId id="2147487315" r:id="rId8"/>
    <p:sldLayoutId id="2147487316" r:id="rId9"/>
    <p:sldLayoutId id="2147487317" r:id="rId10"/>
    <p:sldLayoutId id="2147487318" r:id="rId11"/>
  </p:sldLayoutIdLst>
  <p:txStyles>
    <p:titleStyle>
      <a:lvl1pPr algn="ctr" defTabSz="91407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7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4" indent="-285647" algn="l" defTabSz="91407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9" indent="-228517" algn="l" defTabSz="91407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26" indent="-228517" algn="l" defTabSz="91407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65" indent="-228517" algn="l" defTabSz="91407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01" indent="-228517" algn="l" defTabSz="9140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36" indent="-228517" algn="l" defTabSz="9140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74" indent="-228517" algn="l" defTabSz="9140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07" indent="-228517" algn="l" defTabSz="9140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76200"/>
            <a:ext cx="586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8" tIns="45649" rIns="91298" bIns="456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1" y="6381750"/>
            <a:ext cx="807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Josh Frieman:  Madrid Collaboration Meeting, May 2010</a:t>
            </a:r>
          </a:p>
        </p:txBody>
      </p:sp>
      <p:sp>
        <p:nvSpPr>
          <p:cNvPr id="11" name="Rectangle 6"/>
          <p:cNvSpPr txBox="1">
            <a:spLocks noChangeArrowheads="1"/>
          </p:cNvSpPr>
          <p:nvPr userDrawn="1"/>
        </p:nvSpPr>
        <p:spPr bwMode="auto">
          <a:xfrm>
            <a:off x="6705601" y="63976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8" tIns="45649" rIns="91298" bIns="45649">
            <a:prstTxWarp prst="textNoShape">
              <a:avLst/>
            </a:prstTxWarp>
          </a:bodyPr>
          <a:lstStyle>
            <a:lvl1pPr algn="r">
              <a:defRPr sz="1400">
                <a:latin typeface="Arial" pitchFamily="-10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 txBox="1">
            <a:spLocks noChangeArrowheads="1"/>
          </p:cNvSpPr>
          <p:nvPr userDrawn="1"/>
        </p:nvSpPr>
        <p:spPr bwMode="auto">
          <a:xfrm>
            <a:off x="6858000" y="65500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8" tIns="45649" rIns="91298" bIns="45649">
            <a:prstTxWarp prst="textNoShape">
              <a:avLst/>
            </a:prstTxWarp>
          </a:bodyPr>
          <a:lstStyle>
            <a:lvl1pPr algn="r">
              <a:defRPr sz="1400">
                <a:latin typeface="Arial" pitchFamily="-10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81750"/>
            <a:ext cx="45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Arial" pitchFamily="-108" charset="0"/>
              </a:defRPr>
            </a:lvl1pPr>
          </a:lstStyle>
          <a:p>
            <a:pPr>
              <a:defRPr/>
            </a:pPr>
            <a:fld id="{417083D3-4BD6-3748-B8C7-23D5BAD121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488668"/>
            <a:ext cx="4040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DD65DA7-1955-9245-8EB2-4945FAA2EBE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pitchFamily="27" charset="0"/>
                <a:cs typeface="Arial" pitchFamily="27" charset="0"/>
                <a:sym typeface="Arial" pitchFamily="27" charset="0"/>
              </a:rPr>
              <a:pPr/>
              <a:t>‹#›</a:t>
            </a:fld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19" r:id="rId1"/>
    <p:sldLayoutId id="2147487520" r:id="rId2"/>
    <p:sldLayoutId id="2147487521" r:id="rId3"/>
    <p:sldLayoutId id="2147487522" r:id="rId4"/>
    <p:sldLayoutId id="2147487523" r:id="rId5"/>
    <p:sldLayoutId id="2147487524" r:id="rId6"/>
    <p:sldLayoutId id="2147487525" r:id="rId7"/>
    <p:sldLayoutId id="2147487526" r:id="rId8"/>
    <p:sldLayoutId id="2147487527" r:id="rId9"/>
    <p:sldLayoutId id="2147487528" r:id="rId10"/>
    <p:sldLayoutId id="2147487529" r:id="rId11"/>
    <p:sldLayoutId id="214748753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457035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071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11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146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778" indent="-34277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684" indent="-28564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2589" indent="-228517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108" charset="-128"/>
        </a:defRPr>
      </a:lvl3pPr>
      <a:lvl4pPr marL="1599626" indent="-228517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6665" indent="-228517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3701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0736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7774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4807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6" y="178594"/>
            <a:ext cx="7358063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03" tIns="35703" rIns="35703" bIns="3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6" y="1946679"/>
            <a:ext cx="7358063" cy="40183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03" tIns="35703" rIns="35703" bIns="3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551" r:id="rId1"/>
    <p:sldLayoutId id="2147487552" r:id="rId2"/>
    <p:sldLayoutId id="2147487553" r:id="rId3"/>
    <p:sldLayoutId id="2147487554" r:id="rId4"/>
    <p:sldLayoutId id="2147487555" r:id="rId5"/>
    <p:sldLayoutId id="2147487556" r:id="rId6"/>
    <p:sldLayoutId id="2147487557" r:id="rId7"/>
    <p:sldLayoutId id="2147487558" r:id="rId8"/>
    <p:sldLayoutId id="2147487559" r:id="rId9"/>
    <p:sldLayoutId id="2147487560" r:id="rId10"/>
    <p:sldLayoutId id="214748756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5pPr>
      <a:lvl6pPr marL="321341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6pPr>
      <a:lvl7pPr marL="64268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7pPr>
      <a:lvl8pPr marL="96402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8pPr>
      <a:lvl9pPr marL="128536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9pPr>
    </p:titleStyle>
    <p:bodyStyle>
      <a:lvl1pPr marL="589128" indent="-401676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01544" indent="-401676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13960" indent="-401676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26376" indent="-401676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38792" indent="-401676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60133" indent="-401676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81476" indent="-401676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02817" indent="-401676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24160" indent="-401676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41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84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025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368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711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052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396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738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3F3B3D"/>
            </a:gs>
            <a:gs pos="100000">
              <a:srgbClr val="38343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52400" y="6248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+mn-lt"/>
                <a:ea typeface="Arial" pitchFamily="30" charset="0"/>
                <a:cs typeface="Arial" pitchFamily="30" charset="0"/>
                <a:sym typeface="Arial" pitchFamily="30" charset="0"/>
              </a:defRPr>
            </a:lvl1pPr>
          </a:lstStyle>
          <a:p>
            <a:pPr>
              <a:defRPr/>
            </a:pPr>
            <a:endParaRPr lang="en-US" dirty="0" smtClean="0"/>
          </a:p>
          <a:p>
            <a:pPr>
              <a:defRPr/>
            </a:pPr>
            <a:fld id="{2FE08142-D342-6242-84FD-BF387ABC54B5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2959" name="Rectangle 15"/>
          <p:cNvSpPr>
            <a:spLocks/>
          </p:cNvSpPr>
          <p:nvPr userDrawn="1"/>
        </p:nvSpPr>
        <p:spPr bwMode="auto">
          <a:xfrm>
            <a:off x="3513138" y="6553200"/>
            <a:ext cx="1841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400" dirty="0">
              <a:solidFill>
                <a:srgbClr val="09E60A"/>
              </a:solidFill>
              <a:latin typeface="Times New Roman" pitchFamily="30" charset="0"/>
              <a:ea typeface="Arial" pitchFamily="30" charset="0"/>
              <a:cs typeface="Arial" pitchFamily="30" charset="0"/>
              <a:sym typeface="Arial" pitchFamily="3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99" r:id="rId1"/>
    <p:sldLayoutId id="2147487600" r:id="rId2"/>
    <p:sldLayoutId id="2147487601" r:id="rId3"/>
    <p:sldLayoutId id="2147487602" r:id="rId4"/>
    <p:sldLayoutId id="2147487603" r:id="rId5"/>
    <p:sldLayoutId id="2147487604" r:id="rId6"/>
    <p:sldLayoutId id="2147487605" r:id="rId7"/>
    <p:sldLayoutId id="2147487606" r:id="rId8"/>
    <p:sldLayoutId id="2147487607" r:id="rId9"/>
    <p:sldLayoutId id="2147487608" r:id="rId10"/>
    <p:sldLayoutId id="2147487609" r:id="rId11"/>
    <p:sldLayoutId id="2147487610" r:id="rId12"/>
    <p:sldLayoutId id="2147487611" r:id="rId13"/>
    <p:sldLayoutId id="2147487612" r:id="rId14"/>
    <p:sldLayoutId id="2147487613" r:id="rId15"/>
    <p:sldLayoutId id="2147487614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3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3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3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30" charset="0"/>
          <a:ea typeface="ＭＳ Ｐゴシック" pitchFamily="-110" charset="-128"/>
          <a:cs typeface="ＭＳ Ｐゴシック" pitchFamily="-110" charset="-128"/>
        </a:defRPr>
      </a:lvl5pPr>
      <a:lvl6pPr marL="457106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30" charset="0"/>
        </a:defRPr>
      </a:lvl6pPr>
      <a:lvl7pPr marL="91421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30" charset="0"/>
        </a:defRPr>
      </a:lvl7pPr>
      <a:lvl8pPr marL="1371316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30" charset="0"/>
        </a:defRPr>
      </a:lvl8pPr>
      <a:lvl9pPr marL="1828421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30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pitchFamily="30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30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30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30" charset="-128"/>
        </a:defRPr>
      </a:lvl5pPr>
      <a:lvl6pPr marL="2514079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30" charset="-128"/>
        </a:defRPr>
      </a:lvl6pPr>
      <a:lvl7pPr marL="2971184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30" charset="-128"/>
        </a:defRPr>
      </a:lvl7pPr>
      <a:lvl8pPr marL="3428289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30" charset="-128"/>
        </a:defRPr>
      </a:lvl8pPr>
      <a:lvl9pPr marL="3885394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30" charset="-128"/>
        </a:defRPr>
      </a:lvl9pPr>
    </p:bodyStyle>
    <p:otherStyle>
      <a:defPPr>
        <a:defRPr lang="en-US"/>
      </a:defPPr>
      <a:lvl1pPr marL="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Fermi_white_subpag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89916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6745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 smtClean="0"/>
            </a:lvl1pPr>
          </a:lstStyle>
          <a:p>
            <a:pPr>
              <a:defRPr/>
            </a:pPr>
            <a:r>
              <a:rPr lang="en-US" dirty="0" smtClean="0"/>
              <a:t>Dan Bauer, Fermilab, DOE Non-Accelerator Review, Sep 29, 2010</a:t>
            </a:r>
            <a:endParaRPr lang="en-US" dirty="0"/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>
                <a:solidFill>
                  <a:srgbClr val="111111"/>
                </a:solidFill>
              </a:defRPr>
            </a:lvl1pPr>
          </a:lstStyle>
          <a:p>
            <a:fld id="{64707A48-094C-FA4D-ADB6-D0B6249CDE4D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  <p:sp>
        <p:nvSpPr>
          <p:cNvPr id="102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6096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981200"/>
            <a:ext cx="6858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Laksdjfalkjfds</a:t>
            </a:r>
          </a:p>
          <a:p>
            <a:pPr lvl="1"/>
            <a:r>
              <a:rPr lang="en-US"/>
              <a:t>;slkjfda;slkjfd</a:t>
            </a:r>
          </a:p>
          <a:p>
            <a:pPr lvl="3"/>
            <a:r>
              <a:rPr lang="en-US"/>
              <a:t>A;slkjfda;slkjfd</a:t>
            </a:r>
          </a:p>
          <a:p>
            <a:pPr lvl="3"/>
            <a:r>
              <a:rPr lang="en-US"/>
              <a:t>	a;lksdjf;lsakjfd</a:t>
            </a:r>
          </a:p>
          <a:p>
            <a:pPr lvl="4"/>
            <a:r>
              <a:rPr lang="en-US"/>
              <a:t>slkdflsdkjflsdkjflsdkjf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20" r:id="rId1"/>
    <p:sldLayoutId id="2147487221" r:id="rId2"/>
    <p:sldLayoutId id="2147487222" r:id="rId3"/>
    <p:sldLayoutId id="2147487223" r:id="rId4"/>
    <p:sldLayoutId id="2147487224" r:id="rId5"/>
    <p:sldLayoutId id="2147487225" r:id="rId6"/>
    <p:sldLayoutId id="2147487226" r:id="rId7"/>
    <p:sldLayoutId id="2147487227" r:id="rId8"/>
    <p:sldLayoutId id="2147487228" r:id="rId9"/>
    <p:sldLayoutId id="2147487229" r:id="rId10"/>
    <p:sldLayoutId id="214748723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5pPr>
      <a:lvl6pPr marL="457035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6pPr>
      <a:lvl7pPr marL="914071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7pPr>
      <a:lvl8pPr marL="137111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8pPr>
      <a:lvl9pPr marL="1828146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9pPr>
    </p:titleStyle>
    <p:bodyStyle>
      <a:lvl1pPr marL="342778" indent="-342778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80000"/>
        <a:buChar char="•"/>
        <a:defRPr sz="2400">
          <a:solidFill>
            <a:srgbClr val="111111"/>
          </a:solidFill>
          <a:latin typeface="+mn-lt"/>
          <a:ea typeface="+mn-ea"/>
          <a:cs typeface="+mn-cs"/>
        </a:defRPr>
      </a:lvl1pPr>
      <a:lvl2pPr marL="742684" indent="-285647" algn="l" rtl="0" eaLnBrk="0" fontAlgn="base" hangingPunct="0">
        <a:spcBef>
          <a:spcPct val="20000"/>
        </a:spcBef>
        <a:spcAft>
          <a:spcPct val="0"/>
        </a:spcAft>
        <a:buClr>
          <a:srgbClr val="6666FF"/>
        </a:buClr>
        <a:buSzPct val="70000"/>
        <a:buFont typeface="Wingdings" charset="2"/>
        <a:buChar char="§"/>
        <a:defRPr sz="2000">
          <a:solidFill>
            <a:srgbClr val="111111"/>
          </a:solidFill>
          <a:latin typeface="+mn-lt"/>
          <a:ea typeface="ＭＳ Ｐゴシック" charset="-128"/>
        </a:defRPr>
      </a:lvl2pPr>
      <a:lvl3pPr marL="1142589" indent="-228517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charset="2"/>
        <a:buChar char="®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599626" indent="-228517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35000"/>
        <a:buFont typeface="Wingdings" charset="2"/>
        <a:buChar char="q"/>
        <a:defRPr sz="2000">
          <a:solidFill>
            <a:srgbClr val="111111"/>
          </a:solidFill>
          <a:latin typeface="+mn-lt"/>
          <a:ea typeface="ＭＳ Ｐゴシック" charset="-128"/>
        </a:defRPr>
      </a:lvl4pPr>
      <a:lvl5pPr marL="2056665" indent="-22851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charset="2"/>
        <a:buChar char="l"/>
        <a:defRPr sz="2000">
          <a:solidFill>
            <a:srgbClr val="111111"/>
          </a:solidFill>
          <a:latin typeface="+mn-lt"/>
          <a:ea typeface="ＭＳ Ｐゴシック" charset="-128"/>
        </a:defRPr>
      </a:lvl5pPr>
      <a:lvl6pPr marL="2513701" indent="-228517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6pPr>
      <a:lvl7pPr marL="2970736" indent="-228517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7pPr>
      <a:lvl8pPr marL="3427774" indent="-228517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8pPr>
      <a:lvl9pPr marL="3884807" indent="-228517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9pPr>
    </p:bodyStyle>
    <p:otherStyle>
      <a:defPPr>
        <a:defRPr lang="en-US"/>
      </a:defPPr>
      <a:lvl1pPr marL="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10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92200" y="52388"/>
            <a:ext cx="7594600" cy="636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37082" tIns="0" rIns="164497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08100" y="1435100"/>
            <a:ext cx="7823200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5694" tIns="0" rIns="45694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269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631239" y="6524625"/>
            <a:ext cx="3127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91388" tIns="45694" rIns="91388" bIns="45694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0" charset="0"/>
                <a:ea typeface="Arial" pitchFamily="30" charset="0"/>
                <a:cs typeface="Arial" pitchFamily="30" charset="0"/>
                <a:sym typeface="Arial" pitchFamily="30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4341" name="Picture 5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2694" name="Rectangle 6"/>
          <p:cNvSpPr>
            <a:spLocks noChangeArrowheads="1"/>
          </p:cNvSpPr>
          <p:nvPr/>
        </p:nvSpPr>
        <p:spPr bwMode="auto">
          <a:xfrm>
            <a:off x="825500" y="6565901"/>
            <a:ext cx="939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16" bIns="0">
            <a:prstTxWarp prst="textNoShape">
              <a:avLst/>
            </a:prstTxWarp>
          </a:bodyPr>
          <a:lstStyle/>
          <a:p>
            <a:pPr marL="39666">
              <a:defRPr/>
            </a:pPr>
            <a:endParaRPr lang="en-US" sz="1000" dirty="0">
              <a:solidFill>
                <a:schemeClr val="tx1"/>
              </a:solidFill>
              <a:latin typeface="Palatino" pitchFamily="30" charset="0"/>
              <a:ea typeface="Palatino" pitchFamily="30" charset="0"/>
              <a:cs typeface="Palatino" pitchFamily="30" charset="0"/>
              <a:sym typeface="Palatino" pitchFamily="30" charset="0"/>
            </a:endParaRPr>
          </a:p>
        </p:txBody>
      </p:sp>
      <p:sp>
        <p:nvSpPr>
          <p:cNvPr id="88269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0FF00"/>
                </a:solidFill>
                <a:latin typeface="Times" pitchFamily="30" charset="0"/>
                <a:ea typeface="Arial" pitchFamily="30" charset="0"/>
                <a:cs typeface="Arial" pitchFamily="30" charset="0"/>
                <a:sym typeface="Arial" pitchFamily="30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Nov. 2, 2005</a:t>
            </a:r>
          </a:p>
        </p:txBody>
      </p:sp>
      <p:sp>
        <p:nvSpPr>
          <p:cNvPr id="88269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Times" pitchFamily="30" charset="0"/>
                <a:ea typeface="Arial" pitchFamily="30" charset="0"/>
                <a:cs typeface="Arial" pitchFamily="30" charset="0"/>
                <a:sym typeface="Arial" pitchFamily="30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University of Pennsylvania</a:t>
            </a:r>
          </a:p>
        </p:txBody>
      </p:sp>
      <p:sp>
        <p:nvSpPr>
          <p:cNvPr id="882697" name="Rectangle 9"/>
          <p:cNvSpPr>
            <a:spLocks noChangeArrowheads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88" tIns="45694" rIns="91388" bIns="45694">
            <a:prstTxWarp prst="textNoShape">
              <a:avLst/>
            </a:prstTxWarp>
          </a:bodyPr>
          <a:lstStyle/>
          <a:p>
            <a:pPr algn="r" eaLnBrk="0" hangingPunct="0">
              <a:defRPr/>
            </a:pPr>
            <a:endParaRPr lang="en-US" sz="1400" dirty="0">
              <a:solidFill>
                <a:srgbClr val="00FF00"/>
              </a:solidFill>
              <a:latin typeface="Times" pitchFamily="30" charset="0"/>
              <a:ea typeface="Arial" pitchFamily="30" charset="0"/>
              <a:cs typeface="Arial" pitchFamily="30" charset="0"/>
              <a:sym typeface="Arial" pitchFamily="30" charset="0"/>
            </a:endParaRPr>
          </a:p>
          <a:p>
            <a:pPr algn="r" eaLnBrk="0" hangingPunct="0">
              <a:defRPr/>
            </a:pPr>
            <a:fld id="{64B83658-C05F-7940-BA55-C2F9828C8FE6}" type="slidenum">
              <a:rPr lang="en-US" sz="1400">
                <a:solidFill>
                  <a:srgbClr val="00FF00"/>
                </a:solidFill>
                <a:latin typeface="Times" pitchFamily="30" charset="0"/>
                <a:ea typeface="Arial" pitchFamily="30" charset="0"/>
                <a:cs typeface="Arial" pitchFamily="30" charset="0"/>
                <a:sym typeface="Arial" pitchFamily="30" charset="0"/>
              </a:rPr>
              <a:pPr algn="r" eaLnBrk="0" hangingPunct="0">
                <a:defRPr/>
              </a:pPr>
              <a:t>‹#›</a:t>
            </a:fld>
            <a:endParaRPr lang="en-US" sz="1400" dirty="0">
              <a:solidFill>
                <a:schemeClr val="tx1"/>
              </a:solidFill>
              <a:latin typeface="Times" pitchFamily="30" charset="0"/>
              <a:ea typeface="Arial" pitchFamily="30" charset="0"/>
              <a:cs typeface="Arial" pitchFamily="30" charset="0"/>
              <a:sym typeface="Arial" pitchFamily="3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55" r:id="rId1"/>
    <p:sldLayoutId id="2147486656" r:id="rId2"/>
    <p:sldLayoutId id="2147486657" r:id="rId3"/>
    <p:sldLayoutId id="2147486658" r:id="rId4"/>
    <p:sldLayoutId id="2147486659" r:id="rId5"/>
    <p:sldLayoutId id="2147486660" r:id="rId6"/>
    <p:sldLayoutId id="2147486661" r:id="rId7"/>
    <p:sldLayoutId id="2147486662" r:id="rId8"/>
    <p:sldLayoutId id="2147486663" r:id="rId9"/>
    <p:sldLayoutId id="2147486664" r:id="rId10"/>
    <p:sldLayoutId id="2147486665" r:id="rId11"/>
  </p:sldLayoutIdLst>
  <p:transition/>
  <p:txStyles>
    <p:titleStyle>
      <a:lvl1pPr marL="63477" indent="-38086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+mj-lt"/>
          <a:ea typeface="+mj-ea"/>
          <a:cs typeface="+mj-cs"/>
        </a:defRPr>
      </a:lvl1pPr>
      <a:lvl2pPr marL="63477" indent="-38086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Times New Roman" pitchFamily="30" charset="0"/>
          <a:ea typeface="Gill Sans" pitchFamily="30" charset="0"/>
          <a:cs typeface="Gill Sans" pitchFamily="30" charset="0"/>
        </a:defRPr>
      </a:lvl2pPr>
      <a:lvl3pPr marL="63477" indent="-38086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Times New Roman" pitchFamily="30" charset="0"/>
          <a:ea typeface="Gill Sans" pitchFamily="30" charset="0"/>
          <a:cs typeface="Gill Sans" pitchFamily="30" charset="0"/>
        </a:defRPr>
      </a:lvl3pPr>
      <a:lvl4pPr marL="63477" indent="-38086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Times New Roman" pitchFamily="30" charset="0"/>
          <a:ea typeface="Gill Sans" pitchFamily="30" charset="0"/>
          <a:cs typeface="Gill Sans" pitchFamily="30" charset="0"/>
        </a:defRPr>
      </a:lvl4pPr>
      <a:lvl5pPr marL="63477" indent="-38086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Times New Roman" pitchFamily="30" charset="0"/>
          <a:ea typeface="Gill Sans" pitchFamily="30" charset="0"/>
          <a:cs typeface="Gill Sans" pitchFamily="30" charset="0"/>
        </a:defRPr>
      </a:lvl5pPr>
      <a:lvl6pPr marL="521996" indent="-39666" algn="ctr" rtl="0" fontAlgn="base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Times New Roman" pitchFamily="30" charset="0"/>
          <a:ea typeface="Gill Sans" pitchFamily="30" charset="0"/>
          <a:cs typeface="Gill Sans" pitchFamily="30" charset="0"/>
        </a:defRPr>
      </a:lvl6pPr>
      <a:lvl7pPr marL="978935" indent="-39666" algn="ctr" rtl="0" fontAlgn="base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Times New Roman" pitchFamily="30" charset="0"/>
          <a:ea typeface="Gill Sans" pitchFamily="30" charset="0"/>
          <a:cs typeface="Gill Sans" pitchFamily="30" charset="0"/>
        </a:defRPr>
      </a:lvl7pPr>
      <a:lvl8pPr marL="1435876" indent="-39666" algn="ctr" rtl="0" fontAlgn="base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Times New Roman" pitchFamily="30" charset="0"/>
          <a:ea typeface="Gill Sans" pitchFamily="30" charset="0"/>
          <a:cs typeface="Gill Sans" pitchFamily="30" charset="0"/>
        </a:defRPr>
      </a:lvl8pPr>
      <a:lvl9pPr marL="1892817" indent="-39666" algn="ctr" rtl="0" fontAlgn="base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Times New Roman" pitchFamily="30" charset="0"/>
          <a:ea typeface="Gill Sans" pitchFamily="30" charset="0"/>
          <a:cs typeface="Gill Sans" pitchFamily="30" charset="0"/>
        </a:defRPr>
      </a:lvl9pPr>
    </p:titleStyle>
    <p:bodyStyle>
      <a:lvl1pPr marL="380866" indent="-341191" algn="l" rtl="0" eaLnBrk="0" fontAlgn="base" hangingPunct="0">
        <a:spcBef>
          <a:spcPts val="600"/>
        </a:spcBef>
        <a:spcAft>
          <a:spcPct val="0"/>
        </a:spcAft>
        <a:buSzPct val="100000"/>
        <a:buFont typeface="Lucida Grande" pitchFamily="27" charset="0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34747" indent="-284064" algn="l" rtl="0" eaLnBrk="0" fontAlgn="base" hangingPunct="0">
        <a:spcBef>
          <a:spcPts val="500"/>
        </a:spcBef>
        <a:spcAft>
          <a:spcPct val="0"/>
        </a:spcAft>
        <a:buSzPct val="100000"/>
        <a:buFont typeface="Lucida Grande" pitchFamily="27" charset="0"/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2pPr>
      <a:lvl3pPr marL="1134657" indent="-226930" algn="l" rtl="0" eaLnBrk="0" fontAlgn="base" hangingPunct="0">
        <a:spcBef>
          <a:spcPts val="400"/>
        </a:spcBef>
        <a:spcAft>
          <a:spcPct val="0"/>
        </a:spcAft>
        <a:buSzPct val="100000"/>
        <a:buFont typeface="Lucida Grande" pitchFamily="27" charset="0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3pPr>
      <a:lvl4pPr marL="1593280" indent="-228517" algn="l" rtl="0" eaLnBrk="0" fontAlgn="base" hangingPunct="0">
        <a:spcBef>
          <a:spcPts val="400"/>
        </a:spcBef>
        <a:spcAft>
          <a:spcPct val="0"/>
        </a:spcAft>
        <a:buSzPct val="100000"/>
        <a:buFont typeface="Lucida Grande" pitchFamily="27" charset="0"/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4pPr>
      <a:lvl5pPr marL="2051903" indent="-230104" algn="l" rtl="0" eaLnBrk="0" fontAlgn="base" hangingPunct="0">
        <a:spcBef>
          <a:spcPts val="300"/>
        </a:spcBef>
        <a:spcAft>
          <a:spcPct val="0"/>
        </a:spcAft>
        <a:buSzPct val="100000"/>
        <a:buFont typeface="Lucida Grande" pitchFamily="27" charset="0"/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5pPr>
      <a:lvl6pPr marL="2510007" indent="-231643" algn="l" rtl="0" fontAlgn="base">
        <a:spcBef>
          <a:spcPts val="300"/>
        </a:spcBef>
        <a:spcAft>
          <a:spcPct val="0"/>
        </a:spcAft>
        <a:buSzPct val="100000"/>
        <a:buFont typeface="Lucida Grande" pitchFamily="30" charset="0"/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6pPr>
      <a:lvl7pPr marL="2966945" indent="-231643" algn="l" rtl="0" fontAlgn="base">
        <a:spcBef>
          <a:spcPts val="300"/>
        </a:spcBef>
        <a:spcAft>
          <a:spcPct val="0"/>
        </a:spcAft>
        <a:buSzPct val="100000"/>
        <a:buFont typeface="Lucida Grande" pitchFamily="30" charset="0"/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7pPr>
      <a:lvl8pPr marL="3423890" indent="-231643" algn="l" rtl="0" fontAlgn="base">
        <a:spcBef>
          <a:spcPts val="300"/>
        </a:spcBef>
        <a:spcAft>
          <a:spcPct val="0"/>
        </a:spcAft>
        <a:buSzPct val="100000"/>
        <a:buFont typeface="Lucida Grande" pitchFamily="30" charset="0"/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8pPr>
      <a:lvl9pPr marL="3880827" indent="-231643" algn="l" rtl="0" fontAlgn="base">
        <a:spcBef>
          <a:spcPts val="300"/>
        </a:spcBef>
        <a:spcAft>
          <a:spcPct val="0"/>
        </a:spcAft>
        <a:buSzPct val="100000"/>
        <a:buFont typeface="Lucida Grande" pitchFamily="30" charset="0"/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0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1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26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66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07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48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90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32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3F3B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ChangeArrowheads="1"/>
          </p:cNvSpPr>
          <p:nvPr/>
        </p:nvSpPr>
        <p:spPr bwMode="auto">
          <a:xfrm>
            <a:off x="825500" y="6565901"/>
            <a:ext cx="939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16" bIns="0">
            <a:prstTxWarp prst="textNoShape">
              <a:avLst/>
            </a:prstTxWarp>
          </a:bodyPr>
          <a:lstStyle/>
          <a:p>
            <a:pPr marL="39666">
              <a:defRPr/>
            </a:pPr>
            <a:endParaRPr lang="en-US" sz="1000" dirty="0">
              <a:solidFill>
                <a:schemeClr val="tx1"/>
              </a:solidFill>
              <a:latin typeface="Palatino" pitchFamily="30" charset="0"/>
              <a:ea typeface="Palatino" pitchFamily="30" charset="0"/>
              <a:cs typeface="Palatino" pitchFamily="30" charset="0"/>
              <a:sym typeface="Palatino" pitchFamily="30" charset="0"/>
            </a:endParaRPr>
          </a:p>
        </p:txBody>
      </p:sp>
      <p:sp>
        <p:nvSpPr>
          <p:cNvPr id="652291" name="Rectangle 3"/>
          <p:cNvSpPr>
            <a:spLocks/>
          </p:cNvSpPr>
          <p:nvPr userDrawn="1"/>
        </p:nvSpPr>
        <p:spPr bwMode="auto">
          <a:xfrm>
            <a:off x="8458200" y="6400801"/>
            <a:ext cx="184150" cy="290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388" tIns="45694" rIns="91388" bIns="45694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300" dirty="0">
              <a:solidFill>
                <a:srgbClr val="09E60A"/>
              </a:solidFill>
              <a:latin typeface="Times New Roman" pitchFamily="30" charset="0"/>
              <a:ea typeface="Osaka" pitchFamily="30" charset="-128"/>
              <a:cs typeface="Osaka" pitchFamily="30" charset="-128"/>
              <a:sym typeface="Arial" pitchFamily="30" charset="0"/>
            </a:endParaRPr>
          </a:p>
        </p:txBody>
      </p:sp>
      <p:sp>
        <p:nvSpPr>
          <p:cNvPr id="652292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88" tIns="45694" rIns="91388" bIns="45694" anchor="ctr">
            <a:prstTxWarp prst="textNoShape">
              <a:avLst/>
            </a:prstTxWarp>
          </a:bodyPr>
          <a:lstStyle/>
          <a:p>
            <a:pPr marL="65051" indent="-39666" algn="ctr">
              <a:defRPr/>
            </a:pPr>
            <a:endParaRPr lang="en-US" sz="3600" dirty="0">
              <a:solidFill>
                <a:srgbClr val="F3FF1D"/>
              </a:solidFill>
              <a:latin typeface="Times New Roman" pitchFamily="30" charset="0"/>
              <a:ea typeface="Gill Sans" pitchFamily="30" charset="0"/>
              <a:cs typeface="Gill Sans" pitchFamily="30" charset="0"/>
              <a:sym typeface="Arial" pitchFamily="30" charset="0"/>
            </a:endParaRPr>
          </a:p>
        </p:txBody>
      </p:sp>
      <p:sp>
        <p:nvSpPr>
          <p:cNvPr id="65229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Times" pitchFamily="30" charset="0"/>
                <a:ea typeface="Arial" pitchFamily="30" charset="0"/>
                <a:cs typeface="Arial" pitchFamily="30" charset="0"/>
                <a:sym typeface="Arial" pitchFamily="30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174861FE-70C4-A34E-8B7A-7388F04E0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52295" name="Rectangle 7"/>
          <p:cNvSpPr>
            <a:spLocks/>
          </p:cNvSpPr>
          <p:nvPr userDrawn="1"/>
        </p:nvSpPr>
        <p:spPr bwMode="auto">
          <a:xfrm>
            <a:off x="3505206" y="6553200"/>
            <a:ext cx="184623" cy="3087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388" tIns="45694" rIns="91388" bIns="45694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400" dirty="0">
              <a:solidFill>
                <a:srgbClr val="09E60A"/>
              </a:solidFill>
              <a:latin typeface="Times New Roman" pitchFamily="30" charset="0"/>
              <a:ea typeface="Arial" pitchFamily="30" charset="0"/>
              <a:cs typeface="Arial" pitchFamily="30" charset="0"/>
              <a:sym typeface="Arial" pitchFamily="30" charset="0"/>
            </a:endParaRPr>
          </a:p>
        </p:txBody>
      </p:sp>
      <p:sp>
        <p:nvSpPr>
          <p:cNvPr id="3994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71520" y="568325"/>
            <a:ext cx="7805737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78" r:id="rId1"/>
    <p:sldLayoutId id="2147486679" r:id="rId2"/>
    <p:sldLayoutId id="2147486680" r:id="rId3"/>
    <p:sldLayoutId id="2147486681" r:id="rId4"/>
    <p:sldLayoutId id="2147486682" r:id="rId5"/>
    <p:sldLayoutId id="2147486683" r:id="rId6"/>
    <p:sldLayoutId id="2147486684" r:id="rId7"/>
    <p:sldLayoutId id="2147486685" r:id="rId8"/>
    <p:sldLayoutId id="2147486686" r:id="rId9"/>
    <p:sldLayoutId id="2147486687" r:id="rId10"/>
    <p:sldLayoutId id="2147486688" r:id="rId11"/>
    <p:sldLayoutId id="2147486689" r:id="rId12"/>
  </p:sldLayoutIdLst>
  <p:transition/>
  <p:hf hdr="0" ftr="0" dt="0"/>
  <p:txStyles>
    <p:titleStyle>
      <a:lvl1pPr marL="63477" indent="-38086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+mj-lt"/>
          <a:ea typeface="+mj-ea"/>
          <a:cs typeface="+mj-cs"/>
        </a:defRPr>
      </a:lvl1pPr>
      <a:lvl2pPr marL="63477" indent="-38086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Times New Roman" pitchFamily="30" charset="0"/>
          <a:ea typeface="Gill Sans" pitchFamily="30" charset="0"/>
          <a:cs typeface="Gill Sans" pitchFamily="30" charset="0"/>
        </a:defRPr>
      </a:lvl2pPr>
      <a:lvl3pPr marL="63477" indent="-38086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Times New Roman" pitchFamily="30" charset="0"/>
          <a:ea typeface="Gill Sans" pitchFamily="30" charset="0"/>
          <a:cs typeface="Gill Sans" pitchFamily="30" charset="0"/>
        </a:defRPr>
      </a:lvl3pPr>
      <a:lvl4pPr marL="63477" indent="-38086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Times New Roman" pitchFamily="30" charset="0"/>
          <a:ea typeface="Gill Sans" pitchFamily="30" charset="0"/>
          <a:cs typeface="Gill Sans" pitchFamily="30" charset="0"/>
        </a:defRPr>
      </a:lvl4pPr>
      <a:lvl5pPr marL="63477" indent="-38086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Times New Roman" pitchFamily="30" charset="0"/>
          <a:ea typeface="Gill Sans" pitchFamily="30" charset="0"/>
          <a:cs typeface="Gill Sans" pitchFamily="30" charset="0"/>
        </a:defRPr>
      </a:lvl5pPr>
      <a:lvl6pPr marL="521996" indent="-39666" algn="ctr" rtl="0" fontAlgn="base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Times New Roman" pitchFamily="30" charset="0"/>
          <a:ea typeface="Gill Sans" pitchFamily="30" charset="0"/>
          <a:cs typeface="Gill Sans" pitchFamily="30" charset="0"/>
        </a:defRPr>
      </a:lvl6pPr>
      <a:lvl7pPr marL="978935" indent="-39666" algn="ctr" rtl="0" fontAlgn="base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Times New Roman" pitchFamily="30" charset="0"/>
          <a:ea typeface="Gill Sans" pitchFamily="30" charset="0"/>
          <a:cs typeface="Gill Sans" pitchFamily="30" charset="0"/>
        </a:defRPr>
      </a:lvl7pPr>
      <a:lvl8pPr marL="1435876" indent="-39666" algn="ctr" rtl="0" fontAlgn="base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Times New Roman" pitchFamily="30" charset="0"/>
          <a:ea typeface="Gill Sans" pitchFamily="30" charset="0"/>
          <a:cs typeface="Gill Sans" pitchFamily="30" charset="0"/>
        </a:defRPr>
      </a:lvl8pPr>
      <a:lvl9pPr marL="1892817" indent="-39666" algn="ctr" rtl="0" fontAlgn="base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Times New Roman" pitchFamily="30" charset="0"/>
          <a:ea typeface="Gill Sans" pitchFamily="30" charset="0"/>
          <a:cs typeface="Gill Sans" pitchFamily="30" charset="0"/>
        </a:defRPr>
      </a:lvl9pPr>
    </p:titleStyle>
    <p:bodyStyle>
      <a:lvl1pPr marL="380866" indent="-341191" algn="l" rtl="0" eaLnBrk="0" fontAlgn="base" hangingPunct="0">
        <a:spcBef>
          <a:spcPts val="600"/>
        </a:spcBef>
        <a:spcAft>
          <a:spcPct val="0"/>
        </a:spcAft>
        <a:buClr>
          <a:srgbClr val="DCE502"/>
        </a:buClr>
        <a:buSzPct val="60000"/>
        <a:buFont typeface="Wingdings" pitchFamily="27" charset="2"/>
        <a:buChar char="n"/>
        <a:defRPr sz="2800">
          <a:solidFill>
            <a:schemeClr val="accent1"/>
          </a:solidFill>
          <a:latin typeface="+mn-lt"/>
          <a:ea typeface="+mn-ea"/>
          <a:cs typeface="+mn-cs"/>
          <a:sym typeface="Times New Roman" pitchFamily="27" charset="0"/>
        </a:defRPr>
      </a:lvl1pPr>
      <a:lvl2pPr marL="736336" indent="-285647" algn="l" rtl="0" eaLnBrk="0" fontAlgn="base" hangingPunct="0">
        <a:spcBef>
          <a:spcPts val="500"/>
        </a:spcBef>
        <a:spcAft>
          <a:spcPct val="0"/>
        </a:spcAft>
        <a:buSzPct val="55000"/>
        <a:buFont typeface="Wingdings" pitchFamily="27" charset="2"/>
        <a:buChar char="n"/>
        <a:defRPr sz="2400">
          <a:solidFill>
            <a:schemeClr val="accent1"/>
          </a:solidFill>
          <a:latin typeface="+mn-lt"/>
          <a:ea typeface="+mn-ea"/>
          <a:cs typeface="+mn-cs"/>
          <a:sym typeface="Times New Roman" pitchFamily="27" charset="0"/>
        </a:defRPr>
      </a:lvl2pPr>
      <a:lvl3pPr marL="1139419" indent="-231691" algn="l" rtl="0" eaLnBrk="0" fontAlgn="base" hangingPunct="0">
        <a:spcBef>
          <a:spcPts val="400"/>
        </a:spcBef>
        <a:spcAft>
          <a:spcPct val="0"/>
        </a:spcAft>
        <a:buSzPct val="50000"/>
        <a:buFont typeface="Wingdings" pitchFamily="27" charset="2"/>
        <a:buChar char="n"/>
        <a:defRPr>
          <a:solidFill>
            <a:schemeClr val="accent1"/>
          </a:solidFill>
          <a:latin typeface="+mn-lt"/>
          <a:ea typeface="+mn-ea"/>
          <a:cs typeface="+mn-cs"/>
          <a:sym typeface="Times New Roman" pitchFamily="27" charset="0"/>
        </a:defRPr>
      </a:lvl3pPr>
      <a:lvl4pPr marL="1582171" indent="-217411" algn="l" rtl="0" eaLnBrk="0" fontAlgn="base" hangingPunct="0">
        <a:spcBef>
          <a:spcPts val="300"/>
        </a:spcBef>
        <a:spcAft>
          <a:spcPct val="0"/>
        </a:spcAft>
        <a:buSzPct val="55000"/>
        <a:buFont typeface="Wingdings" pitchFamily="27" charset="2"/>
        <a:buChar char="n"/>
        <a:defRPr sz="1400">
          <a:solidFill>
            <a:schemeClr val="accent1"/>
          </a:solidFill>
          <a:latin typeface="+mn-lt"/>
          <a:ea typeface="+mn-ea"/>
          <a:cs typeface="+mn-cs"/>
          <a:sym typeface="Times New Roman" pitchFamily="27" charset="0"/>
        </a:defRPr>
      </a:lvl4pPr>
      <a:lvl5pPr marL="2045553" indent="-223755" algn="l" rtl="0" eaLnBrk="0" fontAlgn="base" hangingPunct="0">
        <a:spcBef>
          <a:spcPts val="300"/>
        </a:spcBef>
        <a:spcAft>
          <a:spcPct val="0"/>
        </a:spcAft>
        <a:buSzPct val="50000"/>
        <a:buFont typeface="Wingdings" pitchFamily="27" charset="2"/>
        <a:buChar char="n"/>
        <a:defRPr sz="1400">
          <a:solidFill>
            <a:schemeClr val="accent1"/>
          </a:solidFill>
          <a:latin typeface="+mn-lt"/>
          <a:ea typeface="+mn-ea"/>
          <a:cs typeface="+mn-cs"/>
          <a:sym typeface="Times New Roman" pitchFamily="27" charset="0"/>
        </a:defRPr>
      </a:lvl5pPr>
      <a:lvl6pPr marL="2503660" indent="-225296" algn="l" rtl="0" fontAlgn="base">
        <a:spcBef>
          <a:spcPts val="300"/>
        </a:spcBef>
        <a:spcAft>
          <a:spcPct val="0"/>
        </a:spcAft>
        <a:buSzPct val="50000"/>
        <a:buFont typeface="Wingdings" pitchFamily="30" charset="2"/>
        <a:buChar char="n"/>
        <a:defRPr sz="1400">
          <a:solidFill>
            <a:schemeClr val="accent1"/>
          </a:solidFill>
          <a:latin typeface="+mn-lt"/>
          <a:ea typeface="+mn-ea"/>
          <a:cs typeface="+mn-cs"/>
          <a:sym typeface="Times New Roman" pitchFamily="30" charset="0"/>
        </a:defRPr>
      </a:lvl6pPr>
      <a:lvl7pPr marL="2960599" indent="-225296" algn="l" rtl="0" fontAlgn="base">
        <a:spcBef>
          <a:spcPts val="300"/>
        </a:spcBef>
        <a:spcAft>
          <a:spcPct val="0"/>
        </a:spcAft>
        <a:buSzPct val="50000"/>
        <a:buFont typeface="Wingdings" pitchFamily="30" charset="2"/>
        <a:buChar char="n"/>
        <a:defRPr sz="1400">
          <a:solidFill>
            <a:schemeClr val="accent1"/>
          </a:solidFill>
          <a:latin typeface="+mn-lt"/>
          <a:ea typeface="+mn-ea"/>
          <a:cs typeface="+mn-cs"/>
          <a:sym typeface="Times New Roman" pitchFamily="30" charset="0"/>
        </a:defRPr>
      </a:lvl7pPr>
      <a:lvl8pPr marL="3417541" indent="-225296" algn="l" rtl="0" fontAlgn="base">
        <a:spcBef>
          <a:spcPts val="300"/>
        </a:spcBef>
        <a:spcAft>
          <a:spcPct val="0"/>
        </a:spcAft>
        <a:buSzPct val="50000"/>
        <a:buFont typeface="Wingdings" pitchFamily="30" charset="2"/>
        <a:buChar char="n"/>
        <a:defRPr sz="1400">
          <a:solidFill>
            <a:schemeClr val="accent1"/>
          </a:solidFill>
          <a:latin typeface="+mn-lt"/>
          <a:ea typeface="+mn-ea"/>
          <a:cs typeface="+mn-cs"/>
          <a:sym typeface="Times New Roman" pitchFamily="30" charset="0"/>
        </a:defRPr>
      </a:lvl8pPr>
      <a:lvl9pPr marL="3874482" indent="-225296" algn="l" rtl="0" fontAlgn="base">
        <a:spcBef>
          <a:spcPts val="300"/>
        </a:spcBef>
        <a:spcAft>
          <a:spcPct val="0"/>
        </a:spcAft>
        <a:buSzPct val="50000"/>
        <a:buFont typeface="Wingdings" pitchFamily="30" charset="2"/>
        <a:buChar char="n"/>
        <a:defRPr sz="1400">
          <a:solidFill>
            <a:schemeClr val="accent1"/>
          </a:solidFill>
          <a:latin typeface="+mn-lt"/>
          <a:ea typeface="+mn-ea"/>
          <a:cs typeface="+mn-cs"/>
          <a:sym typeface="Times New Roman" pitchFamily="30" charset="0"/>
        </a:defRPr>
      </a:lvl9pPr>
    </p:bodyStyle>
    <p:otherStyle>
      <a:defPPr>
        <a:defRPr lang="en-US"/>
      </a:defPPr>
      <a:lvl1pPr marL="0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0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1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26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66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07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48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90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32" algn="l" defTabSz="4569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3F3B3D"/>
            </a:gs>
            <a:gs pos="100000">
              <a:srgbClr val="38343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Times" pitchFamily="30" charset="0"/>
                <a:ea typeface="Arial" pitchFamily="30" charset="0"/>
                <a:cs typeface="Arial" pitchFamily="30" charset="0"/>
                <a:sym typeface="Arial" pitchFamily="30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F5E33B8-D56F-0946-8F90-9B98D495C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2959" name="Rectangle 15"/>
          <p:cNvSpPr>
            <a:spLocks/>
          </p:cNvSpPr>
          <p:nvPr userDrawn="1"/>
        </p:nvSpPr>
        <p:spPr bwMode="auto">
          <a:xfrm>
            <a:off x="3513140" y="6553207"/>
            <a:ext cx="184663" cy="308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07" tIns="45704" rIns="91407" bIns="45704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400" dirty="0">
              <a:solidFill>
                <a:srgbClr val="09E60A"/>
              </a:solidFill>
              <a:latin typeface="Times New Roman" pitchFamily="30" charset="0"/>
              <a:ea typeface="Arial" pitchFamily="30" charset="0"/>
              <a:cs typeface="Arial" pitchFamily="30" charset="0"/>
              <a:sym typeface="Arial" pitchFamily="30" charset="0"/>
            </a:endParaRPr>
          </a:p>
        </p:txBody>
      </p:sp>
      <p:pic>
        <p:nvPicPr>
          <p:cNvPr id="169990" name="Picture 18" descr="DES-Logo-cropped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8397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789" r:id="rId1"/>
    <p:sldLayoutId id="2147486790" r:id="rId2"/>
    <p:sldLayoutId id="2147486791" r:id="rId3"/>
    <p:sldLayoutId id="2147486792" r:id="rId4"/>
    <p:sldLayoutId id="2147486793" r:id="rId5"/>
    <p:sldLayoutId id="2147486794" r:id="rId6"/>
    <p:sldLayoutId id="2147486795" r:id="rId7"/>
    <p:sldLayoutId id="2147486796" r:id="rId8"/>
    <p:sldLayoutId id="2147486797" r:id="rId9"/>
    <p:sldLayoutId id="2147486798" r:id="rId10"/>
    <p:sldLayoutId id="2147486799" r:id="rId11"/>
    <p:sldLayoutId id="214748680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ＭＳ Ｐゴシック" pitchFamily="30" charset="-128"/>
          <a:cs typeface="ＭＳ Ｐゴシック" pitchFamily="3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charset="0"/>
          <a:ea typeface="ＭＳ Ｐゴシック" pitchFamily="30" charset="-128"/>
          <a:cs typeface="ＭＳ Ｐゴシック" pitchFamily="3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charset="0"/>
          <a:ea typeface="ＭＳ Ｐゴシック" pitchFamily="30" charset="-128"/>
          <a:cs typeface="ＭＳ Ｐゴシック" pitchFamily="3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charset="0"/>
          <a:ea typeface="ＭＳ Ｐゴシック" pitchFamily="30" charset="-128"/>
          <a:cs typeface="ＭＳ Ｐゴシック" pitchFamily="3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charset="0"/>
          <a:ea typeface="ＭＳ Ｐゴシック" pitchFamily="30" charset="-128"/>
          <a:cs typeface="ＭＳ Ｐゴシック" pitchFamily="30" charset="-128"/>
        </a:defRPr>
      </a:lvl5pPr>
      <a:lvl6pPr marL="457035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charset="0"/>
        </a:defRPr>
      </a:lvl6pPr>
      <a:lvl7pPr marL="914071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charset="0"/>
        </a:defRPr>
      </a:lvl7pPr>
      <a:lvl8pPr marL="137111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charset="0"/>
        </a:defRPr>
      </a:lvl8pPr>
      <a:lvl9pPr marL="1828146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charset="0"/>
        </a:defRPr>
      </a:lvl9pPr>
    </p:titleStyle>
    <p:bodyStyle>
      <a:lvl1pPr marL="342778" indent="-34277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pitchFamily="30" charset="-128"/>
          <a:cs typeface="ＭＳ Ｐゴシック" pitchFamily="30" charset="-128"/>
        </a:defRPr>
      </a:lvl1pPr>
      <a:lvl2pPr marL="742684" indent="-28564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charset="-128"/>
        </a:defRPr>
      </a:lvl2pPr>
      <a:lvl3pPr marL="1142589" indent="-22851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-128"/>
        </a:defRPr>
      </a:lvl3pPr>
      <a:lvl4pPr marL="1599626" indent="-22851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-128"/>
        </a:defRPr>
      </a:lvl4pPr>
      <a:lvl5pPr marL="2056665" indent="-22851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5pPr>
      <a:lvl6pPr marL="2513701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6pPr>
      <a:lvl7pPr marL="2970736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7pPr>
      <a:lvl8pPr marL="3427774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8pPr>
      <a:lvl9pPr marL="3884807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76200"/>
            <a:ext cx="586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8" tIns="45649" rIns="91298" bIns="456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46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0" charset="0"/>
                <a:ea typeface="Arial" pitchFamily="30" charset="0"/>
                <a:cs typeface="Arial" pitchFamily="30" charset="0"/>
                <a:sym typeface="Arial" pitchFamily="30" charset="0"/>
              </a:defRPr>
            </a:lvl1pPr>
          </a:lstStyle>
          <a:p>
            <a:pPr>
              <a:defRPr/>
            </a:pPr>
            <a:fld id="{D8DE2AB5-1696-6748-BAB2-634EC02DF5CA}" type="datetime1">
              <a:rPr lang="en-US"/>
              <a:pPr>
                <a:defRPr/>
              </a:pPr>
              <a:t>11/15/12</a:t>
            </a:fld>
            <a:endParaRPr lang="en-US"/>
          </a:p>
        </p:txBody>
      </p:sp>
      <p:sp>
        <p:nvSpPr>
          <p:cNvPr id="846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1" y="5638800"/>
            <a:ext cx="807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0" charset="0"/>
                <a:ea typeface="Arial" pitchFamily="30" charset="0"/>
                <a:cs typeface="Arial" pitchFamily="30" charset="0"/>
                <a:sym typeface="Arial" pitchFamily="3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6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1" y="6305551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0" charset="0"/>
                <a:ea typeface="Arial" pitchFamily="30" charset="0"/>
                <a:cs typeface="Arial" pitchFamily="30" charset="0"/>
                <a:sym typeface="Arial" pitchFamily="30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97E0216D-E40A-B641-97FA-C4E414C14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46855" name="Line 7"/>
          <p:cNvSpPr>
            <a:spLocks noChangeShapeType="1"/>
          </p:cNvSpPr>
          <p:nvPr/>
        </p:nvSpPr>
        <p:spPr bwMode="auto">
          <a:xfrm>
            <a:off x="533401" y="1295400"/>
            <a:ext cx="807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91407" tIns="45704" rIns="91407" bIns="45704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846856" name="Line 8"/>
          <p:cNvSpPr>
            <a:spLocks noChangeShapeType="1"/>
          </p:cNvSpPr>
          <p:nvPr/>
        </p:nvSpPr>
        <p:spPr bwMode="auto">
          <a:xfrm>
            <a:off x="533401" y="1371600"/>
            <a:ext cx="807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91407" tIns="45704" rIns="91407" bIns="45704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846857" name="Line 9"/>
          <p:cNvSpPr>
            <a:spLocks noChangeShapeType="1"/>
          </p:cNvSpPr>
          <p:nvPr/>
        </p:nvSpPr>
        <p:spPr bwMode="auto">
          <a:xfrm>
            <a:off x="533401" y="1219200"/>
            <a:ext cx="807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91407" tIns="45704" rIns="91407" bIns="45704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pic>
        <p:nvPicPr>
          <p:cNvPr id="183306" name="Picture 10" descr="DES-Logo-cropped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1200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6859" name="Text Box 11"/>
          <p:cNvSpPr txBox="1">
            <a:spLocks noChangeArrowheads="1"/>
          </p:cNvSpPr>
          <p:nvPr/>
        </p:nvSpPr>
        <p:spPr bwMode="auto">
          <a:xfrm>
            <a:off x="2879725" y="6500820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07" tIns="45704" rIns="91407" bIns="45704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200" dirty="0">
              <a:solidFill>
                <a:schemeClr val="tx1"/>
              </a:solidFill>
              <a:latin typeface="Arial" pitchFamily="30" charset="0"/>
              <a:ea typeface="Arial" pitchFamily="30" charset="0"/>
              <a:cs typeface="Arial" pitchFamily="30" charset="0"/>
              <a:sym typeface="Arial" pitchFamily="3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01" r:id="rId1"/>
    <p:sldLayoutId id="2147486802" r:id="rId2"/>
    <p:sldLayoutId id="2147486803" r:id="rId3"/>
    <p:sldLayoutId id="2147486804" r:id="rId4"/>
    <p:sldLayoutId id="2147486805" r:id="rId5"/>
    <p:sldLayoutId id="2147486806" r:id="rId6"/>
    <p:sldLayoutId id="2147486807" r:id="rId7"/>
    <p:sldLayoutId id="2147486808" r:id="rId8"/>
    <p:sldLayoutId id="2147486809" r:id="rId9"/>
    <p:sldLayoutId id="2147486810" r:id="rId10"/>
    <p:sldLayoutId id="2147486811" r:id="rId11"/>
    <p:sldLayoutId id="2147486812" r:id="rId12"/>
    <p:sldLayoutId id="214748699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pitchFamily="30" charset="-128"/>
          <a:cs typeface="ＭＳ Ｐゴシック" pitchFamily="3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30" charset="-128"/>
          <a:cs typeface="ＭＳ Ｐゴシック" pitchFamily="3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30" charset="-128"/>
          <a:cs typeface="ＭＳ Ｐゴシック" pitchFamily="3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30" charset="-128"/>
          <a:cs typeface="ＭＳ Ｐゴシック" pitchFamily="3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30" charset="-128"/>
          <a:cs typeface="ＭＳ Ｐゴシック" pitchFamily="30" charset="-128"/>
        </a:defRPr>
      </a:lvl5pPr>
      <a:lvl6pPr marL="457035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071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11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146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778" indent="-34277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0" charset="-128"/>
          <a:cs typeface="ＭＳ Ｐゴシック" pitchFamily="30" charset="-128"/>
        </a:defRPr>
      </a:lvl1pPr>
      <a:lvl2pPr marL="742684" indent="-28564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2589" indent="-228517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599626" indent="-228517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6665" indent="-228517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3701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70736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427774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84807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76200"/>
            <a:ext cx="586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8" tIns="45649" rIns="91298" bIns="456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Arial" pitchFamily="-110" charset="0"/>
                <a:cs typeface="Arial" pitchFamily="-110" charset="0"/>
                <a:sym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1" y="6381750"/>
            <a:ext cx="807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Arial" pitchFamily="-110" charset="0"/>
                <a:cs typeface="Arial" pitchFamily="-110" charset="0"/>
                <a:sym typeface="Arial" pitchFamily="-110" charset="0"/>
              </a:defRPr>
            </a:lvl1pPr>
          </a:lstStyle>
          <a:p>
            <a:pPr>
              <a:defRPr/>
            </a:pPr>
            <a:r>
              <a:rPr lang="en-US"/>
              <a:t>Josh Frieman:  Madrid Collaboration Meeting, May 2010</a:t>
            </a:r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533401" y="1295400"/>
            <a:ext cx="807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91407" tIns="45704" rIns="91407" bIns="45704"/>
          <a:lstStyle/>
          <a:p>
            <a:pPr>
              <a:defRPr/>
            </a:pPr>
            <a:endParaRPr lang="en-US" dirty="0">
              <a:latin typeface="Arial" charset="0"/>
              <a:ea typeface="Arial" pitchFamily="-110" charset="0"/>
              <a:cs typeface="Arial" pitchFamily="-110" charset="0"/>
              <a:sym typeface="Arial" pitchFamily="-110" charset="0"/>
            </a:endParaRPr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533401" y="1371600"/>
            <a:ext cx="807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91407" tIns="45704" rIns="91407" bIns="45704"/>
          <a:lstStyle/>
          <a:p>
            <a:pPr>
              <a:defRPr/>
            </a:pPr>
            <a:endParaRPr lang="en-US" dirty="0">
              <a:latin typeface="Arial" charset="0"/>
              <a:ea typeface="Arial" pitchFamily="-110" charset="0"/>
              <a:cs typeface="Arial" pitchFamily="-110" charset="0"/>
              <a:sym typeface="Arial" pitchFamily="-110" charset="0"/>
            </a:endParaRP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533401" y="1219200"/>
            <a:ext cx="807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91407" tIns="45704" rIns="91407" bIns="45704"/>
          <a:lstStyle/>
          <a:p>
            <a:pPr>
              <a:defRPr/>
            </a:pPr>
            <a:endParaRPr lang="en-US" dirty="0">
              <a:latin typeface="Arial" charset="0"/>
              <a:ea typeface="Arial" pitchFamily="-110" charset="0"/>
              <a:cs typeface="Arial" pitchFamily="-110" charset="0"/>
              <a:sym typeface="Arial" pitchFamily="-110" charset="0"/>
            </a:endParaRPr>
          </a:p>
        </p:txBody>
      </p:sp>
      <p:pic>
        <p:nvPicPr>
          <p:cNvPr id="197641" name="Picture 12" descr="DES-Logo-cropped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200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 txBox="1">
            <a:spLocks noChangeArrowheads="1"/>
          </p:cNvSpPr>
          <p:nvPr userDrawn="1"/>
        </p:nvSpPr>
        <p:spPr bwMode="auto">
          <a:xfrm>
            <a:off x="6705601" y="63976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8" tIns="45649" rIns="91298" bIns="45649">
            <a:prstTxWarp prst="textNoShape">
              <a:avLst/>
            </a:prstTxWarp>
          </a:bodyPr>
          <a:lstStyle>
            <a:lvl1pPr algn="r">
              <a:defRPr sz="1400">
                <a:latin typeface="Arial" pitchFamily="-108" charset="0"/>
              </a:defRPr>
            </a:lvl1pPr>
          </a:lstStyle>
          <a:p>
            <a:pPr>
              <a:defRPr/>
            </a:pPr>
            <a:endParaRPr lang="en-US" dirty="0">
              <a:ea typeface="Arial" pitchFamily="-110" charset="0"/>
              <a:cs typeface="Arial" pitchFamily="-110" charset="0"/>
              <a:sym typeface="Arial" pitchFamily="-110" charset="0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 userDrawn="1"/>
        </p:nvSpPr>
        <p:spPr bwMode="auto">
          <a:xfrm>
            <a:off x="6858000" y="65500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8" tIns="45649" rIns="91298" bIns="45649">
            <a:prstTxWarp prst="textNoShape">
              <a:avLst/>
            </a:prstTxWarp>
          </a:bodyPr>
          <a:lstStyle>
            <a:lvl1pPr algn="r">
              <a:defRPr sz="1400">
                <a:latin typeface="Arial" pitchFamily="-108" charset="0"/>
              </a:defRPr>
            </a:lvl1pPr>
          </a:lstStyle>
          <a:p>
            <a:pPr>
              <a:defRPr/>
            </a:pPr>
            <a:endParaRPr lang="en-US" dirty="0">
              <a:ea typeface="Arial" pitchFamily="-110" charset="0"/>
              <a:cs typeface="Arial" pitchFamily="-110" charset="0"/>
              <a:sym typeface="Arial" pitchFamily="-110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8" tIns="45649" rIns="91298" bIns="4564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08" charset="0"/>
                <a:ea typeface="Arial" pitchFamily="-110" charset="0"/>
                <a:cs typeface="Arial" pitchFamily="-110" charset="0"/>
                <a:sym typeface="Arial" pitchFamily="-110" charset="0"/>
              </a:defRPr>
            </a:lvl1pPr>
          </a:lstStyle>
          <a:p>
            <a:pPr>
              <a:defRPr/>
            </a:pPr>
            <a:fld id="{9CDAE69F-5131-E040-A87F-E461420094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96" r:id="rId1"/>
    <p:sldLayoutId id="2147486997" r:id="rId2"/>
    <p:sldLayoutId id="2147486998" r:id="rId3"/>
    <p:sldLayoutId id="2147486999" r:id="rId4"/>
    <p:sldLayoutId id="2147487000" r:id="rId5"/>
    <p:sldLayoutId id="2147487001" r:id="rId6"/>
    <p:sldLayoutId id="2147487002" r:id="rId7"/>
    <p:sldLayoutId id="2147487003" r:id="rId8"/>
    <p:sldLayoutId id="2147487004" r:id="rId9"/>
    <p:sldLayoutId id="2147487005" r:id="rId10"/>
    <p:sldLayoutId id="2147487006" r:id="rId11"/>
    <p:sldLayoutId id="2147487007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457035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071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11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146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778" indent="-34277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684" indent="-28564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2589" indent="-228517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108" charset="-128"/>
        </a:defRPr>
      </a:lvl3pPr>
      <a:lvl4pPr marL="1599626" indent="-228517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6665" indent="-228517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3701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0736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7774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4807" indent="-228517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533401" y="1295400"/>
            <a:ext cx="8077200" cy="1588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/>
          </a:ln>
        </p:spPr>
        <p:txBody>
          <a:bodyPr lIns="91407" tIns="45704" rIns="91407" bIns="45704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  <a:ea typeface="Arial" pitchFamily="-110" charset="0"/>
              <a:cs typeface="Arial" pitchFamily="-110" charset="0"/>
              <a:sym typeface="Arial" pitchFamily="-110" charset="0"/>
            </a:endParaRP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533401" y="1371600"/>
            <a:ext cx="8077200" cy="1588"/>
          </a:xfrm>
          <a:prstGeom prst="line">
            <a:avLst/>
          </a:prstGeom>
          <a:noFill/>
          <a:ln w="28440">
            <a:solidFill>
              <a:srgbClr val="FF0000"/>
            </a:solidFill>
            <a:round/>
            <a:headEnd/>
            <a:tailEnd/>
          </a:ln>
        </p:spPr>
        <p:txBody>
          <a:bodyPr lIns="91407" tIns="45704" rIns="91407" bIns="45704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  <a:ea typeface="Arial" pitchFamily="-110" charset="0"/>
              <a:cs typeface="Arial" pitchFamily="-110" charset="0"/>
              <a:sym typeface="Arial" pitchFamily="-110" charset="0"/>
            </a:endParaRP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533401" y="1219200"/>
            <a:ext cx="8077200" cy="1588"/>
          </a:xfrm>
          <a:prstGeom prst="line">
            <a:avLst/>
          </a:prstGeom>
          <a:noFill/>
          <a:ln w="28440">
            <a:solidFill>
              <a:srgbClr val="FF0000"/>
            </a:solidFill>
            <a:round/>
            <a:headEnd/>
            <a:tailEnd/>
          </a:ln>
        </p:spPr>
        <p:txBody>
          <a:bodyPr lIns="91407" tIns="45704" rIns="91407" bIns="45704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  <a:ea typeface="Arial" pitchFamily="-110" charset="0"/>
              <a:cs typeface="Arial" pitchFamily="-110" charset="0"/>
              <a:sym typeface="Arial" pitchFamily="-110" charset="0"/>
            </a:endParaRPr>
          </a:p>
        </p:txBody>
      </p:sp>
      <p:pic>
        <p:nvPicPr>
          <p:cNvPr id="210949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200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9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7" y="274645"/>
            <a:ext cx="82200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30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6934201" y="64770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8" tIns="45649" rIns="91298" bIns="45649">
            <a:prstTxWarp prst="textNoShape">
              <a:avLst/>
            </a:prstTxWarp>
          </a:bodyPr>
          <a:lstStyle/>
          <a:p>
            <a:pPr algn="r">
              <a:defRPr/>
            </a:pPr>
            <a:fld id="{2BD7273F-9B23-8F46-97A4-28A674468EBD}" type="slidenum">
              <a:rPr lang="en-US" sz="1400">
                <a:latin typeface="Arial" pitchFamily="-110" charset="0"/>
                <a:ea typeface="Arial" pitchFamily="-110" charset="0"/>
                <a:cs typeface="Arial" pitchFamily="-110" charset="0"/>
                <a:sym typeface="Arial" pitchFamily="-110" charset="0"/>
              </a:rPr>
              <a:pPr algn="r">
                <a:defRPr/>
              </a:pPr>
              <a:t>‹#›</a:t>
            </a:fld>
            <a:endParaRPr lang="en-US" sz="1400" dirty="0">
              <a:latin typeface="Arial" pitchFamily="-110" charset="0"/>
              <a:ea typeface="Arial" pitchFamily="-110" charset="0"/>
              <a:cs typeface="Arial" pitchFamily="-110" charset="0"/>
              <a:sym typeface="Arial" pitchFamily="-11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13" r:id="rId1"/>
    <p:sldLayoutId id="2147486814" r:id="rId2"/>
    <p:sldLayoutId id="2147486815" r:id="rId3"/>
    <p:sldLayoutId id="2147486816" r:id="rId4"/>
    <p:sldLayoutId id="2147486817" r:id="rId5"/>
    <p:sldLayoutId id="2147486818" r:id="rId6"/>
    <p:sldLayoutId id="2147486819" r:id="rId7"/>
    <p:sldLayoutId id="2147486820" r:id="rId8"/>
    <p:sldLayoutId id="2147486821" r:id="rId9"/>
    <p:sldLayoutId id="2147486822" r:id="rId10"/>
    <p:sldLayoutId id="2147486823" r:id="rId11"/>
  </p:sldLayoutIdLst>
  <p:txStyles>
    <p:titleStyle>
      <a:lvl1pPr algn="ctr" defTabSz="449102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27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102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27" charset="0"/>
        <a:defRPr sz="3200">
          <a:solidFill>
            <a:srgbClr val="000000"/>
          </a:solidFill>
          <a:latin typeface="Arial" charset="0"/>
          <a:ea typeface="HG Mincho Light J" charset="0"/>
          <a:cs typeface="HG Mincho Light J" charset="0"/>
        </a:defRPr>
      </a:lvl2pPr>
      <a:lvl3pPr algn="ctr" defTabSz="449102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27" charset="0"/>
        <a:defRPr sz="3200">
          <a:solidFill>
            <a:srgbClr val="000000"/>
          </a:solidFill>
          <a:latin typeface="Arial" charset="0"/>
          <a:ea typeface="HG Mincho Light J" charset="0"/>
          <a:cs typeface="HG Mincho Light J" charset="0"/>
        </a:defRPr>
      </a:lvl3pPr>
      <a:lvl4pPr algn="ctr" defTabSz="449102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27" charset="0"/>
        <a:defRPr sz="3200">
          <a:solidFill>
            <a:srgbClr val="000000"/>
          </a:solidFill>
          <a:latin typeface="Arial" charset="0"/>
          <a:ea typeface="HG Mincho Light J" charset="0"/>
          <a:cs typeface="HG Mincho Light J" charset="0"/>
        </a:defRPr>
      </a:lvl4pPr>
      <a:lvl5pPr algn="ctr" defTabSz="449102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27" charset="0"/>
        <a:defRPr sz="3200">
          <a:solidFill>
            <a:srgbClr val="000000"/>
          </a:solidFill>
          <a:latin typeface="Arial" charset="0"/>
          <a:ea typeface="HG Mincho Light J" charset="0"/>
          <a:cs typeface="HG Mincho Light J" charset="0"/>
        </a:defRPr>
      </a:lvl5pPr>
      <a:lvl6pPr marL="457035" algn="l" defTabSz="44910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6pPr>
      <a:lvl7pPr marL="914071" algn="l" defTabSz="44910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7pPr>
      <a:lvl8pPr marL="1371110" algn="l" defTabSz="44910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8pPr>
      <a:lvl9pPr marL="1828146" algn="l" defTabSz="44910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9pPr>
    </p:titleStyle>
    <p:bodyStyle>
      <a:lvl1pPr marL="333256" indent="-333256" algn="l" defTabSz="449102" rtl="0" eaLnBrk="0" fontAlgn="base" hangingPunct="0">
        <a:lnSpc>
          <a:spcPct val="97000"/>
        </a:lnSpc>
        <a:spcBef>
          <a:spcPts val="525"/>
        </a:spcBef>
        <a:spcAft>
          <a:spcPct val="0"/>
        </a:spcAft>
        <a:buClr>
          <a:srgbClr val="000000"/>
        </a:buClr>
        <a:buSzPct val="100000"/>
        <a:buFont typeface="Arial" pitchFamily="27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3160" indent="-276127" algn="l" defTabSz="449102" rtl="0" eaLnBrk="0" fontAlgn="base" hangingPunct="0">
        <a:lnSpc>
          <a:spcPct val="97000"/>
        </a:lnSpc>
        <a:spcBef>
          <a:spcPts val="425"/>
        </a:spcBef>
        <a:spcAft>
          <a:spcPct val="0"/>
        </a:spcAft>
        <a:buClr>
          <a:srgbClr val="000000"/>
        </a:buClr>
        <a:buSzPct val="100000"/>
        <a:buFont typeface="Arial" pitchFamily="27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2589" indent="-228517" algn="l" defTabSz="449102" rtl="0" eaLnBrk="0" fontAlgn="base" hangingPunct="0">
        <a:lnSpc>
          <a:spcPct val="97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Arial" pitchFamily="27" charset="0"/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599626" indent="-228517" algn="l" defTabSz="449102" rtl="0" eaLnBrk="0" fontAlgn="base" hangingPunct="0">
        <a:lnSpc>
          <a:spcPct val="97000"/>
        </a:lnSpc>
        <a:spcBef>
          <a:spcPts val="325"/>
        </a:spcBef>
        <a:spcAft>
          <a:spcPct val="0"/>
        </a:spcAft>
        <a:buClr>
          <a:srgbClr val="000000"/>
        </a:buClr>
        <a:buSzPct val="100000"/>
        <a:buFont typeface="Arial" pitchFamily="27" charset="0"/>
        <a:buChar char="–"/>
        <a:defRPr sz="1600">
          <a:solidFill>
            <a:srgbClr val="000000"/>
          </a:solidFill>
          <a:latin typeface="+mn-lt"/>
          <a:ea typeface="+mn-ea"/>
          <a:cs typeface="+mn-cs"/>
        </a:defRPr>
      </a:lvl4pPr>
      <a:lvl5pPr marL="2056665" indent="-228517" algn="l" defTabSz="449102" rtl="0" eaLnBrk="0" fontAlgn="base" hangingPunct="0">
        <a:lnSpc>
          <a:spcPct val="97000"/>
        </a:lnSpc>
        <a:spcBef>
          <a:spcPts val="275"/>
        </a:spcBef>
        <a:spcAft>
          <a:spcPct val="0"/>
        </a:spcAft>
        <a:buClr>
          <a:srgbClr val="000000"/>
        </a:buClr>
        <a:buSzPct val="100000"/>
        <a:buFont typeface="Arial" pitchFamily="27" charset="0"/>
        <a:buChar char="»"/>
        <a:defRPr sz="1400">
          <a:solidFill>
            <a:srgbClr val="000000"/>
          </a:solidFill>
          <a:latin typeface="+mn-lt"/>
          <a:ea typeface="+mn-ea"/>
          <a:cs typeface="+mn-cs"/>
        </a:defRPr>
      </a:lvl5pPr>
      <a:lvl6pPr marL="2513701" indent="-228517" algn="l" defTabSz="449102" rtl="0" fontAlgn="base">
        <a:lnSpc>
          <a:spcPct val="97000"/>
        </a:lnSpc>
        <a:spcBef>
          <a:spcPts val="275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rgbClr val="000000"/>
          </a:solidFill>
          <a:latin typeface="+mn-lt"/>
          <a:ea typeface="+mn-ea"/>
          <a:cs typeface="+mn-cs"/>
        </a:defRPr>
      </a:lvl6pPr>
      <a:lvl7pPr marL="2970736" indent="-228517" algn="l" defTabSz="449102" rtl="0" fontAlgn="base">
        <a:lnSpc>
          <a:spcPct val="97000"/>
        </a:lnSpc>
        <a:spcBef>
          <a:spcPts val="275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rgbClr val="000000"/>
          </a:solidFill>
          <a:latin typeface="+mn-lt"/>
          <a:ea typeface="+mn-ea"/>
          <a:cs typeface="+mn-cs"/>
        </a:defRPr>
      </a:lvl7pPr>
      <a:lvl8pPr marL="3427774" indent="-228517" algn="l" defTabSz="449102" rtl="0" fontAlgn="base">
        <a:lnSpc>
          <a:spcPct val="97000"/>
        </a:lnSpc>
        <a:spcBef>
          <a:spcPts val="275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rgbClr val="000000"/>
          </a:solidFill>
          <a:latin typeface="+mn-lt"/>
          <a:ea typeface="+mn-ea"/>
          <a:cs typeface="+mn-cs"/>
        </a:defRPr>
      </a:lvl8pPr>
      <a:lvl9pPr marL="3884807" indent="-228517" algn="l" defTabSz="449102" rtl="0" fontAlgn="base">
        <a:lnSpc>
          <a:spcPct val="97000"/>
        </a:lnSpc>
        <a:spcBef>
          <a:spcPts val="275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457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9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2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2.xml"/><Relationship Id="rId2" Type="http://schemas.openxmlformats.org/officeDocument/2006/relationships/image" Target="../media/image17.pdf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0.jpeg"/><Relationship Id="rId5" Type="http://schemas.openxmlformats.org/officeDocument/2006/relationships/oleObject" Target="../embeddings/Microsoft_Equation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9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1.xml"/><Relationship Id="rId2" Type="http://schemas.openxmlformats.org/officeDocument/2006/relationships/image" Target="../media/image21.pdf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0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7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7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-76200"/>
            <a:ext cx="8458200" cy="1143000"/>
          </a:xfrm>
        </p:spPr>
        <p:txBody>
          <a:bodyPr/>
          <a:lstStyle/>
          <a:p>
            <a:r>
              <a:rPr lang="en-US" sz="4400" dirty="0" err="1" smtClean="0"/>
              <a:t>DESpec</a:t>
            </a:r>
            <a:r>
              <a:rPr lang="en-US" sz="4400" dirty="0" smtClean="0"/>
              <a:t> Science Case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753548" y="4724400"/>
            <a:ext cx="5539431" cy="892520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Josh </a:t>
            </a:r>
            <a:r>
              <a:rPr lang="en-US" sz="2800" dirty="0" smtClean="0">
                <a:solidFill>
                  <a:schemeClr val="bg1"/>
                </a:solidFill>
              </a:rPr>
              <a:t>Frieman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DOE Presentation</a:t>
            </a:r>
            <a:r>
              <a:rPr lang="en-US" sz="2400" dirty="0" smtClean="0">
                <a:solidFill>
                  <a:schemeClr val="bg1"/>
                </a:solidFill>
              </a:rPr>
              <a:t>, November 29, </a:t>
            </a:r>
            <a:r>
              <a:rPr lang="en-US" sz="2400" dirty="0" smtClean="0">
                <a:solidFill>
                  <a:schemeClr val="bg1"/>
                </a:solidFill>
              </a:rPr>
              <a:t>2012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6" name="Picture 5" descr="IMG_2097.jpg"/>
          <p:cNvPicPr>
            <a:picLocks noChangeAspect="1"/>
          </p:cNvPicPr>
          <p:nvPr/>
        </p:nvPicPr>
        <p:blipFill>
          <a:blip r:embed="rId2"/>
          <a:srcRect t="14349" r="28125"/>
          <a:stretch>
            <a:fillRect/>
          </a:stretch>
        </p:blipFill>
        <p:spPr>
          <a:xfrm>
            <a:off x="1" y="1295400"/>
            <a:ext cx="4267199" cy="3388686"/>
          </a:xfrm>
          <a:prstGeom prst="rect">
            <a:avLst/>
          </a:prstGeom>
        </p:spPr>
      </p:pic>
      <p:pic>
        <p:nvPicPr>
          <p:cNvPr id="7" name="Picture 6" descr="ngc1365_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594" y="1371600"/>
            <a:ext cx="4858406" cy="3276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33600" y="5783759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Details in </a:t>
            </a:r>
            <a:r>
              <a:rPr lang="en-US" sz="2400" dirty="0" err="1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DESpec</a:t>
            </a:r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White </a:t>
            </a:r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Paper</a:t>
            </a:r>
            <a:endParaRPr lang="en-US" sz="2400" dirty="0" smtClean="0">
              <a:solidFill>
                <a:srgbClr val="FFFF00"/>
              </a:solidFill>
              <a:ea typeface="ＭＳ Ｐゴシック" pitchFamily="27" charset="-128"/>
              <a:cs typeface="ＭＳ Ｐゴシック" pitchFamily="27" charset="-128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ea typeface="ＭＳ Ｐゴシック" pitchFamily="27" charset="-128"/>
                <a:cs typeface="ＭＳ Ｐゴシック" pitchFamily="27" charset="-128"/>
              </a:rPr>
              <a:t>arXiv</a:t>
            </a:r>
            <a:r>
              <a:rPr lang="en-US" sz="2000" dirty="0" smtClean="0">
                <a:solidFill>
                  <a:schemeClr val="bg1"/>
                </a:solidFill>
                <a:ea typeface="ＭＳ Ｐゴシック" pitchFamily="27" charset="-128"/>
                <a:cs typeface="ＭＳ Ｐゴシック" pitchFamily="27" charset="-128"/>
              </a:rPr>
              <a:t>: 1209.2451 (</a:t>
            </a:r>
            <a:r>
              <a:rPr lang="en-US" sz="2000" dirty="0" err="1" smtClean="0">
                <a:solidFill>
                  <a:schemeClr val="bg1"/>
                </a:solidFill>
                <a:ea typeface="ＭＳ Ｐゴシック" pitchFamily="27" charset="-128"/>
                <a:cs typeface="ＭＳ Ｐゴシック" pitchFamily="27" charset="-128"/>
              </a:rPr>
              <a:t>Abdalla</a:t>
            </a:r>
            <a:r>
              <a:rPr lang="en-US" sz="2000" dirty="0" smtClean="0">
                <a:solidFill>
                  <a:schemeClr val="bg1"/>
                </a:solidFill>
                <a:ea typeface="ＭＳ Ｐゴシック" pitchFamily="27" charset="-128"/>
                <a:cs typeface="ＭＳ Ｐゴシック" pitchFamily="27" charset="-128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ea typeface="ＭＳ Ｐゴシック" pitchFamily="27" charset="-128"/>
                <a:cs typeface="ＭＳ Ｐゴシック" pitchFamily="27" charset="-128"/>
              </a:rPr>
              <a:t>etal</a:t>
            </a:r>
            <a:r>
              <a:rPr lang="en-US" sz="2000" dirty="0" smtClean="0">
                <a:solidFill>
                  <a:schemeClr val="bg1"/>
                </a:solidFill>
                <a:ea typeface="ＭＳ Ｐゴシック" pitchFamily="27" charset="-128"/>
                <a:cs typeface="ＭＳ Ｐゴシック" pitchFamily="27" charset="-128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napshot 2011-07-08 10-12-48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847"/>
            <a:ext cx="9144000" cy="68163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43800" y="1143000"/>
            <a:ext cx="142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 </a:t>
            </a:r>
            <a:r>
              <a:rPr lang="en-US" dirty="0" smtClean="0"/>
              <a:t>growth rate</a:t>
            </a:r>
            <a:endParaRPr lang="en-US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6248400"/>
            <a:ext cx="3277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from Enrique </a:t>
            </a:r>
            <a:r>
              <a:rPr lang="en-US" dirty="0" err="1" smtClean="0"/>
              <a:t>Gaztanaga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257800" y="1168400"/>
          <a:ext cx="2333626" cy="355600"/>
        </p:xfrm>
        <a:graphic>
          <a:graphicData uri="http://schemas.openxmlformats.org/presentationml/2006/ole">
            <p:oleObj spid="_x0000_s1571842" name="Equation" r:id="rId4" imgW="1333500" imgH="203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Weak </a:t>
            </a:r>
            <a:r>
              <a:rPr lang="en-US" dirty="0" err="1" smtClean="0"/>
              <a:t>Lensing</a:t>
            </a:r>
            <a:r>
              <a:rPr lang="en-US" dirty="0" smtClean="0"/>
              <a:t> and </a:t>
            </a:r>
            <a:r>
              <a:rPr lang="en-US" dirty="0" err="1" smtClean="0"/>
              <a:t>Redshift</a:t>
            </a:r>
            <a:r>
              <a:rPr lang="en-US" dirty="0" smtClean="0"/>
              <a:t> Space Distortions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524000"/>
            <a:ext cx="8839200" cy="4495800"/>
          </a:xfrm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</a:rPr>
              <a:t>Powerful test of Dark Energy vs. Modified Gravity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RSD from </a:t>
            </a:r>
            <a:r>
              <a:rPr lang="en-US" sz="2800" dirty="0" err="1" smtClean="0">
                <a:solidFill>
                  <a:srgbClr val="FFFF00"/>
                </a:solidFill>
              </a:rPr>
              <a:t>DESpec</a:t>
            </a:r>
            <a:endParaRPr lang="en-US" sz="2800" dirty="0" smtClean="0">
              <a:solidFill>
                <a:srgbClr val="FFFF00"/>
              </a:solidFill>
            </a:endParaRPr>
          </a:p>
          <a:p>
            <a:pPr lvl="1"/>
            <a:r>
              <a:rPr lang="en-US" sz="2400" dirty="0" smtClean="0"/>
              <a:t>Measures degenerate combination of growth </a:t>
            </a:r>
            <a:r>
              <a:rPr lang="en-US" sz="2400" i="1" dirty="0" err="1" smtClean="0"/>
              <a:t>f</a:t>
            </a:r>
            <a:r>
              <a:rPr lang="en-US" sz="2400" i="1" dirty="0" smtClean="0"/>
              <a:t> </a:t>
            </a:r>
            <a:r>
              <a:rPr lang="en-US" sz="2400" dirty="0" smtClean="0"/>
              <a:t>and bias </a:t>
            </a:r>
            <a:r>
              <a:rPr lang="en-US" sz="2400" i="1" dirty="0" err="1" smtClean="0"/>
              <a:t>b</a:t>
            </a:r>
            <a:endParaRPr lang="en-US" sz="2400" i="1" dirty="0" smtClean="0"/>
          </a:p>
          <a:p>
            <a:r>
              <a:rPr lang="en-US" sz="2800" dirty="0" smtClean="0">
                <a:solidFill>
                  <a:srgbClr val="FFFF00"/>
                </a:solidFill>
              </a:rPr>
              <a:t>Weak </a:t>
            </a:r>
            <a:r>
              <a:rPr lang="en-US" sz="2800" dirty="0" err="1" smtClean="0">
                <a:solidFill>
                  <a:srgbClr val="FFFF00"/>
                </a:solidFill>
              </a:rPr>
              <a:t>Lensing</a:t>
            </a:r>
            <a:r>
              <a:rPr lang="en-US" sz="2800" dirty="0" smtClean="0">
                <a:solidFill>
                  <a:srgbClr val="FFFF00"/>
                </a:solidFill>
              </a:rPr>
              <a:t> from DES</a:t>
            </a:r>
          </a:p>
          <a:p>
            <a:pPr lvl="1"/>
            <a:r>
              <a:rPr lang="en-US" sz="2400" dirty="0" smtClean="0"/>
              <a:t>constrains bias, breaks degeneracy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RSD and WL over </a:t>
            </a:r>
            <a:r>
              <a:rPr lang="en-US" sz="2800" i="1" dirty="0" smtClean="0">
                <a:solidFill>
                  <a:srgbClr val="FFFF00"/>
                </a:solidFill>
              </a:rPr>
              <a:t>same sky</a:t>
            </a:r>
          </a:p>
          <a:p>
            <a:pPr lvl="1"/>
            <a:r>
              <a:rPr lang="en-US" sz="2400" dirty="0" smtClean="0"/>
              <a:t>RSD, shear-shear, galaxy-shear correlations in </a:t>
            </a:r>
            <a:r>
              <a:rPr lang="en-US" sz="2400" dirty="0" err="1" smtClean="0"/>
              <a:t>redshift</a:t>
            </a:r>
            <a:r>
              <a:rPr lang="en-US" sz="2400" dirty="0" smtClean="0"/>
              <a:t> bins 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 RSD in multiple bias bins to reduce cosmic variance</a:t>
            </a:r>
          </a:p>
          <a:p>
            <a:pPr>
              <a:buNone/>
            </a:pPr>
            <a:r>
              <a:rPr lang="en-US" sz="2000" dirty="0" smtClean="0">
                <a:solidFill>
                  <a:srgbClr val="0EC820"/>
                </a:solidFill>
                <a:sym typeface="Wingdings"/>
              </a:rPr>
              <a:t>           MacDonald &amp; </a:t>
            </a:r>
            <a:r>
              <a:rPr lang="en-US" sz="2000" dirty="0" err="1" smtClean="0">
                <a:solidFill>
                  <a:srgbClr val="0EC820"/>
                </a:solidFill>
                <a:sym typeface="Wingdings"/>
              </a:rPr>
              <a:t>Seljak</a:t>
            </a:r>
            <a:r>
              <a:rPr lang="en-US" sz="2000" dirty="0" smtClean="0">
                <a:solidFill>
                  <a:srgbClr val="0EC820"/>
                </a:solidFill>
                <a:sym typeface="Wingdings"/>
              </a:rPr>
              <a:t>, Bernstein &amp; </a:t>
            </a:r>
            <a:r>
              <a:rPr lang="en-US" sz="2000" dirty="0" err="1" smtClean="0">
                <a:solidFill>
                  <a:srgbClr val="0EC820"/>
                </a:solidFill>
                <a:sym typeface="Wingdings"/>
              </a:rPr>
              <a:t>Cai</a:t>
            </a:r>
            <a:r>
              <a:rPr lang="en-US" sz="2000" dirty="0" smtClean="0">
                <a:solidFill>
                  <a:srgbClr val="0EC820"/>
                </a:solidFill>
                <a:sym typeface="Wingdings"/>
              </a:rPr>
              <a:t>, </a:t>
            </a:r>
            <a:r>
              <a:rPr lang="en-US" sz="2000" dirty="0" err="1" smtClean="0">
                <a:solidFill>
                  <a:srgbClr val="0EC820"/>
                </a:solidFill>
                <a:sym typeface="Wingdings"/>
              </a:rPr>
              <a:t>Cai</a:t>
            </a:r>
            <a:r>
              <a:rPr lang="en-US" sz="2000" dirty="0" smtClean="0">
                <a:solidFill>
                  <a:srgbClr val="0EC820"/>
                </a:solidFill>
                <a:sym typeface="Wingdings"/>
              </a:rPr>
              <a:t> &amp; Bernstein, </a:t>
            </a:r>
          </a:p>
          <a:p>
            <a:pPr>
              <a:buNone/>
            </a:pPr>
            <a:r>
              <a:rPr lang="en-US" sz="2000" dirty="0" smtClean="0">
                <a:solidFill>
                  <a:srgbClr val="0EC820"/>
                </a:solidFill>
                <a:sym typeface="Wingdings"/>
              </a:rPr>
              <a:t>           </a:t>
            </a:r>
            <a:r>
              <a:rPr lang="en-US" sz="2000" dirty="0" err="1" smtClean="0">
                <a:solidFill>
                  <a:srgbClr val="0EC820"/>
                </a:solidFill>
                <a:sym typeface="Wingdings"/>
              </a:rPr>
              <a:t>Gaztanaga</a:t>
            </a:r>
            <a:r>
              <a:rPr lang="en-US" sz="2000" dirty="0" smtClean="0">
                <a:solidFill>
                  <a:srgbClr val="0EC820"/>
                </a:solidFill>
                <a:sym typeface="Wingdings"/>
              </a:rPr>
              <a:t>, </a:t>
            </a:r>
            <a:r>
              <a:rPr lang="en-US" sz="2000" dirty="0" err="1" smtClean="0">
                <a:solidFill>
                  <a:srgbClr val="0EC820"/>
                </a:solidFill>
                <a:sym typeface="Wingdings"/>
              </a:rPr>
              <a:t>etal</a:t>
            </a:r>
            <a:r>
              <a:rPr lang="en-US" sz="2000" dirty="0" smtClean="0">
                <a:solidFill>
                  <a:srgbClr val="0EC820"/>
                </a:solidFill>
                <a:sym typeface="Wingdings"/>
              </a:rPr>
              <a:t>, Kirk, et al (in prep)</a:t>
            </a:r>
            <a:endParaRPr lang="en-US" sz="2000" dirty="0">
              <a:solidFill>
                <a:srgbClr val="0EC82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5867400"/>
            <a:ext cx="8001000" cy="1066800"/>
          </a:xfrm>
        </p:spPr>
        <p:txBody>
          <a:bodyPr/>
          <a:lstStyle/>
          <a:p>
            <a:r>
              <a:rPr lang="en-US" sz="2000" dirty="0" smtClean="0">
                <a:solidFill>
                  <a:srgbClr val="FFFF00"/>
                </a:solidFill>
              </a:rPr>
              <a:t>Constraints strongest if imaging and spectroscopy cover </a:t>
            </a:r>
            <a:r>
              <a:rPr lang="en-US" sz="2000" b="1" i="1" dirty="0" smtClean="0">
                <a:solidFill>
                  <a:srgbClr val="FFFF00"/>
                </a:solidFill>
              </a:rPr>
              <a:t>same sky</a:t>
            </a:r>
            <a:r>
              <a:rPr lang="en-US" sz="2000" dirty="0" smtClean="0">
                <a:solidFill>
                  <a:srgbClr val="FFFF00"/>
                </a:solidFill>
              </a:rPr>
              <a:t>: </a:t>
            </a:r>
            <a:r>
              <a:rPr lang="en-US" sz="2000" dirty="0" smtClean="0"/>
              <a:t>galaxy-shear cross-correlations constrain bias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98762" y="304800"/>
            <a:ext cx="7483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Weak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Lensing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and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Redshift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Space Distortions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 descr="gazta-new.pdf"/>
          <p:cNvPicPr/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66800" y="1295400"/>
            <a:ext cx="7086600" cy="441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9800" y="1524000"/>
            <a:ext cx="1878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EC820"/>
                </a:solidFill>
              </a:rPr>
              <a:t>Gaztanaga</a:t>
            </a:r>
            <a:r>
              <a:rPr lang="en-US" dirty="0" smtClean="0">
                <a:solidFill>
                  <a:srgbClr val="0EC820"/>
                </a:solidFill>
              </a:rPr>
              <a:t>, et al</a:t>
            </a:r>
            <a:endParaRPr lang="en-US" dirty="0">
              <a:solidFill>
                <a:srgbClr val="0EC82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sz="3600" dirty="0" smtClean="0"/>
              <a:t>DES and LSST Photo-</a:t>
            </a:r>
            <a:r>
              <a:rPr lang="en-US" sz="3600" dirty="0" err="1" smtClean="0"/>
              <a:t>z</a:t>
            </a:r>
            <a:r>
              <a:rPr lang="en-US" sz="3600" dirty="0" smtClean="0"/>
              <a:t> Calibration</a:t>
            </a:r>
            <a:endParaRPr lang="en-US" sz="3600" dirty="0"/>
          </a:p>
        </p:txBody>
      </p:sp>
      <p:pic>
        <p:nvPicPr>
          <p:cNvPr id="4" name="Picture 3" descr="bb-des-jwg-fig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668566" y="1448625"/>
            <a:ext cx="5475434" cy="4113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0278" y="5943600"/>
            <a:ext cx="4798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2FF29"/>
                </a:solidFill>
              </a:rPr>
              <a:t>DES-</a:t>
            </a:r>
            <a:r>
              <a:rPr lang="en-US" dirty="0" err="1" smtClean="0">
                <a:solidFill>
                  <a:srgbClr val="12FF29"/>
                </a:solidFill>
              </a:rPr>
              <a:t>BigBOSS</a:t>
            </a:r>
            <a:r>
              <a:rPr lang="en-US" dirty="0" smtClean="0">
                <a:solidFill>
                  <a:srgbClr val="12FF29"/>
                </a:solidFill>
              </a:rPr>
              <a:t> Joint Working Group Report</a:t>
            </a:r>
            <a:endParaRPr lang="en-US" dirty="0">
              <a:solidFill>
                <a:srgbClr val="12FF2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908" y="1354753"/>
            <a:ext cx="34240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Angular Cross-Correlation of Photometric Survey with shallower Spectroscopic Survey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Requires </a:t>
            </a:r>
            <a:r>
              <a:rPr lang="en-US" sz="2400" i="1" dirty="0" smtClean="0">
                <a:solidFill>
                  <a:schemeClr val="bg1"/>
                </a:solidFill>
              </a:rPr>
              <a:t>same sky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coverage of imaging and spectroscopy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Photo-</a:t>
            </a:r>
            <a:r>
              <a:rPr lang="en-US" sz="2400" dirty="0" err="1" smtClean="0">
                <a:solidFill>
                  <a:schemeClr val="bg1"/>
                </a:solidFill>
              </a:rPr>
              <a:t>z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systematics</a:t>
            </a:r>
            <a:r>
              <a:rPr lang="en-US" sz="2400" dirty="0" smtClean="0">
                <a:solidFill>
                  <a:schemeClr val="bg1"/>
                </a:solidFill>
              </a:rPr>
              <a:t> could otherwise limit DES, LSST Dark Energy reach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76200"/>
            <a:ext cx="7772400" cy="990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27" charset="-128"/>
                <a:cs typeface="ＭＳ Ｐゴシック" pitchFamily="27" charset="-128"/>
              </a:rPr>
              <a:t>Clusters</a:t>
            </a:r>
            <a:endParaRPr lang="en-US" sz="3200" b="1" dirty="0">
              <a:ea typeface="ＭＳ Ｐゴシック" pitchFamily="27" charset="-128"/>
              <a:cs typeface="ＭＳ Ｐゴシック" pitchFamily="27" charset="-128"/>
            </a:endParaRPr>
          </a:p>
        </p:txBody>
      </p:sp>
      <p:pic>
        <p:nvPicPr>
          <p:cNvPr id="60723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6600" y="1477963"/>
            <a:ext cx="4521200" cy="461803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07240" name="Rectangle 11"/>
          <p:cNvSpPr>
            <a:spLocks noChangeArrowheads="1"/>
          </p:cNvSpPr>
          <p:nvPr/>
        </p:nvSpPr>
        <p:spPr bwMode="auto">
          <a:xfrm>
            <a:off x="228600" y="2514600"/>
            <a:ext cx="38100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9" tIns="44441" rIns="90469" bIns="44441">
            <a:prstTxWarp prst="textNoShape">
              <a:avLst/>
            </a:prstTxWarp>
          </a:bodyPr>
          <a:lstStyle/>
          <a:p>
            <a:endParaRPr lang="en-US" sz="2000">
              <a:solidFill>
                <a:schemeClr val="tx1"/>
              </a:solidFill>
              <a:latin typeface="Times New Roman" pitchFamily="27" charset="0"/>
            </a:endParaRPr>
          </a:p>
          <a:p>
            <a:pPr lvl="1" indent="0"/>
            <a:endParaRPr lang="en-US" sz="2000">
              <a:solidFill>
                <a:schemeClr val="bg1"/>
              </a:solidFill>
              <a:latin typeface="Times New Roman" pitchFamily="27" charset="0"/>
            </a:endParaRPr>
          </a:p>
        </p:txBody>
      </p:sp>
      <p:sp>
        <p:nvSpPr>
          <p:cNvPr id="607241" name="Rectangle 12"/>
          <p:cNvSpPr>
            <a:spLocks noChangeArrowheads="1"/>
          </p:cNvSpPr>
          <p:nvPr/>
        </p:nvSpPr>
        <p:spPr bwMode="auto">
          <a:xfrm>
            <a:off x="228600" y="1447800"/>
            <a:ext cx="38100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9" tIns="44441" rIns="90469" bIns="44441">
            <a:prstTxWarp prst="textNoShape">
              <a:avLst/>
            </a:prstTxWarp>
          </a:bodyPr>
          <a:lstStyle/>
          <a:p>
            <a:endParaRPr lang="en-US" sz="2400">
              <a:solidFill>
                <a:srgbClr val="FFFF00"/>
              </a:solidFill>
              <a:latin typeface="Times New Roman" pitchFamily="27" charset="0"/>
            </a:endParaRPr>
          </a:p>
        </p:txBody>
      </p:sp>
      <p:sp>
        <p:nvSpPr>
          <p:cNvPr id="607242" name="Rectangle 16"/>
          <p:cNvSpPr>
            <a:spLocks noChangeArrowheads="1"/>
          </p:cNvSpPr>
          <p:nvPr/>
        </p:nvSpPr>
        <p:spPr bwMode="auto">
          <a:xfrm>
            <a:off x="5641975" y="3609975"/>
            <a:ext cx="2130425" cy="490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20" tIns="45711" rIns="91420" bIns="45711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solidFill>
                <a:schemeClr val="bg1"/>
              </a:solidFill>
              <a:latin typeface="Times" pitchFamily="27" charset="0"/>
            </a:endParaRPr>
          </a:p>
        </p:txBody>
      </p:sp>
      <p:sp>
        <p:nvSpPr>
          <p:cNvPr id="607243" name="Text Box 17"/>
          <p:cNvSpPr txBox="1">
            <a:spLocks noChangeArrowheads="1"/>
          </p:cNvSpPr>
          <p:nvPr/>
        </p:nvSpPr>
        <p:spPr bwMode="auto">
          <a:xfrm>
            <a:off x="8277225" y="6110288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0" tIns="45711" rIns="91420" bIns="45711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2400">
              <a:solidFill>
                <a:schemeClr val="tx1"/>
              </a:solidFill>
              <a:latin typeface="Times" pitchFamily="27" charset="0"/>
            </a:endParaRPr>
          </a:p>
        </p:txBody>
      </p:sp>
      <p:sp>
        <p:nvSpPr>
          <p:cNvPr id="607244" name="Text Box 18"/>
          <p:cNvSpPr txBox="1">
            <a:spLocks/>
          </p:cNvSpPr>
          <p:nvPr/>
        </p:nvSpPr>
        <p:spPr bwMode="auto">
          <a:xfrm>
            <a:off x="6386513" y="6324600"/>
            <a:ext cx="2416845" cy="369314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square" lIns="91420" tIns="45711" rIns="91420" bIns="4571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07247" name="Text Box 22"/>
          <p:cNvSpPr txBox="1">
            <a:spLocks/>
          </p:cNvSpPr>
          <p:nvPr/>
        </p:nvSpPr>
        <p:spPr bwMode="auto">
          <a:xfrm>
            <a:off x="4518025" y="1141413"/>
            <a:ext cx="5311775" cy="2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0" tIns="45711" rIns="91420" bIns="45711"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Number of clusters above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mass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threshold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07248" name="Text Box 23"/>
          <p:cNvSpPr txBox="1">
            <a:spLocks/>
          </p:cNvSpPr>
          <p:nvPr/>
        </p:nvSpPr>
        <p:spPr bwMode="auto">
          <a:xfrm>
            <a:off x="5687843" y="2073275"/>
            <a:ext cx="1322557" cy="4616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20" tIns="45711" rIns="91420" bIns="4571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Dark Energy </a:t>
            </a:r>
          </a:p>
          <a:p>
            <a:r>
              <a:rPr lang="en-US" sz="1200" dirty="0">
                <a:latin typeface="Arial"/>
                <a:cs typeface="Arial"/>
              </a:rPr>
              <a:t>equation of state</a:t>
            </a:r>
          </a:p>
        </p:txBody>
      </p:sp>
      <p:graphicFrame>
        <p:nvGraphicFramePr>
          <p:cNvPr id="607234" name="Object 2"/>
          <p:cNvGraphicFramePr>
            <a:graphicFrameLocks noChangeAspect="1"/>
          </p:cNvGraphicFramePr>
          <p:nvPr/>
        </p:nvGraphicFramePr>
        <p:xfrm>
          <a:off x="5562600" y="3632200"/>
          <a:ext cx="1905000" cy="635000"/>
        </p:xfrm>
        <a:graphic>
          <a:graphicData uri="http://schemas.openxmlformats.org/presentationml/2006/ole">
            <p:oleObj spid="_x0000_s1464322" name="Equation" r:id="rId5" imgW="1219200" imgH="406400" progId="Equation.3">
              <p:embed/>
            </p:oleObj>
          </a:graphicData>
        </a:graphic>
      </p:graphicFrame>
      <p:sp>
        <p:nvSpPr>
          <p:cNvPr id="607249" name="Rectangle 24"/>
          <p:cNvSpPr>
            <a:spLocks/>
          </p:cNvSpPr>
          <p:nvPr/>
        </p:nvSpPr>
        <p:spPr bwMode="auto">
          <a:xfrm>
            <a:off x="-304800" y="1371600"/>
            <a:ext cx="4876800" cy="55081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0" tIns="45711" rIns="91420" bIns="45711">
            <a:prstTxWarp prst="textNoShape">
              <a:avLst/>
            </a:prstTxWarp>
            <a:no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 Spectroscopy of DES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  Clusters </a:t>
            </a:r>
          </a:p>
          <a:p>
            <a:pPr lvl="1" indent="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  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improve </a:t>
            </a:r>
            <a:r>
              <a:rPr lang="en-US" sz="2400" i="1" dirty="0" err="1" smtClean="0">
                <a:solidFill>
                  <a:schemeClr val="bg1"/>
                </a:solidFill>
                <a:latin typeface="Arial"/>
                <a:cs typeface="Arial"/>
              </a:rPr>
              <a:t>z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precision, reduce </a:t>
            </a:r>
          </a:p>
          <a:p>
            <a:pPr lvl="1" indent="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 outliers</a:t>
            </a:r>
          </a:p>
          <a:p>
            <a:pPr lvl="1" indent="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 Precise estimates of cluster </a:t>
            </a:r>
          </a:p>
          <a:p>
            <a:pPr lvl="1" indent="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  membership &amp; richness  </a:t>
            </a:r>
          </a:p>
          <a:p>
            <a:pPr lvl="1" indent="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  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optimize richness estimates</a:t>
            </a:r>
          </a:p>
          <a:p>
            <a:pPr lvl="1" indent="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 Cluster velocity dispersion </a:t>
            </a:r>
          </a:p>
          <a:p>
            <a:pPr lvl="1" indent="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  (dynamical mass)</a:t>
            </a:r>
            <a:endParaRPr lang="en-US" sz="24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lvl="1" indent="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 calibrate mass-richness </a:t>
            </a:r>
          </a:p>
          <a:p>
            <a:pPr lvl="1" indent="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 relation: complement WL, </a:t>
            </a:r>
          </a:p>
          <a:p>
            <a:pPr lvl="1" indent="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 SZ, and X-ray estimates</a:t>
            </a:r>
          </a:p>
        </p:txBody>
      </p:sp>
      <p:sp>
        <p:nvSpPr>
          <p:cNvPr id="607250" name="Rectangle 25"/>
          <p:cNvSpPr>
            <a:spLocks/>
          </p:cNvSpPr>
          <p:nvPr/>
        </p:nvSpPr>
        <p:spPr bwMode="auto">
          <a:xfrm>
            <a:off x="7467600" y="1676400"/>
            <a:ext cx="1219200" cy="6096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1420" tIns="45711" rIns="91420" bIns="4571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204824" y="5715000"/>
            <a:ext cx="710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EC820"/>
                </a:solidFill>
              </a:rPr>
              <a:t>Mohr</a:t>
            </a:r>
            <a:endParaRPr lang="en-US" dirty="0">
              <a:solidFill>
                <a:srgbClr val="0EC82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89085" y="2895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34000" y="3166646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>
              <a:solidFill>
                <a:srgbClr val="0EC82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86600" y="1981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ansen-cl-port-slid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258" y="0"/>
            <a:ext cx="912748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724400"/>
            <a:ext cx="1660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Slide from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Sarah Hansen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362200"/>
            <a:ext cx="10683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DETF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FOM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gain for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clusters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2286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27" charset="-128"/>
                <a:cs typeface="ＭＳ Ｐゴシック" pitchFamily="27" charset="-128"/>
              </a:rPr>
              <a:t>The Dark Energy</a:t>
            </a:r>
            <a:r>
              <a:rPr lang="en-US" sz="3200" dirty="0" smtClean="0">
                <a:ea typeface="ＭＳ Ｐゴシック" pitchFamily="27" charset="-128"/>
                <a:cs typeface="ＭＳ Ｐゴシック" pitchFamily="27" charset="-128"/>
              </a:rPr>
              <a:t> Spectroscopic Survey</a:t>
            </a:r>
            <a:endParaRPr lang="en-US" sz="3200" dirty="0"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569348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76200" y="1143000"/>
            <a:ext cx="8915400" cy="5410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Dark Energy </a:t>
            </a:r>
            <a:r>
              <a:rPr lang="en-US" sz="2800" dirty="0" err="1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Redshift</a:t>
            </a:r>
            <a:r>
              <a:rPr lang="en-US" sz="28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 Survey optimized for</a:t>
            </a:r>
          </a:p>
          <a:p>
            <a:pPr lvl="1" eaLnBrk="1" hangingPunct="1"/>
            <a:r>
              <a:rPr lang="en-US" sz="2400" dirty="0" smtClean="0">
                <a:ea typeface="ＭＳ Ｐゴシック" pitchFamily="27" charset="-128"/>
                <a:cs typeface="ＭＳ Ｐゴシック" pitchFamily="27" charset="-128"/>
              </a:rPr>
              <a:t>Baryon Acoustic Oscillations</a:t>
            </a:r>
          </a:p>
          <a:p>
            <a:pPr lvl="1" eaLnBrk="1" hangingPunct="1"/>
            <a:r>
              <a:rPr lang="en-US" sz="2400" dirty="0" err="1" smtClean="0">
                <a:ea typeface="ＭＳ Ｐゴシック" pitchFamily="27" charset="-128"/>
                <a:cs typeface="ＭＳ Ｐゴシック" pitchFamily="27" charset="-128"/>
              </a:rPr>
              <a:t>Redshift</a:t>
            </a:r>
            <a:r>
              <a:rPr lang="en-US" sz="2400" dirty="0" smtClean="0">
                <a:ea typeface="ＭＳ Ｐゴシック" pitchFamily="27" charset="-128"/>
                <a:cs typeface="ＭＳ Ｐゴシック" pitchFamily="27" charset="-128"/>
              </a:rPr>
              <a:t> Space Distortions</a:t>
            </a:r>
          </a:p>
          <a:p>
            <a:pPr eaLnBrk="1" hangingPunct="1">
              <a:buFontTx/>
              <a:buNone/>
            </a:pPr>
            <a:r>
              <a:rPr lang="en-US" sz="2800" dirty="0">
                <a:solidFill>
                  <a:srgbClr val="FFFF00"/>
                </a:solidFill>
                <a:ea typeface="Times New Roman" pitchFamily="27" charset="0"/>
                <a:cs typeface="Times New Roman" pitchFamily="27" charset="0"/>
              </a:rPr>
              <a:t>• </a:t>
            </a:r>
            <a:r>
              <a:rPr lang="en-US" sz="2800" dirty="0" smtClean="0">
                <a:solidFill>
                  <a:srgbClr val="FFFF00"/>
                </a:solidFill>
                <a:ea typeface="Times New Roman" pitchFamily="27" charset="0"/>
                <a:cs typeface="Times New Roman" pitchFamily="27" charset="0"/>
              </a:rPr>
              <a:t> Target DES+VHS Galaxies </a:t>
            </a:r>
            <a:r>
              <a:rPr lang="en-US" sz="2400" dirty="0" smtClean="0">
                <a:solidFill>
                  <a:srgbClr val="FFFF00"/>
                </a:solidFill>
                <a:ea typeface="Times New Roman" pitchFamily="27" charset="0"/>
                <a:cs typeface="Times New Roman" pitchFamily="27" charset="0"/>
              </a:rPr>
              <a:t>(from </a:t>
            </a:r>
            <a:r>
              <a:rPr lang="en-US" sz="2400" dirty="0" err="1" smtClean="0">
                <a:solidFill>
                  <a:srgbClr val="FFFF00"/>
                </a:solidFill>
                <a:ea typeface="Times New Roman" pitchFamily="27" charset="0"/>
                <a:cs typeface="Times New Roman" pitchFamily="27" charset="0"/>
              </a:rPr>
              <a:t>grizYJHK</a:t>
            </a:r>
            <a:r>
              <a:rPr lang="en-US" sz="2400" dirty="0" smtClean="0">
                <a:solidFill>
                  <a:srgbClr val="FFFF00"/>
                </a:solidFill>
                <a:ea typeface="Times New Roman" pitchFamily="27" charset="0"/>
                <a:cs typeface="Times New Roman" pitchFamily="27" charset="0"/>
              </a:rPr>
              <a:t> colors, fluxes)</a:t>
            </a:r>
          </a:p>
          <a:p>
            <a:pPr lvl="1" eaLnBrk="1" hangingPunct="1">
              <a:buFont typeface="Lucida Grande"/>
              <a:buChar char="−"/>
            </a:pPr>
            <a:r>
              <a:rPr lang="en-US" sz="2400" dirty="0" smtClean="0">
                <a:ea typeface="Times New Roman" pitchFamily="27" charset="0"/>
                <a:cs typeface="Times New Roman" pitchFamily="27" charset="0"/>
              </a:rPr>
              <a:t>6.4 million Emission Line Galaxies (to z~1.5, BAO)</a:t>
            </a:r>
          </a:p>
          <a:p>
            <a:pPr lvl="1" eaLnBrk="1" hangingPunct="1">
              <a:buFont typeface="Lucida Grande"/>
              <a:buChar char="−"/>
            </a:pPr>
            <a:r>
              <a:rPr lang="en-US" sz="2400" dirty="0" smtClean="0">
                <a:ea typeface="Times New Roman" pitchFamily="27" charset="0"/>
                <a:cs typeface="Times New Roman" pitchFamily="27" charset="0"/>
              </a:rPr>
              <a:t>1.2 million Luminous Red Galaxies (to z~1.3, RSD)</a:t>
            </a:r>
          </a:p>
          <a:p>
            <a:pPr eaLnBrk="1" hangingPunct="1">
              <a:buFont typeface="Arial"/>
              <a:buChar char="•"/>
            </a:pPr>
            <a:r>
              <a:rPr lang="en-US" sz="2800" dirty="0" smtClean="0">
                <a:solidFill>
                  <a:srgbClr val="FFFF00"/>
                </a:solidFill>
                <a:ea typeface="Times New Roman" pitchFamily="27" charset="0"/>
                <a:cs typeface="Times New Roman" pitchFamily="27" charset="0"/>
              </a:rPr>
              <a:t>Survey Design</a:t>
            </a:r>
          </a:p>
          <a:p>
            <a:pPr lvl="1" eaLnBrk="1" hangingPunct="1">
              <a:buFont typeface="Lucida Grande"/>
              <a:buChar char="−"/>
            </a:pPr>
            <a:r>
              <a:rPr lang="en-US" sz="2400" dirty="0" smtClean="0">
                <a:ea typeface="Times New Roman" pitchFamily="27" charset="0"/>
                <a:cs typeface="Times New Roman" pitchFamily="27" charset="0"/>
              </a:rPr>
              <a:t>2 exposures each field to reach target density and high completeness (1500 successful </a:t>
            </a:r>
            <a:r>
              <a:rPr lang="en-US" sz="2400" dirty="0" err="1" smtClean="0">
                <a:ea typeface="Times New Roman" pitchFamily="27" charset="0"/>
                <a:cs typeface="Times New Roman" pitchFamily="27" charset="0"/>
              </a:rPr>
              <a:t>redshifts</a:t>
            </a:r>
            <a:r>
              <a:rPr lang="en-US" sz="2400" dirty="0" smtClean="0">
                <a:ea typeface="Times New Roman" pitchFamily="27" charset="0"/>
                <a:cs typeface="Times New Roman" pitchFamily="27" charset="0"/>
              </a:rPr>
              <a:t> per sq. deg.)</a:t>
            </a:r>
          </a:p>
          <a:p>
            <a:pPr lvl="1" eaLnBrk="1" hangingPunct="1">
              <a:buFont typeface="Lucida Grande"/>
              <a:buChar char="−"/>
            </a:pPr>
            <a:r>
              <a:rPr lang="en-US" sz="2400" dirty="0" smtClean="0">
                <a:ea typeface="Times New Roman" pitchFamily="27" charset="0"/>
                <a:cs typeface="Times New Roman" pitchFamily="27" charset="0"/>
              </a:rPr>
              <a:t>30-min exposures to reach requisite depth</a:t>
            </a:r>
          </a:p>
          <a:p>
            <a:pPr lvl="1" eaLnBrk="1" hangingPunct="1">
              <a:buFont typeface="Lucida Grande"/>
              <a:buChar char="−"/>
            </a:pPr>
            <a:r>
              <a:rPr lang="en-US" sz="2400" dirty="0" smtClean="0">
                <a:ea typeface="Times New Roman" pitchFamily="27" charset="0"/>
                <a:cs typeface="Times New Roman" pitchFamily="27" charset="0"/>
                <a:sym typeface="Wingdings"/>
              </a:rPr>
              <a:t>350 survey nights with </a:t>
            </a:r>
            <a:r>
              <a:rPr lang="en-US" sz="2400" dirty="0" err="1" smtClean="0">
                <a:ea typeface="Times New Roman" pitchFamily="27" charset="0"/>
                <a:cs typeface="Times New Roman" pitchFamily="27" charset="0"/>
                <a:sym typeface="Wingdings"/>
              </a:rPr>
              <a:t>DESpec</a:t>
            </a:r>
            <a:r>
              <a:rPr lang="en-US" sz="2400" dirty="0" smtClean="0">
                <a:ea typeface="Times New Roman" pitchFamily="27" charset="0"/>
                <a:cs typeface="Times New Roman" pitchFamily="27" charset="0"/>
                <a:sym typeface="Wingdings"/>
              </a:rPr>
              <a:t> on the Blanco 4m (overheads, weather) </a:t>
            </a:r>
            <a:endParaRPr lang="en-US" sz="2400" dirty="0" smtClean="0">
              <a:ea typeface="Times New Roman" pitchFamily="27" charset="0"/>
              <a:cs typeface="Times New Roman" pitchFamily="27" charset="0"/>
            </a:endParaRPr>
          </a:p>
          <a:p>
            <a:pPr eaLnBrk="1" hangingPunct="1">
              <a:buFontTx/>
              <a:buNone/>
            </a:pPr>
            <a:r>
              <a:rPr lang="en-US" sz="1800" dirty="0" smtClean="0">
                <a:ea typeface="Times New Roman" pitchFamily="27" charset="0"/>
                <a:cs typeface="Times New Roman" pitchFamily="27" charset="0"/>
              </a:rPr>
              <a:t>        </a:t>
            </a:r>
          </a:p>
          <a:p>
            <a:pPr eaLnBrk="1" hangingPunct="1">
              <a:buFontTx/>
              <a:buNone/>
            </a:pPr>
            <a:r>
              <a:rPr lang="en-US" sz="2000" dirty="0">
                <a:ea typeface="Times New Roman" pitchFamily="27" charset="0"/>
                <a:cs typeface="Times New Roman" pitchFamily="27" charset="0"/>
              </a:rPr>
              <a:t>     </a:t>
            </a:r>
            <a:r>
              <a:rPr lang="en-US" sz="2000" dirty="0" smtClean="0">
                <a:ea typeface="Times New Roman" pitchFamily="27" charset="0"/>
                <a:cs typeface="Times New Roman" pitchFamily="27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1400" dirty="0">
                <a:ea typeface="ＭＳ Ｐゴシック" pitchFamily="27" charset="-128"/>
                <a:cs typeface="ＭＳ Ｐゴシック" pitchFamily="27" charset="-128"/>
              </a:rPr>
              <a:t>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-1447800" y="-228600"/>
            <a:ext cx="7772400" cy="1143000"/>
          </a:xfrm>
        </p:spPr>
        <p:txBody>
          <a:bodyPr/>
          <a:lstStyle/>
          <a:p>
            <a:r>
              <a:rPr lang="en-US" sz="3600" dirty="0" smtClean="0"/>
              <a:t>LRG Target Selection</a:t>
            </a:r>
            <a:endParaRPr lang="en-US" sz="3600" dirty="0"/>
          </a:p>
        </p:txBody>
      </p:sp>
      <p:pic>
        <p:nvPicPr>
          <p:cNvPr id="6" name="Picture 5" descr="LRG-completene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215" y="0"/>
            <a:ext cx="4391785" cy="3962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1619072"/>
            <a:ext cx="4191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Estimate 90% </a:t>
            </a:r>
            <a:r>
              <a:rPr lang="en-US" sz="2400" dirty="0" err="1" smtClean="0">
                <a:solidFill>
                  <a:srgbClr val="FFFF00"/>
                </a:solidFill>
              </a:rPr>
              <a:t>redshift</a:t>
            </a:r>
            <a:r>
              <a:rPr lang="en-US" sz="2400" dirty="0" smtClean="0">
                <a:solidFill>
                  <a:srgbClr val="FFFF00"/>
                </a:solidFill>
              </a:rPr>
              <a:t> success for color-selected LRG targets to </a:t>
            </a:r>
            <a:r>
              <a:rPr lang="en-US" sz="2400" dirty="0" err="1" smtClean="0">
                <a:solidFill>
                  <a:srgbClr val="FFFF00"/>
                </a:solidFill>
              </a:rPr>
              <a:t>redshift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</a:rPr>
              <a:t>z</a:t>
            </a:r>
            <a:r>
              <a:rPr lang="en-US" sz="2400" dirty="0" smtClean="0">
                <a:solidFill>
                  <a:srgbClr val="FFFF00"/>
                </a:solidFill>
              </a:rPr>
              <a:t>=1.3</a:t>
            </a:r>
          </a:p>
        </p:txBody>
      </p:sp>
      <p:pic>
        <p:nvPicPr>
          <p:cNvPr id="8" name="Picture 7" descr="DESpec-throughpu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99082"/>
            <a:ext cx="6096000" cy="2858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sz="3600" dirty="0" smtClean="0"/>
              <a:t>Target Selection Simulations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57150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Deep, homogeneous parent catalogs from DES, VHS, LSST </a:t>
            </a:r>
            <a:r>
              <a:rPr lang="en-US" sz="2400" dirty="0" smtClean="0">
                <a:solidFill>
                  <a:schemeClr val="bg1"/>
                </a:solidFill>
              </a:rPr>
              <a:t>enable efficient selection and sculpting of </a:t>
            </a:r>
            <a:r>
              <a:rPr lang="en-US" sz="2400" dirty="0" err="1" smtClean="0">
                <a:solidFill>
                  <a:schemeClr val="bg1"/>
                </a:solidFill>
              </a:rPr>
              <a:t>redshift</a:t>
            </a:r>
            <a:r>
              <a:rPr lang="en-US" sz="2400" dirty="0" smtClean="0">
                <a:solidFill>
                  <a:schemeClr val="bg1"/>
                </a:solidFill>
              </a:rPr>
              <a:t> distributions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" name="Picture 7" descr="CMC-LRG-selec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066800"/>
            <a:ext cx="4571999" cy="4601306"/>
          </a:xfrm>
          <a:prstGeom prst="rect">
            <a:avLst/>
          </a:prstGeom>
        </p:spPr>
      </p:pic>
      <p:pic>
        <p:nvPicPr>
          <p:cNvPr id="6" name="Picture 5" descr="ELG-selecti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066800"/>
            <a:ext cx="4648200" cy="4606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dirty="0" err="1" smtClean="0"/>
              <a:t>DESpec</a:t>
            </a:r>
            <a:r>
              <a:rPr lang="en-US" dirty="0" smtClean="0"/>
              <a:t> and </a:t>
            </a:r>
            <a:r>
              <a:rPr lang="en-US" dirty="0" err="1" smtClean="0"/>
              <a:t>BigBOSS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200" y="838200"/>
            <a:ext cx="9067800" cy="4953000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4000-5000-fiber spectrographs on identical 4m telescopes</a:t>
            </a:r>
          </a:p>
          <a:p>
            <a:pPr lvl="1"/>
            <a:r>
              <a:rPr lang="en-US" sz="2000" dirty="0" smtClean="0"/>
              <a:t>Different hemispheres, related science goals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Dark Energy reach increases with survey area</a:t>
            </a:r>
          </a:p>
          <a:p>
            <a:pPr lvl="1"/>
            <a:r>
              <a:rPr lang="en-US" sz="2000" dirty="0" smtClean="0"/>
              <a:t>Ideally survey both North and South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Similar survey power (area/depth per unit time) </a:t>
            </a:r>
          </a:p>
          <a:p>
            <a:pPr lvl="1"/>
            <a:r>
              <a:rPr lang="en-US" sz="2000" dirty="0" err="1" smtClean="0"/>
              <a:t>BigBOSS</a:t>
            </a:r>
            <a:r>
              <a:rPr lang="en-US" sz="2000" dirty="0" smtClean="0"/>
              <a:t> larger FOV, </a:t>
            </a:r>
            <a:r>
              <a:rPr lang="en-US" sz="2000" dirty="0" err="1" smtClean="0"/>
              <a:t>DESpec</a:t>
            </a:r>
            <a:r>
              <a:rPr lang="en-US" sz="2000" dirty="0" smtClean="0"/>
              <a:t> higher fiber </a:t>
            </a:r>
            <a:r>
              <a:rPr lang="en-US" sz="2000" dirty="0" smtClean="0"/>
              <a:t>density. BB requires multiple visits to each field to reach target density for DE studies.</a:t>
            </a:r>
          </a:p>
          <a:p>
            <a:r>
              <a:rPr lang="en-US" sz="2400" dirty="0" err="1" smtClean="0">
                <a:solidFill>
                  <a:srgbClr val="FFFF00"/>
                </a:solidFill>
              </a:rPr>
              <a:t>DESpec</a:t>
            </a:r>
            <a:r>
              <a:rPr lang="en-US" sz="2400" dirty="0" smtClean="0">
                <a:solidFill>
                  <a:srgbClr val="FFFF00"/>
                </a:solidFill>
              </a:rPr>
              <a:t> uniquely covers entire survey areas of DES and LSST</a:t>
            </a:r>
          </a:p>
          <a:p>
            <a:pPr lvl="1"/>
            <a:r>
              <a:rPr lang="en-US" sz="2000" dirty="0" smtClean="0"/>
              <a:t>Maximize synergistic science (WL+RSD) and uniform selection</a:t>
            </a:r>
          </a:p>
          <a:p>
            <a:r>
              <a:rPr lang="en-US" sz="2400" dirty="0" err="1" smtClean="0">
                <a:solidFill>
                  <a:srgbClr val="FFFF00"/>
                </a:solidFill>
              </a:rPr>
              <a:t>DESpec</a:t>
            </a:r>
            <a:r>
              <a:rPr lang="en-US" sz="2400" dirty="0" smtClean="0">
                <a:solidFill>
                  <a:srgbClr val="FFFF00"/>
                </a:solidFill>
              </a:rPr>
              <a:t> reuses much of the </a:t>
            </a:r>
            <a:r>
              <a:rPr lang="en-US" sz="2400" dirty="0" err="1" smtClean="0">
                <a:solidFill>
                  <a:srgbClr val="FFFF00"/>
                </a:solidFill>
              </a:rPr>
              <a:t>DECam</a:t>
            </a:r>
            <a:r>
              <a:rPr lang="en-US" sz="2400" dirty="0" smtClean="0">
                <a:solidFill>
                  <a:srgbClr val="FFFF00"/>
                </a:solidFill>
              </a:rPr>
              <a:t> infrastructure</a:t>
            </a:r>
          </a:p>
          <a:p>
            <a:pPr lvl="1"/>
            <a:r>
              <a:rPr lang="en-US" sz="2000" dirty="0" smtClean="0"/>
              <a:t>Cost savings and lower technical and schedule risk.</a:t>
            </a:r>
            <a:endParaRPr lang="en-US" sz="2000" dirty="0" smtClean="0"/>
          </a:p>
          <a:p>
            <a:r>
              <a:rPr lang="en-US" sz="2400" dirty="0" smtClean="0">
                <a:solidFill>
                  <a:srgbClr val="FFFF00"/>
                </a:solidFill>
              </a:rPr>
              <a:t>UV coverage for Lyman-alpha</a:t>
            </a:r>
          </a:p>
          <a:p>
            <a:pPr lvl="1"/>
            <a:r>
              <a:rPr lang="en-US" sz="2000" dirty="0" err="1" smtClean="0"/>
              <a:t>DESpec</a:t>
            </a:r>
            <a:r>
              <a:rPr lang="en-US" sz="2000" dirty="0" smtClean="0"/>
              <a:t> optical design enables this option</a:t>
            </a:r>
          </a:p>
          <a:p>
            <a:r>
              <a:rPr lang="en-US" sz="2400" dirty="0" err="1" smtClean="0">
                <a:solidFill>
                  <a:srgbClr val="FFFF00"/>
                </a:solidFill>
              </a:rPr>
              <a:t>DESpec</a:t>
            </a:r>
            <a:r>
              <a:rPr lang="en-US" sz="2400" dirty="0" smtClean="0">
                <a:solidFill>
                  <a:srgbClr val="FFFF00"/>
                </a:solidFill>
              </a:rPr>
              <a:t> design enables continued use of </a:t>
            </a:r>
            <a:r>
              <a:rPr lang="en-US" sz="2400" dirty="0" err="1" smtClean="0">
                <a:solidFill>
                  <a:srgbClr val="FFFF00"/>
                </a:solidFill>
              </a:rPr>
              <a:t>DECam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imager and other Blanco instruments 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Title 1"/>
          <p:cNvSpPr>
            <a:spLocks noGrp="1"/>
          </p:cNvSpPr>
          <p:nvPr>
            <p:ph type="ctr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sz="4400" dirty="0" smtClean="0">
                <a:ea typeface="ＭＳ Ｐゴシック" pitchFamily="27" charset="-128"/>
                <a:cs typeface="ＭＳ Ｐゴシック" pitchFamily="27" charset="-128"/>
              </a:rPr>
              <a:t>U.S. Dark Energy Program</a:t>
            </a:r>
          </a:p>
        </p:txBody>
      </p:sp>
      <p:sp>
        <p:nvSpPr>
          <p:cNvPr id="482307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1295400"/>
            <a:ext cx="8763000" cy="3200400"/>
          </a:xfrm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What is the physical cause of cosmic acceleration?</a:t>
            </a:r>
          </a:p>
          <a:p>
            <a:pPr lvl="1"/>
            <a:r>
              <a:rPr lang="en-US" sz="2400" dirty="0" smtClean="0">
                <a:ea typeface="ＭＳ Ｐゴシック" pitchFamily="27" charset="-128"/>
                <a:cs typeface="ＭＳ Ｐゴシック" pitchFamily="27" charset="-128"/>
              </a:rPr>
              <a:t>Dark Energy or modification of General Relativity?</a:t>
            </a:r>
          </a:p>
          <a:p>
            <a:pPr lvl="2"/>
            <a:r>
              <a:rPr lang="en-US" dirty="0" smtClean="0">
                <a:ea typeface="ＭＳ Ｐゴシック" pitchFamily="27" charset="-128"/>
                <a:cs typeface="ＭＳ Ｐゴシック" pitchFamily="27" charset="-128"/>
              </a:rPr>
              <a:t>If Dark Energy, is it </a:t>
            </a:r>
            <a:r>
              <a:rPr lang="en-US" dirty="0" err="1" smtClean="0">
                <a:ea typeface="ＭＳ Ｐゴシック" pitchFamily="27" charset="-128"/>
                <a:cs typeface="ＭＳ Ｐゴシック" pitchFamily="27" charset="-128"/>
              </a:rPr>
              <a:t>Λ</a:t>
            </a:r>
            <a:r>
              <a:rPr lang="en-US" dirty="0" smtClean="0">
                <a:ea typeface="ＭＳ Ｐゴシック" pitchFamily="27" charset="-128"/>
                <a:cs typeface="ＭＳ Ｐゴシック" pitchFamily="27" charset="-128"/>
              </a:rPr>
              <a:t> (the vacuum) or something else? </a:t>
            </a:r>
          </a:p>
          <a:p>
            <a:pPr lvl="3"/>
            <a:r>
              <a:rPr lang="en-US" sz="2400" dirty="0" smtClean="0">
                <a:ea typeface="ＭＳ Ｐゴシック" pitchFamily="27" charset="-128"/>
                <a:cs typeface="ＭＳ Ｐゴシック" pitchFamily="27" charset="-128"/>
              </a:rPr>
              <a:t>W</a:t>
            </a:r>
            <a:r>
              <a:rPr lang="en-US" sz="2400" dirty="0" smtClean="0">
                <a:ea typeface="Wingdings"/>
              </a:rPr>
              <a:t>hat is the DE equation of state parameter </a:t>
            </a:r>
            <a:r>
              <a:rPr lang="en-US" sz="2400" i="1" dirty="0" err="1" smtClean="0">
                <a:ea typeface="Wingdings"/>
              </a:rPr>
              <a:t>w</a:t>
            </a:r>
            <a:r>
              <a:rPr lang="en-US" sz="2400" dirty="0" smtClean="0">
                <a:ea typeface="Wingdings"/>
              </a:rPr>
              <a:t>?</a:t>
            </a:r>
          </a:p>
          <a:p>
            <a:r>
              <a:rPr lang="en-US" sz="2800" dirty="0" smtClean="0">
                <a:solidFill>
                  <a:srgbClr val="FFFF00"/>
                </a:solidFill>
                <a:ea typeface="Wingdings"/>
                <a:cs typeface="ＭＳ Ｐゴシック" pitchFamily="27" charset="-128"/>
              </a:rPr>
              <a:t>BOSS, DES, and later LSST well designed to make major advances in addressing these questions.</a:t>
            </a:r>
          </a:p>
          <a:p>
            <a:r>
              <a:rPr lang="en-US" sz="2800" dirty="0" smtClean="0">
                <a:solidFill>
                  <a:srgbClr val="12FF29"/>
                </a:solidFill>
                <a:ea typeface="Wingdings"/>
                <a:cs typeface="ＭＳ Ｐゴシック" pitchFamily="27" charset="-128"/>
              </a:rPr>
              <a:t>The DE program would be substantially enhanced in the intermediate term by a </a:t>
            </a:r>
            <a:r>
              <a:rPr lang="en-US" sz="2800" i="1" dirty="0" smtClean="0">
                <a:solidFill>
                  <a:srgbClr val="12FF29"/>
                </a:solidFill>
                <a:ea typeface="Wingdings"/>
                <a:cs typeface="ＭＳ Ｐゴシック" pitchFamily="27" charset="-128"/>
              </a:rPr>
              <a:t>massive galaxy </a:t>
            </a:r>
            <a:r>
              <a:rPr lang="en-US" sz="2800" i="1" dirty="0" err="1" smtClean="0">
                <a:solidFill>
                  <a:srgbClr val="12FF29"/>
                </a:solidFill>
                <a:ea typeface="Wingdings"/>
                <a:cs typeface="ＭＳ Ｐゴシック" pitchFamily="27" charset="-128"/>
              </a:rPr>
              <a:t>redshift</a:t>
            </a:r>
            <a:r>
              <a:rPr lang="en-US" sz="2800" i="1" dirty="0" smtClean="0">
                <a:solidFill>
                  <a:srgbClr val="12FF29"/>
                </a:solidFill>
                <a:ea typeface="Wingdings"/>
                <a:cs typeface="ＭＳ Ｐゴシック" pitchFamily="27" charset="-128"/>
              </a:rPr>
              <a:t> survey that optimally synergizes (overlaps) with the DES imaging survey and in the longer term by a larger </a:t>
            </a:r>
            <a:r>
              <a:rPr lang="en-US" sz="2800" i="1" dirty="0" err="1" smtClean="0">
                <a:solidFill>
                  <a:srgbClr val="12FF29"/>
                </a:solidFill>
                <a:ea typeface="Wingdings"/>
                <a:cs typeface="ＭＳ Ｐゴシック" pitchFamily="27" charset="-128"/>
              </a:rPr>
              <a:t>redshift</a:t>
            </a:r>
            <a:r>
              <a:rPr lang="en-US" sz="2800" i="1" dirty="0" smtClean="0">
                <a:solidFill>
                  <a:srgbClr val="12FF29"/>
                </a:solidFill>
                <a:ea typeface="Wingdings"/>
                <a:cs typeface="ＭＳ Ｐゴシック" pitchFamily="27" charset="-128"/>
              </a:rPr>
              <a:t> survey selected from LSST. </a:t>
            </a:r>
            <a:endParaRPr lang="en-US" sz="2800" i="1" dirty="0" smtClean="0">
              <a:solidFill>
                <a:srgbClr val="12FF29"/>
              </a:solidFill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1143000"/>
            <a:ext cx="8610600" cy="4953000"/>
          </a:xfrm>
        </p:spPr>
        <p:txBody>
          <a:bodyPr/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DESpec</a:t>
            </a:r>
            <a:r>
              <a:rPr lang="en-US" sz="2400" dirty="0" smtClean="0">
                <a:solidFill>
                  <a:srgbClr val="FFFF00"/>
                </a:solidFill>
              </a:rPr>
              <a:t> and </a:t>
            </a:r>
            <a:r>
              <a:rPr lang="en-US" sz="2400" dirty="0" err="1" smtClean="0">
                <a:solidFill>
                  <a:srgbClr val="FFFF00"/>
                </a:solidFill>
              </a:rPr>
              <a:t>BigBOSS</a:t>
            </a:r>
            <a:r>
              <a:rPr lang="en-US" sz="2400" dirty="0" smtClean="0">
                <a:solidFill>
                  <a:srgbClr val="FFFF00"/>
                </a:solidFill>
              </a:rPr>
              <a:t> have comparable survey power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Two hemispheres better than one 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Southern </a:t>
            </a:r>
            <a:r>
              <a:rPr lang="en-US" sz="2400" dirty="0" smtClean="0">
                <a:solidFill>
                  <a:srgbClr val="FFFF00"/>
                </a:solidFill>
              </a:rPr>
              <a:t>hemisphere has critical advantages:</a:t>
            </a:r>
          </a:p>
          <a:p>
            <a:pPr lvl="1"/>
            <a:r>
              <a:rPr lang="en-US" sz="2000" dirty="0" smtClean="0"/>
              <a:t>DES and LSST photometric surveys for DE synergy (WL+RSD, clusters, photo-</a:t>
            </a:r>
            <a:r>
              <a:rPr lang="en-US" sz="2000" dirty="0" err="1" smtClean="0"/>
              <a:t>z</a:t>
            </a:r>
            <a:r>
              <a:rPr lang="en-US" sz="2000" dirty="0" smtClean="0"/>
              <a:t> cal) and deep, uniform target selection (Cf. SDSS)</a:t>
            </a:r>
          </a:p>
          <a:p>
            <a:pPr lvl="1"/>
            <a:r>
              <a:rPr lang="en-US" sz="2000" dirty="0" smtClean="0"/>
              <a:t>Synergy with other southern facilities as well (SPT, SKA, …)</a:t>
            </a:r>
          </a:p>
          <a:p>
            <a:pPr lvl="1"/>
            <a:r>
              <a:rPr lang="en-US" sz="2000" dirty="0" smtClean="0"/>
              <a:t>If we can only do 1 hemisphere, it should be the South</a:t>
            </a:r>
          </a:p>
          <a:p>
            <a:r>
              <a:rPr lang="en-US" sz="2400" dirty="0" err="1" smtClean="0">
                <a:solidFill>
                  <a:srgbClr val="FFFF00"/>
                </a:solidFill>
              </a:rPr>
              <a:t>DESpec</a:t>
            </a:r>
            <a:r>
              <a:rPr lang="en-US" sz="2400" dirty="0" smtClean="0">
                <a:solidFill>
                  <a:srgbClr val="FFFF00"/>
                </a:solidFill>
              </a:rPr>
              <a:t> capitalizes on &amp; makes optimal use of existing, installed, tested </a:t>
            </a:r>
            <a:r>
              <a:rPr lang="en-US" sz="2400" dirty="0" err="1" smtClean="0">
                <a:solidFill>
                  <a:srgbClr val="FFFF00"/>
                </a:solidFill>
              </a:rPr>
              <a:t>DECam</a:t>
            </a:r>
            <a:r>
              <a:rPr lang="en-US" sz="2400" dirty="0" smtClean="0">
                <a:solidFill>
                  <a:srgbClr val="FFFF00"/>
                </a:solidFill>
              </a:rPr>
              <a:t> infrastructure</a:t>
            </a:r>
            <a:endParaRPr lang="en-US" sz="2400" dirty="0" smtClean="0"/>
          </a:p>
          <a:p>
            <a:pPr lvl="1"/>
            <a:r>
              <a:rPr lang="en-US" sz="2000" dirty="0" smtClean="0"/>
              <a:t>Reduces cost and technical and schedule risks</a:t>
            </a:r>
          </a:p>
          <a:p>
            <a:pPr lvl="1"/>
            <a:r>
              <a:rPr lang="en-US" sz="2000" dirty="0" smtClean="0"/>
              <a:t>Fiber system interchangeable with </a:t>
            </a:r>
            <a:r>
              <a:rPr lang="en-US" sz="2000" dirty="0" err="1" smtClean="0"/>
              <a:t>DECam</a:t>
            </a:r>
            <a:r>
              <a:rPr lang="en-US" sz="2000" dirty="0" smtClean="0"/>
              <a:t> maintains Blanco imaging capability into the LSST era and provides world-class imaging plus spectroscopy facility for the astronomy community </a:t>
            </a:r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04800"/>
            <a:ext cx="7772400" cy="1143000"/>
          </a:xfrm>
        </p:spPr>
        <p:txBody>
          <a:bodyPr/>
          <a:lstStyle/>
          <a:p>
            <a:r>
              <a:rPr lang="en-US" dirty="0" smtClean="0"/>
              <a:t>Extension to UV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990600"/>
            <a:ext cx="8610600" cy="4953000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Enable Lyman-alpha BAO measurements using spectra of </a:t>
            </a:r>
            <a:r>
              <a:rPr lang="en-US" sz="2400" dirty="0" err="1" smtClean="0">
                <a:solidFill>
                  <a:srgbClr val="FFFF00"/>
                </a:solidFill>
              </a:rPr>
              <a:t>z</a:t>
            </a:r>
            <a:r>
              <a:rPr lang="en-US" sz="2400" dirty="0" smtClean="0">
                <a:solidFill>
                  <a:srgbClr val="FFFF00"/>
                </a:solidFill>
              </a:rPr>
              <a:t>&gt;2 </a:t>
            </a:r>
            <a:r>
              <a:rPr lang="en-US" sz="2400" dirty="0" err="1" smtClean="0">
                <a:solidFill>
                  <a:srgbClr val="FFFF00"/>
                </a:solidFill>
              </a:rPr>
              <a:t>QSOs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BOSS appears to have good </a:t>
            </a:r>
            <a:r>
              <a:rPr lang="en-US" sz="2400" dirty="0" err="1" smtClean="0">
                <a:solidFill>
                  <a:srgbClr val="FFFF00"/>
                </a:solidFill>
              </a:rPr>
              <a:t>Lya</a:t>
            </a:r>
            <a:r>
              <a:rPr lang="en-US" sz="2400" dirty="0" smtClean="0">
                <a:solidFill>
                  <a:srgbClr val="FFFF00"/>
                </a:solidFill>
              </a:rPr>
              <a:t> BAO measurements</a:t>
            </a:r>
          </a:p>
          <a:p>
            <a:pPr lvl="1"/>
            <a:r>
              <a:rPr lang="en-US" sz="2000" dirty="0" smtClean="0"/>
              <a:t>Added value for Dark Energy constraints needs to be assessed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Preliminary optical design without ADC delivers ~25 </a:t>
            </a:r>
            <a:r>
              <a:rPr lang="en-US" sz="2400" dirty="0" err="1" smtClean="0">
                <a:solidFill>
                  <a:srgbClr val="FFFF00"/>
                </a:solidFill>
              </a:rPr>
              <a:t>μm</a:t>
            </a:r>
            <a:r>
              <a:rPr lang="en-US" sz="2400" dirty="0" smtClean="0">
                <a:solidFill>
                  <a:srgbClr val="FFFF00"/>
                </a:solidFill>
              </a:rPr>
              <a:t> spot size at 350-450 nm</a:t>
            </a:r>
          </a:p>
          <a:p>
            <a:pPr lvl="1"/>
            <a:r>
              <a:rPr lang="en-US" sz="2000" dirty="0" smtClean="0"/>
              <a:t>satisfactory for 100 </a:t>
            </a:r>
            <a:r>
              <a:rPr lang="en-US" sz="2000" dirty="0" err="1" smtClean="0"/>
              <a:t>μm</a:t>
            </a:r>
            <a:r>
              <a:rPr lang="en-US" sz="2000" dirty="0" smtClean="0"/>
              <a:t> fibers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Differential refraction in the blue becomes a limitation for observing at zenith distances ZD &gt; 40 deg</a:t>
            </a:r>
          </a:p>
          <a:p>
            <a:pPr lvl="1"/>
            <a:r>
              <a:rPr lang="en-US" sz="2000" dirty="0" smtClean="0"/>
              <a:t>SDSS carried out 87% of its spectroscopy at ZD&lt; 40 deg.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Three-arm spectrographs may be necessary to maintain desired spectral resolution over full range 350-1000 nm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Fiber losses more severe in the blue</a:t>
            </a:r>
          </a:p>
          <a:p>
            <a:pPr lvl="1"/>
            <a:r>
              <a:rPr lang="en-US" sz="2000" dirty="0" smtClean="0"/>
              <a:t>Explore spectrograph location near the telescope</a:t>
            </a:r>
          </a:p>
          <a:p>
            <a:endParaRPr lang="en-US" sz="2000" dirty="0" smtClean="0"/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DES Science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Summary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30788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295401"/>
            <a:ext cx="5715000" cy="2895600"/>
          </a:xfrm>
        </p:spPr>
        <p:txBody>
          <a:bodyPr/>
          <a:lstStyle/>
          <a:p>
            <a:pPr eaLnBrk="1" hangingPunct="1">
              <a:lnSpc>
                <a:spcPct val="83000"/>
              </a:lnSpc>
              <a:buFontTx/>
              <a:buNone/>
            </a:pPr>
            <a:r>
              <a:rPr lang="en-US" sz="2800" dirty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Four Probes of Dark Energy</a:t>
            </a:r>
          </a:p>
          <a:p>
            <a:pPr eaLnBrk="1" hangingPunct="1">
              <a:lnSpc>
                <a:spcPct val="83000"/>
              </a:lnSpc>
            </a:pPr>
            <a:r>
              <a:rPr lang="en-US" sz="2800" dirty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Galaxy Clusters</a:t>
            </a:r>
            <a:endParaRPr lang="en-US" sz="2800" b="1" dirty="0">
              <a:solidFill>
                <a:srgbClr val="FFFF00"/>
              </a:solidFill>
              <a:ea typeface="ＭＳ Ｐゴシック" charset="-128"/>
              <a:cs typeface="ＭＳ Ｐゴシック" charset="-128"/>
            </a:endParaRPr>
          </a:p>
          <a:p>
            <a:pPr lvl="1" eaLnBrk="1" hangingPunct="1">
              <a:lnSpc>
                <a:spcPct val="83000"/>
              </a:lnSpc>
              <a:buFont typeface="Times" charset="0"/>
              <a:buChar char="•"/>
            </a:pPr>
            <a:r>
              <a:rPr lang="en-US" sz="1800" dirty="0"/>
              <a:t>~100,000 clusters to </a:t>
            </a:r>
            <a:r>
              <a:rPr lang="en-US" sz="1800" dirty="0" err="1"/>
              <a:t>z</a:t>
            </a:r>
            <a:r>
              <a:rPr lang="en-US" sz="1800" dirty="0"/>
              <a:t>&gt;1</a:t>
            </a:r>
            <a:endParaRPr lang="en-US" sz="1800" dirty="0" smtClean="0"/>
          </a:p>
          <a:p>
            <a:pPr lvl="1" eaLnBrk="1" hangingPunct="1">
              <a:lnSpc>
                <a:spcPct val="83000"/>
              </a:lnSpc>
              <a:buFont typeface="Times" charset="0"/>
              <a:buChar char="•"/>
            </a:pPr>
            <a:r>
              <a:rPr lang="en-US" sz="1800" dirty="0" smtClean="0"/>
              <a:t>Synergy with SPT, VHS</a:t>
            </a:r>
          </a:p>
          <a:p>
            <a:pPr lvl="1" eaLnBrk="1" hangingPunct="1">
              <a:lnSpc>
                <a:spcPct val="83000"/>
              </a:lnSpc>
              <a:buFont typeface="Times" charset="0"/>
              <a:buChar char="•"/>
            </a:pPr>
            <a:r>
              <a:rPr lang="en-US" sz="1800" dirty="0"/>
              <a:t>Sensitive to growth of structure and geometry</a:t>
            </a:r>
            <a:endParaRPr lang="en-US" sz="1800" b="1" dirty="0"/>
          </a:p>
          <a:p>
            <a:pPr eaLnBrk="1" hangingPunct="1">
              <a:lnSpc>
                <a:spcPct val="83000"/>
              </a:lnSpc>
            </a:pPr>
            <a:r>
              <a:rPr lang="en-US" sz="2800" dirty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Weak </a:t>
            </a:r>
            <a:r>
              <a:rPr lang="en-US" sz="2800" dirty="0" err="1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Lensing</a:t>
            </a:r>
            <a:endParaRPr lang="en-US" sz="2800" b="1" dirty="0">
              <a:solidFill>
                <a:srgbClr val="FFFF00"/>
              </a:solidFill>
              <a:ea typeface="ＭＳ Ｐゴシック" charset="-128"/>
              <a:cs typeface="ＭＳ Ｐゴシック" charset="-128"/>
            </a:endParaRPr>
          </a:p>
          <a:p>
            <a:pPr lvl="1" eaLnBrk="1" hangingPunct="1">
              <a:lnSpc>
                <a:spcPct val="83000"/>
              </a:lnSpc>
              <a:buFont typeface="Times" charset="0"/>
              <a:buChar char="•"/>
            </a:pPr>
            <a:r>
              <a:rPr lang="en-US" sz="1800" dirty="0"/>
              <a:t>Shape measurements of</a:t>
            </a:r>
            <a:r>
              <a:rPr lang="en-US" sz="1800" dirty="0" smtClean="0"/>
              <a:t> 200 </a:t>
            </a:r>
            <a:r>
              <a:rPr lang="en-US" sz="1800" dirty="0"/>
              <a:t>million galaxies </a:t>
            </a:r>
          </a:p>
          <a:p>
            <a:pPr lvl="1" eaLnBrk="1" hangingPunct="1">
              <a:lnSpc>
                <a:spcPct val="83000"/>
              </a:lnSpc>
              <a:buFont typeface="Times" charset="0"/>
              <a:buChar char="•"/>
            </a:pPr>
            <a:r>
              <a:rPr lang="en-US" sz="1800" dirty="0"/>
              <a:t>Sensitive to growth of structure and geometry</a:t>
            </a:r>
            <a:endParaRPr lang="en-US" sz="2400" dirty="0"/>
          </a:p>
          <a:p>
            <a:pPr eaLnBrk="1" hangingPunct="1">
              <a:lnSpc>
                <a:spcPct val="83000"/>
              </a:lnSpc>
            </a:pPr>
            <a:r>
              <a:rPr lang="en-US" sz="2800" dirty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Baryon Acoustic Oscillations</a:t>
            </a:r>
            <a:endParaRPr lang="en-US" sz="2800" b="1" dirty="0">
              <a:solidFill>
                <a:srgbClr val="FFFF00"/>
              </a:solidFill>
              <a:ea typeface="ＭＳ Ｐゴシック" charset="-128"/>
              <a:cs typeface="ＭＳ Ｐゴシック" charset="-128"/>
            </a:endParaRPr>
          </a:p>
          <a:p>
            <a:pPr lvl="1" eaLnBrk="1" hangingPunct="1">
              <a:lnSpc>
                <a:spcPct val="83000"/>
              </a:lnSpc>
              <a:buFont typeface="Times" charset="0"/>
              <a:buChar char="•"/>
            </a:pPr>
            <a:r>
              <a:rPr lang="en-US" sz="1800" dirty="0"/>
              <a:t>300 million galaxies to </a:t>
            </a:r>
            <a:r>
              <a:rPr lang="en-US" sz="1800" dirty="0" err="1"/>
              <a:t>z</a:t>
            </a:r>
            <a:r>
              <a:rPr lang="en-US" sz="1800" dirty="0"/>
              <a:t> = 1 and beyond</a:t>
            </a:r>
          </a:p>
          <a:p>
            <a:pPr lvl="1" eaLnBrk="1" hangingPunct="1">
              <a:lnSpc>
                <a:spcPct val="83000"/>
              </a:lnSpc>
              <a:buFont typeface="Times" charset="0"/>
              <a:buChar char="•"/>
            </a:pPr>
            <a:r>
              <a:rPr lang="en-US" sz="1800" dirty="0"/>
              <a:t>Sensitive to geometry</a:t>
            </a:r>
          </a:p>
          <a:p>
            <a:pPr eaLnBrk="1" hangingPunct="1">
              <a:lnSpc>
                <a:spcPct val="83000"/>
              </a:lnSpc>
            </a:pPr>
            <a:r>
              <a:rPr lang="en-US" sz="2800" dirty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Supernovae</a:t>
            </a:r>
            <a:endParaRPr lang="en-US" sz="2800" dirty="0" smtClean="0">
              <a:solidFill>
                <a:srgbClr val="FFFF00"/>
              </a:solidFill>
              <a:ea typeface="ＭＳ Ｐゴシック" charset="-128"/>
              <a:cs typeface="ＭＳ Ｐゴシック" charset="-128"/>
            </a:endParaRPr>
          </a:p>
          <a:p>
            <a:pPr lvl="1" eaLnBrk="1" hangingPunct="1">
              <a:lnSpc>
                <a:spcPct val="83000"/>
              </a:lnSpc>
              <a:buFont typeface="Times" charset="0"/>
              <a:buChar char="•"/>
            </a:pPr>
            <a:r>
              <a:rPr lang="en-US" sz="1800" dirty="0" smtClean="0"/>
              <a:t>30 </a:t>
            </a:r>
            <a:r>
              <a:rPr lang="en-US" sz="1800" dirty="0"/>
              <a:t>sq deg time-domain survey</a:t>
            </a:r>
          </a:p>
          <a:p>
            <a:pPr lvl="1" eaLnBrk="1" hangingPunct="1">
              <a:lnSpc>
                <a:spcPct val="83000"/>
              </a:lnSpc>
              <a:buFont typeface="Times" charset="0"/>
              <a:buChar char="•"/>
            </a:pPr>
            <a:r>
              <a:rPr lang="en-US" sz="1800" dirty="0" smtClean="0"/>
              <a:t>~4000 </a:t>
            </a:r>
            <a:r>
              <a:rPr lang="en-US" sz="1800" dirty="0"/>
              <a:t>well-sampled </a:t>
            </a:r>
            <a:r>
              <a:rPr lang="en-US" sz="1800" dirty="0" err="1"/>
              <a:t>SNe</a:t>
            </a:r>
            <a:r>
              <a:rPr lang="en-US" sz="1800" dirty="0"/>
              <a:t> </a:t>
            </a:r>
            <a:r>
              <a:rPr lang="en-US" sz="1800" dirty="0" err="1"/>
              <a:t>Ia</a:t>
            </a:r>
            <a:r>
              <a:rPr lang="en-US" sz="1800" dirty="0"/>
              <a:t> to </a:t>
            </a:r>
            <a:r>
              <a:rPr lang="en-US" sz="1800" dirty="0" err="1"/>
              <a:t>z</a:t>
            </a:r>
            <a:r>
              <a:rPr lang="en-US" sz="1800" dirty="0"/>
              <a:t> ~1</a:t>
            </a:r>
          </a:p>
          <a:p>
            <a:pPr lvl="1" eaLnBrk="1" hangingPunct="1">
              <a:lnSpc>
                <a:spcPct val="83000"/>
              </a:lnSpc>
              <a:buFont typeface="Times" charset="0"/>
              <a:buChar char="•"/>
            </a:pPr>
            <a:r>
              <a:rPr lang="en-US" sz="1800" dirty="0"/>
              <a:t>Sensitive to </a:t>
            </a:r>
            <a:r>
              <a:rPr lang="en-US" sz="1800" dirty="0" smtClean="0"/>
              <a:t>geometry</a:t>
            </a:r>
            <a:endParaRPr lang="en-US" sz="1800" dirty="0"/>
          </a:p>
        </p:txBody>
      </p:sp>
      <p:pic>
        <p:nvPicPr>
          <p:cNvPr id="630789" name="Picture 4" descr="w0waDOEpr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2932" y="1600200"/>
            <a:ext cx="35210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0790" name="Text Box 5"/>
          <p:cNvSpPr txBox="1">
            <a:spLocks/>
          </p:cNvSpPr>
          <p:nvPr/>
        </p:nvSpPr>
        <p:spPr bwMode="auto">
          <a:xfrm>
            <a:off x="5791200" y="914404"/>
            <a:ext cx="3140075" cy="6462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07" tIns="45704" rIns="91407" bIns="45704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Forecast Constraints on DE Equation of State</a:t>
            </a:r>
          </a:p>
        </p:txBody>
      </p:sp>
      <p:sp>
        <p:nvSpPr>
          <p:cNvPr id="630791" name="Text Box 6"/>
          <p:cNvSpPr txBox="1">
            <a:spLocks/>
          </p:cNvSpPr>
          <p:nvPr/>
        </p:nvSpPr>
        <p:spPr bwMode="auto">
          <a:xfrm>
            <a:off x="6172203" y="5757864"/>
            <a:ext cx="184599" cy="36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07" tIns="45704" rIns="91407" bIns="45704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91133" y="5638800"/>
            <a:ext cx="3199172" cy="646298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Factor 3-5 improvement over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Stage II DETF Figure of Merit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4583669"/>
            <a:ext cx="2178752" cy="341198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r>
              <a:rPr lang="en-US" sz="1600" dirty="0" smtClean="0"/>
              <a:t>Planck prior assumed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884508" y="1905002"/>
            <a:ext cx="659226" cy="369300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r>
              <a:rPr lang="en-US" dirty="0" smtClean="0"/>
              <a:t>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Title 1"/>
          <p:cNvSpPr>
            <a:spLocks noGrp="1"/>
          </p:cNvSpPr>
          <p:nvPr>
            <p:ph type="ctrTitle"/>
          </p:nvPr>
        </p:nvSpPr>
        <p:spPr>
          <a:xfrm>
            <a:off x="457200" y="-152400"/>
            <a:ext cx="8153400" cy="1143000"/>
          </a:xfrm>
        </p:spPr>
        <p:txBody>
          <a:bodyPr/>
          <a:lstStyle/>
          <a:p>
            <a:r>
              <a:rPr lang="en-US" sz="2800" dirty="0" smtClean="0">
                <a:ea typeface="ＭＳ Ｐゴシック" pitchFamily="27" charset="-128"/>
                <a:cs typeface="ＭＳ Ｐゴシック" pitchFamily="27" charset="-128"/>
              </a:rPr>
              <a:t>Massive Spectroscopy of DES and LSST Targets Enables New and Improved DE Probes</a:t>
            </a:r>
          </a:p>
        </p:txBody>
      </p:sp>
      <p:sp>
        <p:nvSpPr>
          <p:cNvPr id="482307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066800"/>
            <a:ext cx="8610600" cy="3200400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Weak </a:t>
            </a:r>
            <a:r>
              <a:rPr lang="en-US" sz="2400" dirty="0" err="1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Lensing</a:t>
            </a:r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 and </a:t>
            </a:r>
            <a:r>
              <a:rPr lang="en-US" sz="2400" dirty="0" err="1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Redshift</a:t>
            </a:r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-Space Distortions</a:t>
            </a:r>
          </a:p>
          <a:p>
            <a:pPr lvl="1"/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Powerful</a:t>
            </a:r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 new test </a:t>
            </a:r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of Dark Energy </a:t>
            </a:r>
            <a:r>
              <a:rPr lang="en-US" sz="2000" dirty="0" err="1" smtClean="0">
                <a:ea typeface="ＭＳ Ｐゴシック" pitchFamily="27" charset="-128"/>
                <a:cs typeface="ＭＳ Ｐゴシック" pitchFamily="27" charset="-128"/>
              </a:rPr>
              <a:t>vs</a:t>
            </a:r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 Modified Gravity</a:t>
            </a:r>
          </a:p>
          <a:p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Galaxy Clustering</a:t>
            </a:r>
          </a:p>
          <a:p>
            <a:pPr lvl="1"/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Radial BAO for </a:t>
            </a:r>
            <a:r>
              <a:rPr lang="en-US" sz="2000" i="1" dirty="0" err="1" smtClean="0">
                <a:ea typeface="ＭＳ Ｐゴシック" pitchFamily="27" charset="-128"/>
                <a:cs typeface="ＭＳ Ｐゴシック" pitchFamily="27" charset="-128"/>
              </a:rPr>
              <a:t>H(z</a:t>
            </a:r>
            <a:r>
              <a:rPr lang="en-US" sz="2000" i="1" dirty="0" smtClean="0">
                <a:ea typeface="ＭＳ Ｐゴシック" pitchFamily="27" charset="-128"/>
                <a:cs typeface="ＭＳ Ｐゴシック" pitchFamily="27" charset="-128"/>
              </a:rPr>
              <a:t>) </a:t>
            </a:r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and improved </a:t>
            </a:r>
            <a:r>
              <a:rPr lang="en-US" sz="2000" i="1" dirty="0" err="1" smtClean="0">
                <a:ea typeface="ＭＳ Ｐゴシック" pitchFamily="27" charset="-128"/>
                <a:cs typeface="ＭＳ Ｐゴシック" pitchFamily="27" charset="-128"/>
              </a:rPr>
              <a:t>D</a:t>
            </a:r>
            <a:r>
              <a:rPr lang="en-US" sz="2000" i="1" baseline="-25000" dirty="0" err="1" smtClean="0">
                <a:ea typeface="ＭＳ Ｐゴシック" pitchFamily="27" charset="-128"/>
                <a:cs typeface="ＭＳ Ｐゴシック" pitchFamily="27" charset="-128"/>
              </a:rPr>
              <a:t>A</a:t>
            </a:r>
            <a:r>
              <a:rPr lang="en-US" sz="2000" i="1" dirty="0" err="1" smtClean="0">
                <a:ea typeface="ＭＳ Ｐゴシック" pitchFamily="27" charset="-128"/>
                <a:cs typeface="ＭＳ Ｐゴシック" pitchFamily="27" charset="-128"/>
              </a:rPr>
              <a:t>(z</a:t>
            </a:r>
            <a:r>
              <a:rPr lang="en-US" sz="2000" i="1" dirty="0" smtClean="0">
                <a:ea typeface="ＭＳ Ｐゴシック" pitchFamily="27" charset="-128"/>
                <a:cs typeface="ＭＳ Ｐゴシック" pitchFamily="27" charset="-128"/>
              </a:rPr>
              <a:t>)</a:t>
            </a:r>
          </a:p>
          <a:p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Photometric </a:t>
            </a:r>
            <a:r>
              <a:rPr lang="en-US" sz="2400" dirty="0" err="1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Redshift</a:t>
            </a:r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 Calibration</a:t>
            </a:r>
          </a:p>
          <a:p>
            <a:pPr lvl="1"/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Determine DES and LSST </a:t>
            </a:r>
            <a:r>
              <a:rPr lang="en-US" sz="2000" i="1" dirty="0" err="1" smtClean="0">
                <a:ea typeface="ＭＳ Ｐゴシック" pitchFamily="27" charset="-128"/>
                <a:cs typeface="ＭＳ Ｐゴシック" pitchFamily="27" charset="-128"/>
              </a:rPr>
              <a:t>N(z</a:t>
            </a:r>
            <a:r>
              <a:rPr lang="en-US" sz="2000" i="1" dirty="0" smtClean="0">
                <a:ea typeface="ＭＳ Ｐゴシック" pitchFamily="27" charset="-128"/>
                <a:cs typeface="ＭＳ Ｐゴシック" pitchFamily="27" charset="-128"/>
              </a:rPr>
              <a:t>) </a:t>
            </a:r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from angular correlation, improve DE constraints from all methods in the imaging surveys</a:t>
            </a:r>
          </a:p>
          <a:p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Galaxy clusters</a:t>
            </a:r>
          </a:p>
          <a:p>
            <a:pPr lvl="1"/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Dynamical masses from velocity dispersions, improve halo mass-observable calibration, </a:t>
            </a:r>
            <a:r>
              <a:rPr lang="en-US" sz="2000" i="1" dirty="0" smtClean="0">
                <a:ea typeface="ＭＳ Ｐゴシック" pitchFamily="27" charset="-128"/>
                <a:cs typeface="ＭＳ Ｐゴシック" pitchFamily="27" charset="-128"/>
              </a:rPr>
              <a:t>reduce</a:t>
            </a:r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 the major cluster DE </a:t>
            </a:r>
            <a:r>
              <a:rPr lang="en-US" sz="2000" i="1" dirty="0" smtClean="0">
                <a:ea typeface="ＭＳ Ｐゴシック" pitchFamily="27" charset="-128"/>
                <a:cs typeface="ＭＳ Ｐゴシック" pitchFamily="27" charset="-128"/>
              </a:rPr>
              <a:t>systematic</a:t>
            </a:r>
          </a:p>
          <a:p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Weak </a:t>
            </a:r>
            <a:r>
              <a:rPr lang="en-US" sz="2400" dirty="0" err="1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Lensing</a:t>
            </a:r>
            <a:endParaRPr lang="en-US" sz="2400" dirty="0" smtClean="0">
              <a:solidFill>
                <a:srgbClr val="FFFF00"/>
              </a:solidFill>
              <a:ea typeface="ＭＳ Ｐゴシック" pitchFamily="27" charset="-128"/>
              <a:cs typeface="ＭＳ Ｐゴシック" pitchFamily="27" charset="-128"/>
            </a:endParaRPr>
          </a:p>
          <a:p>
            <a:pPr lvl="1"/>
            <a:r>
              <a:rPr lang="en-US" sz="2000" i="1" dirty="0" smtClean="0">
                <a:ea typeface="ＭＳ Ｐゴシック" pitchFamily="27" charset="-128"/>
                <a:cs typeface="ＭＳ Ｐゴシック" pitchFamily="27" charset="-128"/>
              </a:rPr>
              <a:t>Reduce </a:t>
            </a:r>
            <a:r>
              <a:rPr lang="en-US" sz="2000" i="1" dirty="0" err="1" smtClean="0">
                <a:ea typeface="ＭＳ Ｐゴシック" pitchFamily="27" charset="-128"/>
                <a:cs typeface="ＭＳ Ｐゴシック" pitchFamily="27" charset="-128"/>
              </a:rPr>
              <a:t>systematics</a:t>
            </a:r>
            <a:r>
              <a:rPr lang="en-US" sz="2000" i="1" dirty="0" smtClean="0">
                <a:ea typeface="ＭＳ Ｐゴシック" pitchFamily="27" charset="-128"/>
                <a:cs typeface="ＭＳ Ｐゴシック" pitchFamily="27" charset="-128"/>
              </a:rPr>
              <a:t> </a:t>
            </a:r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from intrinsic alignments</a:t>
            </a:r>
          </a:p>
          <a:p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Supernovae</a:t>
            </a:r>
          </a:p>
          <a:p>
            <a:pPr lvl="1"/>
            <a:r>
              <a:rPr lang="en-US" sz="2000" i="1" dirty="0" smtClean="0">
                <a:ea typeface="ＭＳ Ｐゴシック" pitchFamily="27" charset="-128"/>
                <a:cs typeface="ＭＳ Ｐゴシック" pitchFamily="27" charset="-128"/>
              </a:rPr>
              <a:t>Reduce </a:t>
            </a:r>
            <a:r>
              <a:rPr lang="en-US" sz="2000" i="1" dirty="0" err="1" smtClean="0">
                <a:ea typeface="ＭＳ Ｐゴシック" pitchFamily="27" charset="-128"/>
                <a:cs typeface="ＭＳ Ｐゴシック" pitchFamily="27" charset="-128"/>
              </a:rPr>
              <a:t>systematics</a:t>
            </a:r>
            <a:r>
              <a:rPr lang="en-US" sz="2000" i="1" dirty="0" smtClean="0">
                <a:ea typeface="ＭＳ Ｐゴシック" pitchFamily="27" charset="-128"/>
                <a:cs typeface="ＭＳ Ｐゴシック" pitchFamily="27" charset="-128"/>
              </a:rPr>
              <a:t> </a:t>
            </a:r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from host-galaxy typing</a:t>
            </a:r>
          </a:p>
          <a:p>
            <a:pPr lvl="1"/>
            <a:endParaRPr lang="en-US" sz="2400" dirty="0" smtClean="0"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153400" cy="1143000"/>
          </a:xfrm>
        </p:spPr>
        <p:txBody>
          <a:bodyPr/>
          <a:lstStyle/>
          <a:p>
            <a:r>
              <a:rPr lang="en-US" sz="3200" dirty="0" smtClean="0">
                <a:ea typeface="ＭＳ Ｐゴシック" pitchFamily="27" charset="-128"/>
                <a:cs typeface="ＭＳ Ｐゴシック" pitchFamily="27" charset="-128"/>
              </a:rPr>
              <a:t>Massive Spectroscopic Surveys </a:t>
            </a:r>
            <a:br>
              <a:rPr lang="en-US" sz="3200" dirty="0" smtClean="0">
                <a:ea typeface="ＭＳ Ｐゴシック" pitchFamily="27" charset="-128"/>
                <a:cs typeface="ＭＳ Ｐゴシック" pitchFamily="27" charset="-128"/>
              </a:rPr>
            </a:br>
            <a:r>
              <a:rPr lang="en-US" sz="3200" dirty="0" smtClean="0">
                <a:ea typeface="ＭＳ Ｐゴシック" pitchFamily="27" charset="-128"/>
                <a:cs typeface="ＭＳ Ｐゴシック" pitchFamily="27" charset="-128"/>
              </a:rPr>
              <a:t>in the Southern Hemisphere</a:t>
            </a:r>
          </a:p>
        </p:txBody>
      </p:sp>
      <p:sp>
        <p:nvSpPr>
          <p:cNvPr id="482307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76200" y="1295400"/>
            <a:ext cx="8991600" cy="3200400"/>
          </a:xfrm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8-million Galaxy </a:t>
            </a:r>
            <a:r>
              <a:rPr lang="en-US" sz="2800" dirty="0" err="1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Redshift</a:t>
            </a:r>
            <a:r>
              <a:rPr lang="en-US" sz="28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 Survey in 350 nights</a:t>
            </a:r>
          </a:p>
          <a:p>
            <a:pPr lvl="1"/>
            <a:r>
              <a:rPr lang="en-US" sz="2400" u="sng" dirty="0" smtClean="0">
                <a:ea typeface="ＭＳ Ｐゴシック" pitchFamily="27" charset="-128"/>
                <a:cs typeface="ＭＳ Ｐゴシック" pitchFamily="27" charset="-128"/>
              </a:rPr>
              <a:t>Uniformly selected </a:t>
            </a:r>
            <a:r>
              <a:rPr lang="en-US" sz="2400" dirty="0" smtClean="0">
                <a:ea typeface="ＭＳ Ｐゴシック" pitchFamily="27" charset="-128"/>
                <a:cs typeface="ＭＳ Ｐゴシック" pitchFamily="27" charset="-128"/>
              </a:rPr>
              <a:t>from deep, </a:t>
            </a:r>
            <a:r>
              <a:rPr lang="en-US" sz="2400" u="sng" dirty="0" smtClean="0">
                <a:ea typeface="ＭＳ Ｐゴシック" pitchFamily="27" charset="-128"/>
                <a:cs typeface="ＭＳ Ｐゴシック" pitchFamily="27" charset="-128"/>
              </a:rPr>
              <a:t>homogeneous</a:t>
            </a:r>
            <a:r>
              <a:rPr lang="en-US" sz="2400" dirty="0" smtClean="0">
                <a:ea typeface="ＭＳ Ｐゴシック" pitchFamily="27" charset="-128"/>
                <a:cs typeface="ＭＳ Ｐゴシック" pitchFamily="27" charset="-128"/>
              </a:rPr>
              <a:t> DES imaging over 5000 sq. deg. (2018+)</a:t>
            </a:r>
          </a:p>
          <a:p>
            <a:r>
              <a:rPr lang="en-US" sz="28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23-million Galaxy </a:t>
            </a:r>
            <a:r>
              <a:rPr lang="en-US" sz="2800" dirty="0" err="1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Redshift</a:t>
            </a:r>
            <a:r>
              <a:rPr lang="en-US" sz="28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 Survey in 1000 nights</a:t>
            </a:r>
          </a:p>
          <a:p>
            <a:pPr lvl="1"/>
            <a:r>
              <a:rPr lang="en-US" sz="2400" u="sng" dirty="0" smtClean="0">
                <a:ea typeface="ＭＳ Ｐゴシック" pitchFamily="27" charset="-128"/>
                <a:cs typeface="ＭＳ Ｐゴシック" pitchFamily="27" charset="-128"/>
              </a:rPr>
              <a:t>Uniformly selected</a:t>
            </a:r>
            <a:r>
              <a:rPr lang="en-US" sz="2400" dirty="0" smtClean="0">
                <a:ea typeface="ＭＳ Ｐゴシック" pitchFamily="27" charset="-128"/>
                <a:cs typeface="ＭＳ Ｐゴシック" pitchFamily="27" charset="-128"/>
              </a:rPr>
              <a:t> from deep, </a:t>
            </a:r>
            <a:r>
              <a:rPr lang="en-US" sz="2400" u="sng" dirty="0" smtClean="0">
                <a:ea typeface="ＭＳ Ｐゴシック" pitchFamily="27" charset="-128"/>
                <a:cs typeface="ＭＳ Ｐゴシック" pitchFamily="27" charset="-128"/>
              </a:rPr>
              <a:t>homogeneous</a:t>
            </a:r>
            <a:r>
              <a:rPr lang="en-US" sz="2400" dirty="0" smtClean="0">
                <a:ea typeface="ＭＳ Ｐゴシック" pitchFamily="27" charset="-128"/>
                <a:cs typeface="ＭＳ Ｐゴシック" pitchFamily="27" charset="-128"/>
              </a:rPr>
              <a:t> LSST imaging over 15,000 sq. deg. (2021+)</a:t>
            </a:r>
            <a:endParaRPr lang="en-US" sz="2400" i="1" dirty="0" smtClean="0">
              <a:ea typeface="ＭＳ Ｐゴシック" pitchFamily="27" charset="-128"/>
              <a:cs typeface="ＭＳ Ｐゴシック" pitchFamily="27" charset="-128"/>
            </a:endParaRPr>
          </a:p>
          <a:p>
            <a:r>
              <a:rPr lang="en-US" sz="28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Deep, uniform multiband imaging from DES, LSST</a:t>
            </a:r>
          </a:p>
          <a:p>
            <a:pPr lvl="1"/>
            <a:r>
              <a:rPr lang="en-US" sz="2400" dirty="0" smtClean="0">
                <a:ea typeface="ＭＳ Ｐゴシック" pitchFamily="27" charset="-128"/>
                <a:cs typeface="ＭＳ Ｐゴシック" pitchFamily="27" charset="-128"/>
              </a:rPr>
              <a:t>Enable efficient, well-understood selection of spectroscopic </a:t>
            </a:r>
            <a:r>
              <a:rPr lang="en-US" sz="2400" dirty="0" smtClean="0">
                <a:ea typeface="ＭＳ Ｐゴシック" pitchFamily="27" charset="-128"/>
                <a:cs typeface="ＭＳ Ｐゴシック" pitchFamily="27" charset="-128"/>
              </a:rPr>
              <a:t>targets, thereby control systematic errors</a:t>
            </a:r>
          </a:p>
          <a:p>
            <a:r>
              <a:rPr lang="en-US" sz="2800" dirty="0" err="1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Photometric+Spectroscopic</a:t>
            </a:r>
            <a:r>
              <a:rPr lang="en-US" sz="28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 Surveys over same Sky</a:t>
            </a:r>
          </a:p>
          <a:p>
            <a:pPr lvl="1"/>
            <a:r>
              <a:rPr lang="en-US" sz="2400" dirty="0" smtClean="0">
                <a:ea typeface="ＭＳ Ｐゴシック" pitchFamily="27" charset="-128"/>
                <a:cs typeface="ＭＳ Ｐゴシック" pitchFamily="27" charset="-128"/>
              </a:rPr>
              <a:t>Enable powerful new science beyond what either can provide alone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Title 1"/>
          <p:cNvSpPr>
            <a:spLocks noGrp="1"/>
          </p:cNvSpPr>
          <p:nvPr>
            <p:ph type="ctrTitle"/>
          </p:nvPr>
        </p:nvSpPr>
        <p:spPr>
          <a:xfrm>
            <a:off x="457200" y="-228600"/>
            <a:ext cx="8153400" cy="1143000"/>
          </a:xfrm>
        </p:spPr>
        <p:txBody>
          <a:bodyPr/>
          <a:lstStyle/>
          <a:p>
            <a:r>
              <a:rPr lang="en-US" sz="3600" dirty="0" smtClean="0">
                <a:ea typeface="ＭＳ Ｐゴシック" pitchFamily="27" charset="-128"/>
                <a:cs typeface="ＭＳ Ｐゴシック" pitchFamily="27" charset="-128"/>
              </a:rPr>
              <a:t>Dark Energy Spectrograph Concept</a:t>
            </a:r>
          </a:p>
        </p:txBody>
      </p:sp>
      <p:sp>
        <p:nvSpPr>
          <p:cNvPr id="482307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19200"/>
            <a:ext cx="8763000" cy="3200400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4000+fiber </a:t>
            </a:r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optical spectrograph system for the Blanco 4m</a:t>
            </a:r>
          </a:p>
          <a:p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Mohawk robotic fiber </a:t>
            </a:r>
            <a:r>
              <a:rPr lang="en-US" sz="2400" dirty="0" err="1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positioner</a:t>
            </a:r>
            <a:endParaRPr lang="en-US" sz="2400" dirty="0" smtClean="0">
              <a:solidFill>
                <a:srgbClr val="FFFF00"/>
              </a:solidFill>
              <a:ea typeface="ＭＳ Ｐゴシック" pitchFamily="27" charset="-128"/>
              <a:cs typeface="ＭＳ Ｐゴシック" pitchFamily="27" charset="-128"/>
            </a:endParaRPr>
          </a:p>
          <a:p>
            <a:pPr lvl="1"/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Based on Echidna system, has demonstrated requisite pitch</a:t>
            </a:r>
          </a:p>
          <a:p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Feed 10 2</a:t>
            </a:r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- or 3-arm</a:t>
            </a:r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, high-throughput spectrographs</a:t>
            </a:r>
            <a:endParaRPr lang="en-US" sz="2400" dirty="0" smtClean="0">
              <a:solidFill>
                <a:srgbClr val="FFFF00"/>
              </a:solidFill>
              <a:ea typeface="ＭＳ Ｐゴシック" pitchFamily="27" charset="-128"/>
              <a:cs typeface="ＭＳ Ｐゴシック" pitchFamily="27" charset="-128"/>
            </a:endParaRPr>
          </a:p>
          <a:p>
            <a:pPr lvl="1"/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S</a:t>
            </a:r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pare </a:t>
            </a:r>
            <a:r>
              <a:rPr lang="en-US" sz="2000" dirty="0" err="1" smtClean="0">
                <a:ea typeface="ＭＳ Ｐゴシック" pitchFamily="27" charset="-128"/>
                <a:cs typeface="ＭＳ Ｐゴシック" pitchFamily="27" charset="-128"/>
              </a:rPr>
              <a:t>DECam</a:t>
            </a:r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 </a:t>
            </a:r>
            <a:r>
              <a:rPr lang="en-US" sz="2000" dirty="0" err="1" smtClean="0">
                <a:ea typeface="ＭＳ Ｐゴシック" pitchFamily="27" charset="-128"/>
                <a:cs typeface="ＭＳ Ｐゴシック" pitchFamily="27" charset="-128"/>
              </a:rPr>
              <a:t>CCDs</a:t>
            </a:r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 (red)</a:t>
            </a:r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 </a:t>
            </a:r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plus </a:t>
            </a:r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blue</a:t>
            </a:r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-sensitive </a:t>
            </a:r>
            <a:r>
              <a:rPr lang="en-US" sz="2000" dirty="0" err="1" smtClean="0">
                <a:ea typeface="ＭＳ Ｐゴシック" pitchFamily="27" charset="-128"/>
                <a:cs typeface="ＭＳ Ｐゴシック" pitchFamily="27" charset="-128"/>
              </a:rPr>
              <a:t>CCDs</a:t>
            </a:r>
            <a:endParaRPr lang="en-US" sz="2000" i="1" dirty="0" smtClean="0">
              <a:ea typeface="ＭＳ Ｐゴシック" pitchFamily="27" charset="-128"/>
              <a:cs typeface="ＭＳ Ｐゴシック" pitchFamily="27" charset="-128"/>
            </a:endParaRPr>
          </a:p>
          <a:p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Fibers tile full 3.8 deg</a:t>
            </a:r>
            <a:r>
              <a:rPr lang="en-US" sz="2400" baseline="300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2</a:t>
            </a:r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DECam</a:t>
            </a:r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 Field of View</a:t>
            </a:r>
          </a:p>
          <a:p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Fiber </a:t>
            </a:r>
            <a:r>
              <a:rPr lang="en-US" sz="2400" dirty="0" err="1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positioner</a:t>
            </a:r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 rapidly interchangeable with </a:t>
            </a:r>
            <a:r>
              <a:rPr lang="en-US" sz="2400" dirty="0" err="1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DECam</a:t>
            </a:r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 imager</a:t>
            </a:r>
          </a:p>
          <a:p>
            <a:pPr lvl="1"/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Maintain wide-field imaging capability for the Blanco</a:t>
            </a:r>
          </a:p>
          <a:p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Use much of the </a:t>
            </a:r>
            <a:r>
              <a:rPr lang="en-US" sz="2400" dirty="0" err="1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DECam</a:t>
            </a:r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 infrastructure installed on Blanco</a:t>
            </a:r>
          </a:p>
          <a:p>
            <a:pPr lvl="1"/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Prime focus cage, hexapod, 4 of the 5 optical corrector elements, shutter</a:t>
            </a:r>
          </a:p>
          <a:p>
            <a:r>
              <a:rPr lang="en-US" sz="2400" dirty="0" err="1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DESpec</a:t>
            </a:r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 White Paper released Sept. 11</a:t>
            </a:r>
            <a:endParaRPr lang="en-US" sz="2400" dirty="0" smtClean="0">
              <a:solidFill>
                <a:srgbClr val="FFFF00"/>
              </a:solidFill>
              <a:ea typeface="ＭＳ Ｐゴシック" pitchFamily="27" charset="-128"/>
              <a:cs typeface="ＭＳ Ｐゴシック" pitchFamily="27" charset="-128"/>
            </a:endParaRPr>
          </a:p>
          <a:p>
            <a:pPr lvl="1"/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See Brenna’s talk</a:t>
            </a:r>
            <a:endParaRPr lang="en-US" sz="2000" dirty="0" smtClean="0"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1"/>
          <p:cNvSpPr>
            <a:spLocks/>
          </p:cNvSpPr>
          <p:nvPr/>
        </p:nvSpPr>
        <p:spPr bwMode="auto">
          <a:xfrm>
            <a:off x="1066800" y="4765477"/>
            <a:ext cx="7162800" cy="13305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high, dry; excellent seeing, 80% useable nights,  high fraction of photometric nights. Its advantages for photometry (DES) apply to spectroscopy (</a:t>
            </a:r>
            <a:r>
              <a:rPr lang="en-US" sz="2400" dirty="0" err="1" smtClean="0">
                <a:solidFill>
                  <a:schemeClr val="tx1"/>
                </a:solidFill>
                <a:ea typeface="Gill Sans" charset="0"/>
                <a:cs typeface="Gill Sans" charset="0"/>
              </a:rPr>
              <a:t>DESpec</a:t>
            </a:r>
            <a:r>
              <a:rPr lang="en-US" sz="2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) as well, </a:t>
            </a:r>
            <a:r>
              <a:rPr lang="en-US" sz="2400" dirty="0" smtClean="0">
                <a:solidFill>
                  <a:schemeClr val="tx1"/>
                </a:solidFill>
              </a:rPr>
              <a:t>yielding fast (hence relatively cheap) surveys. Next door to LSST and Gemini.</a:t>
            </a:r>
          </a:p>
          <a:p>
            <a:pPr algn="l">
              <a:lnSpc>
                <a:spcPct val="120000"/>
              </a:lnSpc>
              <a:buClr>
                <a:srgbClr val="00BAFB"/>
              </a:buClr>
              <a:buSzPct val="125000"/>
            </a:pPr>
            <a:endParaRPr lang="en-US" sz="20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80227" name="Text Box 2"/>
          <p:cNvSpPr txBox="1">
            <a:spLocks noChangeArrowheads="1"/>
          </p:cNvSpPr>
          <p:nvPr/>
        </p:nvSpPr>
        <p:spPr bwMode="auto">
          <a:xfrm>
            <a:off x="76200" y="6477000"/>
            <a:ext cx="4572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64" tIns="32132" rIns="64264" bIns="32132">
            <a:prstTxWarp prst="textNoShape">
              <a:avLst/>
            </a:prstTxWarp>
          </a:bodyPr>
          <a:lstStyle/>
          <a:p>
            <a:fld id="{B4AA77AD-B92E-B94B-A7FE-BDEE859F3880}" type="slidenum">
              <a:rPr lang="en-US" sz="1400">
                <a:solidFill>
                  <a:schemeClr val="tx1"/>
                </a:solidFill>
                <a:ea typeface="Gill Sans" charset="0"/>
                <a:cs typeface="Gill Sans" charset="0"/>
              </a:rPr>
              <a:pPr/>
              <a:t>7</a:t>
            </a:fld>
            <a:endParaRPr lang="en-US" sz="1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946555" y="1177604"/>
            <a:ext cx="7096869" cy="2780481"/>
            <a:chOff x="0" y="0"/>
            <a:chExt cx="6358" cy="2490"/>
          </a:xfrm>
        </p:grpSpPr>
        <p:pic>
          <p:nvPicPr>
            <p:cNvPr id="180231" name="Picture 4"/>
            <p:cNvPicPr>
              <a:picLocks noChangeAspect="1" noChangeArrowheads="1"/>
            </p:cNvPicPr>
            <p:nvPr/>
          </p:nvPicPr>
          <p:blipFill>
            <a:blip r:embed="rId2"/>
            <a:srcRect l="15738" t="22110" r="25404" b="26335"/>
            <a:stretch>
              <a:fillRect/>
            </a:stretch>
          </p:blipFill>
          <p:spPr bwMode="auto">
            <a:xfrm>
              <a:off x="0" y="4"/>
              <a:ext cx="3784" cy="24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80232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09" y="0"/>
              <a:ext cx="2149" cy="2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80233" name="Line 6"/>
            <p:cNvSpPr>
              <a:spLocks noChangeShapeType="1"/>
            </p:cNvSpPr>
            <p:nvPr/>
          </p:nvSpPr>
          <p:spPr bwMode="auto">
            <a:xfrm rot="10800000" flipH="1">
              <a:off x="3520" y="1400"/>
              <a:ext cx="1616" cy="31"/>
            </a:xfrm>
            <a:prstGeom prst="line">
              <a:avLst/>
            </a:prstGeom>
            <a:noFill/>
            <a:ln w="25400">
              <a:solidFill>
                <a:srgbClr val="FF2712"/>
              </a:solidFill>
              <a:miter lim="800000"/>
              <a:headEnd type="stealth" w="med" len="med"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0230" name="Rectangle 8"/>
          <p:cNvSpPr>
            <a:spLocks/>
          </p:cNvSpPr>
          <p:nvPr/>
        </p:nvSpPr>
        <p:spPr bwMode="auto">
          <a:xfrm>
            <a:off x="4057754" y="1365201"/>
            <a:ext cx="1002879" cy="153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E6E6E6"/>
                </a:solidFill>
                <a:ea typeface="Gill Sans" charset="0"/>
                <a:cs typeface="Gill Sans" charset="0"/>
              </a:rPr>
              <a:t>Blanco Telescope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400" y="304800"/>
            <a:ext cx="2665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Cerro </a:t>
            </a:r>
            <a:r>
              <a:rPr lang="en-US" sz="3600" dirty="0" err="1" smtClean="0">
                <a:solidFill>
                  <a:schemeClr val="tx1"/>
                </a:solidFill>
              </a:rPr>
              <a:t>Tololo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828800"/>
            <a:ext cx="3733800" cy="3539398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DECam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Prime Focus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Cage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Installed on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Blanco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Telescope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 descr="IMG_2225.jpg"/>
          <p:cNvPicPr>
            <a:picLocks noChangeAspect="1"/>
          </p:cNvPicPr>
          <p:nvPr/>
        </p:nvPicPr>
        <p:blipFill>
          <a:blip r:embed="rId2"/>
          <a:srcRect l="11250" r="16875"/>
          <a:stretch>
            <a:fillRect/>
          </a:stretch>
        </p:blipFill>
        <p:spPr>
          <a:xfrm>
            <a:off x="2571750" y="764381"/>
            <a:ext cx="6572250" cy="6093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828800"/>
            <a:ext cx="3733800" cy="3539398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DECam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Prime Focus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Cage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Installed on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Blanco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Telescope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 descr="IMG_2225.jpg"/>
          <p:cNvPicPr>
            <a:picLocks noChangeAspect="1"/>
          </p:cNvPicPr>
          <p:nvPr/>
        </p:nvPicPr>
        <p:blipFill>
          <a:blip r:embed="rId2"/>
          <a:srcRect l="11250" r="16875"/>
          <a:stretch>
            <a:fillRect/>
          </a:stretch>
        </p:blipFill>
        <p:spPr>
          <a:xfrm>
            <a:off x="2571750" y="764381"/>
            <a:ext cx="6572250" cy="6093619"/>
          </a:xfrm>
          <a:prstGeom prst="rect">
            <a:avLst/>
          </a:prstGeom>
        </p:spPr>
      </p:pic>
      <p:pic>
        <p:nvPicPr>
          <p:cNvPr id="8" name="Picture 7" descr="despec-cad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4434" y="1828800"/>
            <a:ext cx="5227020" cy="3886200"/>
          </a:xfrm>
          <a:prstGeom prst="rect">
            <a:avLst/>
          </a:prstGeom>
          <a:scene3d>
            <a:camera prst="orthographicFront">
              <a:rot lat="0" lon="0" rev="300000"/>
            </a:camera>
            <a:lightRig rig="threePt" dir="t"/>
          </a:scene3d>
        </p:spPr>
      </p:pic>
      <p:sp>
        <p:nvSpPr>
          <p:cNvPr id="10" name="TextBox 9"/>
          <p:cNvSpPr txBox="1"/>
          <p:nvPr/>
        </p:nvSpPr>
        <p:spPr>
          <a:xfrm>
            <a:off x="51465" y="2286000"/>
            <a:ext cx="19297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+</a:t>
            </a:r>
            <a:r>
              <a:rPr lang="en-US" sz="3200" dirty="0" err="1" smtClean="0">
                <a:solidFill>
                  <a:srgbClr val="FFFF00"/>
                </a:solidFill>
              </a:rPr>
              <a:t>DESpec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6107668"/>
            <a:ext cx="167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2FF29"/>
                </a:solidFill>
              </a:rPr>
              <a:t>Saunders, </a:t>
            </a:r>
            <a:r>
              <a:rPr lang="en-US" dirty="0" err="1" smtClean="0">
                <a:solidFill>
                  <a:srgbClr val="12FF29"/>
                </a:solidFill>
              </a:rPr>
              <a:t>etal</a:t>
            </a:r>
            <a:endParaRPr lang="en-US" dirty="0">
              <a:solidFill>
                <a:srgbClr val="12FF2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FNAL_template">
  <a:themeElements>
    <a:clrScheme name="Factory 3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DDDDD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BEBEB"/>
      </a:accent5>
      <a:accent6>
        <a:srgbClr val="A1A1A1"/>
      </a:accent6>
      <a:hlink>
        <a:srgbClr val="4D4D4D"/>
      </a:hlink>
      <a:folHlink>
        <a:srgbClr val="969696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DES-CD0-v3-template">
  <a:themeElements>
    <a:clrScheme name="DES-CD0-v3-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-CD0-v3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  <a:sym typeface="Arial" charset="0"/>
          </a:defRPr>
        </a:defPPr>
      </a:lstStyle>
    </a:lnDef>
  </a:objectDefaults>
  <a:extraClrSchemeLst>
    <a:extraClrScheme>
      <a:clrScheme name="DES-CD0-v3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-CD0-v3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-CD0-v3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-CD0-v3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-CD0-v3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-CD0-v3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Artsy">
  <a:themeElements>
    <a:clrScheme name="">
      <a:dk1>
        <a:srgbClr val="2D2015"/>
      </a:dk1>
      <a:lt1>
        <a:srgbClr val="FFFFFF"/>
      </a:lt1>
      <a:dk2>
        <a:srgbClr val="523E26"/>
      </a:dk2>
      <a:lt2>
        <a:srgbClr val="FFFF00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Artsy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06" charset="0"/>
            <a:ea typeface="Arial" pitchFamily="-106" charset="0"/>
            <a:cs typeface="Arial" pitchFamily="-106" charset="0"/>
            <a:sym typeface="Arial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06" charset="0"/>
            <a:ea typeface="Arial" pitchFamily="-106" charset="0"/>
            <a:cs typeface="Arial" pitchFamily="-106" charset="0"/>
            <a:sym typeface="Arial" pitchFamily="-106" charset="0"/>
          </a:defRPr>
        </a:defPPr>
      </a:lstStyle>
    </a:lnDef>
  </a:objectDefaults>
  <a:extraClrSchemeLst>
    <a:extraClrScheme>
      <a:clrScheme name="Artsy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Artsy">
  <a:themeElements>
    <a:clrScheme name="">
      <a:dk1>
        <a:srgbClr val="2D2015"/>
      </a:dk1>
      <a:lt1>
        <a:srgbClr val="FFFFFF"/>
      </a:lt1>
      <a:dk2>
        <a:srgbClr val="523E26"/>
      </a:dk2>
      <a:lt2>
        <a:srgbClr val="FFFF00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Artsy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06" charset="0"/>
            <a:ea typeface="Arial" pitchFamily="-106" charset="0"/>
            <a:cs typeface="Arial" pitchFamily="-106" charset="0"/>
            <a:sym typeface="Arial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06" charset="0"/>
            <a:ea typeface="Arial" pitchFamily="-106" charset="0"/>
            <a:cs typeface="Arial" pitchFamily="-106" charset="0"/>
            <a:sym typeface="Arial" pitchFamily="-106" charset="0"/>
          </a:defRPr>
        </a:defPPr>
      </a:lstStyle>
    </a:lnDef>
  </a:objectDefaults>
  <a:extraClrSchemeLst>
    <a:extraClrScheme>
      <a:clrScheme name="Artsy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7_Artsy">
  <a:themeElements>
    <a:clrScheme name="">
      <a:dk1>
        <a:srgbClr val="2D2015"/>
      </a:dk1>
      <a:lt1>
        <a:srgbClr val="FFFFFF"/>
      </a:lt1>
      <a:dk2>
        <a:srgbClr val="523E26"/>
      </a:dk2>
      <a:lt2>
        <a:srgbClr val="FFFF00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Artsy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11" charset="0"/>
            <a:ea typeface="Arial" pitchFamily="-111" charset="0"/>
            <a:cs typeface="Arial" pitchFamily="-111" charset="0"/>
            <a:sym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11" charset="0"/>
            <a:ea typeface="Arial" pitchFamily="-111" charset="0"/>
            <a:cs typeface="Arial" pitchFamily="-111" charset="0"/>
            <a:sym typeface="Arial" pitchFamily="-111" charset="0"/>
          </a:defRPr>
        </a:defPPr>
      </a:lstStyle>
    </a:lnDef>
  </a:objectDefaults>
  <a:extraClrSchemeLst>
    <a:extraClrScheme>
      <a:clrScheme name="Artsy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_DES-CD0-v3-template">
  <a:themeElements>
    <a:clrScheme name="DES-CD0-v3-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-CD0-v3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30" charset="0"/>
            <a:ea typeface="Arial" pitchFamily="30" charset="0"/>
            <a:cs typeface="Arial" pitchFamily="30" charset="0"/>
            <a:sym typeface="Arial" pitchFamily="3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30" charset="0"/>
            <a:ea typeface="Arial" pitchFamily="30" charset="0"/>
            <a:cs typeface="Arial" pitchFamily="30" charset="0"/>
            <a:sym typeface="Arial" pitchFamily="30" charset="0"/>
          </a:defRPr>
        </a:defPPr>
      </a:lstStyle>
    </a:lnDef>
  </a:objectDefaults>
  <a:extraClrSchemeLst>
    <a:extraClrScheme>
      <a:clrScheme name="DES-CD0-v3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-CD0-v3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-CD0-v3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-CD0-v3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-CD0-v3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-CD0-v3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06" charset="0"/>
            <a:ea typeface="Arial" pitchFamily="-106" charset="0"/>
            <a:cs typeface="Arial" pitchFamily="-106" charset="0"/>
            <a:sym typeface="Arial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06" charset="0"/>
            <a:ea typeface="Arial" pitchFamily="-106" charset="0"/>
            <a:cs typeface="Arial" pitchFamily="-106" charset="0"/>
            <a:sym typeface="Arial" pitchFamily="-10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30" charset="0"/>
            <a:ea typeface="Arial" pitchFamily="30" charset="0"/>
            <a:cs typeface="Arial" pitchFamily="30" charset="0"/>
            <a:sym typeface="Arial" pitchFamily="3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30" charset="0"/>
            <a:ea typeface="Arial" pitchFamily="30" charset="0"/>
            <a:cs typeface="Arial" pitchFamily="30" charset="0"/>
            <a:sym typeface="Arial" pitchFamily="3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0000"/>
      </a:accent1>
      <a:accent2>
        <a:srgbClr val="333399"/>
      </a:accent2>
      <a:accent3>
        <a:srgbClr val="AAAAAA"/>
      </a:accent3>
      <a:accent4>
        <a:srgbClr val="DADADA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Heiti SC Light" charset="-122"/>
            <a:cs typeface="Heiti SC Light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Heiti SC Light" charset="-122"/>
            <a:cs typeface="Heiti SC Light" charset="-122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30" charset="0"/>
            <a:ea typeface="Arial" pitchFamily="30" charset="0"/>
            <a:cs typeface="Arial" pitchFamily="30" charset="0"/>
            <a:sym typeface="Arial" pitchFamily="3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30" charset="0"/>
            <a:ea typeface="Arial" pitchFamily="30" charset="0"/>
            <a:cs typeface="Arial" pitchFamily="30" charset="0"/>
            <a:sym typeface="Arial" pitchFamily="3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NAL_template">
  <a:themeElements>
    <a:clrScheme name="Factory 3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DDDDD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BEBEB"/>
      </a:accent5>
      <a:accent6>
        <a:srgbClr val="A1A1A1"/>
      </a:accent6>
      <a:hlink>
        <a:srgbClr val="4D4D4D"/>
      </a:hlink>
      <a:folHlink>
        <a:srgbClr val="969696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Bullets-DES red lineless">
  <a:themeElements>
    <a:clrScheme name="Title &amp; Bullets-DES red lineles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-DES red lineless">
      <a:majorFont>
        <a:latin typeface="Times New Roman"/>
        <a:ea typeface="Gill Sans"/>
        <a:cs typeface="Gill Sans"/>
      </a:majorFont>
      <a:minorFont>
        <a:latin typeface="Times New Roman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30" charset="0"/>
            <a:ea typeface="Arial" pitchFamily="30" charset="0"/>
            <a:cs typeface="Arial" pitchFamily="30" charset="0"/>
            <a:sym typeface="Arial" pitchFamily="3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30" charset="0"/>
            <a:ea typeface="Arial" pitchFamily="30" charset="0"/>
            <a:cs typeface="Arial" pitchFamily="30" charset="0"/>
            <a:sym typeface="Arial" pitchFamily="30" charset="0"/>
          </a:defRPr>
        </a:defPPr>
      </a:lstStyle>
    </a:lnDef>
  </a:objectDefaults>
  <a:extraClrSchemeLst>
    <a:extraClrScheme>
      <a:clrScheme name="Title &amp; Bullets-DES red lineles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&amp; Bullets -DES blend lineles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DES blend lineless">
      <a:majorFont>
        <a:latin typeface="Times New Roman"/>
        <a:ea typeface="Gill Sans"/>
        <a:cs typeface="Gill Sans"/>
      </a:majorFont>
      <a:minorFont>
        <a:latin typeface="Times New Roman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30" charset="0"/>
            <a:ea typeface="Arial" pitchFamily="30" charset="0"/>
            <a:cs typeface="Arial" pitchFamily="30" charset="0"/>
            <a:sym typeface="Arial" pitchFamily="3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30" charset="0"/>
            <a:ea typeface="Arial" pitchFamily="30" charset="0"/>
            <a:cs typeface="Arial" pitchFamily="30" charset="0"/>
            <a:sym typeface="Arial" pitchFamily="30" charset="0"/>
          </a:defRPr>
        </a:defPPr>
      </a:lstStyle>
    </a:lnDef>
  </a:objectDefaults>
  <a:extraClrSchemeLst>
    <a:extraClrScheme>
      <a:clrScheme name="Title &amp; Bullets -DES blend lineles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  <a:sym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ES-CD0-v3-template">
  <a:themeElements>
    <a:clrScheme name="DES-CD0-v3-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-CD0-v3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  <a:sym typeface="Arial" charset="0"/>
          </a:defRPr>
        </a:defPPr>
      </a:lstStyle>
    </a:lnDef>
  </a:objectDefaults>
  <a:extraClrSchemeLst>
    <a:extraClrScheme>
      <a:clrScheme name="DES-CD0-v3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-CD0-v3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-CD0-v3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-CD0-v3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-CD0-v3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-CD0-v3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HG Mincho Light J"/>
        <a:cs typeface="HG Mincho Light J"/>
      </a:majorFont>
      <a:minorFont>
        <a:latin typeface="Arial"/>
        <a:ea typeface="HG Mincho Light J"/>
        <a:cs typeface="HG Mincho Light J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2D2015"/>
    </a:dk1>
    <a:lt1>
      <a:srgbClr val="FFFFFF"/>
    </a:lt1>
    <a:dk2>
      <a:srgbClr val="523E26"/>
    </a:dk2>
    <a:lt2>
      <a:srgbClr val="DFC08D"/>
    </a:lt2>
    <a:accent1>
      <a:srgbClr val="8C7B70"/>
    </a:accent1>
    <a:accent2>
      <a:srgbClr val="8F5F2F"/>
    </a:accent2>
    <a:accent3>
      <a:srgbClr val="B3AFAC"/>
    </a:accent3>
    <a:accent4>
      <a:srgbClr val="DADADA"/>
    </a:accent4>
    <a:accent5>
      <a:srgbClr val="C5BFBB"/>
    </a:accent5>
    <a:accent6>
      <a:srgbClr val="81552A"/>
    </a:accent6>
    <a:hlink>
      <a:srgbClr val="CCB400"/>
    </a:hlink>
    <a:folHlink>
      <a:srgbClr val="8C9EA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2D2015"/>
    </a:dk1>
    <a:lt1>
      <a:srgbClr val="FFFFFF"/>
    </a:lt1>
    <a:dk2>
      <a:srgbClr val="523E26"/>
    </a:dk2>
    <a:lt2>
      <a:srgbClr val="DFC08D"/>
    </a:lt2>
    <a:accent1>
      <a:srgbClr val="8C7B70"/>
    </a:accent1>
    <a:accent2>
      <a:srgbClr val="8F5F2F"/>
    </a:accent2>
    <a:accent3>
      <a:srgbClr val="B3AFAC"/>
    </a:accent3>
    <a:accent4>
      <a:srgbClr val="DADADA"/>
    </a:accent4>
    <a:accent5>
      <a:srgbClr val="C5BFBB"/>
    </a:accent5>
    <a:accent6>
      <a:srgbClr val="81552A"/>
    </a:accent6>
    <a:hlink>
      <a:srgbClr val="CCB400"/>
    </a:hlink>
    <a:folHlink>
      <a:srgbClr val="8C9EA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2D2015"/>
    </a:dk1>
    <a:lt1>
      <a:srgbClr val="FFFFFF"/>
    </a:lt1>
    <a:dk2>
      <a:srgbClr val="523E26"/>
    </a:dk2>
    <a:lt2>
      <a:srgbClr val="DFC08D"/>
    </a:lt2>
    <a:accent1>
      <a:srgbClr val="8C7B70"/>
    </a:accent1>
    <a:accent2>
      <a:srgbClr val="8F5F2F"/>
    </a:accent2>
    <a:accent3>
      <a:srgbClr val="B3AFAC"/>
    </a:accent3>
    <a:accent4>
      <a:srgbClr val="DADADA"/>
    </a:accent4>
    <a:accent5>
      <a:srgbClr val="C5BFBB"/>
    </a:accent5>
    <a:accent6>
      <a:srgbClr val="81552A"/>
    </a:accent6>
    <a:hlink>
      <a:srgbClr val="CCB400"/>
    </a:hlink>
    <a:folHlink>
      <a:srgbClr val="8C9EA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73408</TotalTime>
  <Pages>0</Pages>
  <Words>1404</Words>
  <Characters>0</Characters>
  <Application>Microsoft Macintosh PowerPoint</Application>
  <PresentationFormat>On-screen Show (4:3)</PresentationFormat>
  <Lines>0</Lines>
  <Paragraphs>195</Paragraphs>
  <Slides>22</Slides>
  <Notes>5</Notes>
  <HiddenSlides>0</HiddenSlides>
  <MMClips>0</MMClips>
  <ScaleCrop>false</ScaleCrop>
  <HeadingPairs>
    <vt:vector size="6" baseType="variant">
      <vt:variant>
        <vt:lpstr>Design Template</vt:lpstr>
      </vt:variant>
      <vt:variant>
        <vt:i4>25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48" baseType="lpstr">
      <vt:lpstr>1_FNAL_template</vt:lpstr>
      <vt:lpstr>Blank Presentation</vt:lpstr>
      <vt:lpstr>FNAL_template</vt:lpstr>
      <vt:lpstr>Title &amp; Bullets-DES red lineless</vt:lpstr>
      <vt:lpstr>Title &amp; Bullets -DES blend lineless</vt:lpstr>
      <vt:lpstr>3_Blank Presentation</vt:lpstr>
      <vt:lpstr>1_DES-CD0-v3-template</vt:lpstr>
      <vt:lpstr>2_Default Design</vt:lpstr>
      <vt:lpstr>4_Blank Presentation</vt:lpstr>
      <vt:lpstr>2_DES-CD0-v3-template</vt:lpstr>
      <vt:lpstr>6_Default Design</vt:lpstr>
      <vt:lpstr>2_Artsy</vt:lpstr>
      <vt:lpstr>4_Artsy</vt:lpstr>
      <vt:lpstr>7_Artsy</vt:lpstr>
      <vt:lpstr>3_DES-CD0-v3-template</vt:lpstr>
      <vt:lpstr>7_Default Design</vt:lpstr>
      <vt:lpstr>Default Design</vt:lpstr>
      <vt:lpstr>5_Blank Presentation</vt:lpstr>
      <vt:lpstr>1_Blank Presentation</vt:lpstr>
      <vt:lpstr>3_Default Design</vt:lpstr>
      <vt:lpstr>1_Office Theme</vt:lpstr>
      <vt:lpstr>2_Office Theme</vt:lpstr>
      <vt:lpstr>8_Default Design</vt:lpstr>
      <vt:lpstr>Title &amp; Bullets</vt:lpstr>
      <vt:lpstr>2_Blank Presentation</vt:lpstr>
      <vt:lpstr>Equation</vt:lpstr>
      <vt:lpstr>DESpec Science Case</vt:lpstr>
      <vt:lpstr>U.S. Dark Energy Program</vt:lpstr>
      <vt:lpstr>DES Science Summary</vt:lpstr>
      <vt:lpstr>Massive Spectroscopy of DES and LSST Targets Enables New and Improved DE Probes</vt:lpstr>
      <vt:lpstr>Massive Spectroscopic Surveys  in the Southern Hemisphere</vt:lpstr>
      <vt:lpstr>Dark Energy Spectrograph Concept</vt:lpstr>
      <vt:lpstr>Slide 7</vt:lpstr>
      <vt:lpstr>Slide 8</vt:lpstr>
      <vt:lpstr>Slide 9</vt:lpstr>
      <vt:lpstr>Slide 10</vt:lpstr>
      <vt:lpstr>Weak Lensing and Redshift Space Distortions</vt:lpstr>
      <vt:lpstr>Slide 12</vt:lpstr>
      <vt:lpstr>DES and LSST Photo-z Calibration</vt:lpstr>
      <vt:lpstr>Clusters</vt:lpstr>
      <vt:lpstr>Slide 15</vt:lpstr>
      <vt:lpstr>The Dark Energy Spectroscopic Survey</vt:lpstr>
      <vt:lpstr>LRG Target Selection</vt:lpstr>
      <vt:lpstr>Target Selection Simulations</vt:lpstr>
      <vt:lpstr>DESpec and BigBOSS</vt:lpstr>
      <vt:lpstr>Conclusions</vt:lpstr>
      <vt:lpstr>Extra Slides</vt:lpstr>
      <vt:lpstr>Extension to UV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red-black-red</dc:title>
  <dc:subject/>
  <dc:creator>Jim Annis</dc:creator>
  <cp:keywords/>
  <dc:description/>
  <cp:lastModifiedBy>Josh Frieman</cp:lastModifiedBy>
  <cp:revision>850</cp:revision>
  <dcterms:created xsi:type="dcterms:W3CDTF">2012-11-15T16:12:19Z</dcterms:created>
  <dcterms:modified xsi:type="dcterms:W3CDTF">2012-11-15T16:31:59Z</dcterms:modified>
</cp:coreProperties>
</file>